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2.xml" ContentType="application/vnd.openxmlformats-officedocument.presentationml.tags+xml"/>
  <Override PartName="/ppt/ink/ink7.xml" ContentType="application/inkml+xml"/>
  <Override PartName="/ppt/ink/ink8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554" r:id="rId2"/>
    <p:sldId id="555" r:id="rId3"/>
    <p:sldId id="561" r:id="rId4"/>
    <p:sldId id="562" r:id="rId5"/>
    <p:sldId id="256" r:id="rId6"/>
    <p:sldId id="257" r:id="rId7"/>
    <p:sldId id="564" r:id="rId8"/>
    <p:sldId id="575" r:id="rId9"/>
    <p:sldId id="576" r:id="rId10"/>
    <p:sldId id="577" r:id="rId11"/>
    <p:sldId id="572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258" r:id="rId21"/>
    <p:sldId id="259" r:id="rId22"/>
    <p:sldId id="260" r:id="rId23"/>
    <p:sldId id="261" r:id="rId24"/>
    <p:sldId id="262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63" r:id="rId33"/>
    <p:sldId id="271" r:id="rId34"/>
    <p:sldId id="272" r:id="rId35"/>
    <p:sldId id="273" r:id="rId36"/>
    <p:sldId id="565" r:id="rId37"/>
    <p:sldId id="566" r:id="rId38"/>
    <p:sldId id="567" r:id="rId39"/>
    <p:sldId id="569" r:id="rId40"/>
    <p:sldId id="570" r:id="rId41"/>
    <p:sldId id="571" r:id="rId42"/>
    <p:sldId id="568" r:id="rId43"/>
    <p:sldId id="574" r:id="rId44"/>
    <p:sldId id="573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22" d="100"/>
          <a:sy n="22" d="100"/>
        </p:scale>
        <p:origin x="68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5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4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7:55:47.9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12621 8430 0,'0'0'0,"-4"-8"16,-5-2-16,-2-2 0,-1-2 15,-8-8-15,-3-3 16,-2 0-16,1 3 0,-13-11 0,-8 0 16,-5-5-16,0 4 0,-6 0 15,-5 0-15,-5 2 0,4 3 16,-20 1-16,-9 3 0,10 6 15,6 5-15,-52 0 0,-2 4 16,15 6-16,11 2 0,-15 11 0,-10 7 16,7 9-16,5 5 15,-21 18-15,-14 12 0,24-5 16,17-3-16,3 4 0,2 5 0,0 6 16,-2 8-16,2 6 0,1 5 15,8 7-15,6 4 0,0 7 16,-1 3-16,9-5 0,5-1 15,2 12-15,2 9 0,0-5 16,3-6-16,3 7 0,3 6 16,10-7-16,9-4 0,-1 11 15,-2 7-15,12-12 0,7-8 16,1 12-16,-1 7 0,6-9 0,4-7 16,4 6-16,1 5 15,6-11-15,2-6 0,5 6 16,1 4-16,7-11 0,2-6 0,8 3 15,4 0-15,3-12 0,3-8 16,2-1-16,2 1 0,0-5 16,0-4-16,3 0 0,3 0 15,-1-7-15,0-4 0,4 1 16,2 4-16,4-6 0,4-2 0,4 2 16,4 0-16,-1-2 0,0-1 15,6 0-15,4 0 16,0-6-16,-1-4 0,7 2 0,3 2 15,-1-9-15,0-5 0,6-4 16,2-2-16,-2-5 0,-4-3 16,4-3-16,2-1 0,2-3 15,0-1-15,3-7 0,3-5 0,-4-5 16,-1-5-16,1-8 16,2-4-16,-4-4 0,-2-5 0,1-6 15,0-6-15,-1-2 0,0-3 16,27-22-1,19-13-15,0-7 16,0-3-16,-34 20 0,-22 14 0,2-1 0,2-4 16,-5 6-16,-1 7 0,5-7 15,5-1-15,-9 3 0,-4 3 16,0-5-16,1-4 0,-8 0 16,-5-1-16,-1-3 0,2-2 15,-7-1-15,-2 1 0,0-10 16,3-7-16,-7 4 0,-4 4 15,-3-11-15,1-4 0,-6 10 0,-4 8 16,4-18-16,4-10 16,-8 5-16,-4 5 0,0-10 15,-1-7-15,-2 8 0,-3 5 0,-2-5 16,-2-5-16,-3 6 0,-1 2 16,-3-2-16,-4-3 0,-1 9 15,-2 9-15,-1-13 0,0-7 16,-1 12-16,-2 8 0,-10-8 15,-4-4-15,0 5 0,0 4 16,-5-3-16,-4-2 0,-1 8 0,0 4 16,-4-5-16,-3-3 15,1 10-15,1 4 0,-5-4 0,-2-4 16,0 8-16,0 7 0,-7-5 16,-7-1-16,3 7 0,4 5 0,-4 2 15,-2 1-15,0 6 16,0 5-16,-4 0 0,-4 0 15,7 1-15,5 2 0,-11 1 16,-6 0-16,5 7 0,5 5 0,-3 1 16,-3 0-16,2 6 0,2 3 15,-8 0-15,-6-2 0,5 5 16,2 3-16,-8 4 0,-4 3 16,7-1-16,6 1 0,-7 4 15,-5 5-15,7-1 0,7 3 0,-4 4 16,0 4-16,1-2 15,0-1-15,-4 5 0,-4 3 16,8-2-16,4-2 0,-6 6 0,-3 4 16,7 2-16,4 0 0,-5 2 15,-3 2-15,6 1 0,5-1 16,2 9-16,1 6 0,3-6 16,2-5-16,-6 2 0,-3 1 15,8 4-15,7 3 0,-1 3 16,-1 5-16,5-8 0,2-2 0,6 7 15,5 6-15,5-4 16,4-3-16,5-1 0,5 1 0,1-16 16,2-10-16,1-9 0</inkml:trace>
  <inkml:trace contextRef="#ctx0" brushRef="#br0" timeOffset="599.7984">13558 8246 0,'0'0'15,"0"0"-15,0 0 0,0 0 0,0 0 16,0 0-16,0 0 0,0 0 0,0 0 16,0 0-16,0 0 15,0 0-15,0 0 0,0 0 16,21 3-16,-21-3 0,0 0 0,26 6 16,-26-6-16,26 4 0,-26-4 15,36 2-15,-15 1 0,1-2 16,0 1-16,2-1 0,3 1 15,2-1-15,-5 0 0,-3 1 16</inkml:trace>
  <inkml:trace contextRef="#ctx0" brushRef="#br0" timeOffset="2045.0261">12436 7974 0,'0'0'0,"0"0"16,0 0-16,0 0 0,0 0 0,0 0 15,-2 18-15,2-18 0,0 0 16,4 26-16,-4-26 0,7 27 16,-4-12-16,-1-1 0,0-3 15,0 0-15</inkml:trace>
  <inkml:trace contextRef="#ctx0" brushRef="#br0" timeOffset="3783.2707">15459 7546 0,'0'0'0,"0"0"16,0 0-16,0 0 0,-20-11 0,12 4 15,-1-1-15,0 1 0,0 2 16,-4-1-16,-1 0 16,-1 0-16,-1 2 0,-3 1 15,2 2-15,-1 4 0,2 1 0,-4 6 16,-2 4-16,1-1 0,0 0 0,1 8 16,1 7-16,-2 5 15,2-2-15,2 6 0,2 3 16,2-1-16,5 0 0,-1 10 0,2-1 15,4-5-15,3-8 0,4 9 16,3 0-16,1-10 0,2-7 16,6-2-16,7-5 15,0-7-15,2-6 0,5-10 0,6-8 16,-6-2-16,0-6 0,12-15 16,3-9-16,-2-1 0,-3 1 0,8-18 15,-1-6-15,-4 5 16,-3 2-16,7-37 0,-11 4 15,-8 21-15,-7 13 0,-8 5 16,-4 4-16,-6 9 0,-3 6 0,-2 9 16,-2 8-16,0 5 0,2 6 15,-8 1-15,-3 2 0,10 5 16,6 5-16,-2 5 0,-2 3 16,-2 0-16,-2 0 0,1 11 15,-1 8-15,2-3 0,0 1 0,0 14 16,0 5-16,1-3 15,2-3-15,0 4 0,1 5 16,3-7-16,0-5 0,5 6 16,2-2-16,0-4 0,-1-4 0,6-2 15,5-2-15,-2-9 0,-2-7 16,-5-5-16,-4-3 0,-2-3 16</inkml:trace>
  <inkml:trace contextRef="#ctx0" brushRef="#br0" timeOffset="4099.5395">15981 7715 0,'0'0'0,"0"0"0,0 0 15,0 0-15,0 0 0,21-9 16,-21 9-16,29-9 0,-29 9 16,38-6-16,-14 5 0,-2 1 15,0 1-15,0 3 0,0 3 16,3 4-16,-3 1 0,-6 10 15,-6 7-15,-6 1 0,-4 0 0,-7 13 16,-5 5-16,-2-3 0,-2 3 16,-2 2-16,-1-7 0,5-8 15,3-7-15,3-2 0,5-6 16,5-7-16,4-3 0,8-5 16,5-5-16,4-5 0,1-4 15,9-12-15,7-8 0,0 0 16,1-2-16,4-3 0,4-4 15,-6 4-15,-10 9 0,-9 6 0</inkml:trace>
  <inkml:trace contextRef="#ctx0" brushRef="#br0" timeOffset="4349.6008">16739 7279 0,'0'0'0,"0"0"0,0 0 16,0 0-16,0 0 0,-17 20 15,17-20-15,-18 34 0,7-11 0,-2 4 16,-1 3-16,-3 11 0,2 3 0,1 10 16,5 0-1,2-4-15,4-4 0,6 4 0,6-5 16,3-7-16,2-6 0,5-5 16,4-3-16,4-8 0,1-4 15,9-9-15,5-4 0,-2-4 16,-1-2-16,13-12 0,3-9 15,-3-3-15,-3-1 0,-8 5 16,-11 8-16,-9 5 0</inkml:trace>
  <inkml:trace contextRef="#ctx0" brushRef="#br0" timeOffset="4549.6649">17181 7207 0,'0'0'0,"0"0"0,0 0 16,0 0-16,0 0 0,0 0 15,-2 20-15,2-20 0,5 23 0,-5-23 16,7 37-16,-4-15 0,1 0 16,0 7-16,-2 5 15,1 7-15,2 0 0,-1 9 0,-1-1 16,2-6-16,0-5 0,1-5 16,0-5-16,0-5 0,-2-4 0,0-4 15</inkml:trace>
  <inkml:trace contextRef="#ctx0" brushRef="#br0" timeOffset="4733.3279">17313 7456 0,'0'0'0,"0"0"0,0 0 0,0 0 16,0 0-16,0 0 0,22-13 16,-22 13-16,29-5 0,-29 5 15,34-2-15,-18 1 0,1 1 0,2 0 16,1 1-16,-2 2 15,1-1-15,-1-2 0,-2-1 16,-1 0-16,-3 0 0,-1-1 0</inkml:trace>
  <inkml:trace contextRef="#ctx0" brushRef="#br0" timeOffset="4950.0983">17645 7064 0,'0'0'0,"0"0"15,0 0-15,0 0 0,0 0 0,0 0 16,0 0-16,0 0 0,-8 20 15,8-20-15,0 31 0,0-10 0,0 6 16,0 4-16,-1 5 0,-1 15 16,0 2-16,-1 14 0,1-1 15,0-5-15,1-3 0,2 10 16,3-1-16,3 2 0,1-7 16,5-10-16,4-8 0,5-10 15,5-9-15,-6-5 0,-5-5 16,-4-4-16</inkml:trace>
  <inkml:trace contextRef="#ctx0" brushRef="#br0" timeOffset="5400.101">18138 7251 0,'0'0'0,"0"0"16,0 0-16,0 0 0,0 0 0,0 0 15,0 0-15,-27 9 16,27-9-16,-17 31 0,3-8 15,2 1-15,1 4 0,0 9 0,2 3 16,3-1-16,0-3 0,5 7 16,4-2-16,6-4 0,6-4 15,1-4-15,3-5 0,1-6 16,2-4-16,8-7 0,3-8 16,-1-9-16,-2-6 0,5-7 15,1-6-15,-2-7 0,-2-8 0,3-13 16,0-4-16,-7 3 15,-3 2-15,-6-4 0,-5 5 16,-6 11-16,-1 8 0,-4 7 16,-2 5-16,-1 8 0,0 6 0,0 5 15,0 5-15,0 0 0,-2 9 16,1 3-16,0 6 0,-1 5 16,0 6-16,-2 6 0,0 3 15,-1 1-15,1 0 0,2 6 16,2 5-16,2 5 0,2-2 0,3-2 15,1-1-15,2-6 0,1-3 16,4 4-16,2 0 16,0-11-16,2-6 0,6-12 0,6-7 15,-6-9-15,-2-7 0,-6 2 16,-3 0-16,-4 2 0</inkml:trace>
  <inkml:trace contextRef="#ctx0" brushRef="#br0" timeOffset="5683.2281">18988 6876 0,'0'0'16,"0"0"-16,0 0 0,35 6 16,-35-6-16,39 8 0,-9 1 15,5 2-15,2 1 16,16 10-16,3 5 0,5 4 0,-7-2 15,2 7-15,-7 1 0,-2 6 16,-7 0-16,-12 2 0,-8 0 16,-9 1-16,-6 0 0,-12 6 15,-8 5-15,-13 2 0,-8 3 0,-16 15 16,-8 4-16,-29 33 0,6-9 16,11-10-16,5-7 15,21-28-15,15-17 0,9-15 0</inkml:trace>
  <inkml:trace contextRef="#ctx0" brushRef="#br0" timeOffset="5854.9654">19953 7192 0,'0'0'15,"0"0"-15,0 0 0,0 0 16,0 0-16,0 0 0,10 23 0,-10-23 16</inkml:trace>
  <inkml:trace contextRef="#ctx0" brushRef="#br0" timeOffset="7968.8392">10331 3900 0,'0'0'0,"0"0"0,0 0 15,-32 16-15,17-8 0,-10 12 16,-2 5-16,-1 1 0,1 2 0,-6 12 15,0 4-15,4-1 16,5-2-16,1 8 0,5 0 16,8-5-16,4-5 0,10-2 0,7-7 15,2-10-15,1-5 0,10-7 16,5-5-16,-4-3 0,-1 0 16,6-3-16,3 1 0,-5-1 15,-2 0-15,-2 2 0,-4 1 16,-8 4-16,-3 0 0,-5 6 15,-3 5-15,-8 4 0,-9 4 0,-6 7 16,-6 8-16,-4-1 0,-2 1 16,5-3-16,2-1 0,3-3 15,4-7-15,7-8 0,5-6 16,6-3-16,3-1 0,7-10 16,4-8-16,5-3 0,4-1 0,7-2 15,4-1-15,-1 5 0,-1 1 16,-3 4-16,-2 3 15,-4 2-15,-4 4 0,-9 8 16,-7 6-16,-8 8 0,-6 9 0,-12 12 16,-10 6-16,-3 6 0,-4 2 15,-13 10-15,-4-2 0,1 3 16,6-8-16,-10 12 0,16-15 16,16-24-16,12-16 0,15-7 15,12-6-15,5-7 0,5-7 16,4-9-16,12-10 0,3-4 15,7-4-15,10-9 0,3 1 16,-3 4-16,0 6 0,18-6 16,-13 10-16,-14 13 0,-11 9 0,-4 10 15,-3 7-15,-7 10 16,-5 7-16,-13 5 0,-2 11 16,0-3-16,2-3 0,-5-1 0,-1 0 15,-1-3-15,-1-1 0,4-8 16,2-7-16,0-4 0,2-2 15,0-4-15,1-3 0,7-8 16,5-8-16,5-12 0,5-12 16,7-11-16,6-8 0,8-17 15,3-8-15,0-14 0,-7 0 16,11-39-16,-11 14 0,-15 15 0,-8 11 16,-7 13-16,-4 8 0,-7 18 15,-5 10-15,-1 13 16,-2 9-16,2 9 0,1 8 0,-1 11 15,-1 7-15,-8 10 0,-3 7 0,-7 9 16,-5 7-16,13-14 16,-3 6-16,3 4 0,0 2 15,4-2-15,5-3 0,2-5 0,4-3 16,3-6-16,0-4 0,2-5 16,2-4-16,3-1 0,2-4 15,-1-2-15,1-2 0,-1-1 16,0 1-16,-2 2 0,0 3 15,-4 2-15,0-1 0,-2 5 16,0 5-16,-3 6 0,-2 3 0,-1 3 16,-2 1-16,0 1 15,-1 0-15,1 5 0,1-2 16,-1-3-16,2-5 0,1-4 0,1-3 16,1-6-16,1-3 0,3-9 15,5-6-15,3-10 0,2-5 16,4-8-16,2-6 0,-5-4 15,-2-3-15,0-7 0,-3 3 16,-4 2-16,-3 5 0,0-1 16,-3 4-16,1 11 0,1 6 0,5 3 15,4 3-15,5-1 0,6 0 16,9-1-16,7-2 0,1 1 16,3-3-16,1 1 0,0 3 15,-4-1-15,-5 2 0,1 1 16,-3 3-16,-5 0 0,-4 1 15,-6 0-15,-2-1 0,-6 0 16,-3 0-16,-5-3 0,-3-1 16,-6-2-16,-3 0 0,-1 5 15,-2 6-15,-4-14 0,-2-13 0,0-1 16,2 0-16,-3-4 0,2 3 16,3 2-16,0 2 15,5 5-15,2 6 0,3 4 0,0 3 16,3 5-16,1 3 0,1 10 15,-1 5-15,2 7 0,0 5 0,-1 9 16,0 6-16,0 7 16,-1 4-16,0 20 0,1 7 15,1 21-15,1 2 0,0 25 0,0 4 16,1 57-16,1-14 0,4 4 16,2 5-16,1-13 0,0-8 15,8 6-15,7 5 0,-1-25 16,-1-17-16,-6-15 15,-4-10-15,-4-34 0,-4-21 0,0-15 16</inkml:trace>
  <inkml:trace contextRef="#ctx0" brushRef="#br0" timeOffset="8182.7247">11341 4558 0,'0'0'0,"-14"7"16,-2 2-16,2 0 0,-2 2 0,-10 15 15,-5 9-15,-6 12 0,0 4 16,-9 19-16,-1 7 0,5-1 16,11-11-16,4-12 0,9-14 15,3-11-15</inkml:trace>
  <inkml:trace contextRef="#ctx0" brushRef="#br0" timeOffset="8333.3625">11615 4611 0,'0'0'0,"0"0"15,0 0-15,0 0 0,0 0 0,23-2 16,-23 2-16,26 5 0,-26-5 16,33 12-16,-14-4 0,-2 3 15,0 3-15,0 6 0,-5 4 16,-5 1-16,-3-1 0,-2-3 0,0-3 15,0-4-15</inkml:trace>
  <inkml:trace contextRef="#ctx0" brushRef="#br0" timeOffset="8516.449">11006 5124 0,'0'0'0,"0"0"0,0 0 0,32-6 0,-12 2 16,9 0-16,10-3 15,4 0-15,4 0 0,21-3 16,20-3-16,-7 1 0,-3 1 0,12-3 16,10-1-16,-11 1 0,-11 2 15,-12 1-15,-19 4 0,-12 1 16</inkml:trace>
  <inkml:trace contextRef="#ctx0" brushRef="#br0" timeOffset="8682.9085">12194 4316 0,'0'0'16,"0"0"-16,0 0 0,0 0 0,0 0 16,32 2-16,-9 1 15,3 2-15,0 1 0,2 3 0,-1 0 16,6 8-16,-3 1 0,-6 7 16,-4 4-16,-5 9 0,-10 0 15,0-7-15,-2-6 0,0-4 0</inkml:trace>
  <inkml:trace contextRef="#ctx0" brushRef="#br0" timeOffset="8849.472">12235 4879 0,'0'0'0,"0"0"0,0 0 0,0 0 16,0 0-16,0 0 0,0 0 15,30 0-15,-30 0 0,43-5 16,-16 2-16,6-4 0,6 0 16,1-1-16,1-2 0,14-6 15,13-7-15,-6 1 0,-6 0 16,7-10-16,-4-4 0,-8 0 0,-7 1 15,-5 3-15,-9 8 0,-8 6 16</inkml:trace>
  <inkml:trace contextRef="#ctx0" brushRef="#br0" timeOffset="9816.7675">13027 4032 0,'0'0'0,"0"0"16,0 0-16,-21 9 0,21-9 15,-19 19-15,4 1 0,-1 3 0,1 1 16,-4 11-16,1 4 15,4-2-15,3-5 0,6 5 16,8-5-16,6-6 0,5-6 0,11-7 16,8-8-16,5-6 0,4-6 15,15-10-15,6-6 0,-5 0 16,-3 1-16,1-6 0,-9-2 16,-6 3-16,-12 7 0,-9 6 15,-8 5-15,-5 4 0,-5 3 0,-17 15 16,-14 10-16,-6 5 0,-6 3 15,-9 9-15,-6 6 16,6-1-16,3-1 0,-2 6 0,3-3 16,13-8-16,10-8 0,3 7 15,14-9-15,9-9 0,8-6 0,9-10 16,11-5-16,1-4 16,1 1-16,4-1 0,3 3 15,-12 1-15,-6 2 0,-8 9 16,-5 7-16,-7 4 0,-4 4 0,-16 5 15,-11 3-15,-1 2 16,-3-3-16,-6 5 0,-3 2 0,7-3 16,4-3-16,0-7 0,6-9 15,7-5-15,6-3 0,5-7 16,4-2-16,8-9 0,7-6 16,14-12-16,11-10 0,1 0 15,4-2-15,21-8 0,8 0 16,1 0-16,-9 8 0,26-7 15,-8 13-15,-22 12 0,-13 7 0,-10 12 16,-9 9-16,-7 0 0,-7-2 16,-13 14-16,-7 10 15,-8-10-15,-5 2 0,-11 9 0,-9 5 16,-1-2-16,1-2 0,-6 0 16,-6 1-16,8-7 0,6-3 0,-4-5 15,2-7-15,10-8 16,4-3-16,7-9 0,5-8 15,9-6-15,7-6 0,12-11 0,8-9 16,-2 10-16,-1 0 0,8-6 16,0 2-16,2 11 0,0 5 15,-2 7-15,1 2 16,-2 9-16,0 6 0,-1 9 0,0 4 16,-4 5-16,-4-1 0,-7 10 15,-5 6-15,-4 4 0,-2 2 0,-6 4 16,-6 2-16,2-2 15,2-4-15,2-3 0,3-4 16,0-8-16,2-6 0,2-7 0,2-5 16,8-5-16,7-4 0,7-15 15,8-13-15,3-3 0,3-6 16,8-7-16,1 1 0,-9 8 16,-6 8-16,-6 5 0,-6 6 15,-6 11-15,-3 5 0,-2 9 16,0 7-16,-3 3 0,-2 5 0,-3 7 15,-2 5-15,-1-2 16,0 1-16,-2 4 0,0 3 16,0-6-16,-1-2 0,1 1 0,-1-4 15,3-7-15,0-3 0,1-6 16,1-3-16,2-5 0,2-6 16,5-12-16,4-13 0,4-5 15,3-4-15,-1 1 0,-5 9 16,-3 6-16</inkml:trace>
  <inkml:trace contextRef="#ctx0" brushRef="#br0" timeOffset="10049.8167">14136 4065 0,'0'0'0,"1"-10"16,0-7-16,0-1 0,0 0 16,0 5-16,0 2 0,-1 1 15,-1 4-15,0 10 0,0 8 16,0 3-16,-1 5 0,-3 12 16,0 7-16,-2 12 0,2 3 15,0 25-15,3 10 0,1 4 16,1 1-16,4 33 0,4 28 15,5 50-15,1-26 0,3 9 16,3 4-16,1-26 0,0-17 0,-5-12 16,-1-8-16,-7-32 0,-5-20 15,-5-36-15,-4-23 0,-2-26 16,-2-18-16,3-26 0,0-19 16,3 23-16,0 15 0,2 10 15</inkml:trace>
  <inkml:trace contextRef="#ctx0" brushRef="#br0" timeOffset="10483.3425">14748 3910 0,'0'0'0,"0"0"16,0 0-16,0 0 0,-27 2 0,27-2 16,-34 26-16,12-7 0,-2 4 15,-6 9-15,0 2 0,7-5 16,5-2-16,6-1 0,8-2 15,8-8-15,8-3 0,13-7 16,9-5-16,2-4 0,3-1 0,7 0 16,0 4-16,-7 1 0,-6 3 15,-3 7-15,-8 7 0,-14 0 16,-8 4-16,-18 9 0,-13 8 16,-8 2-16,-5 2 0,-22 11 15,-10 3-15,-4 2 0,7-6 16,-18 11-16,23-13 0,24-20 15,18-13-15,13-18 0,11-12 16,11-11-16,9-9 0,14 3 16,15-11-16,8 2 0,6 0 0,18-8 15,6-2-15,20-4 0,-13 10 16,-6 11-16,-5 11 0,-14 4 16,-10 5-16,-6 10 0,-3 6 15,-13 9-15,-8 4 0,-12 10 16,-11 8-16,-15 7 0,-10 2 0,-24 9 15,-18 6-15,20-20 0,13-12 16,11-9-16</inkml:trace>
  <inkml:trace contextRef="#ctx0" brushRef="#br0" timeOffset="10783.3823">14405 5020 0,'0'0'0,"-11"8"16,-1 1-16,2-2 0,0 1 0,0 3 16,1 4-16,2 0 15,3-1-15,5-3 0,5 0 16,2-5-16,6-2 0,9-8 15,8-3-15,4-7 0,4-5 0,16-13 16,5-6-16,8-7 16,-6 4-16,9-2 0,-5 7 0,-13 8 15,-10 6-15,-4 6 0,-9 7 16,-6 6-16,-7 6 0,-9 11 16,-7 8-16,-5 2 0,-4 4 15,-12 9-15,-9 8 0,0-2 16,-1 2-16,-8 5 0,0 0 15,6-7-15,5-6 0,8-10 0,4-4 16,4-7-16,5-6 0,6-13 16,5-9-16,7-6 0,7-7 15,9-10-15,6-8 0,-1 1 16,-1-1-16,-9 10 0,-5 9 16,-5 6-16</inkml:trace>
  <inkml:trace contextRef="#ctx0" brushRef="#br0" timeOffset="10934.5651">15205 4657 0,'0'0'0,"0"0"15,0 0-15,0 0 0,0 0 16,0 0-16,0 0 0,-26 20 0,26-20 16,-29 33-16,14-13 0,-3 4 15,-2 3-15,1-1 0,2 2 16,-4 8-16,1-1 0,2 8 16,5-4-16,12-4 0,10-5 15,-2-6-15,-1-3 0,-1-6 16</inkml:trace>
  <inkml:trace contextRef="#ctx0" brushRef="#br0" timeOffset="12300.4075">19615 4552 0,'0'0'0,"0"0"0,0 0 16,2-31-16,7 13 0,8-6 0,7-5 15,12-9-15,5 1 0,11-3 16,1 3-16,-7 6 0,-5 5 16,0 6-16,-7 9 0,-9 10 15,-6 8-15,-11 8 0,-10 6 16,-5 6-16,-5 4 0,-4 3 16,-3 2-16,4-4 0,3-1 0,1-1 15,3-4-15,3-5 0,1-2 16,9-2-16,6-2 0,1-1 15,3 1-15,3-2 0,2 0 16,0 1-16,-1 1 0,-1 0 16,-1 1-16,-5 4 0,-3-1 0,-6 4 15,-4 3-15,-7-2 16,-4 0-16,-9 3 0,-5 2 16,-1-6-16,0-4 0,-2-4 15,0-3-15,3-7 0,2-4 0,4-11 16,4-8-16,4-6 0,2-5 15,5-8-15,4-5 0,-1 9 16,1 8-16,-1-12 0,-1-9 16,-2-1-16,1 6 0,0 7 15,-1 6-15,1 6 0,2 5 0,-1 5 16,1 3-16,2 6 0,2 2 16,1 6-16,-1 8 15,3 6-15,2 5 0,-2 8 0,0 7 16,-3 7-16,-2 8 0,-2 6 15,-1 4-15,-3 19 0,1 4 16,-2 20-16,1 2 0,0-4 16,-1-2-16,3 46 0,5-9 15,4-25-15,3-16 0,5-16 16,4-12-16,0-19 0,2-12 0,-6-13 16,-4-9-16,-3-5 0</inkml:trace>
  <inkml:trace contextRef="#ctx0" brushRef="#br0" timeOffset="12533.7017">20392 4036 0,'0'0'0,"0"0"15,-14 28-15,7-14 0,-2 3 0,-5 15 16,-2 11-16,-2 5 0,-1 4 16,-6 13-16,-7 11 15,5-10-15,6-11 0,6-9 0,6-17 16,3-6-16,1-8 0,2-3 16</inkml:trace>
  <inkml:trace contextRef="#ctx0" brushRef="#br0" timeOffset="13511.5075">20556 4148 0,'0'0'15,"4"-5"-15,0 0 0,3 0 16,1 0-16,5 0 0,5 2 0,8-2 16,1 3-16,4 3 0,2 2 15,-1 3-15,-2 3 0,2 8 16,-3 4-16,-8 1 0,-6 3 16,-8 4-16,-7 5 0,-6 1 15,-4 0-15,-12 9 0,-8-2 16,0-5-16,0-5 0,-5-1 15,-1-4-15,5-8 0,5-5 0,5-6 16,4-6-16,5-3 0,4-5 16,4 0-16,4-2 0,5-2 15,3-2-15,11-2 0,8 0 16,-2-1-16,0 0 0,2 2 16,-1 3-16,0 5 0,-3 2 15,-3 7-15,-4 5 0,-5 4 16,-4 5-16,-13 7 0,-9 8 15,-4 2-15,-2 2 0,-7 8 16,-8 8-16,2-4 0,1-3 0,-6 6 16,1-2-16,3-1 0,6-8 15,8-13-15,5-8 0,5-7 16,4-4-16,6-5 0,4-2 16,5-5-16,3-3 0,6-8 15,9-6-15,1-3 0,2-3 16,2-3-16,1-3 0,-1-4 15,-5 2-15,-3 4 0,-2 2 16,-5 5-16,-5 2 0,-5 1 0,-2-1 16,-3 7-16,-1 3 0,-4 3 15,-2 0-15,0 2 0,1 2 16,-3 8-16,-1 5 0,1 4 16,0 4-16,-1 6 0,0 7 15,2 0-15,3 1 0,3 11 16,3 4-16,1-1 0,2 0 0,0 4 15,2 5-15,1 4 16,0-4-16,0 2 0,-1 0 0,-4-7 16,-2-5-16,-2 1 0,-1-6 15,-3-6-15,0-5 0,-7-3 16,-5-6-16,0-7 0,-4-4 16,-4-10-16,0-7 0,0-5 15,-1-4-15,2-13 0,1-8 16,8-9-16,5-6 0,14-8 15,10-8-15,12-11 0,7 4 0,41-45 16,12 6-16,-3 21 0,0 15 16,-1 8-16,-2 4 0,-16 19 15,-11 13-15,-19 5 0,-13 6 16,-6 10-16,-6 6 0,-4 4 16,-5 1-16,0 4 0,-3 0 0,0 3 15,2 1-15,-1 0 16,0-1-16,2-3 0,2 1 15,2-1-15,2 0 0,8 0 16,8 0-16,-1 0 0,2-1 0,7 2 16,5 3-16,-4 2 0,-2 2 15,-1 2-15,-2 3 0,-2 3 16,-2 1-16,-4 7 0,-5 6 16,-5-1-16,-4 0 0,-4 6 15,-2 1-15,-2-3 0,-2-5 0,1 2 16,0-4-16,3-8 15,1-4-15,0-4 0,1-2 16,0-3-16,0-2 0,3-7 0,4-6 16,3-5-16,1-4 0,-2 3 15,-2 4-15,0 2 0</inkml:trace>
  <inkml:trace contextRef="#ctx0" brushRef="#br0" timeOffset="14116.69">21168 4289 0,'0'0'0,"0"0"16,0 0-16,0 0 0,0 0 0,0 0 16,0 0-16,-6 32 0,4-12 0,-2 5 15,0 5-15,-2 4 16,-1 0-16,-6 18 0,0 8 16,-4 12-16,-2-1 0,-9 17 15,-3 1-15,-1 6 0,5-11 16,-2 1-16,5-10 0,7-18 15,6-13-15,5-1 0,6-18 16,1-13-16,2-7 0,13-12 16,9-7-16,6-7 0,5-5 0,8-7 15,9-11-15,3-3 0,-4 3 0,-4-1 16,-3-1-16,2-9 16,-16 15-16,-11 3 0,-9 4 15,-8 2-15,-4 1 0,-6 10 16,-6 4-16,2 10 0,-3 3 0,-7 3 15,-4 4-15,3 1 0,0 1 16,-4 7-16,-1 7 16,0 2-16,3 4 0,4 7 0,3 7 15,3 0-15,4 1 0,3 4 16,1 5-16,2-2 0,2 1 16,3 13-16,4 3 0,2-4 15,-1-3-15,6 12 0,3 2 16,-1 10-16,-5-12 0,-4-7 15,-1-5-15,-2-12 0,0-6 0,-5-12 16,-3-9-16,2-8 0,1-7 16,-2-4-16,1-3 0,-3 0 15,-4-2-15,-1-11 0,-1-7 16,1-2-16,0-3 0,5-11 16,4-8-16,4-2 0,3 1 15,14-11-15,9-6 0,12-5 16,5 5-16,15 2 0,11-1 15,33-18-15,-10 12 0,3 16 16,1 9-16,-31 14 0,-19 10 0,-16 6 16</inkml:trace>
  <inkml:trace contextRef="#ctx0" brushRef="#br0" timeOffset="14256.4439">22288 4780 0,'0'0'0,"0"0"16,0 0-16,0 0 0,0 0 0,16 17 15,-16-17-15,0 0 0</inkml:trace>
  <inkml:trace contextRef="#ctx0" brushRef="#br0" timeOffset="15500.5406">24489 3867 0,'0'0'0,"0"0"16,0 0-16,0 0 0,0 0 0,0 0 16,25 20-16,-25-20 15,23 15-15,-23-15 0,31 20 16,-13-7-16,1 3 0,1 1 15,2 3-15,4 8 0,-1 1 0,-3 3 16,-3 3-16,-2 6 0,-7 0 16,-2-7-16,-1-6 0,-1-7 15</inkml:trace>
  <inkml:trace contextRef="#ctx0" brushRef="#br0" timeOffset="15733.8003">23965 4862 0,'0'0'0,"0"0"0,0 0 0,0 0 16,33-14-16,-7 7 0,9-3 15,5-1-15,4 0 0,22-5 16,8-1-16,14-3 0,-3 1 16,17 0-16,14 2 0,-18 5 15,-13 4-15,-3 4 0,-5 2 16,-5 4-16,-18 1 0,-18 1 15,-11 1-15,-14-4 0,-3 0 0,-2 0 16</inkml:trace>
  <inkml:trace contextRef="#ctx0" brushRef="#br0" timeOffset="15971.1587">24541 4460 0,'0'0'15,"0"0"-15,0 0 0,0 0 0,0 0 16,-2 29-16,2-29 0,0 41 16,0-15-16,-3 10 0,0 8 15,-2 16-15,-1 3 0,-1 28 16,2 8-16,-1 18 0,2-1 16,2 31-16,2 27 0,9 41 15,5-33-15,10-20 0,7-14 16,0-34-16,0-23 0,-4-35 15,-1-23-15,-9-9 0,-5-9 0,-3-4 16</inkml:trace>
  <inkml:trace contextRef="#ctx0" brushRef="#br0" timeOffset="16418.4734">24969 4333 0,'0'0'0,"0"0"0,0 0 0,0 0 16,0 0-16,-4 24 0,8-4 16,1 3-16,3 2 0,1 5 15,2 3-15,3 8 0,1-2 0,7 5 16,4-3-16,1-6 0,4-7 15,9-3-15,3-6 16,-1-9-16,-1-7 0,2-10 0,2-9 16,-6 0-16,-2-4 0,-2-8 15,-6-4-15,-9 0 0,-6-2 16,-6 0-16,-6-1 0,-3 4 16,-3 3-16,-5 7 0,-6 2 15,-2 5-15,-2 6 0,-3 11 16,-2 12-16,0 2 0,-2 5 0,-10 14 15,-4 10-15,0 1 0,0 2 16,-5 19-16,2 7 16,4-7-16,2-6 0,-8 34 0,9-9 15,11-17-15,10-14 0,11-19 16,6-13-16,8-17 0,6-11 0,-5 1 16,-3 2-16,-3-1 0</inkml:trace>
  <inkml:trace contextRef="#ctx0" brushRef="#br0" timeOffset="16583.3068">25294 4874 0,'0'0'0,"0"0"0,0 0 0,0 0 16,0 0-16,30 11 0,-30-11 16,27 16-16,-10-5 0,0 1 15,2 0-15,0 3 0,1 2 16,2 2-16,-3 0 0,0-1 16,-2-1-16,-1-5 0,1-4 0,2-7 15,2-7-15,-4 0 16,-3 2-16,-1 0 0</inkml:trace>
  <inkml:trace contextRef="#ctx0" brushRef="#br0" timeOffset="17116.8224">25780 3911 0,'0'0'0,"0"0"15,0 0-15,0 0 0,0 0 0,0 0 16,0 0-16,21 22 15,-21-22-15,22 20 0,-22-20 0,30 25 16,-15-13-16,4-1 16,2 1-16,-2-1 0,-2 0 0,2 7 15,-4 4-15,-4-1 0,-3 0 16,-9 5-16,-7 3 0,-3 0 16,-2-1-16,-7 7 0,-2 1 15,0-4-15,0-3 0,1 1 16,3-5-16,5-6 0,4-2 0,7-3 15,4-3-15,5-6 0,5 0 16,6-4-16,5-4 0,1 2 16,0-2-16,0 3 0,-1 3 15,-6-1-15,-3 4 0,-12 5 16,-8 5-16,-5 2 0,-5 3 16,-8 5-16,-7 4 0,-1 4 15,-1 1-15,-15 10 0,-5 0 16,-1 3-16,7-4 0,5-4 15,4-5-15,7-5 0,7-7 0,9-6 16,5-3-16,7-5 0,3 0 16,13-8-16,9-3 0,3-5 15,5-4-15,13-6 0,10-3 16,10-7-16,1 0 0,0 0 16,1-4-16,1 1 0,-5 3 0,14-8 15,-16 6-15,-14 5 16,-9 3-16,-14 8 0,-8 4 15,-11 8-15,-3 1 0,-7-3 0,-10-2 16,6 1-16,3 1 0,3 1 16</inkml:trace>
  <inkml:trace contextRef="#ctx0" brushRef="#br0" timeOffset="17316.55">25956 4641 0,'0'0'0,"0"0"0,0 0 16,0 0-16,0 0 0,0 0 15,-13 23-15,13-23 0,-7 31 0,4-9 16,1 3-16,0 2 15,1 2-15,1 14 0,2 4 0,1 1 16,0 3-16,5 15 0,2 2 16,3 8-16,1-7 0,1 10 15,0-3-15,-2-8 0,-3-5 16,-2 2-16,0-8 0,-4-14 0,0-9 16,-3-9-16,-2-6 15,-8-18-15,-5-11 0,5 5 0,2-1 16,3 3-16</inkml:trace>
  <inkml:trace contextRef="#ctx0" brushRef="#br0" timeOffset="17466.5424">25887 4958 0,'0'0'0,"0"0"0,0 0 16,0 0-16,-28 5 0,28-5 15,-29 29-15,8-7 0,-4 3 0,-9 15 16,-3 8-16,-6 9 0,2-2 15,2-1-15,10-13 16,5-8-16</inkml:trace>
  <inkml:trace contextRef="#ctx0" brushRef="#br0" timeOffset="17666.4659">26555 5036 0,'0'0'0,"0"0"0,0 0 0,0 0 15,24 23-15,-9-9 0,3 6 0,1 3 16,1 2-16,-2-3 0,-3-1 16,-2-5-16</inkml:trace>
  <inkml:trace contextRef="#ctx0" brushRef="#br0" timeOffset="18017.0959">28733 3498 0,'0'0'16,"0"0"-16,0 0 0,38 9 0,-16-2 15,8 4-15,7 5 16,8 6-16,-2 2 0,-1 10 0,-9 5 16,-14 0-16,-11 0 0,-2-3 15,0-8-15,-2-5 0</inkml:trace>
  <inkml:trace contextRef="#ctx0" brushRef="#br0" timeOffset="18533.0006">28323 4214 0,'0'0'0,"0"0"16,0 0-16,27-11 0,-27 11 0,49-5 16,-11-1-16,3 3 0,2 1 15,11 3-15,-1 4 0,4 3 16,-6 2-16,-3 7 0,-9 2 16,-9 3-16,-7 0 0,-10 5 15,-8 3-15,-7 3 0,-6 0 16,-10 4-16,-10 4 0,-5-3 0,-3-1 15,-17 6-15,-6-2 16,5-6-16,5-3 0,-6-2 0,3-5 16,14-10-16,11-6 0,10-11 15,7-8-15,13-7 0,8-5 16,13-4-16,12-4 0,5 0 16,4 1-16,18-4 0,6 1 15,-8 8-15,-8 3 0,18 1 16,-13 9-16,-16 7 0,-11 6 0,-12 11 15,-10 7-15,-7-5 0,-4 1 16,-7 8-16,-8 6 16,-3-2-16,-3 0 0,-16 12 0,-6 5 15,-2 1-15,-3 0 0,-9 6 16,-9 4-16,-23 15 0,13-10 16,20-8-16,14-7 0,16-15 15,9-11-15,11-6 0,7-5 16,6-5-16,5-4 0,16 5 15,8 2-15,-5-7 0,7-2 0,22-11 16,15-9-16,-1 0 0,-2-2 16,53-16-16,-1 1 0,-24 5 15,-15 3-15,-7 0 0,-3 1 16,-23 9-16,-15 7 0,-11 4 16</inkml:trace>
  <inkml:trace contextRef="#ctx0" brushRef="#br0" timeOffset="18917.413">29482 3856 0,'0'0'0,"0"0"0,0 0 16,0 0-16,0 0 0,0 0 15,-1 30-15,1-30 0,-4 37 0,-4-12 16,-3 5-16,-4 1 0,-1 3 15,-11 15-15,-2 4 16,-9 11-16,0-3 0,-11 11 0,-2-2 16,2-1-16,7-9 0,9-10 15,11-15-15,14-10 16,9-10-16,12-15 0,9-10 0,-1-4 0,-1-1 16,0-1-16,0 3 15,-5 1-15,-3 4 0,-2 5 16,-2 1-16,0 4 0,2 1 0,0 10 15,0 5-15,1 3 0,0 1 16,-1 7-16,-2 7 0,-2 0 16,-2 3-16,-4 0 0,-2 2 15,-1 0-15,-1-1 0,-5 2 16,-6-8-16,3-11 0,2-12 16,2-1-16,3-4 0,1 0 0</inkml:trace>
  <inkml:trace contextRef="#ctx0" brushRef="#br0" timeOffset="19100.1811">29586 4298 0,'0'0'0,"11"-11"16,3-2-16,9-3 0,4 1 0,17-6 15,17-8-15,1 3 0,1 3 16,14 0-16,1 6 0,-4 1 16,-13 3-16,0 3 0,-7 2 15,-20 4-15,-9 2 0,-5 0 16,-6 1-16,-6 0 0,-5-1 15,-10-2-15,-9-2 0,5 2 0,2 1 16,3 0-16</inkml:trace>
  <inkml:trace contextRef="#ctx0" brushRef="#br0" timeOffset="19417.5827">29868 3620 0,'0'0'0,"0"0"15,0 0-15,0 0 0,0 0 0,0 0 16,0 0-16,0 0 0,0 0 15,-11 24-15,11-24 0,-5 36 16,4-14-16,0 6 0,0 6 16,0 15-16,0 2 0,0 22 15,1 4-15,1 4 0,1 2 16,0 27-16,1 25 0,0 15 16,2-6-16,2 67 0,0-11 15,-1-15-15,-1-11 0,-1 10 16,-1 9-16,2-22 0,1-15 15,2-11-15,2-6 0,-4-26 16,-4-18-16,-3-16 0,-2-11 16,2-16-16,0-10 0,-2-20 15,-2-11-15,-2-17 0,-2-12 0,-8-15 16,-4-10-16,-3-14 0,-3-9 16,8 21-16,6 13 0,4 11 15</inkml:trace>
  <inkml:trace contextRef="#ctx0" brushRef="#br0" timeOffset="19633.0003">29954 4334 0,'0'0'0,"0"0"0,0 0 15,0 0-15,0 0 0,-23 18 16,5 0-16,-4 4 0,-3 6 0,-11 9 15,-8 9-15,-14 17 0,-2 3 16,-16 22-16,-13 19 0,10-11 16,19-23-16,15-20 0</inkml:trace>
  <inkml:trace contextRef="#ctx0" brushRef="#br0" timeOffset="19834.175">30129 4371 0,'0'0'0,"0"0"15,26 5-15,-7 2 0,3 2 0,5 5 16,4 5-16,7 6 16,-1-2-16,1 9 0,-6 1 15,-10 0-15,-6 0 0,-13 8 16,-11 3-16,3-9 0,0-9 0,2-5 15</inkml:trace>
  <inkml:trace contextRef="#ctx0" brushRef="#br0" timeOffset="20033.6738">29365 5189 0,'0'0'0,"0"0"0,37-10 16,-8 2-16,7 0 0,28-5 0,30-4 16,17 1-16,-7 2 0,8 4 15,-12 2-15,-10 7 0,-20 5 16,2 2-16,-23-1 0,-15-3 0</inkml:trace>
  <inkml:trace contextRef="#ctx0" brushRef="#br0" timeOffset="20933.9555">30867 3896 0,'0'0'0,"0"0"0,0 0 16,27 0-16,-27 0 0,33 1 0,-5-1 15,3 0-15,3 0 0,13 2 16,3 2-16,-5-2 0,-3-1 16,2 3-16,-6 1 15,-10 2-15,-6 2 0,-8 3 0,-10 2 16,-2-4-16,0-3 0,1-1 16</inkml:trace>
  <inkml:trace contextRef="#ctx0" brushRef="#br0" timeOffset="21100.8841">30684 4314 0,'0'0'16,"0"0"-16,0 0 0,-2 25 0,2-25 15,1 31-15,-1-5 0,0 2 16,1 1-16,-2 16 0,-2 5 16,-1 1-16,-2 0 0,-1 13 15,-2 15-15,-1-8 0,0-5 0,-1 6 16,1-6-16,1-13 15,2-11-15,0-6 0,3-10 0,0-8 16</inkml:trace>
  <inkml:trace contextRef="#ctx0" brushRef="#br0" timeOffset="21350.5323">30971 4392 0,'0'0'0,"7"-7"0,0 2 15,2-3-15,2 0 0,7 3 0,4 2 16,1 4-16,2 1 0,-2 5 16,0 2-16,-4 4 0,-4 3 15,-2 10-15,-4 3 0,-5 0 16,-4 0-16,-10 2 0,-8 2 16,-3-1-16,-2 1 0,-15 11 15,-6 2-15,-4-7 0,-5-5 16,-13 3-16,-5-2 0,13-10 0,8-6 15,8-3-15,12-5 0,8-3 16</inkml:trace>
  <inkml:trace contextRef="#ctx0" brushRef="#br0" timeOffset="21500.5053">30644 4705 0,'0'0'16,"0"0"-16,0 0 0,0 0 16,33 0-16,-33 0 0,38 7 15,-15 0-15,3 2 0,5 2 16,3 3-16,7 4 0,-2 0 0,6 4 15,-2 1-15,-5-1 0,-2-1 16,0 0-16,-5-1 0,-6-6 16,-4-3-16,-4-2 0,-4-2 15,-3-2-15</inkml:trace>
  <inkml:trace contextRef="#ctx0" brushRef="#br0" timeOffset="22016.3587">31624 3659 0,'0'0'0,"0"0"0,0 0 0,23-2 16,-12 5-16,4 4 0,1 6 15,-2 2-15,-1 2 0,-5 12 16,-5 4-16,-9 3 0,-4 2 0,-15 16 15,-9 3-15,-6-4 0,-3-3 16,-12 9-16,-9 7 16,11-13-16,8-8 0,6-6 0,12-8 15,6-10-15,5-5 0,7-8 16,5-3-16,4-3 0,2 1 0,14-10 16,10-5-16,3-2 15,6-2-15,11-3 0,11-5 16,4-1-16,-2 2 0,-3-1 15,0-2-15,-6 0 0,-10 4 0,-8 4 16,-7 2-16,-6 4 0,-7 2 16,-5 8-16,-3 4 0,-5 7 15,-3 3-15,-3 8 0,-4 6 16,-5-2-16,-4 3 0,-5 8 16,-5 7-16,-8 11 0,-3-1 15,-11 11-15,-8 8 0,-6 12 0,3-2 16,-38 55-16,0-1 15,11-16-15,9-9 0,5-1 16,5 0-16,14-16 0,8-12 0,17-30 16,11-20-16,7-9 0,4-6 15,3-6-15</inkml:trace>
  <inkml:trace contextRef="#ctx0" brushRef="#br0" timeOffset="22217.3039">31244 4638 0,'0'0'0,"0"0"15,0 0-15,0 0 0,0 0 16,0 0-16,15 29 0,-15-29 16,16 34-16,-8-15 0,1 2 15,0-1-15,-1-1 0,2-5 16,1-4-16,1-3 0,1-2 0,1 1 15,-1-2-15,-2 1 0</inkml:trace>
  <inkml:trace contextRef="#ctx0" brushRef="#br0" timeOffset="22552.2476">31629 4674 0,'0'0'0,"0"0"0,0 0 15,0 0-15,0 0 0,0 0 16,0 0-16,0 0 0,0 0 16,0 0-16,0 0 0,0 0 15,0 0-15,17 10 0,-17-10 16,0 22-16,0-22 0,-4 24 0,4-24 15,-6 28-15,3-15 0,-3 2 16,0 1-16,-2-1 0,0 0 16,-4 1-16,-3-1 0,-6 6 15,0-2-15,-3 2 0,-4 3 16,1-2-16,-2-1 0,-5-1 16,1-2-16,2 0 0,3-1 0,2-4 15,0-2-15,5-3 16,3 0-16,3-1 0,4-2 15,1 0-15,3-2 0,2 2 0,5-2 16,4 3-16,1-1 0,4 1 16,3-3-16,3 1 0,4 0 15,4-1-15,5 0 0,2-1 16,2 3-16,8-3 0,1 1 16,-2-1-16,-4 2 0,-1-2 0,-7 0 15,-6-1-15</inkml:trace>
  <inkml:trace contextRef="#ctx0" brushRef="#br0" timeOffset="22730.2766">31203 4874 0,'0'0'0,"-4"0"0,4 0 16,-3 0-16</inkml:trace>
  <inkml:trace contextRef="#ctx0" brushRef="#br0" timeOffset="24883.9429">19906 9700 0,'0'0'15,"-12"0"-15,-6-1 0,0 1 0,-1-2 16,-13 1-16,-13-2 15,-1 1-15,1 1 0,-18 3 16,-5 3-16,5 1 0,6 2 0,-19 3 16,-5-1-16,7 1 0,5-1 15,-17 5-15,-4-1 0,-26 6 16,18-2-16,-2 4 0,0 1 16,11-2-16,6-2 0,-11 5 15,-6 3-15,12-2 0,9 0 0,-14 8 16,-10 7-16,13-3 0,8-2 15,-8 10-15,-7 6 16,17-8-16,10-4 0,-15 11 0,-10 8 16,15-3-16,8-3 0,-4 14 15,-3 7-15,9-5 16,7-5-16,-3 13 0,-2 9 0,3-12 16,3-6-16,-3 16 0,-1 9 15,14-13-15,11-10 0,-5 15 16,-5 11-16,11-15 0,7-8 0,-3 17 15,0 12-15,6-8 0,5-7 16,3 4-16,2 3 16,0-5-16,1-4 0,4 12 0,4 9 15,3-15-15,4-9 0,4 7 16,3 7-16,1-14 0,3-7 16,6 10-16,6 5 0,-2-12 15,-2-9-15,5 6 0,1 4 16,-1-7-16,-1-7 0,7-4 15,4-3-15,-6-5 0,-3-4 0,10 0 16,6-1-16,-5-6 0,-3-3 16,5-1-16,3 0 0,1-3 15,-1-2-15,6 3 0,5 3 16,-3-6-16,-1-4 0,13 3 16,11 3-16,-11-3 0,-6-1 0,9 7 15,9 4-15,-5-8 0,-3-6 16,12 3-16,8 2 15,-10-5-15,-5-4 0,7 0 0,4 1 16,-9-2-16,-8-2 0,15 2 16,11 1-16,-13-6 0,-8-3 15,11-6-15,7-2 0,-10-4 16,-7-2-16,8-2 0,5-2 16,-9-1-16,-6 0 0,10-7 15,7-5-15,-7 2 0,-5 2 0,8-3 16,5-1-16,-7-2 15,-6-1-15,8 3 0,6 1 16,-9-2-16,-6 0 0,9-10 0,7-4 16,-14 6-16,-10 6 0,12-12 15,9-6-15,-12 1 0,-7 2 16,9-5-16,9-2 0,-14 2 16,-8 4-16,10-11 0,5-7 15,-9 12-15,-5 7 0,0-9 16,2-6-16,-4 1 0,-2 0 0,4-4 15,2-4-15,-13 4 0,-7 2 16,6-14-16,7-9 0,-7 10 16,-6 8-16,6-12 0,2-9 15,-6 6-15,-4 5 0,3-11 16,1-8-16,-7 7 0,-4 6 16,5-14-16,2-10 0,-7 13 15,-4 8-15,5-9 0,4-6 16,-4 8-16,-2 4 0,-3-11 15,-1-8-15,0 14 0,0 10 0,0-10 16,-1-5-16,-8 11 0,-7 10 16,-4-7-16,-3-5 15,-3 11-15,-1 8 0,-2-4 0,-2-3 16,-2 8-16,-1 5 0,-6-9 16,-3-5-16,-2 7 0,-1 6 15,-5-4-15,-4-3 0,7 5 16,5 5-16,-6-2 0,-3-2 15,-4 7-15,-1 3 0,-10-3 16,-5-2-16,2 6 0,2 5 0,-6-2 16,-5-2-16,4 6 0,1 5 15,-9-6-15,-7-2 0,8 3 16,6 1-16,-9 7 0,-5 5 16,4 1-16,2 3 0,-8-4 15,-6 0-15,8 2 0,5 1 0,-7 0 16,-4 1-16,9 3 0,6 3 15,-11-2-15,-7 1 16,5 3-16,2 3 0,-9 0 0,-6 1 16,13 3-16,9 0 0,-11 1 15,-6-1-15,10 6 0,8 3 0,-11 6 16,-7 4-16,6-7 16,5-4-16,-6 8 0,-6 5 15,12-3-15,6 0 0,-8 4 16,-5 2-16,7 1 0,5 0 0,-6 5 15,-3 2-15,6 0 0,6-3 16,-5 9-16,-3 2 16,10-4-16,7-5 0,-6 9 0,-3 8 15,8-4-15,6-2 0,-7 7 16,-4 8-16,9-11 0,5-7 16,-2 13-16,-2 9 0,7-10 15,4-6-15,-4 7 0,-4 5 16,7-6-16,5-4 0,4 2 0,2 1 15,1-5-15,0-5 0,-1 6 16,0 4-16,6-7 0,2-5 16,4 3-16,4-2 0,0-1 15,1-1-15,0 1 0,1 1 16,2-5-16,2-4 0,3 13 16,4 8-16,-1-4 0,1-5 0,1 10 15,-1 7-15,-3-2 16,-4-1-16,-1 15 0,-2 11 15,4-7-15,3-3 0,10 13 0,8 9 16,4-19-16,0-12 0,2-15 16,0-9-16,-8-10 0,-7-7 15,-4-6-15</inkml:trace>
  <inkml:trace contextRef="#ctx0" brushRef="#br0" timeOffset="25767.5577">19110 12366 0,'0'0'0,"0"0"15,0 0-15,0 0 0,0 0 16,22 13-16,-22-13 0,31 6 16,-31-6-16,40 6 0,-14-3 15,1 1-15,-1 1 0,8 3 16,0 3-16,-3 3 0,-2 2 0,-6 6 15,-4 5-15,-2 8 16,-3 1-16,-8 7 0,-4 3 0,1-2 16,-2-9-16,0-9 0</inkml:trace>
  <inkml:trace contextRef="#ctx0" brushRef="#br0" timeOffset="26150.1228">19328 13049 0,'0'0'0,"0"0"0,0 0 16,-16 3-16,9-1 0,1-1 15,0-1-15,2 0 0,0-2 16,2 1-16,0 0 0,2 1 15,4-4-15,2 0 0,2 1 16,3 0-16,3 0 0,1 2 0,2-1 16,2 1-16,0 0 15,8 1-15,0-1 0,-2 4 16,-3 3-16,-3 5 0,-4 2 0,-4 4 16,-3 2-16,-4 5 0,-3 1 15,-5 12-15,-6 5 0,-2 3 16,-3 1-16,-6 15 15,-1 4-15,-4 3 16,-3 2-16,3-10 0,3-9 0,0 1 16,1-2-16,5-13 0,4-9 15,4-8-15,3-7 0,3-5 16,2-3-16,3-4 0,3-3 16,1 0-16,3 3 0,6-2 15,6 0-15,0 0 0,0 2 0,7-3 16,4 0-16,1-1 0,0 1 15,9-5-15,6-2 16,-1-1-16,-1-2 0,17-5 0,5-3 16,-4-3-16,-2-2 0,17-13 15,6-3-15,-23 10 0,-18 10 0,-12 6 16</inkml:trace>
  <inkml:trace contextRef="#ctx0" brushRef="#br0" timeOffset="26352.1248">21092 12878 0,'0'0'0,"0"0"15,29-3-15,-6-5 0,6-5 0,2-3 16,-5 4-16,-4 0 0</inkml:trace>
  <inkml:trace contextRef="#ctx0" brushRef="#br0" timeOffset="28983.1919">27996 7545 0,'0'0'0,"0"0"0,0 0 16,0 0-16,0 0 0,0 0 16,27 3-16,-27-3 0,34 6 0,-11-4 15,4-2-15,2 0 16,2 0-16,4-1 0,4 1 15,7-1-15,-3 0 0,3 2 16,-5 2-16,-7 4 0,-4 0 0,-9 7 16,-6 5-16,-9 1 0,-8 2 15,-10 7-15,-7 6 0,-5 3 16,-5 1-16,-15 9 0,-7 1 16,-5 3-16,3-2 0,-12 4 15,-2-1-15,8-11 0,8-9 0,-12 5 16,12-11-16,16-6 15,9-5-15,10-8 0,7-3 16,9-5-16,2 1 0,8-4 0,5-4 16,3 3-16,4-1 0,8-3 15,5-1-15,-3 3 0,1-1 0,11-4 16,3-2-16,-4-1 16,-4-1-16,1 2 0,1 0 15,-6 2-15,-4 1 0,-7 0 16,-4 0-16,-5 6 0,-1 4 0,-7-4 15,-2-1-15,-6-2 0,-4-2 16,2 4-16,1-1 0,0 2 16</inkml:trace>
  <inkml:trace contextRef="#ctx0" brushRef="#br0" timeOffset="29233.5631">27853 7845 0,'0'0'0,"0"0"0,0 0 16,0 0-16,-7 27 0,7-27 0,-2 34 16,1-10-16,0 4 0,-2 7 15,0 8-15,-2 14 0,-2 3 16,-9 24-16,-4 7 0,-5 17 16,2-5-16,-9 28 0,-9 22 15,-8 35-15,7-32 0,11-3 16,8-4-16,5-12 0,5-10 15,7-4-15,6-3 0,8-28 16,4-20-16,-3-22 0,-3-15 0,-2-11 16</inkml:trace>
  <inkml:trace contextRef="#ctx0" brushRef="#br0" timeOffset="29833.6733">28034 8448 0,'0'0'0,"0"0"0,0 0 16,0 0-16,0 0 0,28 0 16,-28 0-16,30 5 0,-30-5 0,35 6 15,-13-1-15,0-1 16,0 2-16,-2-1 0,-1 3 15,-2 2-15,0 3 0,-3 8 0,-5 4 16,-3 0-16,-5 1 0,-9 5 16,-6 6-16,-6 5 0,-2-2 15,-6-4-15,-3-1 0,-3 0 16,2-6-16,7-6 0,4-4 16,4-6-16,4-3 0,5-4 15,6-4-15,6-4 0,3-2 0,8-5 16,7-5-16,0-2 15,0 0-15,6-2 0,7-3 0,2-1 16,-4 3-16,-1 3 0,-1 2 16,-6 5-16,-3 4 0,-4 5 15,-4 5-15,-6 4 0,-5 5 16,-7 7-16,-6 4 0,-3 3 0,-1 0 16,-10 6-16,-4 4 15,-1-2-15,1 0 0,-8 3 16,-3-4-16,4-5 0,2-2 15,4-4-15,4-1 0,5-6 0,6-5 16,4-4-16,3-3 0,5-1 16,3 0-16,7-7 0,5-5 15,3-3-15,1-3 0,4-4 16,4-4-16,0-4 0,1-2 0,2-3 16,1-2-16,-2 1 15,0 1-15,1-6 0,-1 2 16,-6 5-16,-4 4 0,-3 6 15,-5 6-15,-2 3 0</inkml:trace>
  <inkml:trace contextRef="#ctx0" brushRef="#br0" timeOffset="30052.1845">28162 8768 0,'0'0'0,"0"0"16,-10 17-16,5-5 0,-1 2 0,-1 5 15,-2 7-15,1 8 0,3 4 16,0 15-16,3 1 0,1-3 15,0-2-15,6 6 0,6-1 16,0-8-16,0-6 0,6-3 16,3-8-16,3-6 0,3-6 15,5-9-15,3-9 0,-3-9 16,4-6-16,10-22 0,4-13 16,-2-9-16,-2-4 0,-8 9 0,-10 15 15,-7 12-15</inkml:trace>
  <inkml:trace contextRef="#ctx0" brushRef="#br0" timeOffset="30734.4243">28909 8031 0,'0'0'0,"0"0"15,0 0-15,0 0 0,0 0 16,0 0-16,0 0 0,0 0 0,0 0 16,1 24-16,-1-24 15,13 23-15,-13-23 0,17 25 16,-17-25-16,25 23 0,-12-11 15,4-3-15,3 1 0,-2-4 0,1 0 16,5 0-16,-1 2 0,-3 2 16,-3 2-16,-8 7 0,-8 3 15,-5 4-15,-2 4 0,-11 7 16,-7 4-16,-6 8 0,1-1 0,-8 3 16,1-4-16,6-9 15,7-9-15,3-4 0,6-6 16,6-6-16,5-2 0,3-11 15,6-3-15,5-3 0,5-2 0,6-7 16,5-6-16,2-1 0,2 1 16,-1 3-16,0 1 0,-2 6 15,-4 3-15,-1 5 0,-2 7 16,-6 2-16,-5 3 0,-10 15 16,-7 9-16,-3 6 0,-3 4 0,-8 5 15,-6 6-15,-3 6 16,1-2-16,-5 7 0,1-1 15,5-13-15,4-9 0,5-11 0,5-7 16,4-8-16,3-5 0,7-9 16,5-5-16,4-6 0,4-2 15,5-9-15,6-6 0,3-3 16,5-3-16,3-1 0,3-3 16,-2 8-16,0 6 0,-1 2 15,0 3-15,-7 7 0,-6 7 16,-2 4-16,-1 3 0,-4 6 0,-5 2 15,-4 13-15,-1 7 16,-3 5-16,-1 1 0,-5 5 0,-4 5 16,2-5-16,2 0 0,2-1 15,1-2-15,4-5 0,2-5 16,9-1-16,2-4 0,1-12 16,2-6-16,4-6 0,4-5 15,2-6-15,1-4 0,6-18 16,6-11-16,1-5 0,2-5 0,6-18 15,-2-6-15,-13 22 0,-11 15 16,-6 11-16</inkml:trace>
  <inkml:trace contextRef="#ctx0" brushRef="#br0" timeOffset="31352.7154">29957 8482 0,'0'0'0,"0"0"16,0 0-16,0 0 0,2 22 16,-2-22-16,6 32 0,-3-8 15,1 1-15,-1 8 0,0 3 16,0 11-16,0-2 0,-1 9 16,-1-3-16,0-6 0,1-8 15,-1-1-15,-1-10 0,0-6 0,1-4 16,3-14-16,1-8 0,3-7 15,1-5-15,4-12 0,4-9 16,-2-1-16,0-3 0,6-7 16,4 1-16,-4 5 0,-2 6 15,1 4-15,-3 8 0,-3 4 16,0 4-16,0 10 0,0 7 16,-2 4-16,0 2 0,-2 8 15,-1 7-15,-2 2 0,-3-1 0,-2 7 16,-2 6-16,-2-1 0,-1-3 15,-1-2-15,1 0 0,0-5 16,1-4-16,1-4 0,1-3 16,0-6-16,1-2 0,4-12 15,4-8-15,3-10 0,2-7 0,3-10 16,2-11-16,4-11 16,0 0-16,7-11 0,0 4 15,-5 14-15,-4 12 0,-1 4 16,-4 8-16,0 10 0,-3 4 0,10 10 15,7 5-15,0 4 0,0 3 16,0 9-16,2 6 16,-1 3-16,-1 1 0,-4 7 0,-1 6 15,-7 1-15,-2-2 0,-1 9 16,-2 1-16,-5-7 0,-5-2 16,-3 12-16,-3 2 0,-4 0 15,-1-1-15,-14 8 0,-9 6 16,-1-4-16,0-3 0,-24 26 0,-1-7 15,10-26-15,5-16 0,12-10 16,10-6-16,7-4 0</inkml:trace>
  <inkml:trace contextRef="#ctx0" brushRef="#br0" timeOffset="31533.6918">30640 8524 0,'0'0'0,"0"0"16,4-14-16,-3 10 0,0 2 0,-1 2 15,4-3-15,-2 5 0,0 2 16,-1 6-16,-1 5 15,-3 4-15,-4 5 0,-6 11 0,-7 8 16,-8 12-16,0 2 0,-11 16 16,-9 14-16,6-13 0,4-10 15,1-3-15,2-9 0,9-14 16,7-11-16,6-7 0</inkml:trace>
  <inkml:trace contextRef="#ctx0" brushRef="#br0" timeOffset="31685.4921">30720 8812 0,'0'0'0,"0"0"0,23 6 16,-7-2-16,2 3 0,12 2 15,5 1-15,2 2 0,0-1 16,11 5-16,-1 0 0,-5-1 16,-3 2-16,1-3 0,-2-5 15,-9-2-15,-6-1 0,-6-2 0</inkml:trace>
  <inkml:trace contextRef="#ctx0" brushRef="#br0" timeOffset="31934.048">31420 8060 0,'0'0'0,"0"0"0,0 0 16,0 0-16,0 0 0,0 0 15,22 33-15,-14-12 0,-1 5 0,-2 4 16,-1 6-16,0-2 0,-2 0 15,1 6-15,1-2 16,2 1-16,2-6 0,1-4 0,2-5 16,1-5-16,0-5 0,7-6 15,4-4-15,1-8 0,3-5 0,5-10 16,3-8-16,-1-10 16,-1-4-16,-2 2 0,-7 9 15,-5 7-15</inkml:trace>
  <inkml:trace contextRef="#ctx0" brushRef="#br0" timeOffset="32140.3245">31885 7864 0,'0'0'0,"0"0"0,0 0 0,0 0 16,0 0-16,0 0 16,0 0-16,0 0 0,-7 27 15,6-6-15,-1 4 0,-1 10 16,-1 9-16,-3 16 0,-1 5 0,2 29 16,0 10-16,1 21 15,1-3-15,6 32 0,4 27 16,11 48-16,3-32 0,6-4 15,5-4-15,3-31 0,4-21 0,0-12 16,1-10-16,-6-23 0,-3-19 16,-11-22-16,-4-18 0,-5-9 15,-4-8-15,-1-5 0</inkml:trace>
  <inkml:trace contextRef="#ctx0" brushRef="#br0" timeOffset="32500.508">32303 8181 0,'0'0'0,"0"0"16,0 0-16,0 0 0,0 0 0,13 30 16,-6-6-16,0 2 0,-2 5 15,1 2-15,-2 2 16,1 7-16,-1-4 0,5 5 0,2-4 15,1-7-15,0-4 0,6-3 16,4-6-16,-1 0 0,0-3 0,1 1 16,1 0-16,-1 3 15,-1 0-15,-4 3 0,-2 4 16,-9 0-16,-6 2 0,-8 8 16,-9 9-16,-12 2 0,-5-2 0,-10 5 15,-8 4-15,-5-1 0,3-7 16,-9-6-16,2-10 15,11-14-15,6-12 0,-13-26 0,10-16 16,26 8-16,6-9 0,1 8 16,6 8-16,2 8 0</inkml:trace>
  <inkml:trace contextRef="#ctx0" brushRef="#br0" timeOffset="32650.3257">32151 8675 0,'0'0'0,"0"0"0,0 0 16,0 0-16,22 20 0,-22-20 0,24 27 15,-7-7-15,2 1 0,1 5 16,2 3-16,8 11 0,2 0 16,11 15-16,3 4 0,-3-2 15,-9-14-15,-8-8 0</inkml:trace>
  <inkml:trace contextRef="#ctx0" brushRef="#br0" timeOffset="32855.0233">32025 9007 0,'0'0'16,"-4"4"-16,2-2 0,2-2 0</inkml:trace>
  <inkml:trace contextRef="#ctx0" brushRef="#br1" timeOffset="36635.6303">31227 1757 0,'0'0'0,"0"0"16,0 0-16,0 0 0,0 0 16,0 0-16,-23 19 0,23-19 15,-32 25-15,7-9 0,-7 5 16,-6 3-16,-3 2 0,-19 12 16,-7 4-16,-15 10 0,2 1 15,-23 19-15,-18 18 0,-7 5 16,11-8-16,-55 48 0,9 0 15,20-12-15,12-10 0,-5 14 16,-6 10-16,11-8 0,9-9 0,-7 17 16,-5 8-16,13-8 0,11-8 15,0 8-15,0 5 0,10-14 16,9-11-16,-4 7 0,-1 4 16,11-13-16,9-9 0,-11 6 15,-7 4-15,12-13 0,7-11 0,-3 11 16,-4 6-16,8-19 15,6-10-15,-1 4 0,1 2 16,13-13-16,9-7 0,1-7 0,2-2 16,8-6-16,4-4 0,2 0 15,0-1-15,4-7 0,1-6 0,8 4 16,5 2-16,3 1 16,4 1-16,3-1 0,3-1 15,0-10-15,1-9 0,7 3 0,5 3 16,0-6-16,2-1 0,11 1 15,9 1-15,-1-5 0,-1-3 16,7-2-16,6 0 0,-4-5 16,-1-5-16,12-5 0,9-2 15,-4-2-15,1-2 0,7-4 16,6-3-16,-4 1 0,-3 0 16,11-2-16,8-3 0,-3-3 15,-2-1-15,8-3 0,4-1 16,-3 3-16,-3 2 0,10-1 15,6-1-15,-6 1 0,-5-1 0,9 7 16,7 2-16,-8-2 0,-8-2 16,11 2-16,5 1 0,-9 2 15,-5 4-15,8-3 0,6-2 16,-11 6-16,-7 4 0,9-4 16,7-5-16,-9 2 0,-6 1 15,11 0-15,7-2 0,-12 4 16,-9 3-16,6-2 0,4 0 15,-10 0-15,-5 1 0,0 2 0,2 0 16,-6 4-16,-6-1 0,6 2 16,1 0-16,-8 2 0,-7 1 15,0-4-15,-1-2 0,-6-1 16,-4-1-16,4 2 0,1 2 16,-6-1-16,-5 0 0,-4 1 15,-2-3-15,-4 2 0,-1 0 16,-2 1-16,-1-1 0,-5 3 0,-5 1 15,1-2-15,1 0 16,-3 0-16,-1 1 0,-2-5 0,-3-2 16,-5 6-16,-3 4 0,-5-4 15,-3-4-15,-1 3 0,0 0 0,0-2 16,-1-1-16,-2 0 16,1 1-16,-1 0 0,0 1 15,-1-3-15,0-4 0,-2 0 0,-1-1 16,-1-2-16,1-2 0,-4-2 15,-2 0-15,0-4 0,1 0 16,-2-5-16,1-3 16,1 1-16,1 0 0,-7-9 0,-3-1 15,2 0-15,0 3 0,-2-3 16,0-4-16,1 3 0,0 1 0,-6-11 16,-3-5-16,2-1 15,1 2-15,-4-16 0,1-1 0,1 3 16,3 3-16,-15-37 15,2 1-15,8 7 0,5 8 0,-1 4 16,-3 2-16,0 7 0,-1 7 16,3-10-16,2-4 0,-3 9 15,0 6-15,-4-7 0,-2-6 16,5 7-16,5 6 0,-6-8 16,-2-7-16,2 6 0,2 6 15,-3-9-15,-1-8 0,3 9 0,3 5 16,-1 0-16,0-1 15,-3 5-15,0 6 0,-2-3 16,-1-1-16,3 2 0,4 5 0,-5-7 16,-2-6-16,1 8 0,1 8 15,3-2-15,4 1 0,4 5 16,4 6-16,-3-5 0,-1-1 16,3 5-16,0 5 0,4 3 15,3 3-15,2 5 0,0 2 0,0 2 16,-1-1-16,-1 4 0,1 2 15,-1 6-15,0 2 0,1 6 16,2 3-16,-2 3 0,0 2 16,1 3-16,-3 0 0,4-1 15,1 0-15,2-1 0</inkml:trace>
  <inkml:trace contextRef="#ctx0" brushRef="#br1" timeOffset="43534.5142">26042 5941 0,'0'0'0,"-2"2"0,1 5 16,1 0-16,0 0 0,0-1 15,0-3-15,1 2 0,2 0 0,4-2 16,2-1-16,5 1 0,5 0 16,6 0-16,7 0 0,5 0 15,3-2-15,19 0 0,4 0 16,15-1-16,-1 0 0,15-3 16,-2 0-16,5-3 0,-10-4 0,3-6 15,-8-2-15,-9-1 16,-6-1-16,-4-5 0,-3-3 15,20-13-15,-8 2 0,-7 0 16,-5 2-16,-6-5 0,-4-2 0,6-9 16,5-6-16,-8 0 0,-6-1 15,-1-5-15,-1-5 0,-7 1 16,-6 1-16,-6-7 0,-4-4 16,-10 4-16,-7 5 0,-5-7 15,-4-3-15,-4 5 0,-4 3 16,1-3-16,0-3 0,-5 10 15,0 6-15,-7 1 0,-2 1 16,0 4-16,1 2 0,-7 4 0,-6 4 16,-2 9-16,1 4 0,-7 5 15,-1 3-15,1 6 0,3 4 16,-7 9-16,-6 4 0,10 9 16,6 4-16,-3 4 0,-2 1 15,-1 8-15,1 5 0,-6 12 16,-5 9-16,-1 5 0,-1 5 0,1 4 15,0 6-15,9 6 0,4 7 16,-3 5-16,0 5 0,8-1 16,7-2-16,4 3 0,5 0 15,3-5-15,3-7 0,12 1 16,8 1-16,9-9 0,8-6 16,6 0-16,6 0 0,3-8 15,3-6-15,4-2 0,4-1 16,5-10-16,6-7 0,3-7 15,2-8-15,2-7 0,5-7 0,10-6 16,8-5-16,0-5 0,0-5 16,11-7-16,9-4 0,4 0 15,4-3-15,9-3 0,7-4 16,-41 12-16,-28 7 0,-19 5 16</inkml:trace>
  <inkml:trace contextRef="#ctx0" brushRef="#br1" timeOffset="44417.0208">32185 4523 0,'0'0'0,"0"0"15,-22 11-15,22-11 0,-24 14 0,7-2 16,-2 5-16,-7 5 15,2 3-15,-1 4 0,-1 6 0,-2 7 16,0-2-16,2 3 0,0 1 16,1 6-16,3-2 0,4-3 15,4 0-15,4 1 0,6-6 16,7-4-16,6-3 0,4-6 16,5-5-16,11-4 0,10-3 15,3-4-15,3-5 0,11-5 0,8-5 16,0-5-16,-1-3 0,15-10 15,4-6-15,-9 1 0,-8 2 16,28-23-16,-9-2 0,-19 3 16,-11 3-16,-5-6 0,-4-6 15,-8 4-15,-4 1 0,-12 0 16,-6-3-16,-9 10 0,-5 6 16,-4-2-16,-2 0 0,-5 4 0,-2 5 15,-12 0-15,-5 1 16,-4 3-16,-3 2 0,-9 5 15,-7 0-15,6 10 0,3 6 0,-10 4 16,-8 1-16,0 8 0,-2 3 16,-10 8-16,-6 7 0,5 2 15,3 2-15,-15 15 0,-10 10 16,8 3-16,5 2 0,26-18 16,19-14-16,11-9 0</inkml:trace>
  <inkml:trace contextRef="#ctx0" brushRef="#br1" timeOffset="62584.0365">12647 5370 0,'0'0'0,"0"0"0,-2-18 16,2 18-16,0 0 0,-6-25 15,2 18-15,0-1 0,-2 1 0,-4 1 16,-4 0-16,-1 2 16,-1 2-16,-11 6 0,-6 4 15,1 3-15,1-1 0,-10 11 16,-2 8-16,3 0 0,4 0 0,-3 16 15,4 5-15,6-1 0,5-2 0,0 12 16,3 5-16,5-9 16,5-5-16,10 7 0,9 0 15,2-11-15,2-8 0,11-6 16,7-5-16,1-6 0,0-5 0,14-1 16,10-2-16,-2-4 0,0-5 15,46-4-15,7-4 16,-15-2-16,-9 1 0,6-10 0,5-8 15,-10 0-15,-6-1 0,7-5 16,3-4-16,-12-1 16,-9 2-16,12-9 0,9-9 0,-16 10 15,-12 6-15,-9-5 0,-6-2 16,-8-4-16,-5 1 0,-7-1 16,-5 2-16,-8 4 0,-4 3 0,-9-2 15,-6-2-15,-8 1 0,-6-1 16,-14 4-16,-10 0 15,-4 9-15,-2 5 0,-7 2 0,-6 1 16,-5 4-16,-4 4 0,-7 7 16,-7 1-16,0 5 0,1-1 15,-5 9-15,-6 5 0,5 10 16,4 5-16,2 6 0,1 3 16,14 0-16,10-1 0,10 11 15,6 7-15,11-1 0,10-1 0,7-18 16,6-10-16,3-9 0</inkml:trace>
  <inkml:trace contextRef="#ctx0" brushRef="#br1" timeOffset="62782.9864">13257 5648 0,'0'0'0,"0"0"0,0 0 16,-4 34-16,4-34 0,-17 28 0,10-17 16,2-1-16</inkml:trace>
  <inkml:trace contextRef="#ctx0" brushRef="#br1" timeOffset="64268.1692">14933 8574 0,'0'0'16,"11"-2"-16,6-2 0,3 0 15,3 1-15,16-3 0,7 1 0,15-3 16,3 0-16,15-3 0,3 1 16,13-2-16,-3 1 0,14-2 15,-2 0-15,-6 2 0,-3 0 16,40-3-16,-10 2 0,-15 4 0,-10 0 16,1 1-16,-2 0 15,-2 3-15,-2 1 0,2 2 16,1 1-16,-7 0 0,-3-2 0,1 2 15,2 0-15,-6 0 0,-4 2 16,5-4-16,3 0 0,-8 0 16,-7 3-16,1 0 0,-1 1 15,-4 0-15,-4 0 0,-3-1 16,-4 1-16,3-1 0,0 1 16,-3 3-16,0 3 0,-9-3 0,-4-1 15,5 1-15,5 0 16,-6 1-16,-2 1 0,-4-1 15,-1-3-15,-5 2 0,-2-1 0,-1 1 16,-1-1-16,-6-2 0,-6-3 16,-6 0-16,-4-1 0,-2 1 15,-1 0-15,-1 1 0,0 0 16,-6 0-16,0 2 0,-2-2 16,2-1-16,-2 1 0,2-2 0,-2 2 15,0 0-15,0 0 0,3 1 16,-3-1-16,0 0 15,-3-1-15,2-2 0,1 3 0,-2-3 16,-1-1-16,-2 1 0,-1-1 16,-3-1-16,-3-1 0,-3 0 15,3 1-15,1 0 0,3 2 0</inkml:trace>
  <inkml:trace contextRef="#ctx0" brushRef="#br1" timeOffset="64462.288">19346 7863 0,'0'0'0,"0"0"16,0 0-16,0 0 0,0 0 0,0 0 15,0 0-15,0 0 0</inkml:trace>
  <inkml:trace contextRef="#ctx0" brushRef="#br1" timeOffset="65451.418">22314 6395 0,'0'0'0,"14"0"0,7 0 16,4-1-16,4-1 0,19 2 0,19 1 15,-1 0-15,0-2 0,22 4 16,20 4-16,-6-1 0,-6-1 16,45 2-16,9 0 0,-24-1 0,-14-2 15,2 2-15,3 2 16,-14-1-16,-12-2 0,-2 1 0,-3-3 15,-13 1-15,-8-1 0,-3 0 16,-2-1-16,-12-4 0,-8-3 16,-5 0-16,-4 2 0,-9-1 15,-6 2-15,-3 1 0,-1 1 16,-2 1-16,-1 0 0,-5-3 16,-2-1-16,-1 0 0,0 0 0,-1 3 15,0 0-15,0 0 16,0 0-16,2 2 0,-2-2 15,2 1-15,-2-1 0,3-3 0,0-1 16,0 2-16,-1 1 0,-2-1 16,0 0-16,0 0 0,1-2 15,0 2-15,0 0 0,-1 2 16,1-4-16,-1 4 0,2-2 16,-2 2-16,4-5 0,-1 4 0,3 1 15,-2 0-15,0 0 0,0 0 16</inkml:trace>
  <inkml:trace contextRef="#ctx0" brushRef="#br1" timeOffset="66235.3011">27379 6483 0,'0'0'0,"15"1"0,8 0 15,11 3-15,5 0 0,19 3 16,8 0-16,14 1 0,-2 1 0,21 3 15,4 0-15,4 3 0,-9 0 16,45 6-16,-8-3 0,-17-3 16,-11-1-16,2 7 0,1 6 15,-6-9-15,-6-6 0,10-2 16,8-2-16,-12 1 0,-7 1 0,9 4 16,7 6-16,-11-9 0,-5-6 15,7 2-15,4 0 16,-12 3-16,-9 2 0,8 1 15,4 3-15,-9-7 0,-5-4 0,1 2 16,1 2-16,-8-3 0,-7-1 16,1 3-16,1 1 0,-12-1 15,-9-3-15,2 2 0,1 0 16,-5 1-16,-5 3 0,-2-1 16,-1-1-16,-10-1 0,-5-1 0,-3 0 15,-1 0-15,-4-5 16,-1-3-16,-6 2 0,-2 0 15,-2 3-15,-2-1 0,1-2 0,2-1 16,-5 2-16,-4 0 0,1-2 16,1 0-16,0-1 0,-1-1 15,-2 2-15,0 0 0,-4 0 16,1 1-16,3-1 0,0-3 16,0 3-16,-2 1 0,2-1 15,0 0-15,1 3 0,-1-3 0,-2 5 16,0-3-16,-2 2 15,0 0-15,-2-1 0,0 1 16,0-1-16,2 0 0,-1 1 0</inkml:trace>
  <inkml:trace contextRef="#ctx0" brushRef="#br1" timeOffset="67195.6767">26963 10182 0,'0'0'0,"0"0"0,0 0 0,30 1 16,-18-1-16,3 1 0,4 0 15,9 3-15,0-1 0,4 1 16,2 0-16,2 0 0,0 0 0,13 1 16,0 0-16,0-1 0,-2 0 15,14 1-15,0-1 0,1 0 16,0 0-16,13 2 0,1 1 16,-3-4-16,-3-2 0,11 3 15,-3 1-15,-2 1 0,-1-2 16,33 4-16,-9-3 0,-7 2 15,-6-1-15,-1 0 0,0 1 16,-5 1-16,-1-1 0,3 3 16,3 1-16,-6-1 0,-3-1 0,2-3 15,0-1-15,-1 2 0,0 1 16,0-1-16,0 1 0,-4 1 16,-3 0-16,1-1 0,2-1 15,-2-1-15,-2 0 0,1 5 16,-2 1-16,-1-1 0,0-2 0,-2 1 15,-1 0-15,-4-2 16,-4-1-16,-1 0 0,-1 3 16,-2-2-16,-2 1 0,-1 2 0,1 0 15,-8-3-15,-6-2 0,-3 0 16,-1-1-16,-4 1 0,-2-2 16,-6 1-16,-4-1 0,-2-2 15,-1-2-15,-4-2 0,-1 1 16,-4 0-16,3 0 0,-4 1 0,-1 0 15,0 0-15,2-1 0,-2 0 16,0 1-16,0-1 0,2 0 16,-2 0-16,0 0 0,-2 1 15,2-4-15,-2 4 0,4-2 16,-4 2-16,2-4 0,-2 4 16,0 0-16,0 0 0,0 0 15,0 0-15,-2-1 0,2 1 16,-3 1-16,3-1 0</inkml:trace>
  <inkml:trace contextRef="#ctx0" brushRef="#br1" timeOffset="69168.1963">30118 3249 0,'0'0'0,"0"0"0,0 0 0,-3-27 16,1 18-16,-2-2 0,1-4 15,-2-3-15,-3 1 0,-4 0 16,-4 0-16,-1 0 0,-2 1 16,-7 1-16,-4 0 0,-3-1 0,-4 1 15,-14 0-15,-5-1 16,-1 4-16,0 2 0,-16 2 15,-3 1-15,-8 3 0,5-1 0,-14 8 16,0 6-16,11 1 0,8 1 0,-34 11 16,7 3-16,11 5 15,5 5-15,5 5 0,1 3 16,6 4-16,3 3 0,-10 12 16,-8 8-16,12-4 0,7-4 15,-6 13-15,-4 6 0,7-2 0,6-4 16,2 13-16,1 5 0,11-6 15,7-5-15,2 4 0,2 2 16,5-2-16,4-1 0,-1 5 16,0 6-16,3-12 0,2-7 0,7 18 15,4 12-15,2-15 16,2-13-16,4 5 0,4 3 16,5-5-16,4-2 0,7 4 15,5 3-15,0-5 0,1-5 0,7 3 16,5 1-16,-2-13 15,0-7-15,8 8 0,7 9 0,0-14 16,1-8-16,5 1 0,5-1 16,-2-3-16,0-4 0,6 1 15,5 0-15,0-5 0,-1-5 16,10 1-16,6 2 0,-1-11 16,1-5-16,6-2 0,5-4 15,-10-2-15,-7-2 0,9-3 16,8-1-16,-7-4 0,-3-3 0,9-10 15,6-4-15,-9-3 0,-7 0 16,7-5-16,4-2 0,-9 0 16,-5 1-16,8-7 0,5-8 15,-10 0-15,-7-1 0,2-6 16,3-5-16,-3 3 0,-4 2 0,7-6 16,5-6-16,-12 6 0,-7 1 15,6-9-15,3-7 16,0 6-16,-2 5 0,-4-8 0,-1-4 15,-8 5-15,-6 3 0,-2-6 16,0-6-16,-6 2 0,-4 0 0,0-5 16,2-4-16,-8 3 15,-5 0-15,5-1 0,2-3 16,-4 7-16,-4 7 0,0-7 16,0-3-16,-7 3 0,-3 5 0,-2-12 15,0-7-15,-5 11 16,-5 7-16,1-2 0,-2-3 15,-3 2-15,-4-1 0,-1 3 0,-3 1 16,-1 6-16,0 3 0,-3-6 16,-3-6-16,-2 7 0,-3 5 0,-8-5 15,-6-3-15,-1 5 16,1 2-16,-7-4 0,-5-4 16,3 4-16,2 4 0,-12 5 15,-7 3-15,5-1 0,4-1 0,-5-8 16,-4-5-16,0 17 15,1 14-15,-4-3 0,-2-2 0,2 2 0,1 2 16,-8-2-16,-5-2 16,12 9-16,7 5 0,-11 2 15,-7 1-15,4 5 0,4 6 0,-11 3 16,-7 0-16,8 4 0,5 3 16,-10 0-16,-5 3 15,9 4-15,6 1 0,-9 7 16,-6 4-16,5 5 0,4 3 0,-6 5 15,-4 5-15,11-3 0,8-4 16,-6 14-16,-3 9 0,6-9 16,6-8-16,-3 14 0,-2 6 15,11 0-15,6-3 0,2 10 16,0 7-16,5-10 0,2-8 0,5 13 16,0 9-16,7-7 15,4-3-15,-4 8 0,-2 8 0,6-11 16,6-7-16,-3 5 0,-3 4 15,4-3-15,1-4 0,5 6 16,1 4-16,6-9 0,4-7 16,4 7-16,1 5 0,3-7 0,3-5 15,1 10-15,3 6 16,0-11-16,2-5 0,1 4 16,2 5-16,0-7 0,1-6 0,2 4 15,3 3-15,-1-5 0,1-5 16,4 1-16,2 1 15,0-5-15,1-3 0,3 2 0,5 2 16,-2-4-16,0-5 0,7 1 16,4-1-16,-4 0 0,-1-2 15,4 5-15,6 4 0,-5-2 16,-3 0-16,-11-16 0,-9-10 16,-6-6-16</inkml:trace>
  <inkml:trace contextRef="#ctx0" brushRef="#br1" timeOffset="88068.5086">23776 6914 0,'0'0'15,"0"0"-15,5-24 0,-3 15 0,1-1 16,-2 0-16,0-1 0,-2 0 0,0 0 16,-5-3-16,-2 3 0,-3 1 15,-2 3-15,-3 2 0,-3 3 16,-3 4-16,-4 4 0,0 3 16,-2 1-16,1 3 0,-1 4 0,-6 7 15,0 3-15,3 2 16,3 0-16,4 3 0,3 1 15,1 8-15,5 0 0,5-1 0,5-1 16,3-3-16,6-3 0,6-2 16,4 0-16,6-5 0,5-1 15,4-4-15,3-4 0,3-5 16,3-3-16,8-8 16,2-6-16,0-10 0,0-7 0,1-6 15,-1-5-15,-5-5 0,-4-2 16,4-11-16,-2-3 0,-4-3 15,-1-2-15,12-23 0,-5 8 16,-1 12-16,0 10 0,-10 7 16,-6 8-16,-5 3 0,-3 2 0,-6 8 15,-2 4-15,-5 10 0,-2 6 16,-6 5-16,0 1 0,-4 6 16,-2 5-16,-6 6 0,-4 6 15,-1 3-15,-5 1 0,1 5 16,-1 3-16,3 0 0,3 1 0,2 4 15,3 5-15,2-2 0,1 0 16,0 7-16,2 0 0,1 1 16,2-2-16,1-5 0,2-6 15,0 1-15,-1-1 0,2 0 16,1-1-16,2-2 0,1 0 16,2-14-16,0-7 0,-1-5 0,0-3 15,-2-2-15</inkml:trace>
  <inkml:trace contextRef="#ctx0" brushRef="#br1" timeOffset="88351.7113">24551 7124 0,'0'0'0,"0"0"0,0 0 15,27 5-15,-27-5 0,28 13 16,-13 0-16,0 3 0,-2 2 15,-1 7-15,-4 4 0,-7-1 16,-7 1-16,-3 2 0,-3-2 16,-5 5-16,-3-4 0,-2-1 15,-2-2-15,1-4 0,5-2 0,1-2 16,5-5-16,4-4 0,2-3 16,2 0-16,3-2 0,12-2 15,10 1-15,17-1 0,11 1 16,9 1-16,5 1 0,12 3 15,-1 0-15,-6 1 0,-18-4 0,-12 0 16</inkml:trace>
  <inkml:trace contextRef="#ctx0" brushRef="#br1" timeOffset="88534.9574">25254 7468 0,'0'0'0,"0"0"0,0 0 0,0 0 16,0 0-16,0 0 0,0 0 15,-23 3-15,23-3 0,-39-7 0,10 0 16,2 1-16,4 0 0,3 1 16</inkml:trace>
  <inkml:trace contextRef="#ctx0" brushRef="#br1" timeOffset="89348.6253">18784 5854 0,'0'0'16,"0"0"-16,0 0 0,0 0 0,0 0 15,0 0-15,0 0 16,0 0-16,0 0 0,0 0 0,0 0 16,0 0-16,27 3 0,-27-3 15,23 4-15,-23-4 0,30 6 16,-12-3-16,1 1 0,3 0 15,3-1-15,-3 0 0,-3-1 16,-3-1-16</inkml:trace>
  <inkml:trace contextRef="#ctx0" brushRef="#br1" timeOffset="90152.0677">20499 5797 0,'0'0'0,"16"-1"0,6 0 15,11-1-15,3 1 0,17-2 16,7-1-16,8 1 0,-2 0 0,12 2 16,1 1-16,-9 3 15,-4-1-15,8 0 0,-1-1 16,-10-1-16,-6-2 0,24 4 0,-10 3 16,-9-4-16,-8-1 0,4-3 15,5-3-15,-1 5 0,-2 2 16,8-2-16,5-3 0,-7 0 15,-3 0-15,2 5 0,2 3 16,-9 2-16,-6-3 0,0-1 16,0-2-16,-7 2 0,-3-1 0,0-1 15,1 1-15,-7 0 0,-4-1 16,0 1-16,0 2 0,0-3 16,0 0-16,7 1 0,4 3 15,-6-1-15,-3 0 0,-11-2 16,7 1-16,0 1 0,1 2 0,5 1 15,6 0-15,-1-2 16,-1-1-16,3 0 0,1 0 16,-4 0-16,0 0 0,2 1 15,1 0-15,-2-1 0,-1-2 0,0 3 16,2 3-16,-2-6 0,-2-2 16,2 2-16,1 2 15,0-3-15,0 0 0,0 3 0,1 1 16,-1-1-16,0-4 0,2 2 15,2 0-15,-4 2 0,-3 4 16,0-4-16,-1 0 0,-1-2 16,-3-2-16,1-1 0,1 0 15,-5 1-15,-4 1 0,1-1 0,3-2 16,-2 2-16,0 1 0,2 1 16,2 2-16,-1-3 0,-2-3 15,1 3-15,-1 3 0,-3-3 16,1 0-16,0-4 0,2-2 15,-7 2-15,-2 1 0,1-2 16,0 0-16,1 0 0,0 1 16,2 2-16,2 1 0,-2 1 15,-2 1-15,3-3 0,3-1 16,-1 1-16,0 0 0,-2-1 16,-1 2-16,2-2 0,0 1 0,2 0 15,-1 2-15,-1-4 0,-2 0 16,0 1-16,1 1 0,0 1 15,-2 0-15,0-1 0,0 0 16,-5 1-16,-1 1 0,1 2 16,-1 0-16,-3 0 0,-1 1 0,-3 1 15,-1 3-15,-3-2 16,0-1-16,-2 0 0</inkml:trace>
  <inkml:trace contextRef="#ctx0" brushRef="#br1" timeOffset="90903.4664">24682 6387 0,'0'0'0,"0"0"0,-17-10 0,6 3 16,-1 0-16,-8-4 0,-5-2 15,-9-2-15,-3 0 0,-15-2 16,-7 3-16,3 2 0,2 1 0,-19 2 15,-5 2-15,-5 3 16,9 2-16,-15 10 0,-1 6 16,10-1-16,9 0 0,-34 17 15,9 5-15,22-2 0,14 2 0,-1 11 16,-2 6-16,11-4 0,8-4 16,-1 16-16,0 8 0,2-5 15,2-6-15,-1 14 0,0 8 16,7-5-16,5-6 0,-3 9 15,-2 5-15,9-8 0,9-8 0,7 11 16,5 5-16,4-14 16,2-11-16,9 3 0,6 2 15,3-9-15,2-5 0,10-2 16,7 0-16,-2-15 0,1-8 0,19 4 16,13 3-16,-4-8 0,-4-4 15,18-8-15,13-6 0,-8-3 16,-6-4-16,16-11 0,11-7 15,-9-1-15,-7 2 0,10-14 16,7-7-16,-9 1 0,-7 1 0,10-7 16,8-7-16,-15 7 15,-10 4-15,6-12 0,6-8 16,-14 8-16,-8 5 0,-5-9 16,-1-7-16,-18 4 0,-10 4 0,-13-6 15,-8-5-15,-7 11 0,-3 7 16,-13-2-16,-6 0 0,-4 7 15,-3 6-15,-14 3 0,-10 2 16,-11 5-16,-7 4 0,-16 7 16,-10 6-16,10 7 0,7 5 15,7 8-15,6 6 0,14 2 0,9 3 16,10-7-16,8-3 0,4-3 16</inkml:trace>
  <inkml:trace contextRef="#ctx0" brushRef="#br1" timeOffset="91151.8939">25281 7135 0,'0'0'0,"0"0"0,0 0 16,26-4-16,-26 4 0,41-3 15,-7 4-15,7 1 0,5-1 16,26 3-16,10 2 0,15 3 16,-3 2-16,11 1 0,6 2 15,-10-5-15,-23-2 0,1 0 0,-24-4 16,-17 1-16</inkml:trace>
  <inkml:trace contextRef="#ctx0" brushRef="#br1" timeOffset="91368.6502">25727 6778 0,'0'0'0,"0"0"0,0 0 16,-5 21-16,5-21 0,-6 25 0,0-4 16,1 2-16,1 3 0,-3 8 15,-2 6-15,-3 16 0,0 1 16,-4 15-16,1 3 0,-3 8 15,1-4-15,-5 10 0,-1-5 16,6-7-16,6-3 0,1-12 16,3-18-16,2-12 0</inkml:trace>
  <inkml:trace contextRef="#ctx0" brushRef="#br1" timeOffset="91618.0772">26707 6759 0,'0'0'0,"0"0"0,0 0 16,-19 23-16,19-23 0,-29 33 0,7-8 16,-3 4-16,0 2 0,-10 14 15,-2 3-15,-6 11 0,3-3 16,-5 11-16,5-1 15,0 2-15,6-6 0,-3-1 0,5-5 16,6-17-16,4-10 0,6-8 16,5-6-16,3-5 0</inkml:trace>
  <inkml:trace contextRef="#ctx0" brushRef="#br1" timeOffset="91868.321">26742 6696 0,'0'0'0,"0"0"0,0 0 0,0 0 16,0 0-16,6 31 0,-3-8 16,-1 4-16,0 4 0,-4 7 15,0 6-15,-2 16 0,-2 0 0,-3 18 16,0 2-16,-5 9 16,0-6-16,-6 6 0,-2-9 15,-1-5-15,3-12 0,2-14 0,2-9 16,-2-15-16,0-10 0,-9-21 15,-4-12-15,3-14 0,0-8 0,8 12 16,6 7-16,4 5 0</inkml:trace>
  <inkml:trace contextRef="#ctx0" brushRef="#br1" timeOffset="92001.3281">26287 7256 0,'0'0'0,"0"0"16,0 0-16,4-23 0,-4 23 0,0 0 16,14-24-16,-5 16 0,3-1 15,9 2-15,8 1 0,13 0 16,5 1-16,4-1 0,7-1 15,8-2-15,-4 0 0,7-4 16,-4-1-16,0-4 0,-10-4 16,-14 5-16,-10 5 0,-8 3 0</inkml:trace>
  <inkml:trace contextRef="#ctx0" brushRef="#br1" timeOffset="92240.3637">27326 6329 0,'0'0'0,"0"0"15,0 0-15,0 0 0,0 0 0,-6 23 16,6-23-16,-12 40 16,4-15-16,-2 8 0,-1 6 15,0 2-15,0 3 0,-4 20 0,-4 20 16,0-6-16,1-1 0,-2 10 16,0 10-16,6-14 0,3-12 15,5 4-15,6-8 16,6-11-16,2-8 0,25 8 0,13-13 15,-4-20-15,8-6 0,60 0 16,24-7-16,-43-3 0,-28-2 0,-20-2 16</inkml:trace>
  <inkml:trace contextRef="#ctx0" brushRef="#br1" timeOffset="92484.6012">26106 8072 0,'0'0'0,"0"0"0,32-11 0,-11 6 16,6-1-16,11 1 0,12 0 15,15 2-15,1 2 0,12 4 16,9 4-16,-16 3 0,-14 1 15,-8 10-15,-16 3 0,-8-6 16,-6-4-16,-5-4 0</inkml:trace>
  <inkml:trace contextRef="#ctx0" brushRef="#br1" timeOffset="92684.6769">26070 8308 0,'0'0'0,"0"0"0,0 0 0,0 0 15,-7 30-15,4-12 0,-1 9 16,-1 3-16,1 4 0,-4 20 16,0 9-16,1 1 0,-1-1 15,-1 22-15,-2 19 0,1 1 0,2-14 16,4 2-16,3-10 16,2-23-16,2-16 0,3 1 15,-3-13-15,-1-10 0</inkml:trace>
  <inkml:trace contextRef="#ctx0" brushRef="#br1" timeOffset="93035.7627">26244 8665 0,'0'0'16,"0"0"-16,0 0 0,32 3 0,-32-3 16,45 1-16,-7-2 15,3 0-15,3-1 0,15 0 0,3-3 16,6-4-16,-6-1 0,3-8 15,-8-3-15,-11 2 0,-11 1 16,-8-7-16,-10-3 0,-16 4 16,-9 1-16,-7-1 0,-5 5 15,-1 6-15,-4 3 0,-5 3 16,-4 3-16,-4 1 0,0 3 0,-7 7 16,0 6-16,4 4 0,1 3 15,1 6-15,3 5 0,4 0 16,4-1-16,3 14 0,3 5 15,8-2-15,4-2 0,11-3 16,9-3-16,7-2 0,7-1 16,20-7-16,14-4 0,10-8 0,8-8 15,74-19-15,15-17 16,-10-10-16,-6-7 0,-47 14 16,-31 8-16,-22 8 0</inkml:trace>
  <inkml:trace contextRef="#ctx0" brushRef="#br1" timeOffset="93334.9708">27608 7064 0,'0'0'0,"0"0"0,0 0 16,0 0-16,0 0 0,25-4 15,-25 4-15,58 1 0,-19-2 0,17 0 16,15 0-16,23 0 0,1-1 16,26 4-16,23 2 15,2 1-15,-5 1 0,25 4 0,-29 1 16,-42-4-16,-30-1 0,-21-3 15</inkml:trace>
  <inkml:trace contextRef="#ctx0" brushRef="#br1" timeOffset="93607.3538">29471 6568 0,'0'0'0,"0"0"0,0 0 16,-10 27-16,10-27 0,-18 31 15,4-8-15,-1 3 0,-2 2 0,-9 15 16,-4 8-16,0-1 16,0 0-16,-9 17 0,-10 15 0,5-7 15,3-4-15,-2 6 16,-1 0-16,7-13 0,5-13 0,1-1 15,12-19-15,16-21 0,6-10 0,-1 1 16,-2-1-16,3 1 0</inkml:trace>
  <inkml:trace contextRef="#ctx0" brushRef="#br1" timeOffset="93868.2421">29591 6549 0,'0'0'0,"0"0"0,0 0 16,9 31-16,-9-31 0,7 41 15,-4-10-15,-1 2 0,0 4 0,1 18 16,-2 5-16,0 13 0,-1-1 16,-2 17-16,-3 1 15,0 2-15,0-11 0,-4 3 0,-1-6 16,2-17-16,-1-10 0,-6 5 15,2-14-15,-3-24 0,-2-17 16,3-17-16,-4-14 0,6 9 0,3 6 16,3 4-16</inkml:trace>
  <inkml:trace contextRef="#ctx0" brushRef="#br1" timeOffset="94018.1206">29042 7147 0,'0'0'0,"0"0"0,0 0 15,0 0-15,0 0 0,29-2 16,-29 2-16,45 1 0,-17-1 16,5 1-16,5 1 0,0-1 15,-2-2-15,4-1 0,-6 2 16,-5-1-16</inkml:trace>
  <inkml:trace contextRef="#ctx0" brushRef="#br1" timeOffset="94519.6484">29944 6225 0,'0'0'0,"0"0"16,0 0-16,0 0 0,2 28 0,-2-28 15,-1 46-15,-2-17 0,-3 2 16,-4 7-16,-3 6 16,-6 12-16,1 1 0,-9 17 15,-2 2-15,-2 6 0,2-7 0,-1 10 16,5-2-16,5-3 0,7-11 15,8 3-15,9-5 0,4-14 16,7-10-16,17 5 0,6-9 16,11-12-16,5-7 0,11-28 15,9-18-15,-24 6 0,-15 8 0,-11 3 16</inkml:trace>
  <inkml:trace contextRef="#ctx0" brushRef="#br1" timeOffset="94985.1841">30425 6806 0,'0'0'0,"0"0"16,0 0-16,0 0 0,0 0 0,-35 18 15,16-6-15,-2 2 16,-2 4-16,-3 4 0,0 4 16,-5 7-16,3 0 0,-3 16 0,4 7 15,6-4-15,3 0 0,7 7 16,9 0-16,3-7 0,4-5 15,10 2-15,8-7 0,4-9 16,1-6-16,14-11 0,9-8 16,2-14-16,1-7 0,3-23 15,-4-12-15,-6-4 0,-4-4 16,18-46-16,-5-6 0,-9 12 0,-7 9 16,0 2-16,0 4 0,-9 18 15,-6 13-15,-3 7 0,-2 7 16,-6 11-16,-2 7 0,-8 12 15,-7 9-15,0-1 0,-2 2 16,-9 5-16,-4 4 0,7 0 16,0 3-16,-3 9 0,0 6 15,2 2-15,1-1 0,1 10 0,0 6 16,1 1-16,2-2 0,1 4 16,2-1-16,2-2 0,4-4 15,-1 6-15,-1 3 16,2-7-16,1-5 0,-1 20 0,-3-5 15,0-27-15,1-2 0,0-7 16,0-5-16,0-5 0</inkml:trace>
  <inkml:trace contextRef="#ctx0" brushRef="#br1" timeOffset="95301.5437">31464 6892 0,'0'0'15,"0"0"-15,0 0 0,0 0 0,0 0 16,20 13-16,-20-13 0,0 30 16,-4-12-16,-4 2 0,-2 3 15,-2 0-15,-2-1 0,-7 11 16,-3 0-16,4-2 0,1-3 0,4 7 16,10 0-16,8-2 0,8 0 15,12 1-15,9 4 0,7 3 16,-2-2-16,-3 4 0,-6 2 15,-6 5-15,-9-3 0,-19-3 16,-15 1-16,-11-5 0,-9-3 16,-37 5-16,-21 0 0,-4-2 15,-2-1-15,-86 24 0,-10-2 16,15-7-16,9-4 0,-19 14 16,-15 11-16,67-24 0,45-15 0,30-11 15</inkml:trace>
  <inkml:trace contextRef="#ctx0" brushRef="#br1" timeOffset="96418.7319">28951 8185 0,'0'0'0,"0"0"0,32-4 15,-14 5-15,5 0 0,18 3 16,10 2-16,7 3 0,6 3 0,10 2 15,-5 3-15,0 2 0,-11 0 16,-8 3-16,-16-2 0,-14-3 16,-11-3-16,-2-3 0,-3-4 15,-1-1-15</inkml:trace>
  <inkml:trace contextRef="#ctx0" brushRef="#br1" timeOffset="96584.8067">28913 8440 0,'0'0'0,"0"0"16,0 0-16,0 0 0,-6 28 16,6-28-16,-7 37 0,4-10 15,-1 3-15,0 6 0,-2 6 16,-1 16-16,-1 2 0,-1 16 16,0 1-16,-2 9 0,1-8 0,-2 8 15,-1-4-15,3-15 16,1-12-16,3-7 0,0-14 15,3-9-15</inkml:trace>
  <inkml:trace contextRef="#ctx0" brushRef="#br1" timeOffset="97368.3819">28993 8918 0,'0'0'0,"0"0"0,31-4 16,-6 3-16,3 1 0,17-2 15,5 1-15,2-2 0,0-2 0,10-7 16,-3-6-16,1-2 0,-11-1 16,-7-2-16,-7-3 0,-1-1 15,-9 4-15,-10 2 16,-4-2-16,-5 4 0,-5 2 0,-7 3 16,-5 2-16,-3 4 0,-2 1 0,-9 7 15,-4 3-15,-2 7 16,0 5-16,-3 7 0,-2 5 15,2 4-15,2 3 0,-3 9 0,2 4 16,6-3-16,5-2 0,9-2 16,5-2-16,9-3 0,6-5 15,12-5-15,8-4 0,15-10 16,11-4-16,13-14 0,12-9 16,4-9-16,-4-5 0,-5-9 15,-4-5-15,21-22 0,-13 6 0,-13 4 16,-9 3-16,-14 19 15,-9 11-15,-10 8 0,-8 5 0,-8 2 16,-5 5-16,-4 3 16,-4 4-16,-4 4 0,-4 1 0,-3 6 15,-1 3-15,2 1 0,-2 4 16,-5 7-16,-4 5 0,2 3 16,0 3-16,5 4 0,4 6 15,2-2-15,3 0 0,4 2 16,5-2-16,4-8 0,4-5 15,10-5-15,9-6 0,5-6 0,4-4 16,9-11-16,7-8 16,0-12-16,2-9 0,-5-17 0,-1-12 15,-7-8-15,-5-6 0,9-48 16,-8 1-16,-8 13 0,-6 11 16,0 13-16,-1 12 0,-4 10 15,-1 7-15,-2 0 0,-1 2 16,-4 10-16,-1 6 0,-5 13 15,-1 7-15,0 9 0,2 2 0,-5 1 16,-5 2-16,-2 6 16,-1 4-16,2 8 0,-3 11 15,0-3-15,-1 1 0,2 11 0,1 6 16,2 14-16,4 4 0,-1 5 16,1 5-16,0 0 0,-1 1 15,-4 34-15,1-9 0,-1-17 16,1-13-16,0-20 0,1-16 15,4-24-15,7-18 0,-2 1 16,-1 3-16,0 1 0</inkml:trace>
  <inkml:trace contextRef="#ctx0" brushRef="#br1" timeOffset="97653.7635">30956 8736 0,'0'0'0,"13"-4"0,2-1 15,-7 2-15,0 1 0,0 1 0,-3 3 16,-1 6-16,-3 4 0,-6 6 15,-5 4-15,-3-1 0,-1 1 16,-3-1-16,0 0 0,-3 3 0,1-2 16,4-5-16,1-1 15,7 0-15,2 0 0,9 5 16,6 3-16,5 2 0,5-1 0,4 3 16,5 4-16,-5 1 0,-3 3 15,-2 9-15,-5 2 0,-8 1 16,-8 1-16,-12 11 0,-9 1 15,-9-1-15,-7-2 0,-12 4 16,-10 1-16,-17 5 0,-6-5 0,-55 23 16,-1-10-16,4-15 0,2-9 15,41-16-15,30-12 0,19-7 16</inkml:trace>
  <inkml:trace contextRef="#ctx0" brushRef="#br1" timeOffset="97800.0097">30687 10024 0,'0'0'0,"0"0"16,-39 4-16,39-4 0,-28 3 0,16-2 15</inkml:trace>
  <inkml:trace contextRef="#ctx0" brushRef="#br1" timeOffset="98058.0081">28017 9615 0,'0'0'0,"0"0"0,0 0 15,0 0-15,0 0 0,34 7 16,-9-2-16,8 0 0,7 1 16,16 1-16,16 1 0,26 2 15,7 1-15,40 5 0,40 5 16,18 3-16,14 3 0,97 26 16,-11 7-16,-38 6 0,-27 3 0,-75-21 15,-51-16-15,-35-10 0</inkml:trace>
  <inkml:trace contextRef="#ctx0" brushRef="#br1" timeOffset="121955.2609">12962 6843 0,'0'0'0,"0"0"0,0 0 16,0 0-16,0 0 0,0 0 15,-13 16-15,13-16 0,0 0 0,0 0 16,-1 27-16,-1-19 0,-1-1 16,1 2-16,-1-1 0,1 1 15,-1 2-15,0-2 0,-1 1 16,1-2-16,0 0 0,0-2 15</inkml:trace>
  <inkml:trace contextRef="#ctx0" brushRef="#br1" timeOffset="122807.5467">11943 7747 0,'0'0'0,"9"-1"15,-5 0-15,-1 1 0</inkml:trace>
  <inkml:trace contextRef="#ctx0" brushRef="#br1" timeOffset="124217.7942">24736 3154 0,'0'0'0,"0"0"0,-20-4 15,7 2-15,-1 1 0,-9-1 16,-3-1-16,1 0 0,-1 2 15,4 0-15,3 0 0,4 0 16</inkml:trace>
  <inkml:trace contextRef="#ctx0" brushRef="#br1" timeOffset="124351.9922">23680 3089 0,'0'0'0,"-9"-1"15,-5 0-15,-3 1 0,-3 0 0,-10-2 16,-4 1-16,-1-1 15,-2 2-15,-1 0 0,7 0 16,6 0-16</inkml:trace>
  <inkml:trace contextRef="#ctx0" brushRef="#br1" timeOffset="125535.8796">22595 3073 0,'0'0'0,"-12"0"0,-6 0 16,-8 1-16,-4-1 0,-14 1 0,-5 1 15,-1-1-15,-3 0 0,-15 1 16,-1 1-16,0 2 0,0 0 15,-14 2-15,0 2 0,-10 2 16,4-1-16,-13 7 0,3 2 16,-20 6-16,13-2 0,4 5 15,1 2-15,7-1 0,3-2 0,-6 10 16,-4 6-16,6-4 0,6 0 16,-2 3-16,0 3 0,3 2 15,2 2-15,0 1 0,1 0 16,5 5-16,4 2 0,1-2 15,0-3-15,7-1 0,3 0 16,1 7-16,1 7 0,6-2 16,4 1-16,-4-1 0,-2 2 15,13-2-15,8 0 0,2 5 16,0 4-16,2-5 0,5-3 0,2 6 16,4 5-16,3-2 0,1 1 15,5 0-15,2 3 0,1 0 16,1 2-16,2 1 0,2 2 15,1-3-15,3 0 0,5 5 16,5 4-16,4-7 0,4-8 16,6 7-16,4 3 0,0-9 15,-1-8-15,4-1 0,1 1 16,5-2-16,1 1 0,0 1 16,2 2-16,4-2 0,4-1 0,7-5 15,5-2-15,1-11 0,-1-7 16,5 5-16,4 2 0,2-6 15,-1-5-15,5-4 0,3-2 16,1-2-16,1 0 0,7-2 16,3-1-16,-4-3 0,-3-1 0,6-4 15,5-2-15,-3-6 0,-3-7 16,3-3-16,2-2 0,1-5 16,-1-2-16,3-10 0,1-7 15,-1-1-15,-1-2 0,10-9 16,6-6-16,-2 2 0,-2 0 15,-2-7-15,0-4 0,-6-7 16,-3-5-16,-2-3 0,1-2 16,-6 0-16,-2 2 0,4-6 15,4-4-15,-8 3 0,-7 2 0,2-3 16,1-2-16,-7 2 0,-4 2 16,1-7-16,0-6 0,-8 7 15,-5 4-15,-3-4 0,-2-1 16,-7 3-16,-5 3 0,-6-1 15,-4 0-15,-2 0 0,-3 3 16,-4-7-16,-2-3 0,-7 5 16,-4 4-16,-1-1 0,-2-2 15,-3 8-15,-3 7 0,-6-11 16,-3-4-16,-4 6 0,-1 5 0,-7-2 16,-4-1-16,1 1 0,-1 2 15,-5 1-15,-4-1 0,0 5 16,0 5-16,0 1 0,3 2 15,-3 1-15,1 3 0,-1 3 16,0 1-16,-7 2 0,-5 1 16,-1-2-16,-1-1 0,0 5 15,-2 3-15,-11 4 0,-6 4 16,4 1-16,2-1 0,-7-8 0,-2-6 16,-4 14-16,-3 9 0,-6 5 15,-4 4-15,5-4 0,5 0 16,-2 3-16,-4 3 0,0 5 15,1 1-15,-3 3 0,-2 2 16,6 0-16,4 3 0,-11 4 16,-8 5-16,4 1 0,3-1 0,-5 7 15,-4 4-15,0-1 0,0-2 16,-12 4-16,-7 2 16,6 2-16,4 4 0,-9 7 0,-5 5 15,-1 4-15,2 3 0,-10 11 16,-7 8-16,8 1 0,6 1 15,-6 7-15,-2 3 0,7 7 16,6 5-16,-5 10 0,-4 9 16,9 1-16,7 3 0,-4 18 15,-2 13-15,13-9 0,9-4 16,30-43-16,19-29 0,16-20 0</inkml:trace>
  <inkml:trace contextRef="#ctx0" brushRef="#br1" timeOffset="143336.1277">14081 8323 0,'0'0'0,"0"0"0,0 0 0,0 0 15,0 0-15,0 0 0,0 0 16,0 0-16,0 0 0,28 9 16,-28-9-16,36 12 0,-16-6 0,7-1 15,5 2-15,2 1 0,2 0 16,18 3-16,5 0 16,13 3-16,-3-2 0,19 0 0,4-1 15,-5-2-15,-3-1 0,18-2 16,16-1-16,-10-4 0,-6 0 15,52-1-15,-3 2 0,-20-4 16,-12 1-16,9-1 0,8-2 16,-12 2-16,-7 0 0,13 4 15,8 4-15,-7-1 0,-3-1 0,8-3 16,4-4-16,-16 3 0,-10 1 16,13 3-16,8 3 0,-13-4 15,-11-2-15,10 1 0,7 1 16,-13 0-16,-8 0 0,0 0 15,1 0-15,-12 1 0,-8-2 0,5-1 16,4 0-16,-13 1 0,-10 0 16,1 1-16,2 0 15,-13-2-15,-9 0 0,-2 2 16,-2 3-16,-9-4 0,-8-2 0,-3 3 16,-4 1-16,-7 0 0,-3 1 15,-12-2-15,-5-3 0,-5-4 16,-2-8-16,3 5 0,2 2 15,-1 1-15</inkml:trace>
  <inkml:trace contextRef="#ctx0" brushRef="#br1" timeOffset="143533.8952">18753 8451 0,'0'0'0,"0"0"0,0 0 0,-14 27 16,14-27-16,-29 12 0,29-12 16,-23 10-16</inkml:trace>
  <inkml:trace contextRef="#ctx0" brushRef="#br1" timeOffset="150102.9987">14584 8145 0,'0'0'0,"0"0"15,20 7-15,-4-2 0,1 1 0,8 1 16,4 1-1,11 4-15,2 1 0,13 6 0,3 1 16,0 0-16,-2 1 0,12 4 16,2 3-16,5 0 0,-6-4 0,15 3 15,1 1-15,-10-4 16,-8-3-16,41 9 0,-1-3 16,-12-5-16,-8-3 0,7-3 0,4-1 15,-9-6-15,-5-3 0,10 0 16,6-1-16,-8 0 0,-6 1 0,8-6 15,8-3-15,-4-3 16,-1-6-16,7 1 0,4-2 16,-11 1-16,-7 3 0,7-5 0,3 0 15,-9-6-15,-9-3 0,5-5 16,4-3-16,-11 2 0,-7 0 16,4-3-16,4-3 0,-11 3 15,-6 3-15,0-3 0,1-4 16,-3 1-16,-4 0 0,6-3 15,3-2-15,-10 1 0,-5 1 0,-5-3 16,-2-2-16,-5 3 0,-4 2 16,2-3-16,0-4 15,-3 3-15,-3-1 0,-5-1 0,-1-2 16,-4 5-16,-3 6 0,-4-11 16,-3-6-16,-3 8 0,-4 5 15,-3-6-15,-2-3 0,-2 5 16,0 2-16,-6 0 0,-3-3 15,-2 2-15,-2 0 0,-10-2 16,-6-2-16,-2 0 0,-1 1 0,-9 2 16,-5 2-16,0-2 0,1 0 15,-12-6-15,-7-2 0,-4 6 16,-3 6-16,-10-3 0,-6-4 16,4 5-16,4 4 0,-13 1 15,-9-1-15,4 6 0,3 3 16,-7 1-16,-6 3 0,7 4 0,3 4 15,-14 0-15,-9 2 16,12 3-16,8 2 0,-12 5 16,-9 4-16,9 4 0,3 1 0,-8 6 15,-6 1-15,9 4 0,8 1 16,-10 8-16,-6 3 0,13 2 16,10-1-16,-4 4 0,-1 3 15,9 5-15,5 1 0,-5 8 16,-3 6-16,11-2 0,6 2 15,-7 2-15,-6 2 0,12-2 16,9-1-16,-3 10 0,-3 4 16,12-5-16,7-5 0,0 12 15,2 6-15,13-11 0,11-7 0,1 7 16,-1 4-16,8 0 0,4-2 16,4-2-16,2-3 0,5 0 15,3 1-15,6-2 0,4 1 16,0-7-16,1-3 0,6 7 15,5 3-15,2-8 0,0-6 0,10 6 16,7 5-16,0-7 0,-1-3 16,3 3-16,4 2 15,0-6-15,-2-5 0,9 2 0,6 3 16,-1-5-16,1-5 0,13 5 16,8 2-16,1-4 0,1-1 15,8 0-15,9 0 0,-2 1 16,-1 1-16,9 6 0,5 5 15,-31-19-15,-23-10 0,-14-9 16</inkml:trace>
  <inkml:trace contextRef="#ctx0" brushRef="#br1" timeOffset="153153.1649">16945 11318 0,'0'0'0,"0"0"16,-2-33-16,-1 16 0,0 0 0,-5-13 16,-4-5-16,-1 1 15,-1 1-15,-9-12 0,-5-3 16,-6-4-16,0 2 0,-15-1 15,-6 3-15,3 8 0,4 5 0,-21-1 16,-7 3-16,6 3 0,2 3 16,-43-3-16,1 8 15,14 5-15,10 4 0,-10 10 0,-5 7 16,11 4-16,10 3 0,-12 5 16,-6 3-16,13 2 0,11 1 0,-9 14 15,-7 9-15,16 0 16,9 0-16,-3 16 0,-4 10 15,12-9-15,7-5 0,1 14 16,1 11-16,13-9 0,8-7 0,12 13 16,8 7-16,5-13 0,2-10 15,6 8-15,6 6 16,1-9-16,2-8 0,15 8 0,11 5 16,-2-7-16,1-7 0,11 3 15,9 2-15,-7-9 0,-5-6 0,14-1 16,9 0-16,-4-6 15,-3-3-15,10 0 0,9 1 16,-4-7-16,-4-3 0,13-1 16,8 1-16,-9-6 0,-7-6 0,14-4 15,11-3-15,-14 0 0,-9 2 16,13-5-16,8-3 16,-12-4-16,-7-3 0,13-8 0,9-5 15,-11 1-15,-10 2 0,11-3 16,6-1-16,-12-5 0,-6-2 0,0-6 15,2-4-15,-13 0 0,-10 2 16,5-9-16,3-6 16,-13 4-16,-9 3 0,-2-11 15,-1-6-15,-5 5 0,-5 5 0,-4-11 16,0-7-16,-9 8 0,-5 5 0,-3-4 16,-2-4-16,-5 6 15,-5 5-15,-6-9 0,-3-4 16,-3 7-16,-2 7 0,-6-11 15,-3-8-15,0 8 0,0 5 0,-9-2 16,-7-1-16,7 7 0,5 7 16,-15-9-16,-10-4 15,4 11-15,5 10 0,-9-7 0,-8-2 16,4 8-16,3 6 0,-15-7 16,-11-5-16,8 14 0,4 9 15,-17-2-15,-12-1 0,9 3 16,7 3-16,-19 7 0,-14 3 15,9 5-15,6 1 0,-21 9 16,-15 5-16,14 5 0,10 5 0,-20 13 16,-15 11-16,22-3 0,15 0 15,34-16-15,23-8 0,16-8 16</inkml:trace>
  <inkml:trace contextRef="#ctx0" brushRef="#br1" timeOffset="153757.6057">15422 12799 0,'0'0'0,"0"0"0,0 0 15,0 0-15</inkml:trace>
  <inkml:trace contextRef="#ctx0" brushRef="#br1" timeOffset="153953.1013">14932 12690 0,'0'0'0,"0"0"0,0 0 0,0 0 16,0 0-16,0 0 0</inkml:trace>
  <inkml:trace contextRef="#ctx0" brushRef="#br1" timeOffset="154619.1733">14151 12689 0,'0'0'15,"0"0"-15,23 0 0,-4 0 0,3 0 16,20 1-16,12 0 0,4 3 16,4 2-16,23 4 0,20 1 15,-4 1-15,-3 1 0,25 2 16,20 5-16,29 0 0,-30-6 0,-17-9 15,-13-9-15,-20-10 0,-16-7 16,-9-13-16,-5-9 16,-15 0-16,-9 0 0,-13-15 15,-6-10-15,-8 4 0,-6 4 0,-9-6 16,-8-3-16,-1 6 0,-2 3 16,-11 2-16,-8 1 0,-2 7 15,1 6-15,-7 0 0,-4 0 16,1 8-16,-1 6 0,-11 4 15,-8 5-15,1 6 0,0 2 0,-10 5 16,-7 1-16,2 4 0,3 4 16,-13 7-16,-9 5 15,3 2-15,4 0 0,-16 7 0,-11 5 16,10-3-16,6-1 0,-4 6 16,-4 4-16,12 5 0,9 2 15,3 4-15,3 3 0,17-5 16,12-2-16,20 4 0,14 2 15,12-6-15,8-4 0,18 8 16,12 3-16,7-4 0,6-6 0,23 0 16,17-1-16,3 3 0,4 1 15,25-1-15,16-4 0,-7-5 16,-6-5-16,12 5 0,8 2 16,-9-5-16,-6-3 0,11 5 15,9 4-15,-25-3 0,-18-4 0,-4-5 16,-2-4-16,-16-18 15,-11-12-15,-28-51 0,-18-35 16,-7 32-16,-4 21 0,-3 13 16</inkml:trace>
  <inkml:trace contextRef="#ctx0" brushRef="#br1" timeOffset="154819.5256">13920 12068 0,'4'5'0,"-1"14"0,0 7 16,-11 0-16,-8-5 0,-31-16 15,-32-15-15,19 3 0,16 1 0,11 2 16</inkml:trace>
  <inkml:trace contextRef="#ctx0" brushRef="#br1" timeOffset="164452.8421">22946 5723 0,'0'0'0,"14"1"0,7 0 0,4 1 16,4 2-16,20 0 0,24 3 15,14-1-15,0 1 0,26-3 16,7-2-16,6-2 0,-12 1 15,58-4-15,-9-3 0,-19 6 0,-15 2 16,0 2-16,0-1 16,-8 2-16,-5 0 0,6 14 0,6 7 15,-17 2-15,-10-1 0,-3 3 16,-1 0-16,-17-5 0,-10-4 16,-15-2-16,-11 1 0,-19-7 15,-11-4-15,-6-3 0,-1-1 0,-3-3 16</inkml:trace>
  <inkml:trace contextRef="#ctx0" brushRef="#br1" timeOffset="164591.1101">25792 5949 0,'0'0'0,"0"0"16,-10 22-16,10-22 0,-20 20 0,10-12 15,2-1-15,0 0 0</inkml:trace>
  <inkml:trace contextRef="#ctx0" brushRef="#br1" timeOffset="165536.126">19889 11189 0,'0'0'15,"-2"-13"-15,-2-6 0,-5-2 0,-2 0 16,-12-11-16,-8-6 0,-15-7 16,-6 0-16,-23-6 0,-10 2 15,-15 2-15,-1 10 0,-24 4 16,-6 9-16,-54 6 0,18 8 0,5 15 16,5 11-16,6 4 0,5 4 15,0 9-15,2 6 16,7 8-16,6 6 0,-4 12 0,-3 8 15,14 2-15,7 0 0,6 10 16,3 6-16,15-1 0,11-3 16,13 14-16,8 10 0,8-5 15,7-3-15,12 4 0,7 3 16,14-10-16,9-7 0,10-5 16,8-4-16,7-15 0,4-9 0,10-7 15,7-4-15,6-13 16,4-8-16,18-5 0,11-2 15,5-5-15,6-5 0,16-10 0,11-8 16,6-5-16,4-2 0,3-3 16,2-1-16,-8-3 0,-6 1 15,2 2-15,0 4 0,-4-1 16,-5-1-16,0-1 0,-1 0 16,-5-4-16,-4-1 0,-4-5 15,-2-2-15,-14 0 0,-9 0 0,-1-7 16,1-3-16,-10-2 0,-8 1 15,-5-15-15,-3-9 0,-13-5 16,-10-4-16,-9-6 0,-7-4 16,-8 2-16,-5 1 0,-7-5 15,-5-2-15,-10 8 0,-6 9 16,-11 2-16,-6 4 0,-9 1 16,-4 4-16,-12 1 0,-8 0 15,-3 8-15,-4 7 0,-12 1 0,-9 2 16,1 4-16,1 1 0,-14 15 15,-9 9-15,2 5 0,1 2 16,-7 15-16,-5 11 0,4 6 16,2 6-16,-10 15 0,-7 12 15,-9 9-15,-6 5 0,53-22 0,35-17 16,24-12-16</inkml:trace>
  <inkml:trace contextRef="#ctx0" brushRef="#br1" timeOffset="171420.27">22904 7731 0,'0'0'0,"16"-2"0,5 0 16,-1 0-16,3-1 0,20 0 15,12 1-15,15 0 0,-1 0 0,30 2 16,10 0-16,8 0 0,-11 0 15,62 1-15,20-2 16,-30 3-16,-24 1 0,13-2 16,9-1-16,-22 1 0,-14-1 0,12 4 15,11 3-15,-18-2 16,-9-2-16,30 1 0,19 0 0,-29-1 16,-23 0-16,2-2 0,2 0 15,2 2-15,3 0 0,5 3 16,3 1-16,-5 0 0,-5 1 15,26 9-15,19 6 16,-37-2-16,-26-4 0,0 4 0,-1-1 16,4 8-16,2 3 0,-5 5 15,-2 0-15,-15-1 0,-11-1 0,-18-3 16,-11-5-16,-16-6 0,-8-8 16,-6-3-16</inkml:trace>
  <inkml:trace contextRef="#ctx0" brushRef="#br1" timeOffset="171765.2063">24974 9015 0,'0'0'16,"0"0"-16,33 3 0,-14 0 0,3-2 15,20 2-15,11 0 16,5 1-16,6-1 0,24 4 0,25 2 16,11 1-16,-5 1 0,24 1 15,2 1-15,48 3 0,-21-2 0,0 1 16,1 1-16,-23 3 0,-14 0 15,7 6-15,5 1 16,-24-2-16,-16-2 0,-5 6 0,-5 5 16,-24 0-16,-17-1 0,-17-9 15,-13-9-15,-8-3 0</inkml:trace>
  <inkml:trace contextRef="#ctx0" brushRef="#br1" timeOffset="171953.7306">26683 9490 0,'0'0'0,"0"0"16,23 0-16,-23 0 0,26 6 0,-10 2 15,2 5-15,-3-2 0,-2-3 0,-1 0 16</inkml:trace>
  <inkml:trace contextRef="#ctx0" brushRef="#br1" timeOffset="172420.0117">26377 9552 0,'0'0'0,"0"0"0,0 0 16,0 0-16,0 0 0,0 0 0,-34 26 15,12-11-15,-4 2 0,-9 3 16,-8 4-16,-14 6 0,1-1 16,-13 7-16,-1 0 0,-5 1 15,9-2-15,-1 3 0,9-1 16,12-5-16,9-4 0,7 0 15,11-4-15,11-7 0,6-1 0,18-4 16,11-2-16,13-1 0,8-2 16,23 0-16,15 2 0,-2-2 15,-2 0-15,14 3 0,-1 1 16,18 3-16,-26-3 0,-23-5 16,-16-3-16,-18-2 0,-14-1 0,-8 0 15,-6-1-15,0-2 16,-2 0-16,-2-1 0,0-3 15,-1-2-15,0-1 0,-5-5 16,-3-6-16,-2-2 0,-2-2 0,-1-7 16,-3-5-16,2-1 0,2-2 15,0-7-15,-1-4 0,-3 0 16,-2 2-16,4 8 0,4 11 16,4 9-16</inkml:trace>
  <inkml:trace contextRef="#ctx0" brushRef="#br1" timeOffset="172600.9287">26661 9244 0,'0'0'0,"0"0"0,0 0 15,0 0-15,0 0 0,-20 17 0,20-17 16,0 0-16</inkml:trace>
  <inkml:trace contextRef="#ctx0" brushRef="#br1" timeOffset="172845.6725">24509 7669 0,'0'0'0,"0"0"0,0 0 15,0 0-15,0 0 0,0 0 16,0 0-16,21 5 0,-21-5 0,0 0 15,11 23-15,-11-23 0</inkml:trace>
  <inkml:trace contextRef="#ctx0" brushRef="#br1" timeOffset="173003.7055">24425 7692 0,'0'0'0,"0"0"0,0 0 16,0 0-16,-13 23 0,13-23 0,0 0 16,-13 21-16</inkml:trace>
  <inkml:trace contextRef="#ctx0" brushRef="#br1" timeOffset="173136.4683">24279 7693 0,'0'0'0,"0"0"16,0 0-16,0 0 0,0 0 0,-37 13 16,0-10-16,5 1 0,3-2 0,4 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26:40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21724 6528 0,'0'0'15,"-2"-10"-15,-2-3 0,0-1 0,0-2 16,-8-9-16,-5-4 15,-3-1-15,-3-1 0,-13-7 16,-6 1-16,-9-4 0,0 4 0,-12 0 16,-9-1-16,-14 1 0,1 2 0,-25 3 15,-6 8-15,-42-2 16,18 7-16,-4 13 0,-4 9 16,17 6-16,12 4 0,-4 12 15,-2 7-15,13 2 0,11 0 0,-7 15 16,-5 9-16,16-2 15,10-1-15,-1 11 0,-1 7 16,11 0-16,7 3 0,4 11 0,3 10 16,10-5-16,7-3 0,7 7 15,3 5-15,10-12 0,5-9 16,11 9-16,8 7 0,12-10 16,8-4-16,9-5 0,8-2 15,7-14-15,6-9 0,14 0 16,12 1-16,0-13 0,-2-7 15,17-7-15,9-6 0,0-5 0,1-4 16,16-6-16,12-5 0,-3-8 16,-1-5-16,21-8 0,15-5 15,-8-4-15,-6-1 0,19-10 16,14-7-16,-16-2 0,-10-3 0,9-5 16,7-4-16,-15 0 15,-10 1-15,8-5 0,7 0 16,-25 3-16,-16 3 0,1-5 15,1-2-15,-17 6 0,-11 3 0,-9-3 16,-4-1-16,-14 4 16,-10 1-16,-14-3 0,-11-3 15,-11 9-15,-9 3 0,-15-4 0,-10 0 16,-6 5-16,-2 4 0,-26-1 16,-17-1-16,-10 7 0,-7 3 0,-23 7 15,-18 3-15,5 11 0,2 8 16,-23 14-16,-13 10 15,6 6-15,5 4 0,-8 23 16,-5 17-16,27 0 0,18 0 0,22 3 16,17 2-16,28-4 0,19-3 15,25-1-15,16-1 16,-4-18-16,-3-14 0,-4-9 0</inkml:trace>
  <inkml:trace contextRef="#ctx0" brushRef="#br0" timeOffset="1289.0889">25773 6982 0,'0'0'0,"0"0"0,-5 35 15,4-17-15,0 1 0,2 16 16,1 8-16,2 8 0,2-3 0,11 17 16,9 4-16,4-6 0,3-8 15,22 7-15,11-3 0,10-3 16,0-12-16,72 8 0,15-11 16,-16-7-16,-11-7 0,21-7 15,14-8-15,-15-3 0,-9-4 16,49 2-16,35 1 0,-42-5 15,-29-3-15,-11-2 0,-8-1 16,3-7-16,3-2 0,-3-5 16,0-3-16,-9-5 0,-3-4 0,-5-1 15,-1-1-15,-8-4 0,-4-2 16,-4-5-16,-1-2 0,-10-3 16,-7-1-16,-5-6 0,-3-1 15,-12-2-15,-8 1 0,-5-3 16,-6 0-16,-9-4 0,-8-3 15,-10-4-15,-10-2 0,-10 1 16,-9-2-16,-19-2 0,-13-1 16,-11 0-16,-7 2 0,-14-1 15,-11-1-15,-3 8 0,-4 3 0,-20 5 16,-12 1-16,-7 10 0,-5 5 16,-19 8-16,-12 5 0,-1 6 15,-1 4-15,-12 10 0,-8 9 16,8 10-16,5 8 0,-3 16 15,-1 11-15,6 2 0,5-1 0,1 14 16,1 9-16,12 0 0,9 2 16,17 6-16,10 6 0,23-2 15,15-3-15,17 2 0,9 1 16,14-5-16,10-1 0,13 0 16,10-1-16,13-5 0,8-4 15,11 1-15,6 2 0,7-9 16,6-6-16,11 1 0,7-1 15,2-3-15,4-2 0,16-8 16,9-5-16,2-1 16,2-2-16,38 1 0,27 1 0,-28-11 15,-20-10-15,3-7 0,3-6 16,8-3-16,7-2 0,7-4 16,4 0-16,-8 0 0,-7-1 0,7-9 15,1-6-15,-6-2 0,-4-1 16,-5-4-16,-3-2 0,-13-1 15,-7-1-15,-6-6 0,-6-3 16,-9-1-16,-7-2 0,-10 0 16,-5-3-16,-9 1 0,-5 2 0,-9-7 15,-6-4-15,-10 2 0,-6 0 16,-16-3-16,-10 0 16,-11 1-16,-5 1 0,-11-5 0,-9-3 15,-10 3-15,-8 3 0,-12 3 16,-7 2-16,-3 1 15,-1 2-15,-12 3 0,-8 3 0,-7 8 16,-2 6-16,-12 3 0,-7 2 16,0 3-16,1 3 0,-14 7 15,-9 4-15,2 7 0,-1 4 0,-11 6 16,-8 5-16,5 3 16,1 5-16,-9 8 0,-8 4 0,4 4 15,2 2-15,-9 12 0,-5 8 16,14 5-16,11 4 0,11 7 15,8 6-15,19-1 0,14-1 16,14 0-16,10 0 0,16-1 16,11 0-16,13 1 0,11 1 15,9-7-15,6-4 0,7 0 16,6 1-16,9-5 0,6-2 0,12-1 16,6 1-16,5-2 0,5-1 15,11-2-15,9-1 0,2-6 16,1-5-16,11-4 0,8-2 15,9-9-15,6-6 0,17-5 16,12-5-16,5-7 0,2-5 0,19-5 16,11-1-16,2-6 15,-1-4-15,8 3 0,7 1 16,0 4-16,1 2 0,1-1 0,1-2 16,-14 2-16,-10 1 0,-12 2 15,-8 0-15,-18 0 0,-12 1 16,-32 1-16,-21 1 0,-15 0 15</inkml:trace>
  <inkml:trace contextRef="#ctx0" brushRef="#br0" timeOffset="2052.3483">29320 6166 0,'0'0'0,"-24"-12"16,-6 1-16,-5-1 0,-5-1 15,-32-10-15,-32-11 0,-14 0 16,4 2-16,-44 5 0,-16 7 16,-45 2-16,35 10 0,3 6 15,2 4-15,13 7 0,8 3 0,-7 15 16,-5 7-16,23 2 0,17 2 15,-3 9-15,-3 9 16,16-2-16,11 0 0,1 6 0,1 7 16,14-4-16,11 0 0,2 8 15,3 2-15,15-3 0,11-2 16,3 5-16,3 5 0,11-2 16,8-3-16,7 5 0,2 5 15,6-11-15,3-6 0,12 8 16,7 3-16,4-6 0,3-6 15,14 3-15,9 1 0,2-10 16,1-7-16,11 4 0,8 1 16,-1-11-16,1-7 0,14 0 0,11-1 15,-8-9-15,-3-6 0,19-4 16,12-2-16,-1-4 0,-1-2 16,12-11-16,10-7 0,-4-6 15,0-1-15,17-8 0,12-6 16,-15 0-16,-10-1 0,19-6 15,12-8-15,-11 7 0,-9 3 0,11-8 16,8-5-16,-17 4 0,-11 3 16,8-5-16,5-3 15,-16 1-15,-10-2 0,-3-3 0,0-2 16,-15 5-16,-9 3 0,-4-6 16,-3-5-16,-12 6 0,-10 3 15,-10-5-15,-8-4 0,-10 5 0,-7 2 16,-12-3-16,-9-1 15,-9-1-15,-6 3 0,-22-6 16,-14-4-16,-7 3 0,-4 2 0,-22-7 16,-13-2-16,-4 6 0,-1 2 15,-27 0-15,-17-1 0,7 10 16,5 8-16,-28 5 0,-20 2 16,0 8-16,1 7 0,-28 3 15,-19 3-15,9 8 0,8 8 0,-35 24 16,-26 16-16,23 4 15,16 2-15,70-16 0,50-11 0,34-7 16</inkml:trace>
  <inkml:trace contextRef="#ctx0" brushRef="#br0" timeOffset="8099.5579">18127 5794 0,'0'0'0,"0"0"0,0 0 15,0 0-15,0 0 0,0 0 16,0 0-16,0 0 0,0 0 0,0 0 15,28 6-15,-28-6 0,27 4 16,-27-4-16,39 5 0,-13-3 16,2 1-16,7 0 0,4 0 15,14 0-15,1-1 0,17 0 16,2-1-16,-2 0 0,0-1 16,15 0-16,1 1 0,10 0 0,-6-1 15,14 1-15,-1 2 16,-7-2-16,-5-1 0,43 0 15,-8 0-15,-13-1 0,-8 0 0,-1 1 16,-1 0-16,-2 2 0,1 2 16,1-1-16,3 0 0,-4 1 15,-5-1-15,6-4 0,4-4 16,-3 4-16,1 2 0,3 2 16,5 0-16,-5-2 0,-1-1 0,4 2 15,2 1-15,-7-3 16,-4-1-16,5 1 0,3 1 15,-4 1-15,-3 1 0,4 1 0,2-2 16,0 3-16,-1 1 0,4 2 16,0 3-16,-5-6 0,-5-3 15,5-1-15,4 0 0,-6 4 16,-3 2-16,26 0 16,18 0-16,-28-1 0,-20-2 0,-1 0 15,0 1-15,3 1 0,3 2 16,2 1-16,1 0 0,-4 2 15,-1-1-15,-4 1 0,0 0 16,-12-2-16,-10-2 0,-10-7 16,-7-3-16,-20 1 0,-11 0 0,-9 0 15</inkml:trace>
  <inkml:trace contextRef="#ctx0" brushRef="#br0" timeOffset="9219.0623">21190 4550 0,'0'0'0,"0"0"0,0 0 16,0 0-16,0 0 0,25 5 15,-25-5-15,25 0 0,-25 0 0,39-2 16,-16 3-16,4 0 0,5 1 16,4-1-16,3-2 0,14 0 15,2 0-15,17 0 0,2 0 16,15-2-16,-2 3 0,4-2 15,0 0-15,13 2 0,-5 0 0,9-3 16,-4-1-16,37-4 0,-13 1 16,-3 8-16,-1 6 15,-13-2-15,-8-3 0,-1 0 0,0-1 16,-6-4-16,-5 0 0,3 3 16,2 1-16,-6 0 0,-4-1 15,8 4-15,6 1 16,-3 1-16,-1-2 0,1-2 0,1-1 15,-4 3-15,-3 2 0,4-3 16,3-2-16,-4-1 0,-2 1 16,-1 0-16,1 0 0,-2 0 0,0 1 15,3 1-15,1 0 16,-3-1-16,-2-3 0,1-1 0,-1 0 16,-4 1-16,-2 0 0,0 1 15,2 0-15,0 1 0,-1-1 16,2-1-16,2 0 0,-2 3 15,0 1-15,-1-2 0,-1-1 16,0 0-16,-2 1 0,4-1 16,1 0-16,-4 2 0,-2 1 0,0-1 15,2-1-15,3 2 0,2-1 16,2 4-16,2 0 16,-4 2-16,-3-2 0,2 2 15,1 2-15,-5 0 0,-5 2 0,1 0 16,-1 0-16,-9-7 0,-5-5 15,-8 6-15,-4 6 0,-1-8 16,-3-4-16,-1-1 0,-3-2 16,-2 3-16,-1 0 0,-4 1 15,-2-1-15,1-1 0,-1-1 0,-1 4 16,-1 1-16,0-3 0,0-2 16,3 1-16,0 1 0,-2 0 15,-1 1-15,4-2 0,2-3 16,1 3-16,0 2 0,0 2 15,2 2-15,-17-3 0,3 0 0,6 1 16,6-2-16,-2 4 16,-2 1-16,0-2 0,2 1 15,-4-1-15,-1 3 0,2-4 16,1 1-16,-2-1 0,-1 1 0,-2 1 16,0 0-16,-6-3 0,1 0 15,0 1-15,0 2 0,-3 0 16,-2 0-16,0 0 0,0 1 15,-1-3-15,-1-2 0,-6 0 16,-1 1-16,-2-1 0,-2 0 16,-4-2-16,-3-3 0,0 2 0,-1 2 15,0-2-15</inkml:trace>
  <inkml:trace contextRef="#ctx0" brushRef="#br0" timeOffset="9883.3095">26039 5897 0,'0'0'0,"0"0"0,0 0 16,0 0-16,0 0 0,22 4 16,-22-4-16,30 8 0,-10-6 15,4 1-15,5-1 0,1 0 16,4 1-16,14 1 0,5-1 15,12 1-15,-1 0 0,18-1 0,1 0 16,-2 0-16,-4 4 0,20-2 16,2 1-16,6-2 0,-8 0 15,45 2-15,-7 0 0,-18-1 16,-13 1-16,7 1 0,2 3 16,-10-3-16,-9-1 0,11-1 15,5-1-15,-5 4 0,-5 4 0,14-7 16,7-4-16,-10 2 15,-8 2-15,13-1 0,9-1 0,-8 2 16,-3 1-16,9 1 0,6 3 16,-9 3-16,-9 3 0,8 2 15,6 1-15,-20 6 0,-12 3 0,3-3 16,2 0-16,-31-10 0,-20-4 16,-15-2-16</inkml:trace>
  <inkml:trace contextRef="#ctx0" brushRef="#br0" timeOffset="34166.7941">22219 6436 0,'0'0'0,"0"0"0,0 0 0,0 0 16,0 0-16,-9-20 0,9 20 16,-8-20-16,4 9 0,-1-3 15,-2 1-15,0-2 0,0 2 0,-2-3 16,-1 0-16,-1 0 16,-1 1-16,-5-5 0,1 0 15,-2 2-15,0 0 0,-3 1 16,-3 0-16,-1 1 0,-1 1 0,-9-4 15,-3-3-15,-1 3 0,0-1 16,-5 3-16,-3 0 0,-7 1 16,2 4-16,-2 2 0,-2 2 15,0 0-15,-1 0 0,-12 3 16,-4 3-16,6 1 0,3 0 0,-12 2 16,-1 1-16,8 3 0,5 2 15,-34 8-15,5 0 0,9 0 16,7-1-16,-2 10 0,1 7 15,6-6-15,5-5 0,-2 2 16,-3 2-16,12 9 0,10 5 0,-8 1 16,-3 0-16,10-2 15,7 0-15,-5 0 0,-2 3 16,2-1-16,4 1 0,-3 5 16,0 5-16,2-3 0,2-1 0,1 10 15,1 8-15,1-10 0,2-7 16,6 7-16,3 7 0,7-10 15,6-6-15,-3 6 0,-1 5 16,4-8-16,3-5 0,4 3 16,2 4-16,4-2 0,1-2 15,4 1-15,3-1 0,1-7 0,-1-5 16,6 5-16,4 3 16,2-3-16,-1-2 0,5-1 0,3 0 15,-3-5-15,-1-6 0,3 5 16,2 2-16,5-9 0,2-5 15,3 3-15,2 3 0,-2 2 0,-2 1 16,5-9-16,1-4 16,-12-6-16,3 2 0,24 5 15,1-3-15,-21-5 0,3 1 16,13 0-16,7 2 0,-9-4 16,-3 0-16,32-1 0,0-3 15,-7-3-15,-5-2 0,4-2 0,1-2 16,-5-2-16,-4-1 0,4-1 15,4-2-15,-4-1 0,-4-2 16,9-10-16,4-6 0,-6 2 16,-3 1-16,3-4 0,2-1 15,-2-1-15,-2 0 0,6-6 16,4-7-16,-5 5 0,-5 3 0,3-7 16,4-2-16,-6 3 0,-4 2 15,9-8-15,7-6 0,-12 7 16,-8 3-16,2 1 0,0-1 15,-1 1-15,-4 2 0,-7-2 16,-4-2-16,-7 8 0,-5 4 16,-9 1-16,-5 2 0,-9 3 0,-3 5 15,-4-5-15,-2-1 16,-2 4-16,-1 3 0,-8 5 0,-7 0 16,-4 8-16,-3 3 0,-5 8 15,-3 4-15,10-2 0,7 1 16,5-1-16</inkml:trace>
  <inkml:trace contextRef="#ctx0" brushRef="#br0" timeOffset="35584.0466">24468 7685 0,'0'0'0,"0"0"0,0 0 16,0 0-16,-5-23 0,5 23 0,0 0 16,-8-12-16,4 9 0,-2-1 15,-2 0-15,-2 0 0,-1 1 0,-2 2 16,-2 2-16,-4 0 15,-1 2-15,-2 3 0,-3 2 16,-6 4-16,1 3 0,-2 0 0,-1 4 16,1 2-16,1 3 0,-6 8 15,1 1-15,3-1 0,1 3 16,0 6-16,5 0 0,5-2 16,3-2-16,5-1 0,1-1 15,6-1-15,2-3 0,5 0 16,5-2-16,2-3 0,6 0 0,3-5 15,5-2-15,1-3 0,1-2 16,5-3-16,3-2 16,2-2-16,1-2 0,6-4 15,4-3-15,2-3 0,4-2 0,8-4 16,-1-4-16,0-3 0,-1-4 16,-1 1-16,-1 1 0,1-5 15,-6 1-15,-3-4 0,-1-2 16,-5 2-16,-4 1 0,-5 1 15,-4-1-15,-5-2 0,-3-1 16,-2 4-16,-2 6 0,-1-3 0,-3 1 16,-3 3-16,1 0 0,-2 4 15,-2 2-15,0 2 0,-2 1 16,-1 3-16,1 0 0,-2 2 16,-1 2-16,0 3 0,-1 5 15,-3 3-15,0 2 0,-3 3 16,-1 2-16,-1 3 0,-2 1 15,0 2-15,-2 2 0,0 3 16,-2 2-16,-1 1 0,1 1 0,-1 2 16,0 2-16,-3 4 0,0-2 15,3 1-15,2-2 0,2-1 16,4-3-16,0 0 0,2-1 16,2-3-16,1-3 0,2-3 15,1-1-15,2-3 0,2-1 0,5-4 16,4-1-16,2-8 0,1-3 15,5-3-15,3-2 16,4-3-16,3-5 0,1 0 16,2-3-16,7-6 0,0-1 0,0-4 15,1-4-15,-1 2 0,0 0 16,3-3-16,-2 1 0,-2-2 16,-2-1-16,-3 0 0,-1-1 15,-5 1-15,-1 1 0,2-2 16,-2 1-16,-2 1 0,-3 2 0,-2-1 15,-4 1-15,-5 8 0,-2 0 16,-1 2-16,-1 1 16,-1 2-16,-2 1 0,-1 3 0,0 2 15,-2 2-15,0 4 0,0 0 16,0 1-16,-2 5 0,0 2 0,0-2 16,-4 4-16,2 0 15,-1 2-15,-2 1 0,-1 4 16,-2 0-16,-1 3 0,-2 2 15,-1 3-15,-1 1 0,0 3 0,-3 9 16,1 0-16,0 0 0,3 1 16,1 2-16,0 1 15,0 1-15,1-1 0,0 7 0,3-2 16,1-1-16,4-1 0,0-3 16,-1 0-16,2-1 0,0 0 15,2-4-15,2 1 0,1-1 16,1 0-16,1-5 0,-1-2 15,3-2-15,2-1 0,4-4 16,4-1-16,2-6 0,0-6 0,-5 0 16,-3 0-16,-2-2 0</inkml:trace>
  <inkml:trace contextRef="#ctx0" brushRef="#br0" timeOffset="36000.1277">26041 8185 0,'0'0'0,"0"0"0,0 0 15,0 0-15,0 0 0,0 0 0,0 0 16,0 0-16,0 0 0,-21 16 15,21-16-15,-22 16 0,22-16 0,-25 20 16,12-7-16,-2 2 16,1 1-16,-1 0 0,-2 1 15,-2 7-15,3-2 0,0 1 16,2 2-16,3-2 0,3 0 16,3 0-16,3-1 0,3-1 15,3-3-15,7-2 0,6 1 16,8 0-16,4-4 0,8-1 0,7 0 15,1-4-15,1-1 0,13-1 16,5-2-16,-7-1 0,-5 1 16,4-5-16,-3-4 0,-11 2 15,-9 1-15,-7-6 0,-6-2 16,-5 1-16,-4 3 0,-2 1 16</inkml:trace>
  <inkml:trace contextRef="#ctx0" brushRef="#br0" timeOffset="36416.9963">26309 8270 0,'0'0'0,"0"0"0,0 0 16,0 0-16,0 0 0,0 0 0,0 0 15,0 0-15,0 0 0,-23 18 16,23-18-16,-15 15 0,15-15 15,-16 19-15,6-8 0,0 1 16,0 1-16,-2 3 0,-1 2 16,0 0-16,1 0 0,-4 7 15,2 3-15,2-2 0,1 0 0,-1 2 16,-1 2-16,2-2 16,3-2-16,-3 6 0,0 2 15,1-3-15,1-2 0,0-1 0,1-2 16,2-1-16,0-3 0,0-1 15,-1 1-15,0-2 0,2-2 0,-1 0 16,2 2-16,1-1 16,0-3-16,0 0 0,-1-1 15,0-3-15,2-2 0,0-1 16,-1 0-16,0-4 0,2 1 0,1-4 16,0-2-16,3 2 0,0-1 15,8-3-15,5 1 16,-1-1-16,-3 1 0,-2 0 0</inkml:trace>
  <inkml:trace contextRef="#ctx0" brushRef="#br0" timeOffset="36645.8621">27686 8773 0,'0'0'0,"0"0"0,0 0 15,0 0-15,0 0 0,0 0 16,0 0-16,0 0 0,0 0 0,0 0 16,0 0-16,6-24 0,-6 24 15,0 0-15,0 0 0,0-20 16</inkml:trace>
  <inkml:trace contextRef="#ctx0" brushRef="#br0" timeOffset="37667.1063">27683 7417 0,'0'0'0,"0"0"0,0 0 0,0 0 16,0 0-16,0 0 0,27 4 16,-27-4-16,22 2 0,-8-1 15,1 3-15,1-3 0,0 2 0,3-1 16,3 0-16,-1 1 0,0 0 15,8 0-15,3 0 0,-1 2 16,0 1-16,2-2 0,1-2 16,6 3-16,-2 0 0,0 0 15,3-2-15,0 3 16,-2 0-16,11 0 0,1 1 0,-5-1 16,-2 1-16,5 0 0,3-2 15,-5 1-15,-3-2 0,11 3 0,2 0 16,-7-1-16,-6-2 0,12 0 15,5 2-15,-16-1 0,-4 0 0,10 1 16,3 0-16,-6 1 16,-1 1-16,0-2 0,2-1 15,-4 2-15,-3 0 0,2 0 16,1 0-16,-2-2 0,-2 0 0,6 2 16,1 0-16,-14-4 0,-5-1 15,5 6-15,2 1 16,-3 0-16,-3-3 0,1 0 0,-1-1 15,-3 1-15,-4-1 0,-3-2 16,-1-1-16,-4-1 0,-1-1 16,1 1-16,-1 3 0,-2-2 0,-2 1 15,-1-3-15,0 0 16,-3 0-16,-1 0 0,-1 0 16,1 0-16,-5 0 0,0 0 0,-3 1 15,-2 0-15,-4-3 0,-3-2 16,2 1-16,2 0 0,2 0 15</inkml:trace>
  <inkml:trace contextRef="#ctx0" brushRef="#br0" timeOffset="38300.666">25803 7264 0,'0'0'16,"0"0"-16,0 0 0,28 4 0,-28-4 15,28 0-15,-6 0 16,2-1-16,1-1 0,12 2 0,5 2 15,1-2-15,0-1 0,16 0 16,2 1-16,1 0 0,-1 1 16,15 1-16,2 0 0,8 0 15,-4 0-15,10-2 0,0 0 16,-9 0-16,-7 0 0,34 3 16,-8 3-16,-16-1 0,-10 0 0,4-1 15,1-2-15,-11 5 16,-10 3-16,4-5 0,1-2 0,-7 0 15,-6 1-15,-2 1 0,-1-1 16,-5 1-16,-3-2 0,-3 3 16,-1 0-16,-4-1 0,-3-2 15,-2 2-15,1 3 0,-9-3 16,-5 1-16,-3 1 0,-3-1 16,-6-3-16,0 0 0,-1 2 15,1 2-15,-3-1 0,-1 1 0,-7-1 16,-4-1-16,4-2 0,2-1 15,1 0-15</inkml:trace>
  <inkml:trace contextRef="#ctx0" brushRef="#br0" timeOffset="38833.8796">24896 8571 0,'0'0'0,"0"0"0,0 0 0,0 0 16,0 0-16,0 0 0,0 0 15,0 0-15,0 0 0,0 0 16,0 0-16,0 0 0,0 0 0,0 0 16,0 0-16,0 0 0,0 0 15,0 0-15,0 0 0,0 0 16,-9-22-16,9 22 15,0 0-15,0 0 0,0 0 0,-8-21 16,8 21-16,0 0 0,0 0 16,0 0-16,6-20 0,-6 20 0</inkml:trace>
  <inkml:trace contextRef="#ctx0" brushRef="#br0" timeOffset="40483.6255">26792 8755 0,'0'0'0,"0"0"0,0 0 15,0 0-15,0 0 0,0 25 16,0-25-16,0 28 0,0-28 0,-1 34 15,0-12-15,-1 2 0,-2 2 0,1 4 16,-1 4 0,-3 10-16,0-1 0,-1 13 0,-1 1 15,1-3-15,0-4 0,-2 10 16,0-1-16,-1-5 0,0-5 0,-1 7 16,0-2-16,4-12 0,4-8 15,-2-5-15,1-4 16,-2-6-16,0-5 0,-4-8 0,-3-6 15,3-5-15,0-4 0,-2-13 16,-2-9-16,3 7 0,2 6 0,-6-17 16,-4-11-16,5 11 15,3 6-15,-1-8 0,-1-8 16,4 8-16,4 4 0,1-7 16,4-1-16,2 6 0,2 3 0,4 1 15,4 3-15,0 7 0,0 2 16,0 1-16,0 2 0,2 2 15,-1 3-15,-2 3 0,-2 3 16,-1 5-16,0 3 0,-2 5 16,0 5-16,-3-2 0,-2 3 0,-6 3 15,-3 1-15,-2 3 16,-2-2-16,-4 3 0,-3-1 16,1-1-16,2-1 0,-1 2 0,-1-2 15,5-3-15,1-1 0,5-1 16,1 1-16,3-5 0,1-1 15,2 2-15,2 1 16,2 0-16,-1-2 0,0 1 0,-1 0 16,-1-1-16,-1 1 0,-3 0 15,-3 2-15,-1-1 0,-1-1 16,0 1-16,-2-1 0,2-2 16,2 0-16,2-3 0,-1 0 0,3-2 15,-1-1-15,7-3 0,3 0 16,5-3-16,6-3 0,10-4 15,11-3-15,2-2 0,1 1 16,9-11-16,-3-5 0,-5-1 16,-3-3-16,3-10 0,-4-3 15,-2 4-15,-10 12 0,-6 7 16</inkml:trace>
  <inkml:trace contextRef="#ctx0" brushRef="#br0" timeOffset="40683.6377">27036 8873 0,'0'0'0,"0"0"0,0 0 16,0 0-16,0 0 0,5-21 0,-5 21 15,0 0-15,0 0 0,0 0 16,0 0-16,0 0 0,0 0 16,-11 19-16,11-19 0,-13 37 15,5-15-15,-3 13 0,0 5 16,0 2-16,0 3 0,-3 20 16,-2 8-16,-1 11 0,1-2 0,-6 22 15,-3 3-15,-2 14 0,3-4 16,-7 71-16,6 3 15,4-19-15,3-11 0,6-50 16,4-35-16,3-24 0</inkml:trace>
  <inkml:trace contextRef="#ctx0" brushRef="#br0" timeOffset="41201.1187">27154 9038 0,'0'0'0,"7"-9"0,0 3 15,-3 0-15,2 2 0,4-2 0,3 2 16,4 2-16,1 2 0,4 7 15,4 7-15,-5 2 0,-4 2 16,-6 9-16,-8 2 16,-11-3-16,-8-1 0,-11 0 0,-10 0 15,0-3-15,-1-3 0,-7 3 16,1-3-16,7-2 0,4-2 0,5 0 16,9-3-16,5-2 0,3-3 15,5-1-15,4-1 0,9 1 16,6 0-16,15 5 0,10 2 15,-6-2-15,1 2 0,0 5 16,-5 0-16,-9 0 0,-7 0 16,-8 1-16,-4 4 0,-8-4 15,-4 0-15,-4 1 0,-4-1 16,1-1-16,2-2 0,0-1 16,2-1-16,2-2 0,4-1 0,2-1 15,4-3-15,2-2 0,2 0 16,9 3-16,7 3 15,11 0-15,8 1 0,20 3 0,17 2 16,-3-1-16,-16-4 0,-13-3 16</inkml:trace>
  <inkml:trace contextRef="#ctx0" brushRef="#br0" timeOffset="41426.0812">28330 9496 0,'0'0'15,"0"0"-15,0 0 0,0 0 0,0 0 16,0 0-16,0 0 0,-19-14 15,19 14-15,0 0 0</inkml:trace>
  <inkml:trace contextRef="#ctx0" brushRef="#br0" timeOffset="42099.9764">28141 7315 0,'0'0'16,"0"0"-16,0 0 0,0 0 16,0 0-16,0 0 0,0 0 15,30-6-15,-30 6 0,45 0 0,-8 1 16,1 2-16,3-1 0,15 1 15,5 1-15,-6 0 0,-3 1 16,4-3-16,0 0 0,-10-5 16,-10-1-16,-6-4 0,-6-2 15,-5 3-15,-5 1 0,-3 1 16</inkml:trace>
  <inkml:trace contextRef="#ctx0" brushRef="#br0" timeOffset="42357.5133">28661 7149 0,'0'0'16,"0"0"-16,0 0 0,0 0 0,0 0 15,0 0-15,0 0 0,0 0 16,-14 22-16,14-22 0,-12 22 16,6-7-16,-1 1 0,-2 5 15,-1 2-15,0-1 0,2 2 16,-5 9-16,1 4 0,1 1 16,0 0-16,-2 8 0,1-4 15,0-4-15,1-1 0,1 0 0,1-2 16,1 2-16,3-4 0,-1-1 15,2-2-15,1-7 0,-1-3 16,1-5-16,1-4 0,2-4 16,2-4-16,2-7 0,2-5 15,-1-6-15,2-6 0,-1 4 16,-2 3-16,-1 3 0</inkml:trace>
  <inkml:trace contextRef="#ctx0" brushRef="#br0" timeOffset="42883.9682">28578 7556 0,'0'0'0,"0"0"15,0 0-15,0 0 0,0 0 0,0 0 16,0 0-16,-31 9 0,31-9 16,-32 9-16,9 0 0,1 1 15,0-1-15,-2 3 0,-3 1 16,-6 5-16,2 0 0,3 0 16,1 0-16,3-2 0,2 1 0,-1-1 15,3-3-15,4 0 0,3-3 16,4-2-16,3-3 15,4-2-15,2-3 0,12-1 0,10-5 16,4-1-16,4-2 0,7-3 16,8-1-16,10-6 0,-1 1 15,10-7-15,-3-3 0,-3 2 0,-4 3 16,9-5-16,-1 1 16,-9 4-16,-6 2 0,7 3 15,0 3-15,-11 1 0,-8 1 0,-6 5 16,-5 2-16,-7 2 0,-3 4 15,-5-3-15,-3 0 0,-1 3 16,-1 3-16,-1 3 0,-1 1 16,1 4-16,-2 2 0,-2 2 15,0 3-15,-2 3 0,1 0 16,-1 4-16,-3 0 0,2 2 16,0 0-16,-4 5 0,-1 0 15,1-2-15,1-3 0,-3 0 0,-1-1 16,0-4-16,1-4 0,0-3 15,1-2-15,1-2 0,0-1 16,0-3-16,-2-5 0,0-1 16,0-2-16,-6-5 0,-4-5 15,-5-3-15,0-4 0,-3-7 16,1-4-16,4 6 0,4 4 0,3 3 16</inkml:trace>
  <inkml:trace contextRef="#ctx0" brushRef="#br0" timeOffset="43034.0479">28943 7645 0,'0'0'0,"0"0"15,0 0-15,0 0 0,0 0 0,0 0 16,0 0-16,0 0 0,-23 18 16,23-18-16,-22 14 0,22-14 15,-28 15-15,9-7 0,-5 1 16,1 0-16,-1-2 0,-3 0 16,-1 1-16,-7 1 0,3-3 0,7-2 15,6-3-15,3-1 0,3 1 16,2-1-16</inkml:trace>
  <inkml:trace contextRef="#ctx0" brushRef="#br0" timeOffset="43184.288">28948 7838 0,'0'0'0,"0"0"0,0 0 15,0 0-15,0 0 0,0 0 16,0 0-16,0 0 0,29 11 16,-29-11-16,0 0 0,0 0 0,24 8 15,-24-8-15,0 0 16,26-5-16,-17 0 0,-1-4 0,2-3 15,-1 1-15,-1 2 0,-2 0 16</inkml:trace>
  <inkml:trace contextRef="#ctx0" brushRef="#br0" timeOffset="43567.9171">29279 7632 0,'0'0'0,"0"0"0,0 0 0,0 0 16,0 0-16,0 0 0,0 0 0,0 0 15,0 0-15,12 21 0,-12-21 16,0 0-16,5 24 0,-5-24 15,0 0-15,0 0 0,2 24 16,-2-24-16,0 0 0,0 0 16,0 0-16,0 0 15,2-18-15,-2 18 0,2-26 0,-2 26 16,6-36-16,-4 16 0,0 1 16,3-5-16,0 3 0,1 1 15,-2 2-15,2 2 0,0 1 16,0 1-16,-1 3 0,0 1 15,-2 4-15,0 1 0,1 2 0,-1 6 16,0 3-16,0 2 16,1 5-16,0 9 0,2 7 0,-1 2 15,0 4-15,-3 4 0,-1 5 16,-2 13-16,-2 2 0,-7 13 16,-6 2-16,-3-2 0,-2 0 0,-13 4 15,-6-5-15,-5-7 16,5-13-16,5-18 0,6-15 15,8-4-15,5-4 0,5-3 16</inkml:trace>
  <inkml:trace contextRef="#ctx0" brushRef="#br0" timeOffset="43752.672">29317 7657 0,'0'0'0,"0"0"15,0 0-15,0 0 0,25-4 0,-25 4 16,28-1-16,-10 2 16,4 3-16,3 2 0,2 2 15,11 3-15,1 2 0,0-1 0,0-2 16,7-3-16,-1-1 0,-7-3 16,-9 1-16,-4-1 0</inkml:trace>
  <inkml:trace contextRef="#ctx0" brushRef="#br0" timeOffset="44003.2974">29955 7577 0,'0'0'0,"0"0"16,0 0-16,0 0 0,0 0 0,0 0 16,0 0-16,0 0 15,0 0-15,0 0 0,0 0 0,-15 12 16,15-12-16,-15 17 16,15-17-16,-17 20 0,8-10 0,1 1 15,1 0-15,2-1 0,0 0 16,2 0-16,2-1 0,2 3 15,4-1-15,2 2 0,5 2 16,4 2-16,4 0 0,6 7 16,2 2-16,-3-5 0,-1 0 0,2 0 15,-4-2-15,-7-2 0,-3-2 16,-6-4-16,-5-3 0,-1-2 16,0-1-16,0-2 0</inkml:trace>
  <inkml:trace contextRef="#ctx0" brushRef="#br0" timeOffset="44220.4995">29870 7867 0,'0'0'0,"0"0"16,0 0-16,19 19 0,-19-19 0,16 17 15,-8-10-15,-1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27:46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15623 7915 0,'0'0'0,"0"0"0,0 0 15,-28 9-15,28-9 0,-29 14 0,7-3 16,-9 6-16,-1 2 0,-5 4 16,-1 4-16,-13 10 0,-1 1 0,-12 11 15,0 2-15,5 0 0,4-1 16,-6 9-16,5 0 0,2 1 15,8-5-15,10-7 0,9-4 16,7-5-16,5-4 0,4 9 16,7-8-16,4-20 0,3-5 15,2-2-15,0 0 0,4-4 16,2-2-16,9-3 0,6-2 16,6-6-16,4-4 0,8-8 15,6-7-15,7-1 0,3 0 0,8-5 16,4-5-16,10-5 0,-4 1 15,31-20-15,-12 8 0,-18 6 16,-14 6-16,-9 3 0,-5 0 16,-7 7-16,-6 3 0,-1 3 15,-2 2-15,-7 2 0,-5 2 0,-5 2 16,-1 1-16,-4 5 0,-2 5 16,-6 2-16,-5 5 0,0 0 15,0 0-15,-4 4 0,-3 3 16,-4 2-16,-4 1 0,0 5 15,-4 4-15,-3 4 0,-3 2 16,-1 3-16,0 2 0,1 2 16,-1 1-16,-5 13 0,-1 4 15,5-2-15,1-4 0,4 1 16,2 1-16,2 4 0,2-2 0,6-4 16,5-1-16,3-7 15,3-6-15,4-1 0,4 0 16,4-7-16,3-4 0,5-7 0,5-3 15,5-2-15,3-2 0,7-7 16,4-6-16,5-4 0,3-3 16,4-7-16,4-6 0,5-7 15,-3-3-15,-3-4 0,1-3 16,18-17-16,-10 8 0,-13 1 16,-9 2-16,-7 6 0,-7 6 0,-6-4 15,-4-3-15,-12 7 0,-7 4 16,-3-2-16,-2-1 0,-5 6 15,-4 3-15,-10 6 0,-6 2 16,0 2-16,1 2 0,-1 7 16,-6-1-16,1 1 0,-3 1 15,-9 3-15,-6 4 0,-5 4 16,-3 1-16,-4 6 0,-6 3 16,9 6-16,6 4 0,-22 16 0,10 1 15,16 2-15,10 2 0,17 1 16,12-2-16,1-12 0,3-9 15,2-6-15</inkml:trace>
  <inkml:trace contextRef="#ctx0" brushRef="#br0" timeOffset="164.649">17063 8282 0,'0'0'0,"0"0"0,0 0 16,0 0-16,0 0 0,0 0 16,33 13-16,-33-13 0,0 0 0,26 11 15</inkml:trace>
  <inkml:trace contextRef="#ctx0" brushRef="#br0" timeOffset="632.8796">18958 7222 0,'0'0'0,"0"0"16,0 0-16,-1 23 0,1-23 16,-2 26-16,0-5 0,1 2 15,0 0-15,0 14 0,0 5 16,-1-1-16,1 0 0,-3 13 16,0 0-16,0-3 0,-1-2 0,-5 4 15,-2-4-15,0-6 0,1-6 16,-7 3-16,-1-3 15,2-12-15,2-8 0,4-4 0,2-3 16,2-4-16</inkml:trace>
  <inkml:trace contextRef="#ctx0" brushRef="#br0" timeOffset="833.7663">18998 7471 0,'0'0'0,"0"0"16,22-1-16,-8 1 0,3 0 0,5 2 16,4 0-16,7 2 15,-1-1-15,-1 1 0,0 0 16,3 0-16,-3-2 0,-6-7 16,-3-4-16,-4 2 0,-4 1 0,-3 0 15</inkml:trace>
  <inkml:trace contextRef="#ctx0" brushRef="#br0" timeOffset="1132.6767">19436 6834 0,'0'0'0,"0"0"0,0 0 16,0 0-16,0 0 0,0 25 0,0-25 15,-2 31-15,2-31 0,-4 41 16,-1-15-16,0 2 0,-2 1 16,-3 15-16,-1 4 0,-1 1 15,-1-1-15,-4 17 0,0 5 16,-3 7-16,1-4 0,-5 16 16,-1 1-16,0-5 0,2-6 15,-1 15-15,-1 13 0,-3 13 16,5-13-16,0-4 0,-2-2 0,12-25 15,5-16-15,4-19 0,1-13 16,1-9-16</inkml:trace>
  <inkml:trace contextRef="#ctx0" brushRef="#br0" timeOffset="1482.7149">19494 7517 0,'0'0'16,"10"-4"-16,2 1 0,-1 1 0,1 0 15,7 3-15,5 2 16,6 6-16,-1 3 0,3 5 16,3 5-16,0 4 0,-6 2 0,-13 4 15,-8 4-15,-9 0 0,-7 1 16,-13 6-16,-8 0 0,-2-3 15,-1-2-15,-9 2 0,-5-2 16,8-5-16,5-5 0,4-2 16,8-5-16,9-8 0,3-6 15,6-1-15,3-2 0,13-2 0,11 0 16,23 1-16,19 1 16,9 0-16,6 3 0,29 5 15,7 4-15,-17-3 0,-29-4 0,-19-1 16</inkml:trace>
  <inkml:trace contextRef="#ctx0" brushRef="#br0" timeOffset="1683.2804">20317 8000 0,'0'0'16,"0"0"-16,0 0 0,-5 25 16,5-25-16,-21 22 0,-3-6 15,-7-3-15,-6 1 0,-2 0 16,6-1-16,5-2 0</inkml:trace>
  <inkml:trace contextRef="#ctx0" brushRef="#br0" timeOffset="3916.1186">30223 10062 0,'0'0'0,"0"0"0,0 0 0,0 0 15,0 0-15,0 0 0,0 0 16,0 0-16,0 0 0,0 0 15,-9-24-15,9 24 0,-22-18 0,22 18 16,-34-25-16,12 12 16,-2 0-16,-11-4 0,-2-2 15,-1 0-15,1 2 0,-14-1 16,-3 1-16,3 2 0,4 0 0,-11-1 16,-2 3-16,3 0 0,1 1 15,-8 1-15,2 1 0,3-1 16,5 0-16,-3 4 0,-1 2 15,-1-1-15,8 1 0,-4-4 16,-4 0-16,4 1 0,3 3 16,-2 0-16,-3 3 0,4 0 15,4 1-15,-25 4 0,5 4 16,27-6-16,1 0 0,-16 2 0,2 3 16,7-2-16,6 1 0,-3 2 15,-1 4-15,19-6 0,-1 0 16,-24 5-16,-1-1 0,24-4 15,2 0-15,-5 1 0,-3 1 16,1-2-16,1 1 0,0 1 16,0 2-16,2 0 0,4-1 15,0 1-15,1 0 0,5 1 16,3 1-16,3-1 0,-2 0 16,2 0-16,1 1 0,1 0 0,1 2 15,5-2-15,0 0 0,0 4 16,1 1-16,0 3 0,3 1 15,0 4-15,0 0 0,2 2 16,0-1-16,0 4 0,0 3 16,1 0-16,0 3 0,-2 4 15,-2 3-15,2-1 0,0 0 0,1 3 16,1 3-16,0 5 0,0-3 16,2 3-16,1 4 0,2-1 15,-1-1-15,3 12 0,2 4 16,-2-10-16,1-5 0,0 17 15,-1 6-15,0 8 0,-1-12 16,1-1-16,2-2 0,-3-4 16,-2-3-16,0 0 0,-2 2 15,1-5-15,0-5 0,0 6 16,-1 2-16,-1-8 0,0-5 0,0 8 16,1 6-16,-1-5 0,0-2 15,1 4-15,-1 2 0,0-6 16,1-5-16,2 3 0,2 1 15,-2-3-15,0-3 0,-1 2 16,1 1-16,1-9 0,-1-6 16,-1 8-16,0 5 0,-1-3 0,0-5 15,0-2-15,2-1 16,0-6-16,2-4 0,-1 5 0,-1 3 16,-4-8-16,-3-8 0,-1 5 15,-2 3-15,1-1 0,-2-2 16,-2-5-16,-1-6 0,5-5 15,-2 3-15,1-1 0,-2 0 16,-2-5-16,-1-1 0,-2-8 16,-3-5-16,4 1 15,3 1-15,3 0 0</inkml:trace>
  <inkml:trace contextRef="#ctx0" brushRef="#br0" timeOffset="4800.5457">27999 13532 0,'0'0'0,"0"0"0,0 0 0,0 0 15,0 0-15,0 0 0,-28-12 0,28 12 16,-29-4-16,10 5 16,-2 1-16,-3 2 0,-3 2 0,-1 5 15,-3 3-15,-7 8 0,3 3 16,-2 10-16,5 4 0,6 1 16,7-1-16,2 8 0,6-2 15,8-2-15,5-5 0,8-2 16,6-2-16,5-6 0,4-3 0,6-3 15,8-4-15,8-4 0,1-6 16,-1-11-16,1-8 16,-1-8-16,1-8 0,0-10 15,1-9-15,-3-3 16,-2-3-16,-5-1 0,-9 4 0,3-20 16,-8 6-16,-8 20 0,-5 15 15,-3 3-15,-2 2 0,-5 12 16,-1 4-16,0 0 0,-1 3 15,0 2-15,0 2 0,0-3 16,1 1-16,-1 2 0,0 0 0,-3 2 16,-1 1-16,-1 3 15,1 2-15,-4 6 0,-1 8 16,-1 1-16,1 2 0,-7 14 16,-4 11-16,0 3 15,2 1-15,-3 11 0,2-2 0,0 3 16,2-8-16,-1 0 0,3-7 15,2-11-15,5-7 0,1-8 16,3-6-16,4-12 0,3-9 0,6-5 16,3-7-16,-4 4 0,-2 3 15,-1 2-15</inkml:trace>
  <inkml:trace contextRef="#ctx0" brushRef="#br0" timeOffset="5124.6773">28339 13882 0,'0'0'0,"0"0"15,0 0-15,17 9 0,-17-9 0,26 10 16,-10-4-16,3-1 0,2 2 16,1 0-16,2 2 15,5 3-15,-3 1 0,-2-1 0,-3-2 16,-4 1-16,-3 0 0,-5 1 16,-3 1-16,-7 1 0,-6 1 15,-7 0-15,-7 0 16,-3-1-16,-4-1 0,-9 4 0,-2-2 15,-1 1-15,1 0 0,-6 2 16,6-3-16,8 0 0,6-2 0,6-2 16,4-2-16,4-2 0,4-1 15,3 0-15,4-1 16,9 2-16,7 2 0,10 3 0,8 2 16,8 0-16,7-1 0,21 0 15,11-2 1,-1-6-16,1-5 0,-10 0 0,-17 0 0,-14 0 15</inkml:trace>
  <inkml:trace contextRef="#ctx0" brushRef="#br0" timeOffset="5316.8227">28964 14127 0,'0'0'16,"0"0"-16,0 0 0,0 0 16,0 0-16,0 0 0,0 0 15,0 0-15,-24 2 0,24-2 16,-29-32-16,16 15 0,13 17 0,-23-27 16</inkml:trace>
  <inkml:trace contextRef="#ctx0" brushRef="#br0" timeOffset="5618.725">27596 13486 0,'0'0'15,"0"0"-15,0 0 0,0 0 0,3 28 16,-3-28-16,2 30 16,-2-30-16,0 39 0,0-14 15,-1 3-15,0 2 0,-1 1 0,-1 10 16,-2 0-16,1 1 0,0-8 0,1-6 15</inkml:trace>
  <inkml:trace contextRef="#ctx0" brushRef="#br0" timeOffset="7983.8888">27460 14721 0,'0'0'0,"0"0"15,-3 14-15,1-4 0,-2-1 16,1 4-16,1 2 0,0 5 15,-1-2-15,2 6 0,1 3 16,0-5-16,0-3 0,-2 12 16,-3 7-16,-2 4 0,0-6 15,1 0-15,0 0 0,1 3 16,-1-4-16,1-1 0,-1-1 16,2-1-16,-1-1 0,0 1 15,-1 0-15,0-3 0,-2-2 16,-1 5-16,0 3 15,-1-2-15,0 0 16,2-5-16,0-5 0,1 3 0,2 3 16,-1-3-16,2-2 0,-1 7 15,1 5-15,-3-3 0,0 0 16,-1 1-16,-1 2 0,1-3 16,3-5-16,-2 4 0,1-3 0,0-5 15,1-1-15,-3 2 16,-1 0-16,-1-3 0,0-4 0,-1 3 15,-1 3-15,-1 1 0,0 3 16,-1-4-16,1-1 0,2-1 16,0-1-16,-1 1 0,-1 1 15,0 0-15,-2 0 0,-2 0 16,-4-1-16,3-4 16,2-1-16,1-3 0,2 0 0,0-2 15,1-2-15,-2 1 0,1-1 16,2 0-16,-1 1 0,0-1 15,-1-1-15,1-2 0,-1-2 0,1 0 16,0-1-16,0-1 0,0 0 16,1-2-16,-2 0 0,-2-1 15,0 0-15,-1-1 0,1 0 16,0-2-16,0-1 0,2-1 16,0-2-16,0 0 0,-1-2 0,0-2 15,0-2-15,-1 1 16,1 2-16,1 0 0,0-1 15,-1-2-15,2-3 0,0-5 16,1-6 0,2 1-16,1-1 0,3 2 0,1 1 0,-1-5 15,2 1-15,1-2 0,1 0 16,1-3-16,0-3 16,1 3-16,0 0 0,-1-6 0,0 1 15,0 4-15,0 4 0,0-2 16,1-2-16,-1 2 0,0 2 15,0-1-15,1 1 0,-1-1 16,0-1-16,1-1 0,0-1 16,-1 0-16,0-1 0,0 1 15,0-1-15,0 0 0,1 2 0,-1-9 16,0-1 0,0 6-16,0 0 0,-1-4 0,0 1 15,1 2-15,0 1 0,0 1 16,-1 1-16,1 2 0,0 3 0,0 1 15,1 0-15,0 0 16,1 1-16,-1 3 0,1 3 0,-1-2 16,1-2-16,-1 3 15,-1-2-15,0 4 0,1 3 0,0-3 16,0-2-16,1-1 0,1-2 16,-2 1-16,0 2 15,-1 1-15,0 0 0,-1-2 0,0-2 16,-2 3-16,1 2 0,0 1 15,0 0-15,0 0 0,-1 1 0,1 2 16,0-3-16,0 0 0,0 0 16,-1 0-16,1-1 0,1 0 15,0-1-15,-1 0 0,1-3 16,0 1-16,0 2 0,-1-2 16,1-1-16,0-1 0,0 1 0,0-4 15,1-3 1,-1 0-16,1 1 0,-1-5 0,0 3 15,-2-2-15,1 0 0,1 2 16,0-1-16,0 0 0,0-2 0,0 1 16,-1-1-16,-1 1 0,1-1 15,0 0-15,0 0 0,2 3 16,2 0-16,0-2 0,0-2 16,1 4-16,-2-1 0,0-6 15,0-1-15,0 4 0,-1 0 16,0-2-16,0-3 0,-3 4 15,-2 2-15,1-2 0,-1 0 16,4 0-16,1 1 0,-1 0 16,0 1-16,-1 3 0,-1 1 0,-2-2 15,1 1-15,-2-2 0,1 3 16,1 1-16,2 0 0,-1 2 16,-1 1-16,-2-2 0,-1 0 15,2 1-15,-1 0 0,2-3 16,0-2-16,0 5 0,1 3 15,1-2-15,1-2 0,-2 5 16,0-1-16,1-1 0,0 2 16,0-2-16,0 0 0,1 0 0,0 1 15,0 0-15,0 1 0,-1-3 16,0-2-16,2 3 16,0 2-16,0 3 0,0 0 0,1-3 15,0-5-15,0 3 0,1 1 16,0 3-16,1 1 0,-1-2 15,0-2-15,0-2 16,0 0-16,1 5 0,-2 3 16,1-1-16,1-1 0,2 1 0,-1-1 15,1 0-15,1 0 16,-3 4-16,0 0 0,-1-3 16,1-1-16,-1 3 0,-1 1 0,2-1 15,1 0-15,0-2 0,1 0 16,-2-1-16,0 0 0,1 1 15,-1 1-15,0 1 0,2-1 16,-1 1-16,2-1 0,-2 0 16,-1-2-16,1 2 0,-2 2 15,0-2-15,0 0 0,0-1 0,1 1 16,-1-2-16,-1-2 16,0 2-16,0 1 0,0-1 0,2-1 15,-2-1-15,0 1 0,0-1 16,0 1-16,0 0 0,0 2 15,0-1-15,0-1 0,0 1 16,1 1-16,-1 0 0,0 0 16,0 0-16,0-1 0,1-2 15,0-2-15,1 3 0,-1 1 0,0 0 16,0 1-16,0 0 0,-1 0 16,1-1-16,-1-3 15,-1 3-15,-1 2 0,-1-1 0,0 0 16,1 0-16,0 0 0,0-3 15,0 2-15,0 0 0,0 0 16,0 1-16,-1-2 0,1 1 16,0 0-16,0 1 0,1-1 15,0 2-15,0 4 0,0-2 16,0 0-16,0 0 0,1-1 0,0 1 16,-1 2-16,1 0 0,2 1 15,-1 1-15,1 1 0,-1 0 16,2 2-16,-2 1 0,0 1 15,0 0-15,1 1 0,-1-1 16,0 1-16,0 2 0,0 0 16,1 0-16,-2 0 0,0 1 15,0 1-15,0 1 0,0-1 16,0 0-16,0 1 0,-1 0 0,0 3 16,0-2-16,1-1 0,-1 0 15,0 1-15,0 0 0,0 2 16,1-3-16,-1 3 0,0-3 15,0 3-15,0 0 0,2-3 16,-2 3-16,0 0 0,0 0 16,0 0-16,0 0 0,0-2 15,0 2-15,0 0 0,0 0 16,0 0-16,0 0 0,0 0 16,0 0-16,0 0 0,0 0 0,0 0 15,0 0-15,0 0 0,0 0 16,0 0-16,0 0 0,0 0 15,0 0-15,0 0 0,0 0 16,0 0-16,-2 6 0,2-6 16,0 0-16,0 0 0,0 7 15,0-7-15,0 0 0,-3 7 0,1-2 16,0-1-16,0 3 0,-2-2 16,1 3-16,-1 0 15,-1 1-15,1-2 0,0 0 0,1 0 16,0-1-16</inkml:trace>
  <inkml:trace contextRef="#ctx0" brushRef="#br0" timeOffset="13100.2096">26233 15157 0,'0'0'0,"0"0"0,0 0 15,0 0-15,0 0 0,4-30 0,-4 30 16,3-26-16,-3 26 0,3-32 15,0 7-15,1-1 0,0-2 16,0-2-16,1-2 0,0-9 16,2 0-16,1-10 0,0 1 15,0-2-15,-1 2 0,-1-12 16,-1 1-16,-1 3 0,0 2 0,-3-10 16,-2 0-16,-1 4 0,0 4 15,0-2-15,0-1 0,-3-4 16,0 4-16,-3-2 0,-1 1 15,2 3-15,1 3 0,-3-25 16,2 5-16,0 9 0,1 5 16,2 2-16,2 1 0,0 4 15,-2 3-15,2-3 0,0-1 16,1 3-16,0 1 0,1 1 16,0 1-16,0 2 0,0 1 0,0-3 15,-1-2-15,1 3 0,0 3 16,-1-4-16,-2-1 0,2 5 15,1 4-15,-1-1 0,0-2 16,0 0-16,-1 1 0,0 1 16,-1-1-16,0 1 0,-1 0 15,-1-1-15,1-1 0,0 2 0,3 3 16,-2 0-16,-2 1 0,-1 1 16,-1 2-16,3-3 0,1 0 15,-1 17-15,1-3 0,0-5 16,-2-4-16,3-1 0,1 1 15,1-1-15,0-1 0,0 2 16,-1 2-16,2-1 0,1-1 16,0 1-16,2 0 0,0 0 15,2 1-15,-1 0 0,2 1 0,-1 1 16,2-2-16,-1 3 0,0 4 16,0-4-16,0-2 0,-2 2 15,0 1-15,0-1 0,2 1 16,-2-1-16,1-3 0,-1 1 15,1-1-15,-1 2 0,1-1 16,-1-1-16,2-2 0,-2 1 16,2 2-16,-2-1 0,-1 0 15,0 1-15,1 1 0,-1-2 16,2-2-16,-2 1 0,-1 2 0,1-1 16,-2-3-16,0 4 0,0 1 15,2 0-15,0 1 0,-1-4 16,0 0-16,-2 2 0,0-1 15,-2 2-15,-2-1 0,0 0 16,0 1-16,1-2 0,-1 0 0,-1 1 16,-3-1-16,2 6 15,-2-2-15,1-4 0,0-1 0,2 7 16,-1 2-16,1-2 16,1-1-16,0 0 0,1 0 0,0-3 15,0-1-15,0 3 0,-1 4 16,2-3-16,1-1 15,0-1-15,0 0 0,1 2 0,0 1 16,1 2-16,0-1 0,-1-1 16,-1-2-16,0 3 0,-1 4 0,1-4 15,0 0-15,-1 2 0,-2 1 16,2 1-16,1-2 0,0 3 16,0 0-16,0-2 0,0 1 15,-1 3-15,0 1 0,0 1 16,0 0-16,-1 1 0,0 1 15,0-1-15,1 0 0,0 1 16,1 1-16,-1 1 0,-1-2 16,1 2-16,1 2 0,0 1 15,0 0-15,0 1 0,0-1 0,1 1 16,0 2-16,-1 0 0,0 1 16,0 1-16,0 1 0,0 0 15,0 3-15,0-3 0,0 3 16,0-2-16,0 2 0,0 0 15,0 0-15,0 2 0,1 3 0,0 0 16,0 3-16,-1-1 16,0 2-16,0 1 0,0 2 15,0-1-15,0 0 0,1 3 16,1-1-16,-1 3 0,0 0 0,0 2 16,1 1-16,-1 1 0,0 0 15,0 8-15,0 1 0,1-1 16,-1-1-16,0 1 0,0 1 15,-1 1-15,0 0 0,0 8 16,1-2-16,0 0 0,-1-1 0,0 0 16,1 0-16,-1 0 0,0 0 15,0 4-15,0-1 16,0-2-16,0 0 0,2 0 0,1 1 16,1 0-16,2-1 0,-4 0 15,-2 1-15,1-1 0,1 0 16,0 0-16,0 2 0,0-2 15,-1-1-15,-1 5 0,-1-1 16,1-1-16,0-2 0,0 0 16,-2-1-16,2 0 0,2 0 0,0-2 15,0 1-15,-1-1 0,0-1 16,0 1-16,0-2 0,0 1 16,1 0-16,-1 0 0,1 2 15,0-1-15,0-1 0,0 0 16,0 1-16,-1-3 0,0 0 15,2 0-15,0 2 0,2 0 16,0 0-16,1 1 0,-1 1 16,0-3-16,-2-1 0,0 2 15,0 0-15,-1 1 0,1 1 0,-1 0 16,1-1-16,-2 5 16,0 0-16,0 0 15,1 4-15,-1-4 0,0-5 0,0 4 16,0-2-16,1 1 0,-1-1 0,0 2 15,-1 1-15,1-2 16,0-1-16,-1 2 16,0 3-16,0 8 0,1 2 15,0-5-15,-1-4 0,1-2 16,0-2-16,-1 3 0,0 1 16,0 3-16,1 0 0,-1-3 0,0-7 15,0 8-15,-1 1 0,1-1 16,0 1-16,0 1 0,0 2 15,1-1-15,2-1 0,-1 0 16,0 1-16,-1-2 0,0-1 16,0 1-16,0-1 0,1 2 15,0 2-15,0 1 0,0 1 16,-1-5-16,-1-2 0,3 4 16,0 5-16,-1-3 0,-1-2 0,1 2 15,2 3-15,-2-1 16,0-1-16,0 21 0,-1-7 0,3-5 15,0-2-15,0-3 0,1-1 16,-4-3-16,-2-2 0,-1 2 16,-1 2-16,3-5 0,3-4 15,-1 4-15,1 2 0,-3-3 16,-2-1-16,4 2 16,4 1-16,-3-16 0,-1 6 0,0 20 15,-2-6-15,-1-5 0,0-3 16,-2 1-16,-2 2 0,4-1 15,2 1-15,-3-5 0,-3-2 16,4-16-16,1 0 0,-1 2 16,-1 5-16,-1 3 0,0 2 0,0-1 15,-1-1-15,2 1 0,1 0 16,0 0-16,0 1 0,1-5 16,1-3-16,-1 2 0,-1 3 15,1-5-15,1-1 0,0-3 16,0-2-16,1-1 0,0 0 0,1-1 15,-1 2-15,0-7 16,0-1-16,-1-3 0,2-1 16,-2-4-16,0 0 0,-1-4 0,-2 0 15,0-3-15,0-3 0,0-5 16,0-5-16,0-1 0,-1-4 16,0-9-16,-1-3 0,-1-4 15,1-2-15,0-1 0,-1 0 16,1 0-16,-1 0 0,1-8 15,1-2-15,-1 1 0,1 1 16,-1-8-16,-1 1 0,2 6 0,1 4 16,-1-4-16,2-2 15,0 0-15,0-1 0,0-8 0,1 0 16,-1 0-16,1 2 0,0-1 16,1-1-16,0 1 0,0 1 15,0-25-15,0 5 0,1 8 16,0 4-16,1-1 0,0-2 15,0 6-15,-1 3 0,1 4 16,0 0-16,1 3 0,-1 2 0,0-6 16,1-4-16,-4 8 0,-2 6 15,5-5-15,0-2 16,-2-5-16,0-4 0,0 6 0,2 4 16,-2 3-16,-1 4 0,-3-10 15,0-6-15,1 3 0,0 0 0,-1 1 16,1 0-16,1 5 15,-1 3-15,2-6 0,0-3 16,-1 3-16,0 3 0,0 3 16,0 0-16,-1-2 0,2-3 0,-1-1 15,0-4-15,0 6 0,0 4 16,-1-3-16,0-1 16,-1 2-16,0 1 0,0-4 0,0-3 15,-3 2-15,-1 0 0,-1 2 16,-2 1-16,2 3 0,2 1 0,-4-4 15,-2-3-15,2 3 16,3 0-16,-2 3 0,0 1 16,-2 1-16,0 2 0,2-6 15,1-3-15,3 5 0,2 3 0,-2-3 16,2-1-16,1 0 0,1 0 16,1 3-16,0 0 0,0 3 15,1 0-15,1-1 0,0 0 16,1 2-16,1 3 0,-1-1 15,0-1-15,0 1 0,-2 0 0,-1 2 16,-1 0-16,1 3 0,2 1 16,1-1-16,0-2 15,-3 4-15,-2 3 0,-1 11 0,0-2 16,0-2-16,2-3 0,0 3 16,0 2-16,1-1 0,0 0 15,0-1-15,1 1 0,-1 5 16,0 2-16,1-1 0,1-1 15,2 0-15,-1-2 0,-1-3 16,-1-1-16,-1 7 0,2 3 0,-1-1 16,1-1-16,0 0 0,0 0 15,0-1-15,2 0 0,-2 0 16,-1 2-16,-1 0 0,0 0 16,2 2-16,0-1 0,2-1 15,-1-1-15,-1-1 0,0-1 16,2 2-16,-1 1 0,-1 1 15,1 1-15,0-1 0,0-1 16,0 0-16,1 1 0,-1 3 16,0 1-16,0 0 0,-1-1 0,0 0 15,0 0-15,0-1 0,-1 1 16,2 0-16,-1 1 0,0 0 16,-1 0-16,0 1 0,2 0 15,-1 0-15,0 0 0,-1 1 16,0 0-16,0 1 0,0 3 0,0-1 15,1 0-15,-1 2 16,0 1-16,0-1 0,1 2 16,-2 2-16,2-3 0,-2 3 0,0 0 15,1-4-15,-1 4 0,-2-1 16,2 1-16,0 0 0,0 0 16,-1 4-16,0-1 0,0 1 15,0 1-15,0 0 0,1 2 16,-1 1-16,-1 2 0,1 0 15,0 1-15,0 1 0,0-1 0,0 2 16,-1 1-16,0 0 16,-1 1-16,1 0 0,-1 2 0,-1 1 15,1 0-15,0 0 0,1 0 16,-2 7-16,2 1 0,0-2 16,1 0-16,0-1 0,0 1 15,0 1-15,-1 2 0,2-3 16,2-1-16,-1 0 0,0 3 15,0 0-15,0 0 0,1 6 16,0-2-16,1-1 0,-1-2 0,0 1 16,1 1-16,-1-2 0,1 0 15,-1 1-15,0 1 0,0 0 16,2 2-16,-1-2 0,-1-2 16,0 1-16,1 0 0,-1-1 15,1 1-15,-1-1 0,0-1 16,1 5-16,-1-1 0,-1-6 15,0 2-15,0 2 0,0-3 16,0-3-16,0 0 0,1 1 16,-1-2-16,0 0 0,0-1 0,0 1 15,0 0-15,0 0 0,0 0 16,0-1-16,1 0 0,-1 0 16,-1-2-16,0-1 0,1 0 15,-1 0-15,0 0 0,1-1 16,0 0-16,0 0 0,0-1 15,0-1-15,0 1 0,-1-3 16,0-1-16,0 0 0,1 3 16,1-1-16,-2 2 0,1-1 0,0 1 15,0-2-15,0 0 0,0 0 16,0-3-16,-1 2 0,0 0 16,0 1-16,0-1 0,1 0 15,1 1-15,0 1 0,-1-1 16,0-1-16,0 0 0,-1 0 15,1-1-15,0 0 0,0-1 16,-1-2-16,0-1 0,1-1 16,0-2-16,0 1 0,1 1 15,-1-1-15,0 0 0,0 0 0,0-3 16,0 1-16,0 1 0,-1-2 16,0 0-16,0-2 0,0 2 15,0-2-15,0 0 0,0 0 16,0 0-16,0 0 0,0 0 15,0 0-15,0 0 0,0-4 16,0-1-16,0-2 0,1-2 0,0-2 16,1-2-16,-2 0 0,0-3 15,0-1-15,0-3 0,0-1 16,0 0-16,0-2 0,-2-1 16,1-8-16,0 0 0,0-1 15,0-1-15,0 3 0,0 3 16,0-8-16,0 1 0,-1-1 15,1 3-15,0 0 0,0-1 16,-1 1-16,0-2 0,0 0 16,-1-1-16,1 3 0,0 0 0,0-5 15,0 3-15,-1 1 0,1 0 16,0 1-16,0 1 16,0 1-16,-1 2 0,0 0 0,0 0 15,-1 0-15,1 1 0,0 0 16,1 0-16,-2 2 0,1-1 0,0 0 15,-2 2-15,2 0 16,1 0-16,-2 1 0,2-1 16,0 3-16,0 1 0,0 3 15,0 0-15,1 4 0,0 1 0,0 0 16,1 2-16,-1 1 0,0 0 16,1 3-16,0 1 0,0 2 15,0 1-15,0 3 0,0-3 16,0 3-16,0 0 0,0 0 15,0 0-15,0 0 0,-1 6 0,0-1 16,0 1-16,-2 1 16,1 2-16,0 2 0,1 1 0,-1 3 15,0 1-15,-1 2 16,1 2-16,0 6 0,-1 0 0,-1 2 16,1 0-16,0 1 0,0 2 15,1 8-15,0-1 0,1 1 16,0 1-16,-1-2 0,-1 0 15,1 2-15,0 2 0,1 6 16,0 1-16,1-3 0,1-2 0,-1 1 16,0 2-16,0-1 0,0 1 15,0 7-15,-1-3 16,0-4-16,0-3 0,0 1 0,-1 3 16,2-3-16,2-1 0,-2 1 15,0 1-15,0 4 0,1-3 0,-1 1 16,0 2-16,1-4 15,0-1-15,-1 1 0,-1 2 16,1-1-16,1-2 0,0 3 16,0-1-16,-1 0 0,-1-1 0,0 5 15,0 3-15,-1 2 0,-1 0 16,-2 28-16,-2-5 0,2-3 16,-2-3-16,0 0 15,1 0-15,1-23 0,3-16 0,0-10 16</inkml:trace>
  <inkml:trace contextRef="#ctx0" brushRef="#br0" timeOffset="13633.3702">26549 16515 0,'0'0'0,"0"0"15,0 0-15,-26 1 0,15-3 0,-2-4 16,-3-3-16,0-3 0,-1-2 15,-6-11-15,-1-6 16,1 0-16,1 0 0,-3-15 0,3-6 16,1-2-16,3-4 0,-3-16 15,1-5-15,0-13 0,5 2 0,-3-15 16,1 1-16,-4-36 16,3 15-16,4 2 0,6 1 15,3 10-15,5 6 0,0-5 0,0-1 16,1 10-16,0 8 0,1 30 15,-2 19-15,0 15 0</inkml:trace>
  <inkml:trace contextRef="#ctx0" brushRef="#br0" timeOffset="14209.1183">26347 12347 0,'0'0'0,"0"0"0,0 0 15,0 0-15,0 0 0,0 0 0,0 0 16,0 0-16,0 0 0,0 0 15,0 0-15,0 0 0,0 0 0,0 0 16,0 0-16,0 0 0,0 0 16,0 0-1,0 0-15,6 21 0,-6-21 0,0 0 16,0 0-16,0 0 16,0 0-16,0 0 0,0 0 0,0 0 15,0 0-15,0 0 0,0 0 16,0 0-16,0 0 0,0 0 15,0 0-15,0 0 0,0 0 16,0 0-16,0 0 0,0 0 16,0 0-16,0 0 0,0 0 15,0 0-15,0 0 0,0 0 16,0 0-16,0 0 0,0 0 0,0 0 16,0 0-16,0 0 0,0 0 15,0 0-15,0 0 0,0 0 16,0 0-16,0 0 0,0 0 15,0 0-15,0 0 0,0 0 16,0 0-16,0 0 0,0 0 0,0 0 16,0 0-16,0 0 15,0 0-15,0 0 0,0 0 16,0 0-16,0 0 0,0 0 0,23-17 16,-23 17-16,15-23 0,-15 23 15</inkml:trace>
  <inkml:trace contextRef="#ctx0" brushRef="#br0" timeOffset="15300.0451">28554 8808 0,'0'0'0,"0"0"15,0 0-15,0 0 0,0 0 0,0 0 16,0 0-16,0 0 0,20 11 15,-20-11-15,11 33 0,-6-9 16,0 5-16,-2 9 0,-2 8 16,-3 19-16,-4 3 0,-6 20 15,-3 2-15,-6 11 0,0-5 0,-11 14 16,-10 11-16,-9 18 16,10-25-16,5-17 0,2-10 15,7-17-15,8-13 0,4-15 16,5-9-16,4-15 0,3-10 0,3-8 15,4 0-15,1-5 0,2-1 16,9-20-16,9-11 0,-9 6 16,3-8-16,3-16 0,3-11 15,0-2-15,-2-2 0,10-51 16,-3 0-16,-11 18 0,-5 14 16,-4 9-16,-2 10 0,1 22 0,0 16 15,-1 16-15,-2 10 16,-1 4-16,-2 2 0,0 1 0,1 2 15,-2-3-15,-2 0 0,0 0 16,0 0-16,0 1 0,1 3 16,3 21-16,3 14 0,0 2 15,-1 8-15,-1 24 0,-3 9 16,-5-1-16,-4 0 0,-10 22 16,-5 5-16,-13 31 0,0-25 0,-3-18 15,0-13-15,9-22 16,7-16-16,11-16 0,8-13 0,2-6 15,2-3-15,8-12 0,6-7 16,5-9-16,4-7 0,7-14 16,5-10-16,-17 18 0,-1-5 0,5-10 15,-7 16-15,-5 11 16</inkml:trace>
  <inkml:trace contextRef="#ctx0" brushRef="#br0" timeOffset="15716.4437">28048 9792 0,'0'0'15,"0"0"-15,0 0 0,0 0 16,0 0-16,0 0 0,0 0 16,0 0-16,0 0 0,0 0 15,32 7-15,-32-7 0,27-2 0,-5 1 16,7-1-16,3 0 15,2-1-15,22 0 0,9-1 16,3 1-16,1-2 0,34-5 0,31-3 16,9-3-16,-12 0 0,80-4 15,33 2-15,-36 2 0,-23 4 0,29 15 16,19 12-16,-31 10 16,-23 7-16,-55-10 0,-39-7 0,-27-5 15</inkml:trace>
  <inkml:trace contextRef="#ctx0" brushRef="#br0" timeOffset="16833.1692">26440 10866 0,'0'0'0,"0"0"0,3 38 16,-2-16-16,0 3 0,0 21 16,0 13-16,1 14 0,1 1 15,3 33-15,1 9 0,-1 19 16,1-6-16,3 71 0,0 20 16,-2-28-16,-1-18 0,-4 0 15,0-1-15,0-20 0,0-15 0,1 10 16,-1 5-16,-2-9 15,-1-7-15,2 11 0,1 10 16,1-16-16,-1-9 0,1 10 0,1 9 16,-1-19-16,2-11 0,0 10 15,2 7-15,-2-9 0,-2-6 16,0 6-16,2 4 0,-1-15 16,1-11-16,-2-33 0,0-24 15,-2-16-15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28:18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15771 8379 0,'0'0'0,"-1"-7"0,-2 0 16,0-2-16,-2-4 0,-8-7 16,-3-4-16,-6-3 0,-5-2 0,-16-10 15,-8-1-15,-6 0 16,-1 0-16,-23-5 0,-6 2 15,-15-3-15,1 6 0,-61-9 16,-19 3-16,20 8 0,15 8 0,-17 2 16,-12 2-16,18 10 0,14 6 15,-14 8-15,-9 6 0,14 4 16,8 1-16,-15 8 0,-9 5 16,18-1-16,12-3 0,-2 11 15,-3 11-15,15-2 0,11-2 0,-9 7 16,-6 5-16,15-4 15,12-3-15,5 9 0,4 8 0,11-7 16,8-5-16,1 4 0,1 2 16,10-1-16,8 0 0,7 6 15,7 3-15,8-6 0,6-4 16,4 0-16,2 2 0,6-4 16,4-3-16,8 4 0,5 4 15,5-2-15,3 0 0,8 1 16,7-1-16,6-5 0,3-6 0,9 8 15,6 6-15,0-10 0,0-5 16,10 1-16,8 2 16,0-6-16,0-2 0,10 4 15,9 2-15,-10-2 0,-6-2 0,15-1 16,11-4-16,-5-2 0,-2-2 16,6 1-16,3 0 0,-3-5 15,0-4-15,18-2 0,14-2 16,-9 0-16,-6 2 0,14-5 15,12-2-15,-10 0 0,-7-2 0,10 3 16,7 3-16,-10-2 0,-8-1 16,12 1-16,9-2 15,-15 2-15,-11 1 0,9-2 0,9-1 16,-11-5-16,-7-3 0,9-2 16,3-2-16,-11 0 0,-7 1 15,5-7-15,6-5 0,-14-2 16,-8-2-16,1-6 0,2-7 15,-13 3-15,-9-1 0,6-7 0,3-8 16,-8 8-16,-6 3 16,-2-7-16,1-6 0,-15 5 0,-9 5 15,3-10-15,3-6 0,-7 2 16,-4 4-16,-4 0 0,-5-1 16,-5-1-16,-2 0 0,-6-5 15,-3 0-15,-2 2 0,-2 4 0,-9-7 16,-6-3-16,-5 5 0,-1 4 15,-12-5-15,-8-3 16,1-1-16,-1 0 0,-14-6 16,-10-6-16,-3 6 0,-2 4 0,-11-4 15,-7 0-15,2 8 16,2 4-16,-14-1 0,-7-3 0,4 9 16,3 2-16,-12-5 15,-8-1-15,5 9 0,4 6 0,-19 2 16,-12 2-16,10 4 0,7 2 0,-13 5 15,-11 4-15,14 4 0,9 4 16,-15 5-16,-11 2 0,9 3 16,7 3-16,-7 10 0,-3 8 15,16 3-15,13 4 0,31-10 16,23-6-16,15-6 0</inkml:trace>
  <inkml:trace contextRef="#ctx0" brushRef="#br0" timeOffset="500.601">11613 6600 0,'0'0'0,"0"0"16,0 0-16,0 0 0,0 0 0,0 0 15,8 31-15,-8-31 0,4 30 0,0-6 16,-1 5-16,0 2 16,0 1-16,0 12 0,0 5 15,-1-1-15,-1-1 0,2 13 16,-2 1-16,0 5 0,0-6 0,0-3 15,-1-2-15,1 2 0,1-8 16,3-4-16,1-3 16,3-9-16,2-7 0,4-13 0,1-7 15,-3-2-15,-3-1 0,-3-1 16</inkml:trace>
  <inkml:trace contextRef="#ctx0" brushRef="#br0" timeOffset="683.8987">11797 7122 0,'0'0'0,"0"0"0,0 0 16,0 0-16,0 0 0,0 0 0,3-18 16,-3 18-16,0 0 0,0 0 15,22-21-15,-22 21 0,29-9 16,-11 4-16,1 1 0,1 2 16,-1-1-16,4 0 0,1-1 15,4-2-15,-1-2 0,-5 1 16,-3 2-16,-3 0 0</inkml:trace>
  <inkml:trace contextRef="#ctx0" brushRef="#br0" timeOffset="917.3263">12215 6550 0,'0'0'0,"0"0"0,0 0 16,0 0-16,0 0 0,0 0 15,0 0-15,-5 21 0,5-21 0,-5 32 16,2-9-16,1 3 0,0 1 15,-1 9-15,1 8 0,1 15 16,1 2-16,1 21 0,-1 5 16,1 15-16,1 0 0,5 17 15,2-2-15,4 5 0,3-11 16,8 28-16,-1-24 0,-3-39 16,-3-24-16,1-42 0,-1-30 15,-5 6-15,-5 6 0,-1 1 16</inkml:trace>
  <inkml:trace contextRef="#ctx0" brushRef="#br0" timeOffset="1150.0341">12529 6799 0,'0'0'0,"0"0"0,0 0 16,0 0-16,0 0 0,6 27 15,-3-5-15,2 1 0,-1 3 0,2 6 16,-1 4-16,1 1 0,-1-1 16,2 14-16,0 11 0,0-7 15,-3-4-15,2 1 0,-2-5 16,1-12-16,0-10 0,0-5 16,-2-5-16,-1-2 0</inkml:trace>
  <inkml:trace contextRef="#ctx0" brushRef="#br0" timeOffset="1551.8366">12629 6618 0,'0'0'0,"0"0"16,0 0-16,0 0 0,0 0 0,24-15 16,-8 14-16,1-1 15,0 4-15,-1 1 0,2 2 16,-3 2-16,-1 2 0,0 7 15,-5 3-15,-5 2 0,-4 1 0,-9 6 16,-6 4-16,-4 0 0,-2-2 16,-7 4-16,-1-1 0,4-5 15,4-4-15,2-1 0,3-6 16,5-3-16,2-3 0,5-2 16,2-4-16,7-2 0,7-2 15,10-1-15,9-1 0,0 0 16,1 2-16,3 2 0,4 2 15,-5 0-15,-3 2 0,2 5 16,-4 3-16,-6-1 0,-2 2 0,-4 4 16,-1 3-16,-6 3 0,-5 1 15,-6 3-15,-5 0 0,-4 1 16,-1 0-16,-7-1 0,-5-4 16,-2-2-16,-2-3 0,-2-6 15,-1-8-15,3-7 0,5-6 0,4 1 16,5 2-16,3 0 0</inkml:trace>
  <inkml:trace contextRef="#ctx0" brushRef="#br0" timeOffset="1839.8811">13171 6785 0,'0'0'0,"0"0"16,0 0-16,27 12 0,-27-12 15,24 22-15,-10-1 0,0 5 16,0 1-16,0 13 0,-2 4 15,-3-1-15,-2 0 0,-2 8 0,-2-3 16,0 2-16,-3-6 0,0-10 16,-2-5-16,1-6 15,0-8-15,0-2 0,0-5 0,3-9 16,2-8-16,1-15 0,4-13 16,1-7-16,2-5 0,5-22 15,0-12-15,6-6 0,3 5 16,12-6-16,7 5 0,1 2 0,-6 13 15,3-16-15,-11 9 16,-18 9-16,-13 6 0,0 19 0,-1 13 16,0 9-16</inkml:trace>
  <inkml:trace contextRef="#ctx0" brushRef="#br0" timeOffset="2200.0997">11814 4787 0,'0'0'0,"0"0"0,0 0 16,0 0-16,0 0 0,-7 31 0,7-31 16,-6 37-16,3-15 0,1 7 15,0 6-15,-1 2 0,-1 2 16,-1 17-16,-3 5 0,-2 8 16,-1-5-16,-4 12 0,-1-2 15,4-7-15,1-2 0,2 4 16,4-5-16,4-9 0,4-15 0,-1-11 15,-1-7-15,1-8 0</inkml:trace>
  <inkml:trace contextRef="#ctx0" brushRef="#br0" timeOffset="2366.894">11848 5197 0,'0'0'0,"0"0"15,0 0-15,21-18 0,-21 18 0,32-12 16,-8 5-16,3 0 15,1 0-15,9 0 0,0-1 0,-3 2 16,-3 1-16,1-4 0,-5-1 16,-5-2-16,-6-2 0,-1 3 15,-4 2-15,-2 1 0</inkml:trace>
  <inkml:trace contextRef="#ctx0" brushRef="#br0" timeOffset="2584.0897">12306 4639 0,'0'0'0,"0"0"16,0 0-16,0 0 0,0 0 0,0 0 16,0 23-16,0-23 0,0 31 15,0-7-15,0 4 0,0 1 16,0 3-16,0 17 0,0 6 16,0 3-16,-1 1 0,1 26 15,0 9-15,0 18 0,-2-2 16,2 21-16,2 16 0,1 6 15,1-46-15,0-34 0,-2-23 0,-1-15 16</inkml:trace>
  <inkml:trace contextRef="#ctx0" brushRef="#br0" timeOffset="2950.4647">12656 4596 0,'0'0'0,"0"0"15,0 0-15,15-16 0,-15 16 0,25-8 16,-5 6-16,3 2 0,2-2 16,7 5-16,0 2 0,-3 0 15,-3 0-15,-3 2 0,-2-1 16,-4 2-16,-4 2 0,-4-1 15,-2 0-15,-2 1 0,-2 2 0,-1 4 16,-4 3-16,0 2 0,-1 1 16,-1 4-16,-2 5 0,-2 4 15,1-2-15,-2 5 0,-1 4 16,1 0-16,1 0 0,-2 7 16,-1 1-16,3-5 0,1-3 15,0 12-15,2 0 0,0-3 0,1-3 16,0 1-16,0 2 15,0-2-15,-2-3 0,2-7 0,1-11 16,0-8-16</inkml:trace>
  <inkml:trace contextRef="#ctx0" brushRef="#br0" timeOffset="3150.3743">12345 5750 0,'0'0'0,"0"0"15,0 0-15,0 0 0,0 0 0,43-6 16,-11 4-16,7-4 0,5 1 16,23-1-16,9-1 0,19 4 15,0 1-15,23 5 0,2 5 16,6-3-16,-15-1 0,11 2 16,-23-1-16,-32-3 0</inkml:trace>
  <inkml:trace contextRef="#ctx0" brushRef="#br0" timeOffset="3351.5586">14423 5130 0,'0'0'16,"0"0"-16,-2 23 0,2-23 0,-18 22 16,18-22-16,-20 17 0,12-9 15</inkml:trace>
  <inkml:trace contextRef="#ctx0" brushRef="#br0" timeOffset="13784.0109">19809 8729 0,'0'0'0,"6"-11"16,0-3-16,3-7 0,-1 1 0,-1-14 15,-1-6-15,-4-9 16,-2 2-16,-10-6 0,-7-1 16,-6 1-16,-2 1 0,-19-11 15,-10 3-15,-11-1 0,-1 9 0,-49-19 16,-3 7-16,10 16 0,7 9 15,-15 9-15,-11 5 0,4 10 16,0 7-16,-14 8 0,-12 4 16,11 6-16,7 5 0,-12 14 15,-6 10-15,12 4 0,10 3 0,-6 16 16,-6 13-16,19-3 16,12-3-16,-1 20 0,1 14 15,24-6-15,15-4 0,15 2 16,10 3-16,14-12 0,9-9 0,11 12 15,7 8-15,8-8 0,3-5 16,12 2-16,6 3 0,1-13 16,3-8-16,11 6 0,7 5 15,5-14-15,3-8 0,14-4 16,9 0-16,2-12 0,-1-6 0,12-2 16,8-2-16,-4-5 15,-5-5-15,15-6 0,11-2 16,-11-5-16,-7-3 0,9-2 0,8 0 15,-7-4-15,-4-2 0,8-8 16,9-4-16,-14-8 0,-9-4 16,7-15-16,4-7 0,-15-3 15,-11-2-15,-2-10 0,2-9 16,-14 4-16,-10 0 0,3-17 16,1-12-16,-11 4 0,-8 5 15,-10-15-15,-6-10 0,-9 15 16,-6 10-16,-11-4 0,-5-2 15,-3 11-15,-4 10 0,-3-3 16,-3-3-16,-7 10 0,-3 7 0,-10 1 16,-7 1-16,-1 6 0,1 7 0,-12 2 15,-9 2-15,3 6 16,-1 6-16,-6 1 0,-5 2 16,1 9-16,2 7 0,-10 3 15,-7 1-15,4 4 0,3 4 0,-6 7 16,-5 8-16,3 6 0,1 4 15,-11 9-15,-6 3 16,7 3-16,6 0 0,-12 14 0,-10 10 16,11 4-16,9 2 0,3 16 15,5 11-15,15-7 0,12-4 16,13 15-16,10 9 0,14-15 16,11-9-16,2-27 0,3-19 15,1-11-15</inkml:trace>
  <inkml:trace contextRef="#ctx0" brushRef="#br0" timeOffset="18150.3404">20852 8323 0,'0'0'0,"0"0"0,0 0 15,0 0-15,21-3 0,-21 3 16,20-3-16,-6 0 0,3 1 0,1 0 15,3-1-15,2 1 0,2 0 16,8-1-16,3-1 0,-1 1 16,1-1-16,10 1 0,4 0 15,-2 1-15,0 0 0,-2 1 16,-1 1-16,7 0 0,-3 1 16,-1 1-16,-2-1 0,-2 0 15,-1 1-15,6 0 0,-4-1 16,-4-1-16,-4 0 0,-1-3 0,-2-1 15,-2 4-15,-3 1 0,3 0 16,3-2-16,-11 0 0,-3-1 16,-1 1-16,-3-2 0,-1 1 15,-3 1-15,0 0 0,-1 0 16,-2-1-16,-2 1 0,-3 1 16,0 0-16,-3 1 0,0-1 15,-2 0-15,2 2 0,-2-2 0,0 0 16,-3 3-16,0 0 0,-2 0 15,1 2-15,-1 1 0,-2 4 16,2-3-16,1 0 0,-3 4 16,1 3-16,-1-1 0,1 2 0,-2 1 15,0 4-15,-1-1 16,2 2-16,-2 3 0,0 4 16,0-1-16,-1 1 0,-1 7 15,1 2-15,3-1 0,1-2 0,1 3 16,-1 2-16,2-1 15,-1-3-15,2 7 0,1 1 16,0-3-16,0 0 0,1-2 0,0 1 16,0-3-16,0-4 0,1 5 15,0-2-15,-1-11 0,0-2 0,-1 1 16,-2-1-16,2-4 0,0-4 16,1-4-16</inkml:trace>
  <inkml:trace contextRef="#ctx0" brushRef="#br0" timeOffset="19233.8257">20695 8474 0,'0'0'0,"0"0"16,0 0-16,0 0 0,0 0 0,0 0 15,31-2-15,-31 2 0,29-1 16,-10 1-16,3 0 0,2 0 16,2 0-16,3 0 0,3 1 15,9-1-15,-1 0 0,3 2 16,2-2-16,7 0 0,-4 0 16,2-3-16,-1 1 0,6-1 15,-4 1-15,1-4 0,0 1 16,-7 0-16,-4 0 0,2-2 0,-5-1 15,-8 4-15,-2 2 0,1 0 16,-1-1-16,-8 0 0,-4-1 16,-2 2-16,-4 1 0,-3-2 15,0 2-15,-3 0 0,0 0 16,-1 1-16,-1 1 0,0 1 16,-1 3-16,-1-3 0,0 1 0,-1 1 15,0 0-15,-1 0 16,0 2-16,0 1 0,-2 2 0,1 0 15,0 0-15,-2 3 0,1 2 16,1-2-16,-1 0 0,1 1 16,0 2-16,-1 1 0,2-2 15,-1 3-15,1 0 0,-2 0 16,1 1-16,1 2 0,0 2 16,0-1-16,1 1 0,-1-1 15,0 1-15,0-1 0,1 0 0,0 2 16,-1 2-16,2-3 0,0-1 15,0 6-15,2 0 0,-4 0 16,0-1-16,0-1 0,-1 2 16,2-3-16,-1-1 0,1 2 15,0-2-15,-1 0 0,0-2 0,0-1 16,1-2-16,-1-1 16,1-2-16,-1 1 0,0-2 15,1-2-15,0 0 0,0-1 16,0-2-16,1-2 0,0 0 0,0-2 15,0 0-15,0-1 0,0-1 16,0-1-16,-2 0 0,2-2 16,0 3-16,0-3 0,0 0 15,0 3-15,0-3 0,0 0 16,0 2-16,0-2 0,0 0 0,0 0 16,0 0-16,0 0 15,0 3-15,0-3 0,0 0 16,0 0-16,-2 0 0,0 0 0,0 2 15,-1 2-15,-1 1 0,-1 0 16,-2 2-16,-1 0 0,0 2 16,-5 0-16,-1 2 0,-1 1 15,-2 0-15,-2 3 0,-2 1 16,-1 2-16,-2 0 0,-9 7 16,-1 1-16,-3 0 0,1 1 0,-11 6 15,-2 2-15,2-3 16,0-2-16,-10 6 0,0 0 0,0 2 15,7-3-15,1-1 16,1 0-16,7-8 0,6-4 0,5-1 16,9-4-16,8-7 0,3-2 0,2-3 15</inkml:trace>
  <inkml:trace contextRef="#ctx0" brushRef="#br0" timeOffset="19703.1514">22127 9268 0,'0'0'0,"0"0"0,0 0 0,0 0 16,0 0-16,0 0 0,0 0 16,12 24-16,-12-24 0,9 19 0,-9-19 15,13 29-15,-7-12 0,3 2 16,3 2-16,0 1 0,1-1 15,6 8-15,1 2 0,-1-2 16,0 1-16,3 1 0,2 3 16,5 3-16,-1-2 0,2 1 15,2 1-15,7 2 0,-1-4 16,1 3-16,0-1 0,0-1 16,-2-3-16,3 5 0,-3-3 15,-6-3-15,-2-5 0,-7-2 16,-3-4-16,-9-6 0,-7-5 0,-8-4 15,-7-3-15,4-1 0,2-1 16,2 0-16</inkml:trace>
  <inkml:trace contextRef="#ctx0" brushRef="#br0" timeOffset="20234.2863">20551 10083 0,'0'0'0,"0"0"0,0 0 15,0 0-15,0 0 0,0 0 0,0 0 16,0 0-16,0 0 0,34-12 16,-34 12-16,48-9 0,-21 7 0,6 0 15,6 0-15,-1-1 16,2 1-16,16 1 0,17 0 16,-6 0-16,-3 0 0,13 1 15,2 0-15,0 0 0,-10-3 0,14 5 16,0 0-16,-10-1 0,-8-1 15,15 1-15,4-1 16,-15-1-16,-9 0 0,25 2 0,-2 4 16,-10 1-16,-5-2 0,-1-1 15,0-2-15,-12 2 0,-7 0 0,5 1 16,5 3-16,-8-2 16,-6 0-16,2-4 0,1-2 15,-5 2-15,-4 2 0,-2 2 0,1 0 16,-11-3-16,-6-4 0,-1 4 15,-1 2-15,-7-2 0,-4 0 16,-9-6-16,-2-5 16,1 3-16,1 2 0,1 1 0</inkml:trace>
  <inkml:trace contextRef="#ctx0" brushRef="#br0" timeOffset="20423.4501">22954 10096 0,'0'0'0,"0"0"16,0 0-16,0 0 0,0 0 0,0 0 15,0 0-15,-28 11 0,28-11 16,0 0-16</inkml:trace>
  <inkml:trace contextRef="#ctx0" brushRef="#br0" timeOffset="21183.9395">19548 10097 0,'0'0'16,"0"0"-16,0 0 0,27-8 0,-27 8 16,36-8-16,-11 3 0,13-2 15,5 2-15,7 0 0,5 2 16,15 0-16,1-1 0,18-1 15,-1-1-15,12 1 0,-3 3 0,14-1 16,-1 0-16,-6 2 16,-2 0-16,44-2 0,-9-3 15,-13 2-15,-11 0 0,-2 2 0,-1 2 16,-6 0-16,-2 0 0,1 0 16,2 3-16,-3 1 0,-4 3 15,-1-2-15,0 0 0,-5 2 16,-2 0-16,-1 1 0,1 2 15,-3-3-15,-2-3 0,-2 0 16,-1-1-16,-4 1 0,-1 1 0,-3 1 16,-4 0-16,-3-4 15,-3-4-15,-3 3 0,0 4 16,-7-1-16,-6 2 0,-1-3 16,-2 0-16,-9 0 0,-6 0 0,-7 1 15,-3-2-15,-4-9 0,-3-4 16,-4 3-16,-3 2 0,-1 2 15</inkml:trace>
  <inkml:trace contextRef="#ctx0" brushRef="#br0" timeOffset="21429.7198">23493 9934 0,'0'0'16,"0"0"-16,0 0 0,0 0 0,0 0 15,-4 27-15,4-27 16,-29 13-16,29-13 0,-22 9 0</inkml:trace>
  <inkml:trace contextRef="#ctx0" brushRef="#br0" timeOffset="22700.3993">24716 8196 0,'0'0'0,"0"0"0,0 0 15,0 0-15,0 0 0,0 0 0,19-16 16,-19 16-16,23-10 0,-2 4 16,6 2-16,5 1 0,5 0 15,16 1-15,5 1 0,2-1 16,-1 2-16,18 1 0,16 2 16,-10-2-16,-8-1 0,8-1 15,-3 1-15,-1-1 0,-8 1 0,-3-5 16,-2-1-16,-8 3 0,-9-1 15,26 0-15,-3-1 16,-29 3-16,-5-1 0,18 1 0,-6 2 16,-24-1-16,-3 1 0,3-3 15,1-1-15,-9 1 0,-3 2 16,-2 1-16,-1 0 0,-4 1 16,-2-1-16,-1 4 0,-2-1 15,-1 3-15,1 0 0,-2 3 16,-1 3-16,-1 0 0,-1 1 0,-1 3 15,-2 3-15,-1 0 16,1 1-16,-4 4 0,-2 1 16,1 4-16,1 1 0,-2 11 0,0 0 15,1 2-15,1 2 0,-3 5 16,-1 5-16,2-2 0,1 1 16,-2 14-16,-1 2 0,0-1 0,2-2 15,-2 13-15,0 2 16,0 6-16,2-7 0,-3 28 15,5-3-15,1-16 0,2-7 0,1 3 16,0 5-16,1-8 16,0-7-16,-2 4 0,1 1 0,3-7 15,4-5-15,-2 2 0,0-1 16,1-7-16,1-5 0,1-1 16,2 0-16,-3-12 0,-2-9 15,-2-7-15,-2-5 16,0-6-16,-1-5 0,-2-17 0,-1-11 15,3 3-15,0 5 0,3 2 16</inkml:trace>
  <inkml:trace contextRef="#ctx0" brushRef="#br0" timeOffset="23587.9223">24590 8385 0,'0'0'0,"0"0"16,0 0-16,0 0 0,0 0 0,0 0 16,1-20-16,-1 20 0,0 0 15,20-16-15,-20 16 0,40-13 16,-16 8-16,7-1 0,7 2 16,11-2-16,1 2 0,16-1 15,5 2-15,-6 0 0,-5 1 0,16 1 16,13 0-16,-13 1 15,-9-1-15,7 0 0,-4-1 16,-12-2-16,-11 1 0,0 1 16,1 1-16,-7 0 0,-7 1 0,-2 0 15,-2-2-15,-5 2 0,-4 2 16,3-1-16,1-1 0,-6 1 16,-2-1-16,-4 1 0,-2 0 15,0 3-15,-1 3 0,-2-4 16,-1 0-16,0 0 0,0 0 0,1 1 15,2 1-15,-3 0 0,0-2 16,-1 3-16,2 1 16,-2-2-16,1 2 0,0 0 0,-1 3 15,0-3-15,-2 0 0,1 3 16,0 2-16,0 2 0,-2 0 0,0 2 16,0 2-16,1-1 15,-2 1-15,-1 3 0,0 2 16,0 0-16,-1 0 0,-1 9 15,-1 5-15,0-4 0,-2-1 0,0 2 16,-1 2-16,-1-1 0,1-3 16,-3 11-16,0 3 15,2-3-15,-1-3 0,1 8 0,2 6 16,-2 1-16,2-5 0,-1 6 16,-2 2-16,0-4 0,1-2 0,-2 13 15,-1 4-15,3-8 16,-1-6-16,-2 23 0,1-6 15,2-13-15,0-6 0,0 6 16,-1 5-16,2-9 0,0-5 0,1 8 16,-1 5-16,1-9 0,-1-6 15,3 4-15,0 4 16,3-4-16,1-5 0,4 3 0,2 0 16,-2-9-16,1-6 0,-2 3 15,1 3-15,-3-9 0,0-7 0,-4-5 16,-2-2-16,-4-10 15,0-7-15,-9-26 0,-4-17 0,13 24 16,1 6-16,2 2 0</inkml:trace>
  <inkml:trace contextRef="#ctx0" brushRef="#br0" timeOffset="24035.7578">25406 9336 0,'0'0'0,"0"0"0,0 0 0,-1 28 0,1-28 15,-4 33-15,1-8 16,0 2-16,0 2 0,-2 15 16,1 8-16,1 0 0,-1-2 0,-1 22 15,-2 20-15,0-8 0,-1-7 16,-1 23-16,-2 20 0,0-16 16,-1-12-16,-6 53 0,3-2 15,3-21-15,2-14 0,-2 10 16,-3 8-16,3-22 0,1-15 0,3 0 15,3 0-15,3-17 0,3-10 16,7-9-16,3-6 16,2-17-16,1-9 0,2-21 15,0-16-15,0-2 0,-2-4 0,6-24 16,5-19-16,-2-5 0,-1-3 16,-6 23-16,-5 15 0,-4 12 15</inkml:trace>
  <inkml:trace contextRef="#ctx0" brushRef="#br0" timeOffset="24385.9444">26923 9243 0,'0'0'0,"0"0"0,0 0 16,0 0-16,0 0 0,0 37 0,0-15 15,0 3-15,-1 3 0,-1 7 16,0 7-16,-2 12 0,0 3 16,0 20-16,-1 4 0,2 12 15,0-4-15,-2 20 0,0 2 16,0 4-16,1-10 0,-1 50 15,1-8-15,0-15 0,-2-11 0,-1 4 16,1 0-16,-2-16 16,-1-10-16,-7-7 0,-6-6 15,1-19-15,0-12 0,3-12 0,3-8 16,4-12-16,3-6 0,4-6 16</inkml:trace>
  <inkml:trace contextRef="#ctx0" brushRef="#br0" timeOffset="24667.0148">24831 11485 0,'0'0'0,"0"0"15,0 0-15,0 0 0,0 0 0,0 0 16,0 0-16,0 0 0,0 0 15,26-4-15,-26 4 0,46-3 16,-12 1-16,11-1 16,11 1-16,21-3 0,5 0 0,29-1 15,9 1-15,15 3 0,8 3 16,50 4-16,3 3 0,-38-4 16,-28-2-16,-21-4 0,-14-2 15,-30 2-15,-20 0 0,-14 1 16</inkml:trace>
  <inkml:trace contextRef="#ctx0" brushRef="#br0" timeOffset="24967.7578">25089 10396 0,'0'0'15,"0"0"-15,0 0 0,29-13 0,-29 13 16,47-11-16,-9 4 0,9 0 16,6 0-16,31 0 0,34-1 15,21 2-15,-3 3 0,30 7 16,25 8-16,44 10 0,-39 3 0,-19-1 15,-14 2-15,-52-9 0,-34-6 16,-24-3-16</inkml:trace>
  <inkml:trace contextRef="#ctx0" brushRef="#br0" timeOffset="25301.1106">27727 10258 0,'0'0'0,"0"0"16,0 0-16,0 0 0,-9 21 0,9-21 15,-11 31-15,2-13 0,-1 0 16,-4 5-16,-5 5 16,2 0-16,-1 2 0,-8 13 0,-11 12 15,5-6-15,2-2 0,-2 4 16,4-2-16,2-8 0,4-7 16,1-2-16,5-5 0,6-13 15,3-6-15,2-2 0,0 0 16,2-4-16</inkml:trace>
  <inkml:trace contextRef="#ctx0" brushRef="#br0" timeOffset="25688.0627">27812 10286 0,'0'0'0,"0"0"0,0 0 0,0 0 0,-4 22 16,4-22-16,-4 32 15,2-11-15,0 3 0,-1 2 16,1 2-16,0 0 0,1 2 0,0 5 16,1 0-16,1-5 0,1-3 15,1 2-15,2-3 0,0-6 16,3-4-16,4-5 0,5-5 16,-1-3-16,3-5 0,7-6 15,3-6-15,0-4 0,-1-5 16,2-6-16,2-5 0,1-5 15,-3 3-15,0 0 0,1-3 16,-4 6-16,0 3 0,-1-4 0,-2 0 16,-5 7-16,-3 6 0,-3 2 15,-1 3-15,-3 3 0,-3 3 16,-2 5-16,-2 2 0,-2 3 16,-2 3-16,-3 3 0,-1 2 15,-4 2-15,-2 2 0,-2 9 16,0 6-16,3-6 0,2-4 0,2-3 15</inkml:trace>
  <inkml:trace contextRef="#ctx0" brushRef="#br0" timeOffset="27000.8515">28615 10587 0,'0'0'0,"0"0"0,0 0 0,0 0 0,0 0 15,0 0-15,-28-20 16,28 20-16,-28-10 0,28 10 0,-42-7 16,19 6-16,0 1 0,-2 1 15,-4 2-15,-6 2 0,1 3 16,2 4-16,2 4 0,2 0 16,3-1-16,-3 6 0,4 0 15,3-3-15,5-1 0,4 1 16,4-1-16,4-2 0,6-1 0,5-1 15,5-2-15,6-2 0,4-2 16,7-7-16,4-3 16,2-6-16,3-1 0,-1-4 15,2-3-15,3-1 0,-4 0 0,-1 1 16,-2 0-16,-7 3 0,-3 1 16,-7 1-16,-4 1 0,-3 4 15,-2 5-15,-4 1 0,-1 1 16,-4 0-16,2 3 0,-4 3 15,0 3-15,0 2 0,0 0 0,1 1 16,0 1-16,1-2 0,1 0 16,3 1-16,3 3 15,2-1-15,3 2 0,4-3 0,5-1 16,2-3-16,2-2 0,8-2 16,2-5-16,-3-4 0,-3-2 15,-2-8-15,0-4 0,-2-1 16,-1 0-16,2-4 0,-4 0 15,-5 1-15,-2 2 0,-3 0 16,-2-1-16,-3 6 0,-1 2 16,-2 4-16,0 2 0,-2 2 0,-1 3 15,-3-1-15,-3 3 0,0 3 16,-3 1-16,-1 5 0,-2 3 16,1 3-16,1 2 0,2 1 15,-1 4-15,1-2 0,2 1 0,2 6 16,3 0-16,3-1 0,4-1 15,0 0-15,3-3 16,1-1-16,1-1 0,4-3 0,1-4 16,2-3-16,2-5 0,2-7 15,4-6-15,-3-3 0,-2-3 16,3-7-16,3-5 0,-3 0 16,-2 0-16,1-7 0,-5-1 15,-3 0-15,-4 3 0,-2 0 16,-3 1-16,-4 3 0,-1 2 0,-4 1 15,-4 2-15,0 3 16,-2 4-16,0 0 0,1 2 16,-2 2-16,-1 2 0,1 2 15,2 3-15,3 0 0,2 2 0,2 2 16,0 5-16,7 0 0,7 2 16,2 1-16,6 4 0,1 0 15,3 1-15,6 2 0,0 2 16,-1-1-16,-2 1 0,4 5 15,-1 0-15,-7 0 0,-5-1 0,-7 3 16,-6 2-16,-2-3 0,-4-1 16,-5 1-16,-5 2 15,0-5-15,-1-2 0,-1-1 0,0 0 16,3-5-16,3-1 0,0-3 16,1-1-16,2-1 0,2-1 15,7 1-15,7 0 0,2-2 16,4-2-16,4-3 15,5-3-15,1-2 0,2-2 0,3-5 0,4-3 16,-2-2-16,-1 0 0,7-6 16,-1-1-16,-4 0 0,-5-1 0,1-8 15,-4 0-15,-6 2 16,-3 2-16,-2-1 0,0 0 16,-3 0-16,1 2 0,-3 3 15,-1 0-15,-2 6 0,-1 3 0,0 2 16,-1 0-16,-3 7 0,1 3 15,-3 1-15,0 1 16,-2 4-16,0 2 0,-1 7 0,-1 6 16,-1 3-16,0 2 0,-3 7 15,-3 5-15,-2 3 0,-1 0 0,-3 15 16,-1 6-16,1-2 16,-1-1-16,0 14 0,1 4 15,-3-3-15,1-1 0,-2 16 16,3 3-16,2-5 0,1-3 0,-6 47 15,1-2-15,3-14 16,0-13-16,0-9 0,-1-5 16,-3-19-16,0-13 0,-9 9 15,-5 5-15,11-20 0,5-14 0,5-9 16</inkml:trace>
  <inkml:trace contextRef="#ctx0" brushRef="#br0" timeOffset="27234.2029">29718 11530 0,'0'0'0,"0"0"0,-28 2 15,9-6-15,-8-3 0,-15-20 0,-14-15 16,-25-21-16,-6-8 0,-1 0 16,4 4-16,19 15 0</inkml:trace>
  <inkml:trace contextRef="#ctx0" brushRef="#br0" timeOffset="37084.021">11990 7929 0,'0'0'0,"0"0"15,0 0-15,0 0 0,0 0 0,-13 32 16,13-32-16,-14 34 0,6-14 15,1 7-15,2 4 16,1 0-16,-1 1 0,3 11 0,3 0 16,1 8-16,3-2 0,0-3 15,3-4-15,-2-3 0,0-3 0,-1 4 16,0-2-16,-3-5 16,-2-4-16,-4-1 0,-4-2 15,-3-2-15,-1-4 0,-8 0 16,-5-2-16,-4-3 0,-3-2 0,-6-7 15,-3-4-15,-2-3 0,-1-1 16,9 0-16,8 0 0,6 1 16</inkml:trace>
  <inkml:trace contextRef="#ctx0" brushRef="#br0" timeOffset="37267.4821">12327 8047 0,'0'0'16,"0"0"-16,0 0 0,28-7 0,-13 6 16,1 0-16,2 2 0,-1 2 15,1 1-15,4 4 0,0 1 16,-3 0-16,-4-3 0,-1-1 16,-3 0-16,-3-1 0</inkml:trace>
  <inkml:trace contextRef="#ctx0" brushRef="#br0" timeOffset="37601.4703">12446 8226 0,'0'0'0,"0"0"0,0 0 16,0 0-16,-10 20 0,10-20 0,-14 24 15,6-11-15,-1 1 0,1 1 16,2 1-16,0-1 0,2 0 16,0-1-16,1-1 0,1-1 15,1-1-15,3-3 0,3 0 16,4-3-16,3-1 0,5-4 15,3-2-15,4-4 0,-1-2 0,-1-6 16,-1-3-16,-3-2 0,-4-3 16,0-3-16,-3 0 0,-3 2 15,-2 2-15,-4 2 0,-2 2 16,-1 2-16,-1 1 0,-5 3 16,-3 1-16,0 3 0,-1 0 15,-1 2-15,-1 2 0,4 2 16,1 1-16,2 2 0,0 1 15,2 1-15,0 2 0,8 1 0,4 2 16,6-2-16,2-4 0,-1 1 16,-3-1-16,-2-1 0</inkml:trace>
  <inkml:trace contextRef="#ctx0" brushRef="#br0" timeOffset="37884.9443">12914 8215 0,'0'0'0,"0"0"15,0 0-15,0 0 0,0 0 0,0 0 16,-4 27-16,4-27 0,-7 28 15,7-28-15,-12 35 0,5-16 16,1-1-16,0 2 0,2-1 16,1-2-16,0-1 0,7 2 15,4-2-15,5-3 0,1-2 16,7-2-16,4-3 0,1-4 16,-1-2-16,-1-8 0,-1-5 15,1-5-15,-6 0 0,-3-5 16,-5-4-16,-4 1 0,-3 0 0,-5 3 15,-4 3-15,-5 0 0,-4 0 16,-8-1-16,-3 3 0,5 5 16,0 3-16,-2 1 0,2 4 15,4 4-15,5 2 0,4 0 16,2 1-16,0-2 0</inkml:trace>
  <inkml:trace contextRef="#ctx0" brushRef="#br0" timeOffset="38318.2182">14672 7870 0,'0'0'0,"0"0"0,0 0 0,0 0 16,0 0-16,0 0 0,27 9 16,-7 0-16,4-1 0,11 7 15,11 6-15,-2-2 0,0 0 0,9 4 16,7 4-16,1-2 0,-10-5 15,-12-2-15,-7-2 16,-7-4-16,-7-1 0,-7 5 0,-5 2 16,-6 1-16,-4 3 0,-11 2 15,-6 4-15,-7 2 0,-5 3 16,-12 6-16,-6 6 0,-1 2 16,0 2-16,-20 20 0,-16 18 15,7-3-15,4-2 0,-36 57 16,6 0-16,20-7 0,13-7 15,23-39-15,16-27 0,11-18 0</inkml:trace>
  <inkml:trace contextRef="#ctx0" brushRef="#br0" timeOffset="38788.9389">15236 8244 0,'0'0'0,"0"0"16,0 0-16,0 0 0,-13 22 0,13-22 15,-21 28-15,9-10 0,0 2 16,1 2-16,-1 4 15,5-3-15,1-2 0,4 5 0,4-2 16,5-4-16,2-5 0,5-2 16,6-1-16,1-4 0,1-5 15,5-4-15,0-7 0,-4-4 16,-3-6-16,-4-5 0,-2-2 16,-3 0-16,-2 2 0,-4 3 15,-1 2-15,-1 2 0,-3 2 16,-3 0-16,-1 1 0,-5 4 15,-4 2-15,-6 2 0,-4-1 16,3 2-16,3 2 0,-1 2 16,0 2-16,3 2 0,1 1 0,4 1 15,4 1-15,6 1 0,6 2 16,11-1-16,11 0 0,0-2 16,3-3-16,-5-1 0,-5 0 15,-5 0-15</inkml:trace>
  <inkml:trace contextRef="#ctx0" brushRef="#br0" timeOffset="39101.5112">15595 8301 0,'0'0'0,"0"0"15,0 0-15,0 0 0,0 0 16,0 0-16,0 0 16,0 0-16,0 0 0,-14 19 0,14-19 15,-15 18-15,15-18 0,-21 26 16,7-7-16,1 1 0,-1 1 0,2 0 16,1 1-16,0 5 15,2-1-15,4-4 0,5 0 16,4-3-16,2-2 0,7-3 15,3-3-15,4-1 0,3-2 0,11-2 16,5-4-16,-1-5 0,1-7 16,0-6-16,0-5 0,3-6 15,-5-1-15,-8-3 0,-3-3 16,-6 3-16,-6 6 0,-6-1 16,-8 3-16,-8 4 0,-6 0 0,-14 1 15,-11-2-15,-3 4 16,-2 2-16,-24 2 0,-11 3 15,1 4-15,1 3 0,-16 7 0,-4 6 16,-8 3-16,32-3 0,23-5 16</inkml:trace>
  <inkml:trace contextRef="#ctx0" brushRef="#br0" timeOffset="39326.7291">16009 8360 0,'0'0'0,"0"0"0,0 0 15,0 0-15,-28 2 0,28-2 0,0 0 16,-25 0-16</inkml:trace>
  <inkml:trace contextRef="#ctx0" brushRef="#br0" timeOffset="40400.8084">19106 8244 0,'0'0'0,"0"0"0,0 0 0,-25 17 15,25-17-15,-30 22 0,11-9 16,0 2-16,-1-1 0,-3 7 16,2 1-16,3 0 0,4 0 0,3 5 15,7-1-15,5-5 16,4-1-16,9-2 0,6 0 15,6-4-15,2-3 0,7-3 0,3-2 16,0-4-16,-2-3 0,6-5 16,-2-2-16,-9 3 0,-7 0 0,-2-18 15,-1-13-15,-6 7 16,-5 6-16,-2 2 0,-3 4 16,0 3-16,-2 1 0,-1 2 15,-2 3-15,-2 2 0,-2 4 0,-7 3 16,-7 1-16,-1 3 15,1 3-15,-8 5 0,-4 5 0,3 1 16,0 2-16,-10 9 0,-5 4 16,3 1-16,2 2 0,-7 7 15,-1 3-15,7-3 0,5-5 16,7-2-16,5-1 0,7-8 16,7-6-16,0-4 0,3-4 15,0-5-15</inkml:trace>
  <inkml:trace contextRef="#ctx0" brushRef="#br0" timeOffset="40786.183">19533 8471 0,'0'0'0,"0"0"0,0 0 16,0 0-16,-19 18 0,19-18 15,-23 21-15,10-8 0,-1 2 0,-2 3 16,1 1-16,1 2 0,0 0 0,2 7 16,4-2-16,2-1 15,4 0-15,6-4 0,5-3 16,5-4-16,4-2 0,12-4 16,5-5-16,3-6 0,0-6 15,-1-5-15,-3-5 0,0-5 0,-4-1 16,-4-3-16,-2-4 15,-3 3-15,-3 0 0,-5 0 16,-5 4-16,-3 7 0,0 1 0,-11 3 16,-7 0-16,-8 6 0,-5 2 0,-13 7 15,-9 4-15,-2 5 16,1 2-16,-12 11 0,-4 6 16,15-7-16,14-5 0,8-5 15</inkml:trace>
  <inkml:trace contextRef="#ctx0" brushRef="#br0" timeOffset="40949.9343">20237 8652 0,'0'0'0,"0"0"0,0 0 15,0 0-15,-22 12 0,22-12 0,-20 11 16,20-11-16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29:15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21239 5692 0,'0'0'0,"16"-1"0,9 1 0,10-3 16,4 1-16,22 1 0,25-2 15,-2 2-15,-2-1 0,25-1 16,7-2-16,2 2 0,-13 1 0,45-4 15,-10 0-15,-15 1 0,-12 2 16,8-3-16,4 0 0,-12 1 16,-10 1-16,6 0 0,3-1 15,-6 3-15,-4 4 0,6-2 16,3-3-16,-8-1 0,-7 1 16,7 1-16,3 5 0,-7-3 0,-3-1 15,3 2-15,3 0 16,-7 1-16,-7 1 0,7 0 0,4 0 15,-7-3-15,-4-2 0,2 5 16,2 5-16,-10-6 0,-4-3 16,7 4-16,4 2 0,-9 4 15,-6 1-15,2-2 0,1 2 16,-6-2-16,-4 1 0,2 0 16,3 2-16,-7-1 0,-5 0 0,0-2 15,-1 2-15,-8 2 0,-6 2 16,3-10-16,0-6 15,-5 4-15,-4 3 0,-4 2 0,-1 2 16,-6-5-16,-5-2 0,2-3 16,2-1-16,-5 2 0,-2 0 15,-4 1-15,-2 1 0,-3-3 16,-3 0-16,-1-1 0,0 0 16,0-2-16,-1 0 0,1 1 15,-1 2-15,-1-2 0,0 1 0,-1 0 16,0 0-16,-2 2 15,0 0-15,-2 0 0,-4 2 0,1-2 16,-1-4-16,3 2 0,0 1 16,0 0-16</inkml:trace>
  <inkml:trace contextRef="#ctx0" brushRef="#br0" timeOffset="177.7699">26075 5604 0,'0'0'0,"0"0"16,0 0-16,-29 3 0,29-3 0,-31-1 16,31 1-16,-23 0 0</inkml:trace>
  <inkml:trace contextRef="#ctx0" brushRef="#br0" timeOffset="1216.807">18453 3768 0,'0'0'0,"-17"-4"16,-8 0-16,-12-1 0,-5 2 0,-37 2 15,-35 1-15,-16 2 16,5 2-16,-88 12 0,-33 10 15,30 5-15,21 3 0,-18 14 0,-14 12 16,32-1-16,22 1 0,-19 16 16,-12 15-16,29-5 0,20-3 0,8 10 15,7 9-15,28-17 16,19-14-16,15 3 0,9-1 16,21-10-16,14-9 0,8 10 15,8 8-15,1-9 0,4-5 0,3 9 16,3 3-16,9-8 0,5-7 15,11 5-15,7 4 16,4-10-16,4-10 0,16 6 0,12 4 16,-3-7-16,1-5 0,14 6 15,9 4-15,-5-9 0,-3-6 0,19 0 16,14 1-16,-10-9 16,-7-4-16,22-4 0,13-1 15,-4-10-15,-5-6 0,29-8 16,19-5-16,-16-3 0,-11-1 0,37-3 15,26-3-15,-20-6 0,-13-2 16,22-3-16,17-5 0,-18 7 16,-13 5-16,30-1 0,20 0 15,-35 8-15,-24 4 0,16-1 16,12-3-16,-32 1 0,-22-1 0,3-2 16,3-2-16,-21-2 15,-13-4-15,4-5 0,2-6 16,-19 8-16,-12 5 0,-1-11 0,0-10 15,-15 4-15,-11 0 0,-7-7 16,-4-6-16,-12 2 0,-6 2 0,-9-9 16,-7-7-16,-6 7 15,-5 6-15,-14-13 0,-10-8 16,-8 5-16,-4 3 0,-13-2 16,-8-2-16,5 9 0,1 6 0,-12-5 15,-11-5-15,-1 9 0,-2 4 16,-13 0-16,-10 1 15,10 7-15,7 8 0,-28-4 0,-20-2 16,11 5-16,7 1 0,-24 1 16,-17 3-16,13 3 0,8 4 15,-25 5-15,-19 2 0,20 6 16,15 4-16,-18 6 0,-10 3 16,20 8-16,16 5 0,-14 10 15,-10 6-15,15-4 0,12-2 0,38-7 16,29-6-16,18-3 0</inkml:trace>
  <inkml:trace contextRef="#ctx0" brushRef="#br0" timeOffset="1450.9227">17498 4833 0,'0'0'0,"0"0"0,0 0 0,0 0 16,4 19-16,-4-19 0,2 29 16,-2-12-16,0-1 0,0-1 15,0-2-15,0-2 0</inkml:trace>
  <inkml:trace contextRef="#ctx0" brushRef="#br0" timeOffset="3783.0852">13799 7436 0,'0'0'0,"-7"-5"15,-3-2-15,-3-1 0,-4 0 16,-11-5-16,-3-1 0,-10-7 16,-1-1-16,-6 0 0,-3-1 15,-12-3-15,1 1 0,-16-3 16,-4 2-16,4 1 0,3 5 0,-18-2 16,-1 4-16,-5 0 15,9 1-15,-36 2 0,4 2 16,12 7-16,9 1 0,-4 1 0,-5 1 15,9 6-15,6 4 0,-8 4 16,-7 2-16,10-4 0,6 0 16,-6 1-16,-6 2 0,12 3 15,10 5-15,-6 1 0,-1 1 16,11-3-16,9-1 0,-2 6 16,-1 4-16,6-1 0,4 0 0,-7 0 15,-3 0-15,7-2 16,5-2-16,-6 12 0,-6 8 0,6 2 15,2 2-15,-4 2 0,-3 1 16,11-3-16,5-3 0,-3 6 16,-2 3-16,12-4 0,11-2 0,-2 1 15,0 2-15,3-1 16,0 0-16,-2 3 0,1 3 16,8-6-16,7-1 0,-1 7 15,2 7-15,6-8 0,2-8 0,7 4 16,4-1-16,1-1 0,-1-1 15,7-1-15,3 2 0,3-4 16,-1-4-16,2 6 0,2 4 16,1 0-16,0 1 0,4-4 15,2-1-15,3-1 0,1-3 0,7 8 16,3 3-16,-6-8 16,-4-6-16,10 1 0,7 3 15,-5-1-15,-3-2 0,7 3 0,4-1 16,-2-1-16,-3 2 0,10 0 15,5 2-15,-4-2 0,-1-2 16,3 2-16,5 0 0,-5-6 16,-1-5-16,3 7 0,2 5 15,-5-4-15,-4-2 0,9-3 16,6-1-16,-4-2 0,-2-1 0,6-3 16,4 1-16,-2-3 0,-4 0 15,10 2-15,3 1 16,0-7-16,-1-4 0,7-4 0,6 0 15,-9-2-15,-6 1 0,12 3 16,6 2-16,-7-3 0,-4-2 16,9-7-16,7-4 0,-6 1 15,-3 1-15,7 0 0,3 3 16,-8-3-16,-5 2 0,8 1 16,7-1-16,-8 2 0,-3 0 15,5 1-15,5 2 0,-10-5 0,-4-3 16,6 0-16,5-1 0,-5-1 15,-4 0-15,6-3 0,5-2 16,-10 3-16,-5 2 0,7-6 16,4-5-16,-9 0 0,-5 0 15,8 1-15,5 1 0,-11-2 16,-6-1-16,12-1 0,7-1 16,-8-3-16,-7-1 0,8-1 0,7-1 15,-10 3-15,-5 0 0,8 1 16,5 1-16,-8-1 0,-5-1 15,6-4-15,5-3 0,-9 3 16,-5 2-16,6-3 0,7-3 16,-6 0-16,-4 0 0,7-3 15,3 0-15,-7 3 0,-4 1 16,3-4-16,3-4 0,-6 3 0,-5 4 16,2-7-16,3-1 15,-10 1-15,-5 3 0,5-2 0,3-2 16,-9-1-16,-5-3 0,-1 3 15,0 2-15,-7-1 0,-3 0 16,-1-4-16,-1-3 0,-2 2 16,-2 2-16,-2-5 0,-2-1 15,-6 5-15,-6 3 0,0-9 16,0-5-16,-7-2 0,-7 1 0,-9-6 16,-8-5-16,-3 5 15,-2 6-15,-7-10 0,-6-7 16,-3 5-16,-2 1 0,-6-4 15,-4-2-15,-1 7 0,-1 5 0,-11-1 16,-7-3-16,1-4 0,1-4 16,-7-3-16,-5-3 0,2 11 15,4 10-15,-14-9 0,-8-7 16,4 8-16,2 3 0,-12 0 16,-9-2-16,9 4 0,8 3 0,-13-1 15,-7-3-15,5 2 0,5 2 16,-10 4-16,-6 3 0,4 2 15,4 3-15,-12 0 16,-7 0-16,7 3 0,6 0 0,-8 5 16,-7 2-16,13 6 0,8 3 15,-12-3-15,-8-3 16,9 7-16,6 4 0,-11 3 0,-7 2 16,12 1-16,7 0 0,-14 3 15,-9-2-15,9 7 0,6 4 0,-8 4 16,-7 2-16,14 0 15,9 0-15,-10 4 0,-6 3 0,10-1 16,6-1-16,-7 9 0,-4 5 16,11-3-16,8-1 0,-9 4 15,-8 3-15,10-1 0,6-1 0,-3 3 16,-3 0-16,14 0 0,10-1 16,-4 7-16,-5 5 15,11-3-15,6-1 0,-13 5 0,-7 3 16,9-1-16,5 0 0,-3 9 15,-2 5-15,4-4 0,4-4 16,-2 13-16,0 11 0,3-3 16,3-2-16,-2 10 0,-3 9 15,10-7-15,6-5 0,20-26 16,14-16-16,10-11 0</inkml:trace>
  <inkml:trace contextRef="#ctx0" brushRef="#br0" timeOffset="4486.097">8432 10039 0,'0'0'0,"0"0"16,0 0-16,0 0 0,-24 12 0,24-12 15,-17 9-15,7-5 0,1 0 16,0 2-16,1 0 15,1 1-15,0-1 0,1 0 0,-1 1 16,1-1-16,2 3 0,1-2 16,2 2-16,1 0 0,1-1 0,2 0 15,4 2-15,1-1 16,3 0-16,4 0 0,2-1 16,3-1-16,2-2 0,9 2 15,2-1-15,1-1 0,2 0 0,9 0 16,2-2-16,1 0 0,0 0 15,13-5-15,3-2 0,-6 0 16,-2 0-16,15-4 0,3-2 16,-8 1-16,-3 2 0,12-1 15,1-3-15,-4 3 0,-4 2 0,1 2 16,2 0-16,15-1 16,-15 1-16,-2 3 0,-1 4 15,-8-1-15,-7-1 0,3 0 16,2 0-16,0-1 0,-2 0 0,11-9 15,7-6-15,-23 6 0,-16 1 16,-11 3-16</inkml:trace>
  <inkml:trace contextRef="#ctx0" brushRef="#br0" timeOffset="4966.7446">12298 9219 0,'0'0'0,"0"0"0,0 0 15,0 0-15,30 2 0,-30-2 0,36-2 16,-12 0-16,5 0 0,6 0 16,6 0-16,12-1 0,0 1 0,15 0 15,4-2-15,7 2 16,-5 1-16,13 1 0,0 0 16,-6 1-16,-5 0 0,15-1 15,2 1-15,-7-2 0,-6-1 0,43 2 16,-6 2-16,-14-2 0,-8 0 15,3-1-15,3-1 0,-15 1 16,-9 0-16,7 1 0,4-1 16,-9 1-16,-5-1 0,2 3 15,2 2-15,-7 2 0,-6 0 16,0 1-16,0 2 0,-12-1 0,-8-3 16,-4 2-16,-4 0 15,-10-3-15,-7 0 0,-15-3 0,-8-1 16,1 0-16,0 0 0,2 0 15</inkml:trace>
  <inkml:trace contextRef="#ctx0" brushRef="#br0" timeOffset="5767.211">9425 8894 0,'0'0'16,"-8"-3"-16,4 0 0,0 2 16,2-1-16,0 0 0,2 2 0,-2-3 15,2 3-15,0 0 0,0 0 16,3 2-16,2 1 0,2 1 15,3 3-15,3-2 0,3 1 0,5 0 16,1-1-16,10 3 16,1-1-16,5 2 0,5-2 15,3 0-15,0-3 0,15 1 0,1-3 16,15 0-16,0-2 0,2-1 16,3 0-16,11-3 0,-1-3 15,13 0-15,-2 0 0,41-3 16,-13 3-16,-10 2 0,-6 2 15,-14 0-15,-8 0 0,-4 0 16,-3-1-16,-7 1 0,-4 1 0,-4 2 16,-2 1-16,-10 1 0,-7 0 15,-4 0-15,-2-1 0,-9 1 16,-7 0-16,-6 1 0,-3-2 16,-6-1-16,-3 0 0,-4-1 15,-4 0-15,0 1 0,-2 1 16,-2-1-16,-2-1 0,2 1 15,-4-2-15,2 5 0,-1 1 16,-3 3-16,0 0 0,-10-1 16,-8-1-16,9-2 0,1 0 0,3-1 15</inkml:trace>
  <inkml:trace contextRef="#ctx0" brushRef="#br0" timeOffset="9584.4257">11536 9002 0,'0'0'0,"0"0"0,-5-15 0,1 5 15,0 0-15,-5-2 0,-3 0 16,-7-5-16,-1 0 0,-6-2 16,-6 1-16,-2 0 0,-2 1 0,-15-1 15,-8 4-15,1 3 0,-2 6 16,-13 1-16,1 5 15,-4 5-15,7 3 0,-7 9 0,3 9 16,10-3-16,4-3 0,4 6 16,2 5-16,0 2 0,7-1 0,-9 20 15,8 3-15,10-8 16,6-7-16,1 7 0,2 4 16,4-2-16,5-3 0,5 4 0,4 1 15,3 0-15,0-2 0,1 6 16,0 4-16,1-7 0,-2-6 15,5 3-15,4 2 0,2-2 16,3 0-16,6-3 0,6-1 16,5-9-16,4-5 0,15 4 15,12 2-15,3-6 0,3-5 16,16-1-16,11-4 0,0-1 0,2-5 16,12-3-16,11-6 15,-9-1-15,-4 0 0,8 1 16,5 0-16,-10-1 0,-8-2 0,5-3 15,4-2-15,-13 1 0,-7 1 16,5-3-16,4-1 16,-14-3-16,-8 0 0,3-2 0,2-2 15,-7 2-15,-3 0 0,-2-8 16,-2-3-16,-9-3 0,-6 0 0,-2-4 16,0-2-16,-8 6 0,-3 3 15,-1-9-15,0-8 16,-5 3-16,-3 0 0,-2 1 0,1 0 15,-7 2-15,-2 1 0,-3-4 16,-1-3-16,-4 1 0,-1 1 16,-7 4-16,-5 1 0,1-1 15,0-1-15,-7-3 0,-4-1 16,0-1-16,1 2 0,-6-4 16,-6-2-16,11 21 0,-2-1 0,-8-9 15,-5-3-15,2 9 16,0 2-16,-2-7 0,-2-4 0,-2 3 15,0 1-15,-11 2 0,-4 1 16,11 6-16,1-1 0,-31-9 16,-5 1-16,3 8 0,4 3 0,-14 3 15,-8 1-15,2 7 16,2 4-16,-20 2 0,-13 0 16,-1 4-16,-2 4 0,-19 6 15,-14 6-15,47-7 0,34-3 0,22-4 16</inkml:trace>
  <inkml:trace contextRef="#ctx0" brushRef="#br0" timeOffset="11434.181">13685 10042 0,'0'0'16,"0"0"-16,0 0 0,-5 27 0,5-27 16,-8 25-16,0-6 15,-1 2-15,0 2 0,-10 12 16,-4 5-16,-1 2 0,-1-1 0,-12 12 15,-2 2-15,-4 7 0,3-7 16,-5 4-16,2-5 0,7-9 16,8-6-16,4-5 0,4-4 15,5-6-15,4-6 0,9-10 16,5-6-16,0-2 0,-1 1 0,-2-1 16</inkml:trace>
  <inkml:trace contextRef="#ctx0" brushRef="#br0" timeOffset="11834.4112">13648 10185 0,'0'0'0,"0"0"16,0 0-16,0 22 0,0-22 0,2 29 15,0-7-15,1 2 0,3 1 16,3 10-16,4 0 0,-1 1 15,1 0-15,3 8 0,2 0 16,1-6-16,0-3 0,4 1 16,0-3-16,-4-7 0,-4-4 15,-1-8-15,0-6 0,1-6 16,2-5-16,2-9 0,5-7 16,-1-6-16,0-3 0,6-13 15,-1-6-15,-2 2 0,-3 1 0,4-11 16,1-2-16,-4 4 0,-2 3 15,2-3-15,1 3 16,-3 9-16,-1 6 0,-4 6 0,-1 1 16,-5 9-16,-3 3 0,-2 9 15,1 6-15,-3 6 0,1 6 16,-2 5-16,-1 3 0,-4 1 0,-1 2 16,-6 5-16,-3 5 15,1-1-15,1 1 0,2-8 16,2-5-16,2-4 0</inkml:trace>
  <inkml:trace contextRef="#ctx0" brushRef="#br0" timeOffset="12700.3578">14625 10407 0,'0'0'0,"0"0"0,0 0 16,10-25-16,-10 25 0,8-27 15,-6 14-15,-1-1 0,-1 2 0,-3 0 16,-5 0-16,-2 3 0,-3 2 15,-7 5-15,-5 0 0,-8 5 16,0 3-16,-3 7 0,-1 5 16,-5 6-16,3-1 0,-5 8 15,4 3-15,6-1 0,7-3 0,6 1 16,4 1-16,6-4 16,6-5-16,5-2 0,4-4 15,8-5-15,5-5 0,12-10 0,8-8 16,1-3-16,0-2 0,5-4 15,3-5-15,1-4 0,-8 0 16,-1-1-16,-3 0 0,-5 4 16,-5 5-16,-5 2 0,-6 3 15,-5 6-15,-2 1 0,-4 6 16,-3 3-16,1 7 0,-2 1 0,-2 6 16,-3 4-16,4 1 15,1 1-15,4 5 0,4 2 0,-1-4 16,0 1-16,5 5 0,4-1 15,3-6-15,5-3 0,7-6 16,5-4-16,6-5 0,3-2 16,5-8-16,3-6 0,-5-4 15,-3-4-15,4-6 0,-4-1 16,-6 0-16,-4-1 0,-2-3 16,-5 1-16,-11 9 0,-5 1 0,-4 2 15,-3 1-15,-1 5 0,-3 5 16,-6 3-16,-4 4 15,-2 3-15,-3 2 0,-3 6 0,-2 6 16,4 3-16,1 3 0,0 4 16,1 1-16,3 1 0,2-1 0,5 1 15,4 2-15,3-4 16,1-5-16,6-3 0,5-2 16,5-4-16,3-4 0,7-4 0,5-6 15,4-5-15,3-4 0,4-5 16,3-5-16,-6-3 0,-6-1 15,4-9-15,-4-2 0,-3 2 16,-4 2-16,1-5 0,-3 0 16,-8 7-16,-4 1 0,1 1 15,-2 5-15,-3 6 0,-2 2 0,1 1 16,1 3-16,2 3 16,1 2-16,3 5 0,3 3 15,0 1-15,0 1 0,2 5 16,2 3-16,-3 4 0,-2 3 0,-2 4 15,-2 3-15,-4 1 0,-2 1 16,-5 5-16,-4 1 0,-2 1 16,-2-1-16,1 7 0,0 1 15,2-6-15,1-4 0,3-3 16,3 0-16,4-7 0,3-2 0,15-10 16,9-5-16,0-9 0,6-3 15,-4 1-15,-10 2 0,-8-1 16</inkml:trace>
  <inkml:trace contextRef="#ctx0" brushRef="#br0" timeOffset="12883.8114">17299 10287 0,'0'0'15,"0"0"-15,0 0 0,0 0 0,0 0 16,-3 34-16,3-34 0,-7 34 15,1-14-15,-1 4 0,-2 1 16,1-2-16,1-2 0,2-4 16</inkml:trace>
  <inkml:trace contextRef="#ctx0" brushRef="#br0" timeOffset="13917.9976">27028 9603 0,'0'0'0,"0"0"0,0 0 16,0 0-16,0 0 0,0 0 16,0 0-16,-19 23 0,19-23 0,-13 18 15,13-18-15,-20 28 16,9-15-16,-2 4 0,-1 3 16,-2-1-16,1 0 0,-10 6 15,-2 2-15,-1-2 0,2-2 0,-9 6 16,-3 1-16,5-2 0,4-1 15,-4 3-15,2-2 0,6-4 16,5-3-16,4-2 0,1 0 16,4-3-16,2-3 0,7-3 15,4-3-15,4-3 0,2-1 0,-3 0 16,1-2-16,-2 1 16</inkml:trace>
  <inkml:trace contextRef="#ctx0" brushRef="#br0" timeOffset="14334.3723">27003 9684 0,'0'0'0,"0"0"0,0 0 16,0 0-16,11 31 0,-11-31 0,3 36 15,-3-16-15,0 1 0,-1 3 16,0 3-16,-1 7 0,-1-1 16,1-1-16,0 1 0,0 3 15,1-5-15,1-2 0,0-1 16,1-5-16,1-2 0,0-7 16,1-3-16,2-4 0,1-3 0,8-5 15,4-4-15,0-3 0,3 0 16,9-10-16,4-4 0,-2-2 15,-1-1-15,8-6 0,3-2 16,-3 3-16,-3 2 0,6-8 16,0 0-16,-4 8 0,-3 7 0,-4 2 15,-4 2-15,-6 4 16,-4 5-16,-6 2 0,-3 6 16,-5 3-16,-2 3 0,-7 4 15,-5 1-15,3-2 0,1-1 0,1-3 16</inkml:trace>
  <inkml:trace contextRef="#ctx0" brushRef="#br0" timeOffset="15334.628">27754 10167 0,'0'0'0,"0"0"0,0 0 15,7-20-15,-4 10 0,1-3 0,-1-4 16,-1 0-16,-1 2 0,0-7 15,1 0-15,-2 3 0,0 3 16,-4 3-16,-2 2 0,-4 3 16,-4 1-16,-4 4 0,-5 3 15,-2 4-15,1 2 0,-2 4 16,-2 5-16,-4 3 0,2 1 16,3 4-16,2 2 0,3-2 15,4 1-15,0 4 0,5-1 0,3-3 16,2-5-16,5-2 0,4-3 15,4-6-15,4-3 0,8-2 16,6-2-16,3-2 0,3-1 16,4-3-16,5-5 0,-2-1 15,-1-2-15,6-2 0,-1-2 16,-6 4-16,-4 1 0,-7 4 16,-3 1-16,-5 3 0,-3-1 0,-2 7 15,-2 5-15,-3 2 0,-1 2 16,-3 0-16,-1 2 0,-1 1 15,0 3-15,-3 1 0,0 1 16,1-1-16,0 0 0,3-1 16,3-2-16,0-3 0,1-2 15,7-3-15,7-1 0,1-2 16,-1-3-16,6-5 0,1-3 16,-1-4-16,-1-2 0,-1-4 15,-1-3-15,-3-2 0,-3 0 0,1-2 16,-1 0-16,-1 2 0,-2 1 15,1 0-15,-1 2 0,-3 8 16,-1 2-16,-3 2 0,-2 1 16,0 3-16,-3 3 0,0 0 15,-7 7-15,1 1 0,0 0 16,-1 5-16,0 3 0,-1 0 16,0 1-16,0 1 0,1 2 15,-1 3-15,2 0 0,2-3 16,1-1-16,2-3 0,2-2 0,3-4 15,3-2-15,3-4 0,3-4 16,7-4-16,5-3 0,0-5 16,2-3-16,9-5 0,3-3 15,-4-2-15,-1 0 0,5-8 16,-3-1-16,-5 3 0,-4 2 0,-6-1 16,-4 1-16,-4 5 15,-3 4-15,-1-2 0,-2 1 16,-4 8-16,-1 2 0,-1 3 0,1 2 15,-2 2-15,1 1 0,-1 3 16,2-3-16,-2 3 0,3 0 16,5 4-16,5 4 0,6 1 15,4 3-15,5 7 0,2 3 16,7 6-16,-3 0 0,-5 2 16,-4 2-16,-2 5 0,-5-2 0,-6 3 15,-4 0-15,-5-1 0,-2-5 16,-5 3-16,-4-2 0,0-3 15,0 0-15,0-1 0,-1-5 16,3-8-16,2-4 0,6 0 16,5-2-16,6-2 0,5-1 15,12-3-15,11-1 0,-1-3 16,0-2-16,3-5 0,3-3 16,-2-2-16,-1-2 0,4-11 0,-2-6 15,-12 8-15,-8 5 0,-6 5 16</inkml:trace>
  <inkml:trace contextRef="#ctx0" brushRef="#br0" timeOffset="15552.2109">29741 9942 0,'0'0'0,"0"0"0,0 0 15,0 0-15,-10 26 0,10-26 0,-13 39 16,5-18-16,2 1 0,-3 5 15,-1 3-15,-1 9 0,0 2 0,-4 12 16,-1 1-16,1 0 16,0-1-16,-2 18 0,0 4 15,4-3-15,2-2 0,-5 16 16,-1 1-16,-11-3 0,-4-14 0,-3 6 16,11-24-16,7-16 0</inkml:trace>
  <inkml:trace contextRef="#ctx0" brushRef="#br0" timeOffset="16034.8634">26082 8525 0,'0'0'0,"0"0"0,0 0 0,0 0 15,0 0-15,0 0 0,0 0 16,0 0-16,-9 26 0,9-26 16,-16 25-16,16-25 0,-27 30 0,11-12 15,-3 4-15,-2 0 0,-1 2 16,-8 8-16,0 1 15,3-1-15,1 0 0,-4 7 0,1 0 16,2-4-16,4-2 0,0 3 16,4 0-16,7-7 0,7-7 15,0-4-15,2-5 0,0-2 16</inkml:trace>
  <inkml:trace contextRef="#ctx0" brushRef="#br0" timeOffset="17500.8351">25998 8579 0,'0'0'0,"0"0"15,0 0-15,0 0 0,18 19 0,-18-19 16,13 17-16,-13-17 0,13 20 15,-5-6-15,0 1 0,-1 2 16,0 0-16,0 2 0,-2-1 16,1 2-16,-1-1 0,2 7 15,-1-2-15,0-1 0,0-1 0,0-3 16,3-4-16,-1-1 0,0-3 16,2-2-16,1-2 15,3-4-15,1-4 0,7-6 0,7-4 16,-1-2-16,1 0 0,9-8 15,1-2-15,-5-2 0,-3 0 16,5-5-16,-2-1 0,-6 4 16,-1 2-16,-4 1 0,-2 1 15,-2 4-15,-4 1 0,-3 3 16,-2 2-16,-3 3 0,-2 0 0,0 4 16,-1 3-16,-2 1 15,-2 2-15,0 0 0,-2 8 16,-1-1-16,-3 1 0,-2 6 0,-3 3 15,-2 1-15,0 1 0,-2 8 16,-1 3-16,2-1 0,2-1 16,-1 3-16,-1-1 0,4 0 15,3-1-15,0 3 0,4-3 16,2-6-16,1-2 0,4-3 16,3 0-16,0-7 0,2-1 0,8-6 15,5-3-15,2-4 0,3-3 16,5-3-16,4-2 0,-3-1 15,-2-3-15,5-7 0,1-4 16,-4 2-16,-4 0 0,-3-4 16,-5-3-16,-4 4 0,-3 1 15,-2-4-15,-3 1 0,-4 7 16,-2 1-16,-4 0 0,-2-1 16,-4 1-16,-1 4 0,-8 1 0,-5 2 15,0 3-15,0 1 0,-11 3 16,-8 2-16,-1 4 0,-1 3 15,-7 5-15,-2 5 16,1 4-16,1 3 0,6-4 0,11-2 16,8-4-16</inkml:trace>
  <inkml:trace contextRef="#ctx0" brushRef="#br0" timeOffset="18617.6299">27126 8881 0,'0'0'0,"0"0"16,0 0-16,0 0 0,0 0 0,34 6 16,-34-6-16,42 3 0,-15-1 15,7-1-15,7-1 0,10 1 16,1-1-16,6 2 0,-7-2 16,-7 0-16,-6 0 0,-5-6 15,-10-2-15,-7 2 0,-3 1 0,-3 2 16</inkml:trace>
  <inkml:trace contextRef="#ctx0" brushRef="#br0" timeOffset="18801.7285">27469 8628 0,'0'0'0,"0"0"0,0 0 15,0 0-15,0 0 0,0 26 0,0-26 16,-7 31-16,3-13 0,-3 5 15,-2 2-15,1 1 0,-1 1 16,-2 11-16,0 1 0,0-1 0,1 1 16,-1 6-16,0-2 15,2-3-15,1-4 0,3-5 16,1-3-16,2-7 0,0-2 0,1-5 16</inkml:trace>
  <inkml:trace contextRef="#ctx0" brushRef="#br0" timeOffset="19033.9007">28103 8718 0,'0'0'0,"0"0"0,0 0 15,0 0-15,-13 27 0,13-27 0,-22 30 16,6-13-16,-2-1 0,-4 2 15,-3 2-15,-6 3 0,1-2 16,-7 2-16,-1-6 0,7-1 16,4-1-16,6-4 0,3-2 15,5-7-15,4-2 0,2-1 16,0 1-16,3 0 0</inkml:trace>
  <inkml:trace contextRef="#ctx0" brushRef="#br0" timeOffset="19600.4796">28176 8727 0,'0'0'0,"0"0"15,0 0-15,0 0 0,0 0 0,23 1 16,-14 4-16,-1 4 0,2 0 16,-1 4-16,-1 3 0,-3 0 15,0 0-15,-3 5 0,-2 2 16,0-2-16,0 0 0,0-1 16,0 0-16,0-3 0,0-3 0,1-1 15,0-2-15,2-3 0,2-1 16,4-5-16,3-5 15,1-3-15,3-3 0,3-6 0,5-4 16,-1 0-16,-1-2 0,6-8 16,1-3-16,0 3 0,-1 2 0,4-4 15,-2-1-15,-5 7 16,-2 3-16,-5 5 0,0 2 16,-6 4-16,-3 2 0,-4 5 15,-2 4-15,-3 4 0,-3 4 0,-2 4 16,-3 3-16,-3-1 0,-2 1 15,-4 4-15,-3 5 0,2 0 16,-1-2-16,1 3 0,3 1 16,1 0-16,0-1 0,2 1 15,2-3-15,4-4 0,0 0 16,6-5-16,5-3 0,3-5 0,6-4 16,8-2-16,7-2 15,2-2-15,1-1 0,2-8 0,2-4 16,3-6-16,-1-2 0,-1-2 15,1-2-15,-7-1 0,-5-2 16,1-3-16,-5 1 0,-5 4 16,-3 5-16,-8 1 0,-2 0 15,-4 2-15,-4 2 0,-10 2 16,-10 3-16,-2 1 0,-2 2 0,-11 3 16,-6 4-16,2 1 0,1 1 15,-9 3-15,-1 3 0,7 2 16,7-2-16,9 1 0,7-1 15,5-2-15</inkml:trace>
  <inkml:trace contextRef="#ctx0" brushRef="#br0" timeOffset="19900.3796">29393 8878 0,'0'0'0,"10"5"0,2 4 0,1 0 15,0 0-15,4 7 0,-1 3 16,2 5-16,-3 0 0,-8 1 16,-8 2-16,-6-1 0,-5-1 0,-13-2 15,-12-2-15,-4 0 16,-5-1-16,-14 2 0,-4 0 16,0-2-16,10-4 0,11-4 0,7-2 15,10-1-15,6-2 0,12-3 16,10 0-16,14-3 0,12 1 15,17 2-15,17 1 0,13 2 16,0 3-16,5-3 0,4 0 16,2 1-16,-9-1 0,8 2 15,-27-5-15,-17 0 0</inkml:trace>
  <inkml:trace contextRef="#ctx0" brushRef="#br0" timeOffset="20834.1967">29958 8978 0,'0'0'0,"21"4"15,5 0-15,-2 0 0,3 2 0,21 4 16,21 5-16,12 4 0,-4-1 16,8-1-16,-6-6 15,-19-3-15,-16-1 0,-11-2 0</inkml:trace>
  <inkml:trace contextRef="#ctx0" brushRef="#br0" timeOffset="24517.9031">27969 7646 0,'0'0'0,"0"0"0,0 0 16,-24 22-16,10-11 0,-7 5 16,-7 3-16,-10 9 0,-2 2 0,-14 10 15,-3 1-15,-1 1 16,3-1-16,-11 13 0,-9 10 16,12-7-16,9-6 0,-6 3 0,2-4 15,12-9-15,9-7 0,-10 9 16,10-7-16,8-8 0,7-8 15,14-6-15,9-4 0,1-7 16,-1-1-16,-1-2 0</inkml:trace>
  <inkml:trace contextRef="#ctx0" brushRef="#br0" timeOffset="24736.5223">27187 8158 0,'0'0'15,"0"0"-15,0 0 0,0 0 0,0 0 0,-21 28 16,21-28-16,-26 25 0,12-11 16,-2 3-16,-3 1 15,0 1-15,-1 1 0,-4 4 16,1 0-16,4-1 0,3-2 0,2 1 16,7-3-16,5-7 0,6-3 15,18-6-15,16-3 0,18-5 16,5-2-16,25-8 0,8-5 15,-5-1-15,-4-2 0,-9 3 16,-12 3-16,-18 4 0</inkml:trace>
  <inkml:trace contextRef="#ctx0" brushRef="#br0" timeOffset="25100.5092">28331 7755 0,'0'0'0,"0"0"0,0 0 0,-20 20 16,10-13-16,-3 6 0,-3 5 15,0 0-15,1-2 16,-4 9-16,2 2 0,4-3 0,2-1 16,3 2-16,4-3 0,4-4 15,3-2-15,13-3 0,9-2 16,7-6-16,7-4 0,4-4 0,3-5 15,-1-1-15,-2-1 0,3-6 16,-4-1-16,-4-1 0,-5-1 16,-1-7-16,-7-2 0,-9-1 15,-9-1-15,-6 2 0,-4 2 16,-5 6-16,-1 0 0,-10 0 16,-5 0-16,-6 6 0,-4 3 0,-8 0 15,-6 1-15,-5 2 0,3 4 16,2 1-16,3 1 15,11 1-15,9 1 0,6-1 0</inkml:trace>
  <inkml:trace contextRef="#ctx0" brushRef="#br0" timeOffset="25333.9488">29023 7894 0,'0'0'0,"0"0"0,13 14 16,-7-4-16,2 1 0,-4 1 15,-2 3-15,-4 4 0,-4 0 0,-6 1 16,-6-2-16,-4 1 0,-5 2 16,1-3-16,1-1 15,-2 2-15,5-3 0,6-2 0,3-3 16,11-2-16,10 0 0,22-3 16,17 0-16,14-2 0,11 2 0,23-2 15,7 0-15,-12 1 0,-22-3 16,-17 1-16</inkml:trace>
  <inkml:trace contextRef="#ctx0" brushRef="#br0" timeOffset="25555.958">29976 8085 0,'0'0'0,"0"0"15,0 0-15,0 0 0,0 0 0,0 0 16,0 0-16,-23 7 0,23-7 16,0 0-16</inkml:trace>
  <inkml:trace contextRef="#ctx0" brushRef="#br0" timeOffset="29308.5921">22749 9221 0,'0'0'15,"-1"-6"-15,-1-1 0,-1 1 16,-1 0-16,-2-2 0,-2-4 16,-3-1-16,0-1 0,-6 3 0,-5-1 15,-3 2-15,-4 1 0,-5-1 16,-4 0-16,-10 2 0,2 1 15,-3 9-15,-1 5 0,-8 5 16,4 4-16,7 5 0,4 3 16,0 8-16,5 1 0,8 5 15,3 2-15,7 0 0,7 1 0,6 1 16,7 2-16,7 1 0,5 0 16,14 1-16,7-7 0,6-2 15,5-1-15,9-6 0,6-4 16,5-8-16,4-5 0,31 0 15,-8-5-15,-16-6 0,-10-5 16,-2-12-16,-3-8 0,-8-9 0,-6-5 16,-9-3-16,-6-1 0,-6-2 15,-4-2-15,-4-8 16,-1-4-16,-10 1 0,-4 1 0,-2 1 16,-2 1-16,1 3 0,1 0 15,5 3-15,4 2 0,2 8 16,1 9-16,1 4 0,0 4 15,-3 5-15,-2 3 0,-4 6 16,-2 5-16,-2 3 0,2 2 16,-2 4-16,0 5 0,-2 4 15,1 1-15,-3 1 0,-2 6 16,-2 2-16,-2 3 0,-4 2 0,-1 4 16,-1 2-16,-2 1 0,-1 8 15,3 1-15,0 1 0,3 0 16,1-3-16,1-1 0,0-2 15,0-1-15,1 1 0,2-1 16,1-5-16,2-2 0,1-8 16,0-5-16,2-6 0,1-3 0,1-5 15,0-2-15,0-6 0,-2 0 16,2-6-16,2-4 16,-1 2-16,0 2 0,0 2 0</inkml:trace>
  <inkml:trace contextRef="#ctx0" brushRef="#br0" timeOffset="29601.4278">23520 9501 0,'0'0'0,"9"1"15,3 3-15,1 1 0,1 2 0,5 4 16,-1 3-16,-2 0 0,-1-2 16,-4 5-16,-4 3 0,-4 1 15,-6 1-15,-2 0 0,-5 0 16,-7 4-16,-4-1 0,-1-1 15,-1-2-15,-1-1 0,-1-1 16,0-2-16,1-1 0,3-2 0,4-2 16,3-2-16,4-4 15,5 0-15,3-2 0,14 4 16,11 2-16,16 1 0,12 1 0,13 1 16,9 2-16,13 4 0,-1 0 15,9 3-15,-5 1 0,1-2 16,-10-2-16,5 1 0,-27-6 15,-18-5-15</inkml:trace>
  <inkml:trace contextRef="#ctx0" brushRef="#br0" timeOffset="30001.0672">22161 10044 0,'0'0'0,"0"0"0,0 0 16,0 0-16,0 0 0,22-7 16,-22 7-16,27-4 0,-27 4 0,37-4 15,-12 2-15,4 0 0,3 1 16,19-1-16,10 0 16,2-1-16,2 0 0,29-1 15,27 1-15,1 0 0,2 3 0,36 6 16,31 6-16,50 12 0,-36 1 0,-14 2 15,-10 2-15,-33 0 16,-23 0-16,-39-9 0,-28-6 16,-17-4-16</inkml:trace>
  <inkml:trace contextRef="#ctx0" brushRef="#br0" timeOffset="30284.2655">24654 10715 0,'0'0'0,"0"0"16,0 0-16,17 17 0,-15-10 0,-13-3 16,-11-2-16,-12-5 15,-10-4-15,-5-2 0,8 3 16,6 0-16</inkml:trace>
  <inkml:trace contextRef="#ctx0" brushRef="#br0" timeOffset="31585.0829">19027 9586 0,'0'0'16,"0"0"-16,-10-6 0,6 2 0,0 0 15,1-1-15,2-3 16,1 1-16,3 1 0,2-2 0,5 0 15,1-2-15,2 0 0,14-5 16,9 0-16,4 0 0,4 1 0,24-2 16,12-1-16,-3 3 15,-1-1-15,29 1 0,26-2 16,1 8-16,-15 7 0,54 5 16,-12 3-16,-29 0 0,-21 0 0,-34-3 15,-23 0-15,-17-1 0</inkml:trace>
  <inkml:trace contextRef="#ctx0" brushRef="#br0" timeOffset="32401.5756">18140 7310 0,'0'0'0,"0"0"15,0 0-15,24-17 0,-24 17 0,38-12 16,-8 3-16,5 1 16,3 1-16,21-3 0,6 2 15,15-1-15,0 0 0,18 1 0,2 1 16,3 3-16,-12 3 0,7 2 15,-6 3-15,12 2 0,-21 0 16,-13 6-16,-9 4 0,-14-4 16,-12-1-16,-11 5 0,-6 2 15,-5-2-15,-3-1 0,-3 1 16,-2 2-16,-3-3 0,0 3 0,2 0 16,1 1-16,0-1 0,-1 0 15,-1 7-15,1 4 16,-1-3-16,1-2 0,1 2 0,0-2 15,1 1-15,0 0 0,-1 0 16,-2 2-16,-3-5 0,-1-2 0,-8 1 16,-5 1-16,3-6 15,2-3-15,2-3 0</inkml:trace>
  <inkml:trace contextRef="#ctx0" brushRef="#br0" timeOffset="32917.4046">17571 7049 0,'0'0'0,"0"0"16,0 0-16,0 0 0,0 0 16,41-6-16,-17-1 0,6-1 15,4-1-15,12-2 0,11-4 16,17-3-16,5 0 0,24-4 16,24-4-16,7 1 0,-13 6 0,43-2 15,4 3-15,-34 5 16,-22 6-16,-14 7 0,-9 4 0,-16 4 15,-12 1-15,-5 9 0,-7 5 16,-11 4-16,-9 2 0,-7 7 16,-5 2-16,-6-1 0,-4-4 0,-8 7 15,-5 5-15,1 2 0,-2-1 16,-1 7-16,0 5 16,4-3-16,2-2 0,5 9 15,4 6-15,4-5 0,3-2 0,3 3 16,1 5-16,7-8 0,2-4 15,5 8-15,3 4 0,-9-3 16,-9-4-16,-5 16 0,-5 8 16,-7-8-16,-5-7 0,-7 10 15,-5 9-15,6-28 0,3-20 0,3-13 16</inkml:trace>
  <inkml:trace contextRef="#ctx0" brushRef="#br0" timeOffset="33396.2076">20856 9460 0,'0'0'0,"0"0"0,0 0 0,0 0 15,0 0-15,0 0 0,0 0 16,-13-17-16,13 17 0,0 0 16,-29-3-16,29 3 0,-22 5 15,22-5-15,-22 6 0,11-1 16,0 2-16,0 2 0,-1 0 16,0 2-16,-1 1 0,0 3 15,-2 1-15,-2 3 0,0-1 0,-1 0 16,0 2-16,-2 1 0,-1-1 15,0 0-15,0-1 0,3-3 16,3-1-16,-1 0 0,4-2 16,5-4-16,2 0 0,3-5 15,0 0-15,0 0 0</inkml:trace>
  <inkml:trace contextRef="#ctx0" brushRef="#br0" timeOffset="33734.0876">20926 9509 0,'0'0'0,"0"0"0,0 0 0,0 0 15,0 0-15,0 0 0,-9 26 16,9-26-16,-9 25 0,4-9 16,-3 4-16,0-1 0,0 1 0,2 1 15,-1 1-15,0 3 16,0-2-16,3-3 0,1-2 16,2-3-16,0-4 0,4-3 0,4-4 15,3-4-15,3-3 0,7-5 16,5-4-16,0-5 0,-1 0 0,9-9 15,2-2-15,-3-2 16,-1-1-16,4-6 0,0 3 16,-5 1-16,-1 3 0,-5 3 15,-3 5-15,-4 3 0,-4 2 0,-3 7 16,-2 6-16,-3 5 16,0 5-16,-5 5 0,-3 5 15,-3 0-15,-3 1 0,-2 3 0,-1 2 16,3-3-16,1-2 0,3-3 15,0-5-15,1 0 0</inkml:trace>
  <inkml:trace contextRef="#ctx0" brushRef="#br0" timeOffset="34484.2192">21308 9746 0,'0'0'0,"0"0"0,0 0 15,0 0-15,0 0 0,0 0 0,25-21 16,-25 21-16,0 0 0,12-25 16,-12 25-16,4-17 15,-4 8-15,-4 2 0,-4 0 0,-2 1 16,-2 1-16,-2 2 0,-2 1 15,-1 2-15,-2 2 0,1 1 16,1 2-16,-4 2 0,3 0 16,1 2-16,3 1 0,2 0 15,1 0-15,3 0 0,4-1 16,0-1-16,2-2 0,6-2 16,2 0-16,3-2 0,2-2 0,1-3 15,3-1-15,-2 0 0,-1-2 16,-2 1-16,-1 0 0,-2 0 15,1 2-15,-4 1 0,-1 1 16,-3 1-16,0 0 0,-3 5 16,0 1-16,-1 1 0,-2 0 15,2 2-15,-1 2 0,2 0 16,0-1-16,2 4 0,3 0 16,2-2-16,2-1 0,7-1 15,7-3-15,1-2 0,1-1 0,4-4 16,4-2-16,-2-2 0,-2-1 15,3-2-15,-5-4 0,-5 0 16,-4 1-16,-4 1 0,-2-1 16,-2 2-16,-3 1 0,-2 0 15,-2 0-15,-3 4 0,-3 2 16,-1 2-16,-3 2 0,-1 1 0,0 2 16,0-1-16,0 4 15,1-1-15,1 1 0,1 1 16,3 2-16,0-1 0,2-1 0,1-1 15,2 0-15,2-1 0,2 0 16,6-4-16,6-1 0,1-3 16,2-1-16,7-6 0,4-2 15,-1-2-15,-1-1 0,8-5 16,3-2-16,-4-2 0,-2 0 0,1-2 16,-3 1-16,-6 2 15,-5 0-15,-2 5 0,-3 4 0,-3 1 16,-3 3-16,-3 3 0,-2 0 15,-2 2-15,1 1 0,-3 4 16,-2 4-16,0 2 0,-1 2 0,-1 2 16,-2 3-16,1 0 15,-1-1-15,1 3 0,-2 3 16,1-1-16,1-1 0,0 5 16,2-1-16,2-1 0,1 0 0,2-2 15,3-1-15,-1-4 0,2-1 16,2-2-16,6-2 0,-4-1 15,-2-2-15,-1-1 0</inkml:trace>
  <inkml:trace contextRef="#ctx0" brushRef="#br0" timeOffset="34702.3681">21656 9774 0,'0'0'16,"0"0"-16,0 0 0,3 25 0,-2-14 16,-2 1-16,-2 3 15,-4-1-15,-2 1 0,0 1 0,2-2 16,0-2-16</inkml:trace>
  <inkml:trace contextRef="#ctx0" brushRef="#br0" timeOffset="34918.0741">21011 10128 0,'0'0'0,"0"0"15,-26 3-15,1-5 0,-7 1 0,-3-1 16,5 1-16,5 0 0</inkml:trace>
  <inkml:trace contextRef="#ctx0" brushRef="#br0" timeOffset="39551.4632">9234 13690 0,'0'0'16,"-1"-8"-16,-1-2 0,0-1 15,-2 1-15,-2-8 0,-5-2 16,-1 0-16,-3-1 0,-7-1 16,-5-3-16,-13-3 0,-3 3 0,-18-1 15,-15-2-15,-19-3 16,-3 2-16,-36 3 0,-13 6 15,-17 5-15,8 6 0,-73 18 16,16 16-16,35 6 0,22 5 0,1 18 16,-2 14-16,12 6 0,6 6 15,20 2-15,12 1 0,22-9 16,16-8-16,11 7 0,8 4 16,15-7-16,12-4 0,8 0 15,5 1-15,8-8 0,2-5 0,11 3 16,8 3-16,5-4 0,3-5 0,8 7 15,3 5 1,4-2-16,2 0 0,11 2 0,9 0 16,1-8-16,1-7 0,15 6 15,9 6-15,-5-6 0,-3-2 16,16-5-16,12-4 0,-8-3 0,-1-2 16,16-4-16,12 0 0,-12-3 15,-5-3-15,16 0 0,9-4 16,-7-6-16,-7-6 0,13-5 15,6-4-15,0-2 0,0-2 16,11-7-16,6-6 0,-23-3 16,-17 0-16,21-10 0,14-5 15,-8 0-15,-6 2 0,13-10 16,11-4-16,-13 6 0,-9 4 0,36-6 16,26-6-1,-19 5-15,-12 3 0,-8 8 0,-7 5 16,-13-2-16,-10-3 0,-11-3 15,-8-2-15,-12-1 0,-5 0 0,-15-11 16,-7-6-16,-18-2 0,-12-1 16,-8 1-16,-7-1 0,-9-5 15,-6-3-15,-12-1 0,-7-2 16,-8 2-16,-6 2 0,-9-3 16,-4-4-16,-10 4 0,-5 2 0,-13-8 15,-10-5-15,-3 7 16,-4 4-16,-12 3 0,-9 2 15,-5-1-15,-5-3 0,-11 5 16,-8 3-16,3 12 0,1 8 0,-10 0 16,-9 0-16,2 3 15,-2 2-15,-16 0 0,-9 2 0,1 1 16,2 2-16,-17 5 0,-10 5 16,1 7-16,0 6 0,-39 0 15,-27 1-15,-36 15 16,-24 11-16,79 4 0,54 3 0,-31 24 15,-21 15-15,24-1 16,15-1-16,-12 23 0,-9 15 16,26 1-16,19-2 0,-15 32 15,-9 21-15,32-7 0,25-5 0,43-45 16,31-32-16,18-21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31:04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3448 10423 0,'0'0'0,"0"0"0,0 0 0,32-2 16,-18 2-16,2-1 0,5 0 16,4-1-16,4-1 0,2 3 15,2 3-15,0-2 0,2 0 0,10 0 16,-1-1-16,0 1 15,0-1-15,8 3 0,2-1 16,-5 1-16,-1-1 0,-1 0 0,4 1 16,-4 0-16,-3-1 0,10 2 15,3 1-15,-9-1 0,-2 1 16,3 3-16,0 0 0,-1 2 16,-3-1-16,11-2 0,4 0 15,-5-3-15,-2 2 0,6 0 16,4 0-16,-8-1 0,-2-2 0,11-1 15,6 0-15,-5 1 0,-2 1 16,26 1-16,-4-2 16,-16-3-16,-10-2 0,7 2 0,7 2 15,-4 2-15,-1 4 0,2-2 16,0-1-16,-5-3 0,-3-4 16,7 2-16,3 3 0,-4-3 15,-6-1-15,6-5 0,3-1 16,-5 8-16,-3 7 0,7-3 15,7-2-15,-8 0 0,-2 0 0,7-3 16,4-2-16,-9 2 0,-4 0 16,5 2-16,2 1 0,-5-3 15,-4 0-15,9 0 0,4 0 16,-7 1-16,-6-1 0,8 1 16,5 1-16,-4 1 0,-3 1 0,6-2 15,5 0-15,-8-2 16,-3-2-16,5 4 0,3-1 15,-7-1-15,-4-1 0,8 2 0,6 0 16,-5-1-16,-1-1 0,5 0 16,6-2-16,-10 4 0,-5 3 15,6-2-15,5-3 0,-7 1 16,-5 0-16,5 1 0,3 1 16,-3 1-16,-2 1 0,4-3 15,3-1-15,-9-1 0,-6 0 16,7 1-16,8 1 0,-7-2 0,-3-3 15,3 4-15,4 1 16,-4-1-16,-2-1 0,7 0 0,8 0 16,-9 2-16,-7 1 0,9-2 15,6 0-15,-8-1 0,-4-2 16,12 1-16,8 1 0,-10 0 16,-7 0-16,9-1 0,4 1 15,-8 2-15,-5 2 0,8-1 16,4 0-16,-9 0 0,-5-2 0,8-1 15,5-1-15,-8 0 0,-5 1 16,5 1-16,5 0 16,-6-3-16,-4 0 0,4 0 0,3 1 15,-3 1-15,-3-1 0,5 1 16,2-1-16,-6 1 0,-4 1 16,5-4-16,5 0 0,-7 1 15,-5 1-15,7 1 0,5 0 16,-6 1-16,-5 0 0,5 0 15,4 0-15,-4-1 0,-3-1 0,7 2 16,5 1-16,-10 1 0,-7-1 16,6 0-16,4 1 0,-6-2 15,-2 0-15,5 2 0,3 3 16,-6-4-16,-1-1 0,3 4 16,2 0-16,-7-1 0,-4-1 15,5 1-15,4-1 0,-7 1 16,-4 0-16,4 0 0,5 1 15,-4-4-15,-1 0 0,4-2 16,1 2-16,-6 0 0,-4 2 0,2-1 16,1 0-16,-7 0 0,-5-2 15,10 0-15,6-2 0,-7-1 16,-6-1-16,1-1 0,1 1 16,-4 1-16,-4 1 0,0-2 15,2 1-15,-4-3 0,0-1 16,1 0-16,2-2 0,-5 2 15,-3 1-15,5-2 0,5-2 16,-7 5-16,-4 4 0,4-6 16,4-3-16,-6-1 0,-3 1 0,3 1 15,3 2-15,-4 2 0,-4 0 16,5 0-16,4-2 0,-4 3 16,-1 2-16,2 1 0,2-2 15,-5 5-15,-4 4 0,10-6 16,5-3-16,-4 3 0,-3 1 0,4 0 15,2 0-15,-2 1 16,-2 1-16,1 2 0,-1 2 16,-4 0-16,-2 0 0,4-1 0,4 1 15,-8-2-15,-3 1 0,2 0 16,2-1-16,-19-1 0,2 1 16,8-1-16,2 0 0,-8-2 15,-2-1-15,1 1 0,-1 1 16,0-3-16,0-2 0,-1-2 15,1 0-15,-4 1 0,-1-1 0,-1-1 16,1-2-16,-1 2 0,2 3 16,-1 0-16,-1 0 0,-4 1 15,1 0-15,-2-1 0,-1-1 16,1 1-16,-2-1 0,0 0 16,0 1-16,-3 2 0,0-2 15,-1 2-15,1-1 0,-1 1 16,-1 0-16,-3 1 0,-1 0 15,1-1-15,-1 0 0,-1-1 0,-1 0 16,-2-1-16,-3-2 0,-5-2 16,-5-5-16,-2-1 0,3 2 0,2 2 15</inkml:trace>
  <inkml:trace contextRef="#ctx0" brushRef="#br0" timeOffset="198.2545">18741 10019 0,'0'0'0,"0"0"16,0 0-16,-27-13 0,27 13 0,0 0 15</inkml:trace>
  <inkml:trace contextRef="#ctx0" brushRef="#br0" timeOffset="1898.1132">9188 5636 0,'0'0'0,"-2"-6"16,-2-3-16,0-1 0,0-1 0,-2-3 16,-1 1-16,-3-6 15,-1 1-15,-1-1 0,-1-2 16,-1 1-16,-1 1 0,-3 1 15,-4 3-15,-7-3 0,0 2 0,-7 3 16,-6 2-16,0 2 0,-1 4 16,-16 5-16,-6 3 0,1 4 15,1 2-15,-18 8 0,-5 5 16,6 2-16,4 2 0,-20 10 16,-4 4-16,-29 24 0,18-3 0,-1 11 15,-2 6-15,16-5 16,9-3-16,-5 16 0,-2 9 15,11-6-15,9-5 0,0 12 0,0 9 16,10-8-16,5-6 0,3 12 16,1 7-16,6-10 0,5-5 15,6 18-15,5 11 0,7-13 16,3-8-16,0 8 0,3 4 16,5-6-16,1-4 0,9 10 15,4 7-15,8-12 0,5-7 0,4 2 16,3 3-16,2-7 15,3-7-15,4 2 0,3 3 16,1-16-16,2-9 0,11-1 16,8 1-16,-2-15 0,0-10 0,5-2 15,2 2-15,0-9 0,-2-6 16,7-7-16,3-6 0,0-8 16,1-5-16,1-9 0,5-5 15,-8-5-15,-4-5 0,3-13 16,4-10-16,-3-6 0,-3-6 0,7-15 15,6-11-15,-6-7 0,-4-3 16,4-20-16,2-14 0,-7 12 16,-2 8-16,8-14 0,7-10 15,-10 8-15,-7 7 0,0-10 16,-1-6-16,-8 14 0,-6 11 16,-5-4-16,0-3 0,-7 11 15,-5 8-15,-6-4 0,-6-4 16,-5 15-16,-3 9 0,-10-6 15,-6-4-15,0 10 0,2 7 16,-8 1-16,-4 3 0,0 6 0,-3 6 16,1-6-16,0-3 15,-5 12-15,-4 8 0,0 4 0,0 3 16,3 4-16,3 3 0,-15 2 16,-9 0-16,4 9 0,3 3 0,-12 9 15,-9 4-15,-2 4 16,0 3-16,-10 9 0,-3 6 15,7-1-15,6-1 0,-3 7 0,-2 5 16,9 5-16,10 1 0,-1 5 16,-3 2-16,10-4 0,7-2 15,6 5-15,4 2 0,11-4 16,1-5-16,6-12 0,4-9 16,1-6-16</inkml:trace>
  <inkml:trace contextRef="#ctx0" brushRef="#br0" timeOffset="2697.42">11639 6647 0,'0'0'16,"0"0"-16,-36-3 0,17 1 15,-5-1-15,-21 2 0,-13 0 16,-4 2-16,-3 3 0,-31 6 0,-31 8 16,-9 5-16,11 0 0,-62 31 15,-14 18-15,37 0 16,24 3-16,-9 22 0,-6 16 16,29-12-16,18-7 0,22 3 0,15 4 15,13-2-15,8-1 0,5 3 16,5-1-16,13-6 0,11-6 15,12-6-15,7-6 0,5-7 16,3-5-16,14-7 0,7-5 16,6-9-16,0-7 0,12-8 15,7-7-15,3-4 0,2-5 0,8-8 16,6-5-16,1-11 0,3-7 16,8-12-16,5-9 0,2 1 15,0 0-15,3-13 0,3-8 16,-1 0-16,0 0 0,-2-3 15,-1 1-15,-6 0 0,-4 3 0,-1-5 16,0-1-16,-10-2 16,-6 2-16,1-1 0,-2-1 15,-9 7-15,-7 4 0,-11-5 16,-7-3-16,-4 7 0,-2 3 0,-6-2 16,-5-2-16,-6 9 0,-6 5 15,-6 5-15,-4 4 0,-7-1 16,-5-1-16,-8-1 0,-6 0 15,-3 10-15,-1 7 0,-16 3 16,-9 1-16,-13 4 0,-7 4 0,-14 5 16,-9 3-16,-9 7 15,-3 5-15,-3 13 0,-2 8 16,10 4-16,7 1 0,15 1 0,9 0 16,12-1-16,8-2 0,18 1 15,11-1-15,18-26 0,12-21 16,-1 5-16,0 1 0,0 3 15</inkml:trace>
  <inkml:trace contextRef="#ctx0" brushRef="#br0" timeOffset="3430.2285">13845 7094 0,'0'0'16,"-17"4"-16,-4 2 0,0-1 0,-3 1 15,-23 6-15,-14 4 0,-18 5 16,-4 3-16,-28 12 0,-27 14 16,-4 7-16,13-1 0,-45 35 15,23-1-15,30-6 0,20-4 16,10 6-16,9 3 0,19-8 16,15-6-16,4 4 0,2 4 15,13-11-15,7-5 0,14 2 16,9 2-16,6-14 0,2-9 0,18-6 15,10-3-15,0-3 16,-1-1-16,15-8 0,11-8 16,2-5-16,1-5 0,14-13 0,10-9 15,-1-4-15,0-3 0,15-9 16,11-7-16,-4-1 0,-2-5 16,14-11-16,11-9 0,-16 12 15,-9 8-15,3-4 0,3-5 16,-17 4-16,-10 2 0,-6-3 15,-1-2-15,-14 2 0,-9 4 0,-12-2 16,-7 0-16,-10 5 0,-6 2 16,-4-3-16,-4-3 15,-7 6-15,-6 4 0,-9 0 0,-6-2 16,-1 3-16,-1 1 0,-5 2 16,-4 2-16,-5 4 0,-3 3 0,-8 0 15,-6 0-15,-4 3 16,-1 1-16,-10 5 0,-9 3 15,4 7-15,3 7 0,-14 0 16,-11 2-16,4 4 0,2 1 0,-8 12 16,-2 8-16,8-1 0,6-1 15,2 7-15,1 5 0,19 2 16,12 1-16,4-3 0,2-2 16,15-10-16,11-5 0,3-8 15,3-5-15,3-4 0</inkml:trace>
  <inkml:trace contextRef="#ctx0" brushRef="#br0" timeOffset="4847.7356">19815 7167 0,'0'0'0,"0"0"0,0 0 0,-8-24 16,2 14-16,-3-3 0,-3-3 15,-2-3-15,-4-1 0,-13-10 16,-7-4-16,-11-5 0,1 3 0,-22-8 16,-7 0-16,2 3 15,4 3-15,-25-4 0,-8 3 16,-8 1-16,7 6 0,-53-4 15,8 10-15,19 12 0,13 7 0,-6 9 16,-5 5-16,11 4 16,8 3-16,-6 8 0,-6 6 0,12 2 15,8 3-15,-8 10 0,-2 9 16,8-5-16,6-4 0,-7 7 16,-4 5-16,9 3 0,6 3 15,-8 13-15,-7 7 0,11-8 16,7-7-16,0 17 0,-2 12 15,16-14-15,11-7 0,4 10 16,4 5-16,8-9 0,7-4 0,11 4 16,9 4-16,10-9 15,8-7-15,11 6 0,7 3 16,5-12-16,1-10 0,16 1 0,9 1 16,4-6-16,5-1 0,11-4 15,10 0-15,0-6 0,1-4 0,16 0 16,14 2-16,-5-5 15,0-2-15,13-13 0,11-7 16,-4 0-16,-2-1 0,18 3 0,13 2 16,-8-4-16,-4-3 0,17-6 15,13-3-15,-16 2 0,-11 0 16,11-1-16,9 0 0,-16-2 16,-9-2-16,-1-3 0,1-4 15,-15-3-15,-10-2 0,3-1 16,0-1-16,-15 0 0,-10 0 0,2-8 15,0-5-15,-9-1 16,-9-1-16,-1-8 0,0-6 0,-10 10 16,-5 5-16,-3-8 0,-3-5 15,-8-3-15,-6-1 0,-6-10 16,-5-7-16,-8 6 0,-6 2 16,-4-7-16,-4-5 0,-2 0 15,-2-1-15,-7-3 0,-5-1 16,0 11-16,-2 7 0,0-7 15,-2-3-15,1 5 0,-2 3 0,-12-5 16,-8-4-16,-3 6 0,-1 4 16,-10-5-16,-5-2 0,-4-2 15,-1 1-15,-14-3 0,-10-2 16,2 9-16,2 5 0,-19-4 16,-15-1-16,6 1 0,4-1 15,-10 3-15,-7 1 0,4 12 16,2 8-16,-11 6 0,-7 1 15,14 8-15,10 4 0,-8 7 0,-6 4 16,13 0-16,6-1 0,-12 8 16,-8 5-16,9 3 0,8 6 15,-6 3-15,-2 4 0,6 2 16,8 0-16,-10 6 0,-5 3 16,17-1-16,10 1 0,-1 4 15,-4 5-15,5-1 0,4 1 0,-11 11 16,-8 8-16,10 0 15,8-2-15,-14 14 0,-11 8 16,36-25-16,24-16 0,17-13 0</inkml:trace>
  <inkml:trace contextRef="#ctx0" brushRef="#br0" timeOffset="8280.3493">23729 1683 0,'0'0'0,"0"0"0,0 0 0,29 1 16,-29-1-16,30 8 0,-6-1 15,0-1-15,1-1 0,10 4 16,5 1-16,-4-1 0,-2 2 0,2 4 15,-5 2-15,-8 0 16,-6 0-16,-15 5 0,-11 7 16,3-6-16,0-4 0,2-4 0</inkml:trace>
  <inkml:trace contextRef="#ctx0" brushRef="#br0" timeOffset="8701.2288">23511 2403 0,'0'0'0,"0"0"0,0 0 16,0 0-16,0 0 0,29 5 0,-7-8 15,6-1-15,7-1 0,5-2 16,7-2-16,10-1 0,-2 0 16,5 1-16,-8 3 0,-8 4 15,-8 3-15,-3 6 0,-9 5 16,-8 2-16,-9 3 0,-14 7 16,-13 7-16,-7 4 0,-3 3 0,-12 7 15,-10 8-15,-10 5 16,-1-2-16,-9 13 0,-1 2 15,3-3-15,10-12 0,-10 14 16,12-7-16,17-16 0,12-9 0,14-16 16,8-9-16,7-13 15,8-9-15,24-18 0,18-12 16,-5 5-16,8-6 0,32-23 0,2-1 16,-18 15-16,-12 10 0,-8 9 15,-7 6-15,-9 9 0,-7 6 16,-8 4-16,-7 4 0,-3 8 0,-3 5 15,-1 7-15,-3 7 16,-3-13-16,-1 1 0,-1 5 0,-3 5 16,0 1-16,-1 2 0,-6 6 15,-5 4-15,-2 3 0,-1 2 16,-5 5-16,-4 4 0,-1-1 16,3-9-16,0-5 0,3-4 15,5-10-15,3-8 0,1-9 16,1-5-16,4 0 0,3 0 0,2 0 15</inkml:trace>
  <inkml:trace contextRef="#ctx0" brushRef="#br0" timeOffset="9047.1632">24671 1789 0,'0'0'16,"0"0"-16,0 0 0,20 19 16,-20-19-16,17 23 0,-7-8 15,-2 4-15,-2 1 0,-13 11 16,-10 6-16,-11 11 0,-5-2 0,-19 14 16,-9 3-16,-14 5 0,-1-6 15,-8 7-15,-4 4 0,19-14 16,15-14-16,3-2 0,24-21 15,12-12-15,8-5 0,20-15 0,12-8 16,0 1-16,11-4 0,18-7 16,14-6-16,1 2 0,2 0 15,6-5-15,-3 0 0,10-8 16,-15 7-16,-17 3 0,-12 3 16,-17 4-16,-11 5 0,-4 6 15,-3 6-15,-1 4 0</inkml:trace>
  <inkml:trace contextRef="#ctx0" brushRef="#br0" timeOffset="9263.8182">24626 2014 0,'0'0'0,"0"0"0,0 0 0,0 0 16,0 0-16,0 0 0,0 0 16,-17 21-16,17-21 0,-12 34 15,4-9-15,1 3 0,-2 3 16,-2 17-16,-1 6 0,1 7 16,0 4-16,-2 21 15,2 4-15,0 16 0,3-5 0,0 17 16,1 14-16,5 35 0,4-24 0,5-13 15,3-13-15,0-18 16,0-17-16,1-9 0,2-9 16,1-14-16,2-9 0,-5-22 15,-4-15-15,-1 0 0,-3-2 0,0 0 16</inkml:trace>
  <inkml:trace contextRef="#ctx0" brushRef="#br0" timeOffset="9896.8822">24594 2700 0,'0'0'0,"0"0"15,-37 17-15,19-7 0,-3 4 0,-10 5 16,-3 2-16,2-2 16,3 0-16,-2-3 0,5-3 15,6-8-15,5-3 0,11-13 16,7-10-16,13-7 0,9-6 15,13-10-15,8-6 0,11-10 16,2 5-16,9-8 0,-1 3 16,-2 2-16,-8 7 0,1 1 0,-18 17 15,-15 15-15,-10 8 0,-1 8 16,-2 4-16,-4 3 0,0 6 16,-1 0-16,-2 0 0,0 1 15,-1 3-15,2 0 0,0 3 16,0-3-16,1 1 0,-2 2 15,-2 3-15,-3 1 0,-3 2 0,-9 5 16,-8 4-16,-9 3 0,-6 3 16,-7 2-16,-4 3 0,-5 0 15,4-3-15,12-9 0,9-5 16,6-4-16,7-7 0,12-12 16,9-6-16,13-6 0,10-5 0,15-3 15,12-4-15,1 4 16,0 2-16,-6 5 0,-4 3 15,-5 6-15,-9 5 0,-10 4 16,-6 4-16,-10 5 0,-7 2 0,-11 1 16,-6 5-16,-9 5 0,-6 5 15,-6 2-15,-5 1 0,-3-1 16,-2 0-16,-2 4 0,2-2 16,8-7-16,7-6 0,8-6 15,4-3-15,6-5 0,4-3 0,5-4 16,4-6-16,2 2 15,5-3-15,7 0 0,6-2 0,1 0 16,5-1-16,8-4 0,7-1 16,3-1-16,4 1 0,1-2 15,3-2-15,8-1 0,-3-2 16,-14 4-16,-11 3 0,-8 4 16</inkml:trace>
  <inkml:trace contextRef="#ctx0" brushRef="#br0" timeOffset="10146.9764">25740 2509 0,'0'0'0,"17"-3"15,9-1-15,14-2 0,5 1 0,28-1 16,28-2-16,7 1 15,-8 1-15,12-2 0,-4 0 16,13-2-16,-31 3 0,-19 7 0,-12 5 16,-20 3-16,-12 0 0,-18 3 15,-13 2-15,-14-3 0,-10-1 0,9-2 16,6-3-16,4-1 16</inkml:trace>
  <inkml:trace contextRef="#ctx0" brushRef="#br0" timeOffset="10480.7413">25429 2938 0,'0'0'16,"0"0"-16,0 0 0,32-12 0,-32 12 15,51-16-15,-7 5 0,6-1 16,3-2-16,18-2 0,20-1 16,0 0-16,-12 5 0,-5 3 15,-12 7-15,-18 3 0,-12 5 0,-18 8 16,-14 5-16,-14 4 0,-9 3 15,-20 9-15,-14 6 16,-5-1-16,-3 0 0,-18 14 0,-3 7 16,-21 17-16,21-14 0,20-10 15,13-10-15,18-11 0,14-10 16,13-2-16,10-3 0,1-8 0,3-4 16,22-12-16,14-9 15,9-9-15,6-4 0,-9-1 16,17-9-16,9-6 0,0 0 0,32-20 15,-6 0-15,-30 21 0,-23 13 0,-15 10 16</inkml:trace>
  <inkml:trace contextRef="#ctx0" brushRef="#br0" timeOffset="10730.7451">26215 2054 0,'0'0'0,"0"0"0,3 29 15,-3-29-15,3 34 0,-1-9 0,0 7 16,4 14-16,0 4 0,5 19 16,5 6-16,0 4 0,2 4 0,7 22 15,7 21-15,10 12 16,4-8-16,25 57 0,0-14 15,-8-22-15,-7-15 0,-18-44 16,-11-28-16,-8-19 0</inkml:trace>
  <inkml:trace contextRef="#ctx0" brushRef="#br0" timeOffset="10996.7514">26556 1980 0,'0'0'0,"0"0"16,7 25-16,-7-25 0,10 25 0,1-8 15,6 6-15,2 0 16,1 1-16,10 15 0,2 6 16,-5-9-16,-4-4 0,-3-6 0</inkml:trace>
  <inkml:trace contextRef="#ctx0" brushRef="#br0" timeOffset="11164.7555">27562 2681 0,'0'0'0,"0"0"15,0 0-15,16 17 16,-16-17-16,19 17 0,-6-2 16,-2-1-16,-1 3 0,1 0 0,-2-2 15,-1-3-15</inkml:trace>
  <inkml:trace contextRef="#ctx0" brushRef="#br0" timeOffset="11313.6287">27323 3314 0,'0'0'0,"0"0"0,0 0 0,0 0 16,26 16-16,-26-16 0,41 12 16,-14-4-16,5 1 0,13 2 15,4 0-15,-2-1 0,-2-3 0,2 1 16,-10-1-16,-6-1 0</inkml:trace>
  <inkml:trace contextRef="#ctx0" brushRef="#br0" timeOffset="11599.087">29227 3476 0,'0'0'0,"20"1"16,11 0-16,13 1 0,4-1 0,30 2 16,30 1-16,12 0 0,-6 0 0,71 2 15,22 1-15,-36-3 16,-26 0-16,40 4 16,25 5-16,-46-6 0,-30-3 0,-17 8 15,-11 6-15,2-5 0,3-3 16,-9 1-16,-3 0 0,-13-1 15,-10-2-15,-14-1 0,-8 0 16,-17-1-16,-12-3 0,-7-1 16</inkml:trace>
  <inkml:trace contextRef="#ctx0" brushRef="#br0" timeOffset="11808.9362">31598 3548 0,'-1001'0'0,"2002"0"0,-1001 0 16,0 0-16,0 0 0,-11-18 15,11 18-15,-36-5 0,36 5 0,-26-4 16</inkml:trace>
  <inkml:trace contextRef="#ctx0" brushRef="#br0" timeOffset="13780.4222">21261 11346 0,'0'0'0,"0"0"0,0 0 16,0 0-16,0 0 0,0 0 15,0 0-15,0 0 0,0 0 0,23 21 16,-23-21-16,23 15 0,-11-4 16,6 0-16,5 0 0,1 1 15,2 0-15,11 4 16,5 0-16,0-1 0,0-1 0,15 4 16,3-1-16,-1-1 15,1 0-15,16 3 0,3-1 16,-6-4-16,-6-2 0,14 0 0,10 1 15,-9-1-15,-7-3 0,35 6 16,-6-2-16,-11-3 0,-5-5 0,3-1 16,4-1-16,-10 0 0,-7-2 15,10 2-15,8 0 0,-10-1 16,-6 0-16,11 1 0,8-1 16,-6 1-16,-6 2 0,7 0 15,4-1-15,-5-4 0,-2-2 16,5 0-16,4 4 0,0-4 15,2-1-15,9-1 0,7-1 16,-21 0-16,-14 1 0,6 0 0,6 1 16,2 0-16,1-1 0,7-1 15,4-2-15,-1 2 0,-2 2 16,0-4-16,-2-1 0,-1-3 16,-2-2-16,5 7 0,2 3 15,-7-1-15,-5-1 0,3-1 16,2 1-16,-5 1 0,-4 1 0,2 0 15,5 1-15,-7 2 0,-1 2 16,4-3-16,5 0 0,-7 0 16,-3-1-16,0 1 15,2 1-15,-5-1 0,-2 0 0,-1 2 16,2 1-16,-4 0 0,-4-2 16,9 2-16,6 0 0,-8-1 15,-5 0-15,0 2 0,-1 2 16,-6 0-16,-4 1 0,3-4 15,2-1-15,-2-3 0,-3-2 0,3 3 16,2 0 0,-6 1-16,-4 1 0,-6-2 0,-4-4 15,-6 1-15,-6 1 0,2-1 16,1 0-16,-8 2 0,-5 1 0,-3-1 16,-3-1-16,-1-1 0,-2-2 15,-4-1-15,-4 1 16,-3 2-16,-3 2 0,-2 1 0,-3 0 15,-1 0-15,0-1 0,-3 2 16,0 0-16,0 0 0,0 0 16,-2 4-16,1-1 0,-3 3 15,-4 0-15,-6 0 16,-8 0-16,4 0 0,4-2 0,2-1 16</inkml:trace>
  <inkml:trace contextRef="#ctx0" brushRef="#br0" timeOffset="15149.7203">23964 16410 0,'0'0'0,"-13"0"15,-7 1-15,-4-1 0,0 0 0,-13-2 16,-5 0-16,3-2 0,0-1 0,-9 0 16,-1-2-1,2 0-15,0 1 0,-11 6 0,-3 6 16,4 1-16,2 1 0,-1 0 15,-3 1-15,5 3 0,2 3 16,-9 5-16,-2 1 0,11-6 0,9-4 16,-6 2-16,-3 0 0,1 0 15,1 0-15,-18 13 16,7 0-16,25-8 0,-1 2 0,-20 14 16,3 0-16,7 4 0,4 2 15,1 5-15,1 4 0,4-6 16,1-4-16,3 12 0,1 9 15,6-9-15,4-5 0,-3 4 16,-1 5-16,6-4 0,5-4 0,3 5 16,3 3-16,2-6 0,4-6 15,3 2-15,3 0 16,3-3-16,1-4 0,9 1 0,6 0 16,0 0-16,2 0 0,6-4 15,4-2-15,-2 2 0,-1-1 16,9 5-16,4 2 0,2-4 15,0-3-15,6-2 0,4-1 0,-3 0 16,-2-1-16,4 2 0,4 1 16,-5-8-16,-4-6 0,13 2 15,7-1-15,-6-1 0,-6-2 16,9-4-16,7-2 0,-3-1 16,-2 0-16,6-6 0,6-2 15,-7-3-15,-2-2 0,9-5 16,6-5-16,-11-5 0,-8-3 0,10-2 15,6-1-15,-7 4 16,-4 3-16,7-11 0,3-8 16,-10 3-16,-7 2 0,9-5 15,7-3-15,-13 2 0,-7 1 0,4-8 16,4-6-16,-8 7 0,-4 5 16,-6-10-16,-5-6 0,-3 1 15,-2 1-15,-7-9 0,-4-5 16,-9 6-16,-5 6 0,-4-6 15,-3-4-15,-6-2 0,-3-2 0,-6 1 16,-3 1-16,-5 7 0,-4 7 16,-5-3-16,-4-1 15,-3 8-15,-2 6 0,-9 4 0,-8 0 16,-1 4-16,-3 0 0,-9 3 16,-5 2-16,5 9 0,5 6 0,-11 5 15,-7 4-15,6-1 16,5-1-16,-8 2 0,-5 2 15,-3 3-15,-2 2 0,5 0 16,3 0-16,15 2 0,8 2 0,-6 3 16,-4 2-16,2-4 0,4-1 15,3 8-15,3 4 0,7 1 16,6 1-16,11-6 16,7-4-16,6-3 0</inkml:trace>
  <inkml:trace contextRef="#ctx0" brushRef="#br0" timeOffset="16147.4975">23927 16766 0,'0'0'0,"0"0"15,0 0-15,20 7 0,-20-7 0,18-4 16,-4-2-16,1-2 0,3 0 16,3-5-16,4-3 0,6-8 15,0 0-15,2-6 0,3-4 16,8-6-16,-1 4 0,7-10 15,-2-1-15,-2 6 0,-5 5 0,8-6 16,-2 1-16,-8 4 16,-7 3-16,-1 7 0,-1 6 15,-6 4-15,-4 6 0,-4 2 0,-3 3 16,-4 4-16,-3 4 0,-4 12 16,-1 9-16,-3 6 0,-2 4 15,-3 8-15,-4 6 0,-2 5 16,-3 3-16,-5 12 0,-2 2 15,4-3-15,4-4 0,-4 4 16,-1-4-16,-3-2 0,0-7 16,-6-1-16,3-15 0,8-11 0,7-7 15,-1-11-15,0-8 16,4-2-16,-1-2 0,-2-6 0,0-4 16,2-8-16,2-8 0,-1-8 15,1-7-15,1-3 0,0-2 0,1-10 16,-1-6-16,-1-5 0,-2 5 15,2 0-15,1-1 16,3-1-16,3 7 0,-1-13 0,0 9 16,-1 17-16,0 11 0,1 13 15,2 9-15,-1 5 16,0 5-16,3 6 0,3 2 0,-1 2 16,2 1-16,0 8 0,4 6 15,0 2-15,2 0 0,1 4 16,4 8-16,1 0 0,3 1 0,8 8 15,2 0-15,1-3 16,0-3-16,3 4 0,0 2 16,1 1-16,-1-6 0,1 1 15,4 0-15,-7-6 0,-3-6 0,0 0 16,0 1-16,-4-4 0,0-3 16,-8-3-16,-4-2 0,-4-6 15,-3-2-15,-5-3 0,-3-2 16,-4-3-16,-3-2 0,-4-4 15,-4-2-15,-2-2 0,-1-3 0,-6-1 16,-6 0-16,-1 0 0,1 1 16,-6-1-16,-1-1 15,-2 3-15,2 1 0,-5-3 0,-3-1 16,-5-2-16,5 1 0,-6 2 16,-3 2-16,6 3 0,2 1 0,0 1 15,-1 0-15,4 3 16,2 2-16,-3 0 0,1 0 15,8 1-15,5 0 0,0 2 16,0 2-16,10-1 0,4-1 0,4-1 16,3 0-16,3 0 0,3-1 15,4-3-15,5-2 0,-2 0 16,-1 2-16,0 1 0</inkml:trace>
  <inkml:trace contextRef="#ctx0" brushRef="#br0" timeOffset="16353.4391">25010 16454 0,'0'0'0,"-2"13"0,-2 3 15,1 0-15,0-3 0,6-5 0,2-5 16,1 1-16,-2-2 0,-1-1 16</inkml:trace>
  <inkml:trace contextRef="#ctx0" brushRef="#br0" timeOffset="18800.4637">25172 17274 0,'0'0'0,"0"0"15,0 0-15,0 0 0,0 0 0,0 0 16,0 0-16,0 0 0,-17 12 16,17-12-16,0 0 0,0 0 15,-14 15-15,14-15 0,0 0 16,0 0-16,-4 15 0,5-12 16,2 0-16,0 0 0,0-1 0,2 0 15,-1-1-15,3 0 16,0 1-16,2-2 0,0 0 0,0 0 15,0-2-15,2 0 16,1-3-16,1-1 0,1 0 0,2-1 16,0 0-16,0-1 0,-1 0 15,2-1-15,0-2 0,6 0 16,2 0-16,0 2 0,2 0 16,-1 1-16,0 1 0,3 1 15,1 0-15,-1 2 0,-2 0 0,11 0 16,0 2-16,0 0 0,-2-1 15,0 1-15,2 1 0,-1 0 16,2 1-16,1 0 0,0 1 16,7 0-16,-3 2 0,2-1 15,3 0-15,-5 0 0,-3 1 16,3-1-16,1 1 0,0 1 16,-1 1-16,9-2 0,-1-3 15,-3 3-15,-1 2 0,0-3 16,2 0-16,0 0 0,-1 3 0,0-2 15,-1 1-15,1-1 0,0 1 16,9-2-16,-2 0 16,-3-2-16,-4-2 0,4 3 15,2 2-15,-2 1 0,-1 0 0,1 0 16,0 0-16,0-1 0,0-2 16,24 2-16,-4 1 0,-8 1 15,-4 2-15,1-2 0,2-3 16,-5-1-16,-5-1 0,0-1 15,0 0-15,2 4 0,2 4 0,2-6 16,1-2-16,-5-1 0,-3 0 16,3 6-16,2 3 0,-1-1 15,-3 0-15,1-2 0,1 0 16,0 2-16,0 2 0,3-1 16,0-1-16,-3 2 0,-5 0 0,2-1 15,0 1-15,0 1 0,-1 0 16,6-2-16,5-1 15,-12-2-15,-9 1 0,-1-1 16,-2 1-16,3 2 0,0 0 0,3 0 16,3 0-16,-6-2 15,-6-2-15,0 3 0,2 2 16,3-2-16,2-2 0,18-3 16,14-2-1,-47 1-15,-8-1 0,-6 1 0</inkml:trace>
  <inkml:trace contextRef="#ctx0" brushRef="#br0" timeOffset="23163.7594">26002 17416 0,'0'0'0,"0"0"15,0 0-15,0 0 0,0 0 0,-20-10 16,20 10-16,0 0 15,-22-12-15,14 5 0,0 1 16,2-1-16,-1 2 0,0-1 0,1 0 16,-1 0-16,2 0 0,-1 1 15,2-2-15,-2 1 0,1 1 16,0 1-16,2 1 0,0 0 16,-1 2-16,4 1 0,-1-3 15,1 3-15,0 0 0,2 0 16,1 1-16,0-1 0,0 1 0,2-3 15,-1-1-15,2-1 0,0-1 16,2-3-16,1-2 0,0-1 16,0 1-16,4 0 0,1-1 15,-1 1-15,0 0 0,3 2 16,0 2-16,-1 0 0,-2 1 0,-2 1 16</inkml:trace>
  <inkml:trace contextRef="#ctx0" brushRef="#br0" timeOffset="23566.3786">27597 17267 0,'0'0'16,"0"0"-16,0 0 0,0 0 0,23 14 15,-23-14-15,22-13 0,-11 6 16,-2 0-16,-1 1 0</inkml:trace>
  <inkml:trace contextRef="#ctx0" brushRef="#br0" timeOffset="23711.7694">28106 17417 0,'0'0'16,"0"0"-16,0 0 0,0 0 0,20-22 15,-20 22-15,0 0 0,14-19 16</inkml:trace>
  <inkml:trace contextRef="#ctx0" brushRef="#br0" timeOffset="24881.0433">28225 16117 0,'0'0'0,"0"0"16,0 0-16,-21-3 0,21 3 0,-21-2 16,5 1-16,-2-2 0,-1 0 15,-7-1-15,-2 1 0,1 2 16,0 1-16,0 1 0,-2-1 16,-1 2-16,1 0 0,-10 1 15,-1 0-15,3 0 0,0 1 16,0 1-16,-2 1 15,1 2-15,-2-1 16,7 1-16,4-1 0,-8 6 16,-3 1-16,3 0 0,1-1 15,1 6-15,0 3 0,4 0 16,3-1-16,0 3 0,-3 2 16,0 7-16,3 3 0,3-1 0,3-2 15,2-3-15,3-5 0,0 3 16,3 1-16,-2 0 0,1-1 15,2-3-15,1-2 16,4 2-16,3 3 0,1-1 16,1 0-16,2-7 0,1-1 0,3 3 15,2 3-15,2-1 0,0 2 16,0-4-16,2-2 0,1 1 16,1 0-16,1 1 0,1 1 15,2 0-15,0 0 0,5-1 16,2-1-16,-1 1 0,0 1 0,1 0 15,1 0-15,1-2 0,3-2 16,-1-3-16,2 0 0,-1-1 16,2 0-16,3-2 0,2-4 15,-1-2-15,-2-2 0,2-5 16,3-2-16,-3-1 0,0-2 0,4-4 16,5-4-16,-5-5 15,-6-3-15,8-6 0,0-3 0,-2-3 16,1-2-16,-3-4 0,-1-1 15,1-3-15,2-2 0,-1-5 16,-5 4-16,-2-1 0,-3 1 0,-1 3 16,2 4-16,-6-1 15,-3 0-15,-4 2 0,-2 1 16,-4-2-16,-4-1 0,-2 5 16,1 4-16,-5 1 0,-1-1 0,-6 2 15,-4 0-15,-1 4 0,-2 5 16,1 2-16,-2 2 0,1 0 15,-1 1-15,-5 3 0,-2 4 16,-3 2-16,1 3 0,0 7 16,-2 4-16,3 1 0,-4 1 0,7-2 15,4-1-15,5-2 16</inkml:trace>
  <inkml:trace contextRef="#ctx0" brushRef="#br0" timeOffset="26535.4462">22349 17230 0,'0'0'0,"0"0"0,0 0 0,-19 11 16,11-6-16,-2 0 0,-1-1 16,-3 0-16,1 2 0,-1-1 15,-2 2-15,-2 1 0,-1-1 0,0 0 16,1 0-16,1-1 0,-1 1 16,3 1-16,2-1 0,0 3 15,2 0-15,1 4 0,2 3 16,-1-1-16,1 0 0,3 3 15,1 1-15,1 4 0,1 2 0,2 3 16,2 2-16,1 9 16,2 2-16,1 2 0,3 5 15,3-2-15,4 1 0,2 10 16,0 0-16,-4-12 0,-3-10 0,-2-8 16</inkml:trace>
  <inkml:trace contextRef="#ctx0" brushRef="#br0" timeOffset="26947.0269">22452 18417 0,'0'0'0,"5"2"0,3 0 15,2-1-15,2 0 0,2-1 16,4 0-16,4-3 0,1-1 16,2-2-16,3-2 0,1-2 15,-1-2-15,0 0 0,-1-1 0,9-4 16,-1 1-16,-2-4 0,-1-2 16,-4-3-16,-3-4 0,0-6 15,3-7 1,1-5-16,-4 3 0,-4 2 0,-2 3 15,-3-6-15,-3 1 0,-3 0 16,-2 1-16,-4 0 0,-3 1 16,-1 2-16,0 2 0,-5-3 15,-3-3-15,1 6 0,-1 3 0,-8-4 16,-3 3-16,4 9 16,3 3-16,-6-2 0,-1 3 15,4 9-15,2 3 0,-3 1 0,-4 0 16,1 0-16,0 0 0,-1 3 15,0 3-15,3 1 0,-2 1 16,0 7-16,2 4 16,-1 0-16,2-1 0,-2 4 0,0 5 15,3-3-15,1 0 0,0 6 16,2 7-16,1-1 0,1 0 16,1-1-16,3-1 0,2-1 15,3-2-15,2 5 0,3 2 16,-2-5-16,0-6 0,-1-3 0</inkml:trace>
  <inkml:trace contextRef="#ctx0" brushRef="#br0" timeOffset="28049.2233">28003 15962 0,'0'0'0,"-2"7"16,0 3-16,0 1 0,0 2 0,0 11 15,0 7-15,1 4 0,0 2 16,1 12-16,0 2 0,1 2 16,2 2-16,2 11 0,4-1 15,1-8-15,2-8 0,3 2 0,1-8 16,-3-15-16,-1-11 0,-3-5 16,-2-2-16,-3-3 0</inkml:trace>
  <inkml:trace contextRef="#ctx0" brushRef="#br0" timeOffset="28433.2867">28162 16122 0,'0'0'15,"0"0"-15,0 0 0,0 0 0,9 21 16,-9-21-16,13 18 0,-4-8 0,1 1 15,2 0-15,2 0 16,0 0-16,1-1 0,2 1 16,0-1-16,6 2 0,-1-1 0,-1 0 15,-2 0-15,-1 0 0,-1-1 16,-2-2-16,-2-2 0,-1-2 16,-1-2-16,-1-2 0,-1-3 15,-2-3-15,-3-4 0,-1-6 16,1-5-16,-2-4 0,-1-3 0,0-4 15,0-5-15,0-9 0,-1 0 16,-1 0-16,0 0 16,0-4-16,1 5 0,1 3 15,2 6-15,-1 4 0,-2 5 0,0 7 16,1 3-16,3 5 0,3 3 16,0 9-16,3 7 0,1 3 15,3 6-15,-3-4 0,-3-3 16,-1 0-16</inkml:trace>
  <inkml:trace contextRef="#ctx0" brushRef="#br0" timeOffset="29280.2994">28765 16074 0,'0'0'0,"0"0"16,0 0-16,0 0 0,0-25 16,0 25-16,0-24 0,0 24 0,0-29 15,0 14-15,-1-1 0,-1 2 16,0-2-16,-1 3 0,-2 0 15,0 4-15,-2 0 0,0 3 16,1 2-16,-1 2 0,-1 3 16,1 3-16,-1 3 0,1 1 0,1 0 15,0 1-15,1 2 0,0 2 16,2-1-16,-1 6 0,0 2 16,2-1-16,2 1 0,1-2 15,1 1-15,2-2 0,-1-2 16,3-2-16,0-3 0,1-4 15,1-4-15,0-6 0,1-3 16,1-8-16,0-5 0,0-2 16,0-2-16,0-1 0,0 1 0,1-3 15,0 2-15,-1 4 16,-1 5-16,-2 5 0,0 4 16,1 6-16,0 4 0,-2 4 0,-1 6 15,1 2-15,1 3 0,-1 1 16,1 3-16,2 1 0,-1-5 0,2-3 15,0-4-15,0-4 16,-1-2-16,0-5 0,0-2 16,-3-2-16,1-2 0,1-1 0,0 0 15,1 1-15,0 1 0,0-1 16,0 1-16,1 2 0,1 2 16,0 1-16,0 1 0,-1 0 15,0-1-15,-1 0 0,1-1 16,-1-3-16,-1-3 0,0-5 15,0-4-15,1-5 0,0-1 16,0-6-16,0-5 0,-3 0 16,0-2-16,-1-12 0,1-3 15,-2 3-15,1 3 0,-3-7 16,-2 1-16,0 8 0,0 5 0,0 4 16,0 5-16,-2 7 0,-2 6 15,1 4-15,0 2 0,-2 8 16,1 6-16,1 5 0,0 6 15,2 3-15,2 2 0,3 4 16,1 3-16,2-4 0,-1-1 0,4-3 16,3-1-16,-1-2 15,1-2-15,0-3 0,1-4 0,3-1 16,1-3-16,0 1 0,2-2 16,-2 2-16,-2 2 0,0-1 15,-1-1-15,0 1 0,-2 0 16,2 3-16,4 2 0,-4-2 15,-1 1-15,-4 1 0,-3 1 16,-2 2-16,-2-1 0,-1 5 16,-1 2-16,-3 4 0,-2 1 15,-4 9-15,-1 4 0,-1 2 16,-1 2-16,2-8 0,2-6 0,1-6 16</inkml:trace>
  <inkml:trace contextRef="#ctx0" brushRef="#br0" timeOffset="31380.8792">30913 13987 0,'0'0'15,"0"0"-15,0 0 0,0 0 0,0 0 16,0 0-16,-24 7 16,24-7-16,0 0 0,-21 10 0,21-10 15,0 0-15,-26 15 0,18-8 16,-1 2-16,0 1 0,0-1 0,0 5 16,1 4-16,-2 2 15,-1 1-15,2 4 0,2 4 16,-2 7-16,-1-1 0,2 5 15,-1 3-15,1 6 0,3-3 0,0 1 16,1 1-16,0 3 0,3-5 16,4-7-16,1-7 0,-1-6 15,-1-6-15,1-4 0</inkml:trace>
  <inkml:trace contextRef="#ctx0" brushRef="#br0" timeOffset="31768.3783">30852 14150 0,'0'0'0,"0"0"0,0 0 16,0 0-16,0 0 0,10 22 15,-10-22-15,9 19 0,-4-9 16,1 3-16,3 2 0,1 0 15,1 1-15,0 0 0,0 2 16,1 0-16,1-2 0,4 5 16,-1-1-16,-1-5 0,-2-4 0,-1-1 15,-1 1-15,-1-4 0,0-1 16,-2-6-16,-3-5 0,1-4 16,-1-2-16,-1-8 0,-1-5 15,0-2-15,0-1 0,1-4 16,-2-2-16,3-9 0,2 2 0,-1 0 15,-1 1-15,3 0 0,0 4 16,0 6-16,2 6 0,0 3 16,0 5-16,0 7 0,0 6 15,-2 4-15,-2 4 0,0-1 16,-2-1-16,0-1 0</inkml:trace>
  <inkml:trace contextRef="#ctx0" brushRef="#br0" timeOffset="32864.2812">31394 14245 0,'0'0'16,"0"0"-16,0 0 0,0 0 16,5-22-16,-5 22 0,5-29 15,-2 10-15,0-1 0,-1-3 0,1-2 16,-1 1-16,0 0 0,0-5 16,-1 3-16,-1 4 0,-1 2 15,-2 6-15,-1 4 0,-3 7 16,-1 6-16,-2 6 0,-1 7 15,0 6-15,0 5 0,-2 5 0,-1 3 16,-1 7-16,3 1 0,1 4 16,1-3-16,4-9 0,2-6 15,4-5-15,4-4 0,0-7 16,2-5-16,1-5 0,3-4 16,0-4-16,2-6 0,1-2 15,3-4-15,-3 1 0,-1 1 0,-1 3 16,0 1-16,0 4 0,0 1 15,-1 2-15,0 3 0,-2 1 16,-1 3-16,-2 3 0,2 3 16,-2 1-16,1 0 15,-1-1-15,1-2 0,-1-3 0,1-3 16,-1-6-16,2-5 0,-1-4 16,2-2-16,0-6 15,1-2-15,-2 0 0,0 0 0,1-3 16,-2 2-16,0 5 0,-2 5 15,0 3-15,-2 2 0,0 3 16,0 1-16,0 4 0,1 2 16,0 2-16,0 4 0,2-2 0,-1 2 15,3 1-15,2 0 0,0-2 16,4 1-16,-2 0 0,0 0 16,0 2-16,0 3 0,0-1 15,0 0-15,0 2 0,-1 0 16,0-1-16,0-2 0,-1-2 15,1-1-15,1-4 0,2-4 0,-1-6 16,0-8-16,-1-3 0,-1-3 16,0-10-16,1-6 0,2-10 15,0-2-15,-1 2 0,0 0 16,-2-3-16,-2 3 0,-2 9 16,-1 6-16,-1 8 0,0 7 15,-3 6-15,-1 6 0,-2 9 16,-1 6-16,0 9 0,-1 10 15,-1 3-15,1 4 0,-1 9 0,2 2 16,0-1-16,1-1 0,5-1 16,5-7-16,-2-13 0,0-7 15,3-9-15,1-4 16,1-10-16,2-5 0,0-9 0,0-6 16,2-6-16,-1-2 0,2-4 15,2-1-15,0 1 0,-2 0 16,1-1-16,-3 8 0,-4 7 15,-2 6-15,-3 7 0,0 5 16,-3 6-16,0 5 0,-3 9 0,-2 9 16,-1 3-16,1 4 0,1 4 15,0 3-15,1-1 0,1-4 16,4 2-16,5-1 0,0-3 16,-1-3-16,1-4 0,1-4 15,1-6-15,2-3 0,3-7 16,2-6-16,-2-4 0,2-4 0,-5-4 15,0-4-15,-1-4 0,-1-2 16,0-9-16,-1-1 16,0-2-16,0 0 0,-4-4 15,-3-2-15,-1 1 0,-1 1 0,-5-1 16,-4 7-16,-4 7 0,-2 5 16,-4 4-16,-1 4 0,-1 6 15,-2 6-15,5 4 0,-1 3 16,2 4-16,-1 0 0,4 6 15,1 3-15,3-1 0,1-1 0,7-1 16,5-1-16,-1-4 16,-1-2-16,0-1 0</inkml:trace>
  <inkml:trace contextRef="#ctx0" brushRef="#br0" timeOffset="33264.365">32440 13480 0,'0'0'0,"0"0"0,0 0 15,0 0-15,26-1 0,-26 1 16,0 0-16,29 0 0,-19 0 0,2-1 15,2 0-15,1 2 0,0 0 16,2 0-16,-1 1 0,1 2 16,0 1-16,2 6 0,-3 2 15,-3 7-15,-1 5 0,-5 6 16,-5 5-16,-1 2 0,-2 4 16,-2 8-16,-2-2 0,1-3 15,-1-4-15,0 2 0,-2-6 16,3-9-16,0-7 0,4-4 15,4-2-15,0-6 0,2-4 0,1-5 16,3-4-16,4-3 0,2-2 16,3-3-16,1 0 0,-1-1 15,0 0-15,2 1 16,2 1-16,-1 3 0,-2 3 0,-1 2 16,0 1-16,-2 2 15,1 2-15,-4 3 0,-2 3 0,-2 5 16,-2 5-16,-5 7 15,-2 6-15,-5 2 0,-5 4 0,-3 6 16,-2 5-16,-7 18 0,-2 4 16,-8 23-16,-3 7 0,5-15 15,8-24-15,7-17 0</inkml:trace>
  <inkml:trace contextRef="#ctx0" brushRef="#br0" timeOffset="36963.875">30783 15928 0,'0'0'0,"0"0"15,0 0-15,0 0 0,0 0 0,0 0 16,0 0-16,0 0 16,0 0-16,0 0 0,0 0 15,0 0-15,0 0 0,0 0 0,0 0 16,0 0-16,5-24 0,-5 24 16,0 0-16,0 0 15,-18-24-15,18 24 0,-20-17 16,9 9-16,0 1 0,0-1 0,-1-1 15,0 3-15,-1-2 0,0 0 16,0 0-16,0 1 0,-1 0 0,0 0 16,0 0-16,-3 3 15,0-1-15,-1 4 0,0 3 16,-1 2-16,-1 1 0,-6 8 16,2 6-16,0 3 0,0 4 0,0 4 15,3 5-15,-2 11 16,2 0-16,0 9 0,6-1 0,6-5 15,7-2-15,3-5 0,3-3 16,7 3-16,5-4 0,0-1 16,3-3-16,2-6 0,1-6 15,4-5-15,1-1 0,3-4 16,2-4-16,-1-4 0,0-2 16,-1-2-16,1-1 0,1-4 15,2-6-15,-4-2 0,-3-1 0,-2-6 16,0-4-16,-4 2 15,-1-2-15,1-8 0,-3-1 0,-3 1 16,-3 0-16,-3-4 0,-2-4 16,-3 5-16,0 6 0,-4 5 15,-2 3-15,0 6 0,-1 4 0,-5 9 16,-3 6-16,1 6 0,0 5 16,-1 5-16,-1 5 0,0 2 15,1 3-15,1 1 0,2 1 16,1-4-16,0-2 0,4-2 15,2-2-15,2-4 0,1-2 0,1-3 16,2-2-16,0-7 16,2-3-16,-1-3 0,2-3 15,0-3-15,1-3 0,1-4 16,2-2-16,-2-1 0,-2 0 0,1 0 16,0 1-16,0 3 0,0 4 15,2 2-15,1 3 0,0 2 16,0 1-16,-1 4 0,2 4 15,1 3-15,-1 1 0,0 4 16,-1 1-16,0 0 0,0-2 16,5 1-16,2-2 0,-1-5 0,2-1 15,0-5-15,-1-3 16,0-7-16,-2-6 0,1-5 16,0-4-16,0-6 0,2-6 0,-1-5 15,-1-3-15,-1-7 0,-1 2 16,-2-3-16,-2-5 0,-1 7 15,-2 12-15,-2 10 0</inkml:trace>
  <inkml:trace contextRef="#ctx0" brushRef="#br0" timeOffset="37831.4643">31302 15536 0,'0'0'0,"0"0"15,-5 18-15,2-5 0,2 3 0,2 4 16,2 2-16,1 10 0,2 1 15,2 3-15,3 1 0,5 6 16,0-4-16,4-1 0,2-3 16,0-3-16,-1-5 0,4 0 15,-2-6-15,-3-7 0,-4-4 0,2-9 16,0-6-16,-4-4 0,-2-3 16,-1-7-16,-1-6 0,-3-4 15,-1-5-15,1-10 0,0-2 16,-2 3-16,-2 4 0,1 3 15,3 2-15,-5 9 0,-4 8 16,0 9-16,-1 8 0,0 9 16,1 8-16,-1 5 0,-2 6 15,4 2-15,2 1 0,2 2 16,0 3-16,4-4 0,1-2 0,3-8 16,3-4-16,-2-5 0,-1-3 15,0-4-15,0-3 0,0-5 16,-1-3-16,-1-2 0,-1-6 15,0-2-15,-1-4 0,-2-1 16,0-1-16,-1 1 0,2 0 0,-2 1 16,-2 1-16,0 3 15,0 4-15,-2 3 0,0 2 16,0 2-16,-2 2 0,2 2 0,-2-3 16,2 3-16,0 0 0,0 0 15,2 1-15,2-3 0,0-2 16,1-3-16,-1-3 0,0-2 15,2 0-15,1-5 0,0-4 16,2-6-16,1 1 0,1 1 16,2 1-16,-1 3 0,0 1 0,4 1 15,-1 5-15,-3 7 16,1 2-16,-2 5 0,-1 4 0,-2 3 16,1 3-16,0 2 0,0 3 15,1-1-15,1 0 0,-2-1 16,-2-1-16,1-1 0,0-2 15,1-3-15,-1-1 0,1-3 16,-1-4-16,-1-4 0,-2-5 16,-1-3-16,0-2 0,-1-6 15,0-4-15,0-2 0,-3-2 0,1-8 16,1-2-16,-2 6 0,-1 3 16,0 6-16,0 4 0,-2 4 15,0 4-15,1 3 0,1 2 16,0 2-16,0 2 0,1 4 15,3 1-15,0 5 0,2 5 16,1 3-16,2 2 16,0-2-16,-1-1 0,2 0 0,2 0 15,0-2-15,0 0 0,1-1 16,0 1-16,0-2 0,-1-1 16,0-3-16,1-1 0,-1-2 15,-1-2-15,-2-4 0,-1-4 16,-1 2-16,-1 0 0,0 2 15</inkml:trace>
  <inkml:trace contextRef="#ctx0" brushRef="#br0" timeOffset="38130.549">32158 14704 0,'0'0'0,"0"0"16,0 0-16,0 0 0,0 0 0,0 0 15,24 3-15,-24-3 0,0 0 16,37 3-16,-37-3 0,36 2 16,-19 0-16,3 0 0,1-1 15,1 2-15,1 3 0,-1 0 16,0 2-16,5 3 0,-3 3 16,-1 4-16,-2 3 0,-2 4 15,-2 1-15,-3 6 0,-2 3 16,-2 11-16,-3 2 0,-1 17 15,0 4-15,-6-1 0,-4-3 0,0 13 16,-2-1-16,2-9 16,1-7-16,-1-10 0,2-13 0,1-12 15</inkml:trace>
  <inkml:trace contextRef="#ctx0" brushRef="#br0" timeOffset="38497.9332">32836 15033 0,'0'0'0,"0"0"16,0 0-16,0 0 0,0 0 15,24-4-15,-24 4 0,0 0 0,31 1 16,-18 1-16,1-1 15,1 1-15,0 1 0,1 2 16,-1-1-16,-1 1 0,1 1 0,-2 5 16,-1 1-16,1 4 15,-2-2-15,-2 4 0,-1 3 16,-2-2-16,0 0 0,-4 1 0,-1-1 16,-1-2-16,0-3 0,0-2 15,1-2-15,0-2 0,1 1 0,1-3 16,1-1-16,3-3 15,1-1-15,2-5 0,2-6 16,0-1-16,1-3 0,1-6 16,2-5-16,-3 5 0,-2 3 0,-2 2 15</inkml:trace>
  <inkml:trace contextRef="#ctx0" brushRef="#br0" timeOffset="42091.8369">31019 16745 0,'0'0'0,"0"0"0,0 0 0,0 0 16,0 0-16,19 10 0,-19-10 15,0 0-15,23-15 0,-23 15 16,0 0-16,20-16 0</inkml:trace>
  <inkml:trace contextRef="#ctx0" brushRef="#br0" timeOffset="42255.683">31515 16431 0,'0'0'16,"0"0"-16,0 0 0,0 0 16,23 15-16,-23-15 0,32-9 15,-32 9-15,31-11 0,-19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7:59:07.404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7071 5193 0,'0'0'0,"0"0"0,0 0 16,7 36-16,-4-18 0,1 6 0,3 5 16,-3 5-16,1 3 0,2 15 15,-1 0-15,3 9 0,0-2 16,3 7-16,2-3 0,-2-2 0,3-1 15,3 5-15,3-4 16,-1-11-16,-2-7 0,2-5 16,2-5-16,3-7 0,3-4 0,-1-6 15,0-4-15,2-7 0,3-5 16,7-13-16,4-9 0,3-9 16,4-6-16,5-12 0,3-9 15,15-12-15,2-3 0,39-41 16,-4 5-16,-5 6 0,-5 7 15,1 4-15,1 3 0,-6 15 16,-5 9-16,2 5 0,1 5 16,-13 2-16,-7 5 0,-7-1 15,-4 2-15,-5 5 0,-4 6 0,-7 1 16,-3 2-16,-4 4 0,-4 5 16,-3 1-16,-3 3 0,-10 6 15,-6 2-15,-4 6 0,-3 5 16,-4-1-16,-3 2 0,1 4 15,-1 6-15,-2 7 0,-1 5 0,0-7 16,1-4-16,1-4 0</inkml:trace>
  <inkml:trace contextRef="#ctx0" brushRef="#br0" timeOffset="180.3631">9931 4735 0,'0'0'0,"0"0"0,0 0 15,0 0-15,0 0 0,0 0 16,-1 36-16,1-36 0,-6 28 0,6-28 16</inkml:trace>
  <inkml:trace contextRef="#ctx0" brushRef="#br0" timeOffset="2015.2977">15749 17648 0,'0'0'0,"0"0"0,0 0 16,0 0-16,0 0 0,0 0 15,0 0-15,0 0 0,0 0 0,0 0 16,0 0-16,0 0 0,15-21 16,-15 21-16,14-22 0,-14 22 15</inkml:trace>
  <inkml:trace contextRef="#ctx0" brushRef="#br1" timeOffset="4967.3562">6772 5171 0,'0'0'0,"0"0"16,0 0-16,0 0 0,0 0 0,0 0 15,0 0-15,22 17 0,-22-17 16,22 23-16,-4-6 0,1 3 16,0 3-16,4 6 0,3 6 15,7 9-15,0 0 0,9 11 16,1 3-16,4 8 0,-4-4 16,7 7-16,-2-6 0,-6-6 15,-3-3-15,5-1 0,-2-7 0,-1-10 16,-2-7-16,0-5 0,3-6 15,0-6-15,2-5 0,9-11 16,2-7-16,1-9 0,2-6 16,49-33-16,7-12 0,-3-8 15,-4-2-15,18-18 0,10-11 16,-7 11-16,-5 6 0,13-3 16,7-2-16,-16 13 0,-10 9 0,0 0 15,0 1-15,-14 8 16,-9 7-16,-1-2 0,0 1 15,-8 11-15,-6 7 0,-2 1 16,1 2-16,-13 8 0,-10 7 0,-2 1 16,-3 2-16,-7 4 0,-5 4 15,-9 5-15,-7 6 0,-10 1 16,-6 4-16,0-1 0,1 3 16,-1 4-16,1 4 0,-3 8 0,-1 6 15,0-8-15,-1-6 0,-1-4 16</inkml:trace>
  <inkml:trace contextRef="#ctx0" brushRef="#br1" timeOffset="5106.4671">10697 4714 0,'0'0'0,"0"0"15,0 0-15,-3 25 0,3-25 16,-12 34-16,-6-9 15,3-2-15,1-3 0,2-2 0</inkml:trace>
  <inkml:trace contextRef="#ctx0" brushRef="#br1" timeOffset="5700.208">7253 8203 0,'0'0'0,"0"0"0,0 0 15,0 0-15,0 0 0,3 33 0,1-13 16,-2 2-16,2 4 0,4 6 16,2 7-16,4 13 0,2 2 15,7 16-15,4 7 0,1-6 16,1-3-16,8 15 0,9 13 16,-6-13-16,-4-10 0,20 21 15,4-2-15,-10-24 0,-8-13 0,4-10 16,3-8-16,-8-12 0,-4-9 15,7-11-15,6-8 16,-1-7-16,2-3 0,8-17 0,6-11 16,-3-11-16,-2-6 0,14-23 15,9-16-15,-2 3 0,-3 1 0,14-18 16,8-13-16,0 11 16,-1 8-16,12-3 0,7-2 15,-12 14-15,-8 9 0,2 2 16,3 2-16,-20 15 0,-11 9 0,-5 1 15,-3 2-15,-10 12 0,-6 7 16,-10 4-16,-6 6 0,-7 3 16,-4 5-16,-4 2 0,-3 3 15,-3 5-15,-3 3 0,-6 4 16,-2 2-16,-3 3 0,1-1 0,-6-2 16,-3-1-16,3 0 0,3 1 15,1 0-15</inkml:trace>
  <inkml:trace contextRef="#ctx0" brushRef="#br1" timeOffset="5883.7986">10689 7259 0,'0'0'0,"0"0"16,0 0-16,0 0 0,0 0 0,0 0 15,0 29-15,0-29 0,-12 41 16,6-21-16,6-20 0,-10 33 16</inkml:trace>
  <inkml:trace contextRef="#ctx0" brushRef="#br1" timeOffset="7651.9032">6596 12203 0,'0'0'0,"0"0"15,-28 7-15,10-1 0,-3 4 0,-18 8 16,-9 5-16,-2 3 0,0 3 16,-17 15-16,-13 16 0,-9 8 15,10-1-15,-8 17 0,4 5 16,-6 26-16,25-16 0,14-4 16,11-4-16,12-14 0,11-9 0,10 0 15,12 0-15,4-12 16,5-9-16,7 1 0,5-2 15,-3 3-15,-2 1 0,8 0 0,7 1 16,-3-2-16,-5-3 0,1 13 16,0 8-16,-2-6 0,-2-3 15,-7 5-15,-1 2 0,-8 3 16,-6 3-16,-5 4 0,-5 3 16,-5-7-16,-4-5 0,-10 14 15,-8 6-15,4-6 0,3-8 16,-6 1-16,-5 0 0,2-4 0,1-2 15,-1 1-15,1-1 0,-3-8 16,0-4-16,1-4 0,0-1 16,1-12-16,-1-9 0,8-5 15,4-3-15,8-6 0,8-6 16,2-2-16,4-3 0,-2-1 0,1 0 16,0 7-16,-1 4 15,-1 4-15,-2 4 0,5-3 16,2 4-16,-1 6 0,1 4 0,0 7 15,0 5-15,0 2 0,-1 0 16,3 21-16,1 14 16,2-4-16,-2-2 0,1 45 0,3-6 15,1-5-15,-4-3 0,3-3 16,-1 0-16,3-10 0,1-6 16,4 1-16,3 0 0,-5-15 15,-2-11-15,2-3 0,1 0 16,1-6-16,0-3 0,-4-5 15,-1-4-15,-3-6 0,1-2 16,-4 0-16,1 2 0,-1-4 0,0-1 16,4 7-16,2 5 15,-4-6-15,0-5 0,-2 4 16,-1 2-16,-1-2 0,1-3 0,-2 1 16,4-1-16,-4-1 0,0-2 15,2-4-15,0-2 0,1-8 16,2 3-16,-5-1 0,1 1 15,4-4-15,3-3 0,0-3 16,0-1-16,-1-6 0,3-5 0,-5 1 16,0 1-16,-3 0 0</inkml:trace>
  <inkml:trace contextRef="#ctx0" brushRef="#br1" timeOffset="8386.2796">4711 15679 0,'0'0'0,"0"0"16,0 0-16,0 0 0,0 0 0,36 16 15,-36-16-15,42 16 0,-13-8 16,7-1-16,7 0 0,19 1 16,1-2-16,23 1 0,2-3 15,18-1-15,0 0 0,20-1 0,3-2 16,10 1-16,-9 0 0,71-3 16,-4 1-16,-26-3 0,-22-1 15,-3-1-15,-3-1 0,7 0 16,4 1-16,5 2 0,2 0 15,-10 3-15,-3 3 0,8 0 16,6-1-16,-4 4 0,-4 1 0,4 2 16,-2 3-16,-1 2 0,-3 0 15,3 2-15,3 0 0,-7 4 16,-4 5-16,3 2 0,2 4 16,-7-8-16,-4-4 0,0 4 15,3 6-15,-12 2 0,-6 1 16,-7-5-16,-6-3 0,-12-5 15,-10-4-15,-9-4 0,-7-4 16,-21-11-16,-15-9 0,-11 5 16,-9 3-16,-6 1 0</inkml:trace>
  <inkml:trace contextRef="#ctx0" brushRef="#br1" timeOffset="8917.3691">6098 12900 0,'0'0'15,"0"0"-15,0 0 0,0 0 16,17 29-16,-17-29 0,20 40 0,-8-13 15,1 3-15,8 16 0,5 6 16,-1 0-16,1 2 0,9 11 16,9 12-16,-3-13 0,-6-9 15,10-2-15,3-8 0,-2-15 16,-2-10-16,15-19 0,7-15 16,3-17-16,4-12 0,15-21 15,12-17-15,43-39 0,-16 8 0,0 1 16,-1-1-16,-10 14 0,-6 10 15,-1 13-15,0 8 16,-23 22-16,-18 14 0,-20 17 0,-16 12 16,-17 7-16,-10 5 0,-33 22 15,-23 17-15,16-16 0,11-10 0,7-7 16</inkml:trace>
  <inkml:trace contextRef="#ctx0" brushRef="#br1" timeOffset="9241.7213">6262 15215 0,'0'0'0,"7"15"15,0 6-15,0-3 0,1 3 0,9 19 16,6 9-16,8 10 0,-2-2 16,13 6-16,4-6 0,4-7 15,-5-11-15,11-12 0,3-12 16,-2-13-16,-1-9 0,8-21 16,6-13-16,-3-9 0,0-5 0,50-61 15,5-13-15,-7 6 0,-7 6 16,15-14-16,12-7 15,-16 30-15,-10 21 0,-34 27 16,-23 18-16,-16 14 0</inkml:trace>
  <inkml:trace contextRef="#ctx0" brushRef="#br1" timeOffset="9484.2342">9699 12469 0,'0'0'0,"0"0"15,33 4-15,-16 0 0,2 1 0,4 3 16,4 4 0,8 2-16,-2 3 0,2 7 0,-4 1 15,-6-1-15,-3-1 0,-8 4 16,-7 3-16,-9-1 0,-7-1 0,0-1 15,3-7-15,0-3 0</inkml:trace>
  <inkml:trace contextRef="#ctx0" brushRef="#br1" timeOffset="9850.1933">9529 13190 0,'0'0'0,"0"0"16,0 0-16,0 0 0,0 0 0,22-11 16,-22 11-16,48-18 0,-14 6 15,5 1-15,4-1 16,8-1-16,-5 1 0,1 3 0,-8 4 15,-8 8-15,-8 5 0,-11 9 16,-10 5-16,-13 7 0,-10 6 16,-11 7-16,-9 7 0,-8 9 15,-2-2-15,-4 10 0,3 0 16,0-2-16,7-8 0,-1 0 16,17-21-16,22-20 0,14-14 0,6-15 15,7-10-15,-5 8 16,-5 3-16,28-15 0,21-13 15,-3 12-15,-1 6 0,-18 8 16,-12 5-16,-7 10 0,-3 7 0,-4 11 16,-2 9-16,-5 9 0,-2 7 15,-3 8-15,-2 5 0,-3 4 16,0 2-16,1 3 0,2 2 16,1-9-16,1-6 0,3 14 15,3-11-15,-1-36 0,-1-22 0,-1 1 16,-2 2-16,2-3 0</inkml:trace>
  <inkml:trace contextRef="#ctx0" brushRef="#br1" timeOffset="10017.057">9892 13530 0,'0'0'15,"0"0"-15,0 0 0,30 20 16,-30-20-16,28 23 0,-14-7 0,1 0 15,1 1-15,6 0 0,2-3 16,-1-8-16,-1-5 0,-3 0 16,-3-1-16,-3 1 0</inkml:trace>
  <inkml:trace contextRef="#ctx0" brushRef="#br1" timeOffset="10153.5225">10155 13318 0,'0'0'0,"0"0"0,0 0 16,-39 16-16,21-4 0,-5 1 0,-4 4 15,-8 5-15,0 3 0,-3 4 16,2-1-16,7-4 0,3-3 16,9-8-16,7-5 0,1-2 15,2-1-15,2-1 0</inkml:trace>
  <inkml:trace contextRef="#ctx0" brushRef="#br1" timeOffset="10401.8517">10183 13040 0,'0'0'0,"0"0"16,0 0-16,0 0 0,0 0 0,0 0 16,37 9-16,-37-9 0,37 6 15,-12 1-15,3 3 16,3 1-16,1 2 0,10 7 0,0 4 16,-5 3-16,-4 3 0,0 13 15,-6 4-15,-4 10 0,-6 1 16,-10 5-16,-7 1 0,-11 8 15,-9-4-15,-4-6 0,-3-5 16,-10-6-16,-1-11 0,-5-16 16,-3-12-16,13-4 0,10-2 0,7-1 15</inkml:trace>
  <inkml:trace contextRef="#ctx0" brushRef="#br1" timeOffset="10550.4348">10359 13289 0,'0'0'0,"0"0"16,0 0-16,0 0 0,0 0 0,0 0 15,0 0-15,-12 30 16,2-9-16,-5 6 0,-2 6 16,-3 6-16,-3 5 0,-8 16 15,0 1-15,-4 11 0,4-3 0,1-4 16,7-13-16,4-13 0</inkml:trace>
  <inkml:trace contextRef="#ctx0" brushRef="#br1" timeOffset="10733.792">10675 13448 0,'0'0'0,"0"0"0,0 0 16,17 35-16,-9-14 0,3 8 16,2 6-16,1 13 0,-2 3 15,1 9-15,-2-2 0,-1-8 16,-1-6-16,-1-2 0,-3-9 15,0-8-15</inkml:trace>
  <inkml:trace contextRef="#ctx0" brushRef="#br1" timeOffset="11083.7921">11173 13240 0,'0'0'0,"18"-3"0,7-1 0,14 1 15,3 0-15,12 4 0,11 2 16,-6 3-16,-2 1 0,2 7 16,-5 1-16,-13 3 0,-10 2 0,-13 12 15,-14 5-15,-15-5 0,-12-1 16,-21 8 0,-17 6-16,-19 10 0,-15 8 15,2-1-15,13-10 0,-40 23 0,9-9 16,31-16-16,20-11 0,26-10 15,18-7-15,8-13 0,6-8 16,2-1-16,5-6 0,9-2 16,7-3-16,43-10 0,29-6 15,-3 5-15,-1 2 0,13-6 16,11-3-16,-16 6 0,-13 4 0,-2 5 16,-3 4-16,-21-1 0,-15 1 15,-14 1-15,-8 4 16,-6 2-16</inkml:trace>
  <inkml:trace contextRef="#ctx0" brushRef="#br1" timeOffset="11387.0374">11332 12433 0,'0'0'0,"0"0"0,0 0 0,0 0 16,2 21-16,-2-21 15,3 46-15,-2-12 0,0 7 0,1 21 16,1 8-16,2 21 0,-1 4 16,3 26-16,0 6 0,3 21 15,1 13-15,9 71 0,1-10 16,-1-21-16,0-12 0,-1 7 15,-1 7-15,2-19 0,0-10 16,2-1-16,1 0 0,-7-55 16,-5-36-16,-4-26 0</inkml:trace>
  <inkml:trace contextRef="#ctx0" brushRef="#br1" timeOffset="11617.2789">12601 14252 0,'0'0'16,"0"0"-16,0 0 0,-29-26 0,6 5 15,3 4-15,3 2 0,1 1 16</inkml:trace>
  <inkml:trace contextRef="#ctx0" brushRef="#br1" timeOffset="13792.3878">8001 5443 0,'0'0'15,"0"0"-15,0 0 0,0 0 16,0 0-16,0 0 0,22-5 0,-22 5 16,0 0-16,23 12 0,-16-3 15,0 5-15,-3 0 0,1-1 16,-2-1-16,0-1 0</inkml:trace>
  <inkml:trace contextRef="#ctx0" brushRef="#br1" timeOffset="14084.2155">8275 8420 0,'0'0'0,"0"0"15,0 0-15,0 0 0,0 0 0,0 0 16</inkml:trace>
  <inkml:trace contextRef="#ctx0" brushRef="#br1" timeOffset="55336.6673">3755 4581 0,'0'0'0,"0"0"0,0 0 0,0 0 16,0 0-16,0 0 0,0 0 16,0 0-16,22-5 0,-22 5 15,29 7-15,-29-7 0,38 13 0,-12-3 16,4 1-16,2 2 0,3 1 16,15 5-16,5 0 15,15 6-15,-2-1 0,18 3 16,2-2-16,-3-3 0,-5-4 0,16 5 15,13 5-15,-11-3 0,-9-1 16,47 1-16,-5-6 0,-16-2 16,-11-2-16,10 6 0,5 2 15,-8-3-15,-7-1 0,8 1 16,6 3-16,-10-2 0,-6 1 0,5 0 16,6 2-16,-8 1 0,-9 2 15,4 0-15,3 1 0,-12-1 16,-7-3-16,5 5 0,4 2 15,-9-2-15,-7-1 0,7 4 16,4 3-16,-11-3 0,-5-3 0,2-1 16,3 0-16,-8-3 15,-4-1-15,-5 0 0,-4 0 0,-12-4 16,-7 0-16,-10-6 0,-7-2 16,-11-7-16,-9-5 0,-15-9 15,-7-10-15,7 7 0,4 2 16,3 4-16</inkml:trace>
  <inkml:trace contextRef="#ctx0" brushRef="#br1" timeOffset="56103.0386">3609 4603 0,'0'0'16,"-15"8"-16,-3 2 0,4 0 16,-5 1-16,-9 11 0,-7 5 15,-5 6-15,1 0 0,-11 8 16,2 3-16,4-2 0,3-2 0,0 11 16,6-1-16,3-4 0,6-5 15,2 5-15,8-1 0,5-5 16,6-1-16,3 0 0,4 1 15,5-5-15,2-3 0,1 3 16,3 1-16,0-7 0,2 0 0,3 7 16,0 1-16,0-4 15,0 0-15,5 6 0,3 1 16,-2-4-16,1-4 0,4 4 0,2 3 16,-2-2-16,-4-3 0,10 0 15,6-1-15,0-3 0,1-1 16,7 1-16,6 1 0,1-2 15,-1-2-15,33 19 0,-2-2 16,-7-6-16,-5-6 0,2-2 16,4 3-16,-3-3 0,1-1 0,7 7 15,3 3-15,-5-3 0,-5-5 16,11 0-16,8 0 16,-7 0-16,-5-3 0,17-3 0,13 0 15,-7-5-15,-5-3 0,17 2 16,11 3-16,-8-2 0,-2 0 15,14 2-15,5 4 0,-8-2 16,-6-1-16,8 0 0,6-1 16,-16-1-16,-13 1 0,3 0 15,-1 0-15,-17-3 0,-9-2 0,-1 3 16,-1-1-16,-9-1 16,-5-1-16,-5 0 0,-2-1 0,-13 0 15,-9 0-15,0 0 0,-2-2 16,-9-1-16,-4 0 0,-9-3 15,-6-4-15,-3-1 0</inkml:trace>
  <inkml:trace contextRef="#ctx0" brushRef="#br1" timeOffset="57435.0401">7486 4477 0,'0'0'0,"0"0"15,0 0-15,0 0 0,0 0 0,0 0 16,-28 8-16,28-8 0,-34 13 0,12-3 16,-7 3-16,-1 3 0,-3 2 15,-14 10-15,-4 2 0,-14 9 16,-1 1-16,-10 9 0,2 2 16,8 0-16,9 1 0,-8 10 15,-3 8-15,15-9 0,10-5 16,0 24-16,16-8 0,8-9 15,8-8-15,8-3 0,6-2 16,4-3-16,5-3 0,4 5 16,8 3-16,2-4 0,4-2 0,-3 3 15,0 3-15,0-5 0,3-3 16,3 1-16,-1 1 0,-6 3 16,-7 2-16,1 2 0,0 0 15,-1-7-15,-3-4 0,0 2 16,-1 1-16,0-1 0,-1 1 15,-5 1-15,-2 4 0,-1-1 16,-3 1-16,-1 2 0,1 4 16,-4 0-16,-3 1 0,-1 2 15,-3 2-15,-1-5 0,0-5 0,-6-1 16,-5-1-16,1-2 0,3-1 16,-3 1-16,1-1 0,3 2 15,1 0-15,-7 0 0,-2 1 16,-6-3-16,-1-4 0,0 6 15,2 3-15,-4-6 0,0-3 16,1-2-16,2 0 0,8-5 16,7-2-16,2-1 0,2 1 15,1-8-15,2-5 0,-1-3 16,1-4-16,1 2 0,2 0 0,4-9 16,-2 1-16,2-1 0,2 0 15,-1 0-15,1 1 0,-1 2 16,-1-1-16,3 1 0,0 1 15,0-1-15,1-1 0,-1 0 16,2 2-16,-1-1 0,0-1 0,1 3 16,0-1-16,-1 0 0,1 1 15,-1-1-15,2 0 0,-2-1 16,3 1-16,-3 0 0,3 0 16,-1 2-16,2 1 0,-2 1 15,1 3-15,2 0 0,-1 2 16,1 2-16,0 1 0,-2 4 15,1 2-15,0 5 0,-1 0 16,0 1-16,0 2 0,-4-1 16,0 0-16,0-1 0,0 0 0,0 3 15,0-1-15,2-1 16,0-4-16,1 2 0,3 1 16,0-1-16,-1 1 0,2 2 0,0 2 15,1 2-15,1 0 0,2 4 16,-3 0-16,1 6 0,-2-4 15,-3 2-15,0 2 0,0-5 16,-2-3-16,1-2 0,-2-1 16,0-1-16,0 0 0,0 2 15,1 2-15,-1-4 0,1-2 0,1 1 16,0 1-16,-1-2 0,1 0 16,0 2-16,1 1 0,-2-2 15,1-1-15,0-1 0,3-2 16,-1-2-16,1-1 0,-2-1 15,5 2-15,-5-6 0,1 0 0,0-3 16,-1-1-16,3-3 16,1-3-16,5-1 0,2 1 15,-1-6-15,1-2 0,0-7 0,2-6 16,0-5-16,0-4 0,-4 3 16,-4 2-16,-4 3 0</inkml:trace>
  <inkml:trace contextRef="#ctx0" brushRef="#br1" timeOffset="57592.7496">7608 9772 0,'0'0'0,"0"0"15,0 0-15,0 0 0,0 0 16,0 0-16,0 0 0,0 0 15</inkml:trace>
  <inkml:trace contextRef="#ctx0" brushRef="#br1" timeOffset="58384.9189">4546 7114 0,'0'0'16,"0"0"-16,0 0 0,-28 11 0,28-11 15,-39 24-15,8-3 0,-11 8 16,-2 3-16,-16 12 0,-3 5 16,2-2-16,5-3 0,-7 8 15,-4 5-15,12-10 0,9-5 16,5-2-16,8-4 0,13-7 15,8-5-15,12 1 0,9 0 16,7-6-16,8-4 0,6-1 16,10 2-16,1-2 0,3-2 0,10 0 15,6 0-15,5-3 16,-4-2-16,1 3 0,3 1 16,-12-2-16,-6-1 0,20 4 15,-6-1-15,-15-5 0,-12-3 0,-9-3 16,-8 0-16,-12 0 0,-2 1 15,0-2-15,0-1 0,-3 2 16,2-3-16,-2-3 0,0-4 16,-2-1-16,-1-2 0,0-11 15,-1-8-15,-2-1 0,0 0 0,-4-6 16,-6-7-16,1 1 0,-1-1 16,-1-9-16,-1 0 0,3 6 15,1 4-15,4 2 0,1 1 16,-1 4-16,1 5 0,2 1 15,-1 3-15,1 9 0,-5 3 16,3 4-16,2 5 0,3 0 0</inkml:trace>
  <inkml:trace contextRef="#ctx0" brushRef="#br1" timeOffset="58555.6882">4459 6888 0,'0'0'0,"0"0"0,0 0 16,0 0-16,-36 19 0,36-19 16,-26 15-16,15-9 0</inkml:trace>
  <inkml:trace contextRef="#ctx0" brushRef="#br1" timeOffset="59235.2743">8427 5559 0,'0'0'16,"0"0"-16,0 0 0,0 0 0,0 0 15,0 0-15,0 0 0,-2 35 16,2-35-16,0 47 0,1-13 15,-1 5-15,-1 4 0,-6 20 16,-3 7-16,-6 14 0,-3-2 0,-7 16 16,-2 0-16,-3 8 15,3-8-15,-14 32 0,0 1 16,11-21-16,10-13 0,10-6 16,8-2-16,3-14 0,1-8 0,4-4 15,3-2-15,-3-11 0,-1-7 16,-2-16-16,-1-11 0,0-7 15,-1 0-15,0-5 0</inkml:trace>
  <inkml:trace contextRef="#ctx0" brushRef="#br1" timeOffset="59485.0046">8275 6273 0,'0'0'0,"0"0"15,11 28-15,-5-12 0,-1 3 0,-1 9 16,0 6-16,-3 14 0,-2 1 16,-7 16-16,-5 3 0,-5 7 15,-2-7-15,-8 0 0,-4-10 16,6-12-16,7-10 0,1-7 15,6-7-15,3-6 0</inkml:trace>
  <inkml:trace contextRef="#ctx0" brushRef="#br1" timeOffset="59735.2515">8139 5828 0,'0'0'0,"0"0"16,0 0-16,0 0 0,8 25 0,-8-25 15,10 43-15,-9-13 0,-1 5 0,-1 9 16,-4 7-16,-4 15 0,-2 3 16,-11 24-16,-7 7 15,-10 18-15,-7 18 0,-11 16 16,-6-6-16,-4 10 0,20-49 0,15-35 15</inkml:trace>
  <inkml:trace contextRef="#ctx0" brushRef="#br1" timeOffset="59939.7176">8321 6478 0,'0'0'0,"0"0"15,0 0-15,0 0 0,0 0 0,0 0 16,-6 24-16,6-24 0,-16 23 16,16-23-16,-14 20 0,8-13 15</inkml:trace>
  <inkml:trace contextRef="#ctx0" brushRef="#br1" timeOffset="73670.2746">13148 6897 0,'0'0'0,"0"0"16,25-3-16,-8 2 0,-1 1 0,13-3 15,5 0-15,3 1 0,2 2 0,12 1 16,1 0-16,1 0 16,1 0-16,10 3 0,0-1 15,-4 1-15,-1 1 0,8 0 0,-1 0 16,-2 1-16,-1 0 0,6 0 15,-3-1-15,-5-2 0,-5 0 16,5 0-16,2 1 0,0-1 16,1 2-16,5-5 0,-2-4 15,20 2-15,-6 1 0,-5 3 16,-3 1-16,-1 1 0,0-1 0,-1-2 16,-1-2-16,-1 2 0,-2 1 15,-1-1-15,0 3 0,-3-5 16,-2-2-16,5 2 0,3 2 15,2 2-15,-1 4 0,2-3 16,0 0-16,-2-2 0,0-2 16,-1-2-16,3 2 0,-2 2 15,0 0-15,0-1 0,3 0 16,-2-1-16,-2-1 0,3 1 16,2 0-16,-2 0 0,1 0 0,-2 2 15,-2 0-15,0 0 0,-2 0 16,3-4-16,4-3 0,-2 4 15,-2 2-15,2 2 16,1-1-16,-3 2 0,0-1 0,0 0 16,1-3-16,-2 1 0,0 0 15,-3-1-15,-2-1 0,-3-3 16,-3-1-16,1 1 0,3 2 16,0 1-16,1 0 0,-4 0 15,0 0-15,-4 0 0,-2-2 0,2 0 16,3 0-16,1-1 0,0 1 15,1 4-15,-2 4 0,1-1 16,-1 0-16,5-1 0,1-3 16,-1 2-16,-3 3 0,-1 2 15,-2 1-15,-3-5 0,-1-4 0,1-1 16,3 1-16,-6-1 16,-3 0-16,1 2 0,2 2 15,0 2-15,-1 1 0,-2-3 16,-3-3-16,0 3 0,-1 2 0,-2 0 15,-2-1-15,1-2 0,0-1 16,-2-1-16,-3 0 0,3 2 16,1 0-16,-2-2 0,0-5 15,0 5-15,3 3 0,-18-1 16,3 0-16,1 0 0,3-1 0,1-2 16,2-1-16,-4 1 0,-4 1 15,1 0-15,2-1 0,-4-2 16,2-1-16,-4-1 0,-1-1 15,-2 3-15,0 1 0,0 0 16,0-1-16,-2 2 0,2 0 16,-1 1-16,-1 1 0,3 1 15,0 0-15,-5 0 0,-2-1 16,-3 1-16</inkml:trace>
  <inkml:trace contextRef="#ctx0" brushRef="#br1" timeOffset="99494.0203">10440 6922 0,'0'0'0,"0"0"0,22-5 16,-6 3-16,1 0 0,15-1 16,7-2-16,3 2 0,2-1 15,21 0-15,8 0 0,-2 1 16,0 0-16,26 0 0,22-1 15,-9 2-15,-6 0 0,50-1 16,12-2-16,-22 1 0,-15 4 0,2 2 16,3-1-16,-13 1 0,-8-1 15,8-2-15,4-2 16,-7 4-16,-5 2 0,7-1 0,6 0 16,-14 0-16,-9 1 0,10 0 15,8 0-15,-9 0 0,-8 0 0,10-2 16,5 2-16,-8-3 15,-6-2-15,10 2 0,7 0 16,-12 2-16,-6 1 0,9 0 16,6 1-16,-11 0 0,-6 2 0,13-1 15,9 0-15,-10 0 0,-7 1 16,9 1-16,6 0 0,-13-1 16,-6 0-16,6 0 0,5 2 15,-8-2-15,-5-2 0,7 1 16,4-1-16,-10-1 0,-8 1 15,10-2-15,5-2 0,-10 0 16,-7 0-16,4 1 0,4 3 16,-11-2-16,-6 0 0,6-5 15,6-5-15,-8 2 0,-5 2 0,2-4 16,1-2-16,-4 4 0,-3 4 16,5 1-16,2 2 0,-6-2 15,-4 0-15,6 1 0,3 0 16,-7 0-16,-6 0 0,8 0 15,3 1-15,-10 1 0,-8-1 16,5 1-16,5-2 0,-10 0 0,-6 3 16,3-1-16,3-1 15,-3 3-15,-4 0 0,2-1 0,-1 1 16,-7-2-16,-6-1 0,-1 5 16,-1 4-16,-4-3 0,-4-1 15,-5-2-15,-5-1 0,-2-1 16,-2 0-16,-10 1 0,-7 0 15,-1-4-15,-1-3 0,0 1 16,-2 3-16,2-3 0</inkml:trace>
  <inkml:trace contextRef="#ctx0" brushRef="#br1" timeOffset="99686.9959">19428 6815 0,'0'0'15,"0"0"-15,0 0 0,0 0 0,0 0 16,0 0-16,0 0 0,0 0 16,0 0-16,-23 3 0</inkml:trace>
  <inkml:trace contextRef="#ctx0" brushRef="#br1" timeOffset="100520.7">18666 4234 0,'0'0'16,"13"7"-16,4 1 0,5 3 0,-1 3 16,10 5-16,11 8 0,2 0 15,3 2-15,10 6 0,2-1 16,-2 0-16,0 1 0,12 7 16,1 1-16,-3-3 0,-1-5 0,28 21 15,-8-2-15,-5-7 0,-3-5 16,1 1-16,2-2 0,-7-1 15,-5-1-15,1 2 0,-1 0 16,-5-1-16,-2-3 0,-2 0 16,1 1-16,-8-4 0,-6-4 0,-6 4 15,-6 2-15,-6-5 0,-5-7 16,-6-2-16,-4-5 0,-5 2 16,-3 0-16,-7 0 0,-4 0 15,-8 0-15,-6 1 0,-11-3 16,-6-1-16,8-8 0,-5 3 15,-12 1-15,-8 0 0,-7 3 16,-7 1-16,-13 0 0,-9 1 16,-45 13-16,9 4 0,1 1 15,2 0-15,3-4 0,3 0 0,0 8 16,-1 4-16,4-4 0,1-1 16,3 1-16,1 2 15,11-3-15,8-2 0,5 3 0,5 1 16,9-4-16,9-4 0,1-2 15,2-1-15,4-4 16,2 0-16,11-8 0,9-3 0,6 0 16,3 1-16,8-5 0,5-2 15,2-4-15</inkml:trace>
  <inkml:trace contextRef="#ctx0" brushRef="#br1" timeOffset="100731.389">19009 6152 0,'0'0'0,"0"0"0,0 0 15,0 0-15,0 0 0,0 0 0,0 0 16,-31 16-16,4-6 0,4-1 15,3-2-15,20-7 0</inkml:trace>
  <inkml:trace contextRef="#ctx0" brushRef="#br1" timeOffset="125052.5949">10040 8800 0,'0'0'15,"8"-1"-15,4-2 0,1 1 16,1 0-16,11-1 0,3-1 0,3 0 16,2-1-16,13 2 0,1 0 15,-1-3-15,1 0 16,11 1-16,4 1 0,-4 1 0,-2 1 15,12 1-15,0-2 0,-6 0 16,-5-1-16,5 2 0,4 0 16,2 2-16,-6 2 0,3-5 0,2-1 15,-5 4-15,-4 2 0,32 1 16,-5 3-16,-10-1 0,-8 0 16,1-3-16,2-2 0,-6 3 15,-6 2-15,8-4 0,5-2 16,-6 0-16,-3-1 0,5 4 15,3 2-15,-8 1 0,-7 0 16,4 2-16,1 1 0,-2-2 16,-3-1-16,8 0 0,4-2 15,-7 2-15,-3 2 0,4-2 16,4 1-16,1-3 0,-1-2 0,1 2 16,2 1-16,-7 0 0,-5-2 15,7-1-15,5-2 0,-5 3 16,-5 2-16,6 4 0,5-1 15,-6-2-15,-5-3 0,3-1 16,0 2-16,-1-2 0,-3 1 16,6 0-16,4 0 0,-8 0 15,-5 2-15,10 0 0,7 1 16,-8-3-16,-4 0 0,5 1 0,3-1 16,-4 2-16,-3 1 0,4-2 15,2 1-15,-6-1 0,-4-1 16,6-1-16,4 1 0,-2-2 15,-2 0-15,4 0 0,3-1 16,-8 2-16,-6 0 0,8 2 16,5 2-16,-5-3 0,-3 1 0,2 1 15,4 3-15,-6-3 16,-1-1-16,5 3 0,4 1 0,-4-4 16,-4-4-16,7 6 15,2 2-15,-7-2 0,-5-1 0,8 0 16,6-1-16,-7 0 0,-5 0 15,6 0-15,5 0 0,-5 0 16,-4 0-16,5-1 0,2 0 16,-5 0-16,-5 0 0,6-6 15,2-3-15,-3 2 0,-2 1 0,2 0 16,1 1-16,-7 0 0,-4 0 16,3 0-16,2-1 0,-1 0 15,-3 0-15,4 3 0,3 2 16,-8-1-16,-5-3 0,5-1 15,3-3-15,-6 4 0,-5 0 16,4 2-16,2 2 0,-4 0 16,-4-1-16,10-2 0,7-1 15,-5 0-15,-3 1 0,4-2 16,4 1-16,-4 0 0,-2 0 0,9 2 16,7 0-16,-8-2 0,-3-1 15,3 1-15,0 0 0,-3 0 16,-4 1-16,8 0 0,4-1 15,-5 2-15,-5 1 0,3-3 16,1 2-16,-2-3 0,-2 0 0,4 0 16,3-2-1,-6 4-15,-4 2 0,8 0 0,5 0 16,-7-3-16,-5-4 0,9 5 0,5 3 16,-7 1-16,-5-1 0,3 0 15,0-2-15,0-4 0,-2-3 16,6 4-16,5 2 0,-6 4 15,-3 4-15,6 1 0,4 1 16,-6-3-16,-4 0 0,8-1 16,4 0-16,-6 1 0,-4 0 0,8-2 15,5-2-15,-3 2 0,0 0 16,4 0-16,4 1 0,-11-3 16,-6-1-16,7 1 0,8 1 15,-7 2-15,-2 2 0,6-2 16,4-3-16,-9 2 0,-3-1 15,2 1-15,2 2 0,-4-2 0,-2-2 16,4 1-16,4 2 16,-8-2-16,-5-1 0,8-1 15,7 0-15,-7 2 0,-4 2 0,5-2 16,1-1-16,-5-3 0,-3-3 16,5-1-16,4 1 0,-7 1 15,-5 1-15,7 1 0,5 0 16,-7 1-16,-3 2 0,6-1 15,5 0-15,-4-2 0,-2-3 16,3 2-16,4 1 0,-7 1 16,-3 2-16,7 0 0,4 0 15,-8 2-15,-6 2 0,11-3 16,6 0-16,-6 0 0,-4-1 0,7 4 16,5 1-16,-4-2 0,-3-1 15,5 2-15,3 0 0,-2-2 16,-2-3-16,4 2 0,4 0 15,-7 2-15,-5 1 0,7 1 16,6 0-16,-9-1 0,-5-4 0,8 2 16,6 0-16,-7-1 0,-4 0 15,7 0-15,5 1 16,-9-3-16,-7 0 0,5 0 0,5 2 16,-3 0-16,-2 1 0,1 3 15,1 0-15,-8-2 0,-4 0 16,7 2-16,6 1 0,-4-1 15,-3 2-15,7-1 0,5 0 16,-6-1-16,-4 2 0,5 0 16,2 0-16,-3 0 0,-5 1 0,4 2 15,4 0-15,-11-1 0,-5 0 16,6-4-16,3-3 16,-9 1-16,-5 3 0,4 1 0,3-1 15,-6-2-15,-2-2 0,4 0 16,3 1-16,-9 1 0,-7-1 15,7-1-15,3 0 0,-5-2 16,-3 1-16,-5 1 0,-2 2 16,-1-3-16,0-4 0,2 1 15,2 2-15,-9 1 0,-4-1 0,2 0 16,0 0-16,-3 2 0,-1-1 16,1 2-16,1 0 0,-7 0 15,-6 3-15,3-4 0,1 0 16,-10-3-16,-1 1 0,3 0 15,0 1-15,-1 0 0,-3-1 16,0 0-16,1-1 0,-1 0 16,-3 0-16,-3-1 0,1 1 0,-4 0 15,-4 0-15,-7 0 0,-7-3 16,6 1-16,0 1 0,2 0 16</inkml:trace>
  <inkml:trace contextRef="#ctx0" brushRef="#br1" timeOffset="132720.1178">24265 7797 0,'0'0'0,"0"0"0,29-11 0,-8 1 15,3-2-15,17-9 0,8-1 16,19-7-16,4 1 0,20-7 16,3 0-16,11-4 0,-6 1 0,12-5 15,-4 0-15,34-10 0,-20 7 16,-11 4-16,-7 4 0,-10 5 15,-8 5-15,-6 2 0,-3 3 16,-12 3-16,-6 3 0,-5 1 16,-2 3-16,-13 2 0,-8 4 15,-6 2-15,-2 2 0,-10 2 0,-6 1 16,-3 9-16,-3 4 16,-4 3-16,-4 2 0,-7-3 15,-6 3-15,-3 6 0,-4 5 0,-9 4 16,-7 3-16,-5 2 0,-2 2 15,-7 5-15,-3 2 0,-10 8 16,2-3-16,-27 18 0,5-3 16,3-3-16,2-2 0,0 2 15,1 1-15,10-5 0,6-2 0,6-5 16,5-5-16,9-10 16,9-8-16,12-6 0,10-4 15,8-8-15,6-3 0,3-9 0,3-3 16,-2-9-16,-1-6 0,2-16 15,0-11-15,2-9 0,1-5 16,-3 14-16,1-10 0,1-36 16,1 5-16,4-7 0,1-4 15,1 5-15,0 2 0,0 4 16,1 5-16,3 7 0,0 7 16,3 2-16,1-1 0,-5 9 0,-3 7 15,-2 4-15,-3 6 16,0 8-16,-2 6 0,0 8 0,-2 3 15,-1 8-15,-1 4 0,0 3 16,0 0-16,3 9 0,2 3 16,1 3-16,3 5 0,2 2 15,3 4-15,3 7 0,2 5 16,2 5-16,2 1 0,7 4 0,4 2 16,3 10-16,0 1 0,3 2 15,3 1-15,14 22 0,-10-12 16,-3-2-16,-2-1 0,-3-6 15,-2-4-15,-2-3 0,0-3 16,-7-6-16,-2-5 0,-7-3 16,-2-3-16,-4-8 0,-3-6 15,-1-8-15,-1-5 0,-3-2 0,0 0 16,-5-2-16,-3-2 16,1-5-16,-1-1 0,3 1 0,-2-3 15,-4 0-15,-3-3 0,-8-4 16,-9-6-16,-8-6 0,-8-3 15,-8-7-15,-9-3 0,-11-6 16,-2 1-16,-12-4 0,1 4 16,0 1-16,-1 3 0,-47-9 15,3 9-15,13 4 0,9 5 0,7 5 16,4 3-16,10 4 0,6 3 16,0 3-16,-1 2 15,10 7-15,6 6 0,20-3 0,13 0 16,10-2-16</inkml:trace>
  <inkml:trace contextRef="#ctx0" brushRef="#br1" timeOffset="132968.3466">26473 7536 0,'0'0'0,"5"0"15,-3 3-15,-5 3 0,-4 3 0,2-2 16,-1-1-16,2 0 0</inkml:trace>
  <inkml:trace contextRef="#ctx0" brushRef="#br1" timeOffset="159761.0475">11406 11387 0,'0'0'0,"0"0"16,0 0-16,0 0 0,28 6 0,-17-3 15,3-1-15,1 0 0,2 0 0,2 0 16,2-1-16,2 1 0,1-1 16,10 0-16,1-1 0,2 0 15,-1 1-15,9 0 0,1 0 16,-2-1-16,-1-1 0,2 1 15,1-1-15,7 1 0,-2-1 0,1 0 16,2 0-16,-2-1 16,-2 1-16,8 0 0,-3-1 15,-1 1-15,-2 0 0,0 0 16,1-1-16,-1-1 0,-1 0 0,6 0 16,-1 2-16,-3-1 0,-2 0 15,0-1-15,-1-1 0,-3 2 16,-2 2-16,2-1 0,2 1 15,-4-2-15,-3 0 0,3-1 16,2 1-16,-2 0 0,0 0 0,0 0 16,0-1-16,-1 1 15,-2 1-15,-1 2 0,-1 0 16,1-1-16,2-1 0,-3 2 0,1 0 16,1 0-16,0 0 0,1 0 15,1 0-15,-1 2 0,0 0 16,1 1-16,1 1 0,3 1 15,1-3-15,2 1 0,1 0 16,-3 2-16,0-1 0,3 1 16,2-2-16,0 1 0,-1 0 15,1 1-15,0 2 0,-1-5 16,-1-1-16,23 1 0,-5 0 16,-7 3-16,-5 2 0,2-1 15,1 0-15,-3-5 0,0-3 0,3 4 16,2 4-16,-3 1 15,1-1-15,-2-3 16,-2-4-16,0 2 0,-1 0 0,-3 4 0,-1 2 16,-2-2-16,-2-1 0,7-2 15,4-1-15,-6 0 0,-4 1 0,-1-2 16,-2 1-16,-4-2 0,-3-1 16,5 0-16,3 1 15,0 2-15,1 0 0,-6-3 16,-4-1-16,3 1 0,1 1 0,4 0 15,4 0-15,-5-2 0,-3-2 16,0 1-16,0 2 16,-12 2-16,4 3 0,15 0 0,-1 1 15,-2-3-15,-1-1 0,-14-1 16,4-1-16,0 1 0,2 0 16,3 1-16,1-1 0,0 2 15,1-1-15,1 2 0,3 1 16,-3 0-16,0 2 0,5-3 15,5-2-15,3 2 16,4-2-16,-12-1 0,-8 1 0,23 1 16,-4 1-16,-23-2 15,-1-1-15,27 3 0,-1-1 0,-10 1 16,-9 2-16,4-2 0,3-3 16,-18-2-16,0 0 0,4 1 15,7 1-15,-6 3 0,-3 1 0,9-3 16,0-3-16,-7 2 0,-2 2 15,5 0-15,3-2 0,-4 0 16,-2 0-16,2-2 16,1-3-16,-1 2 0,-2 2 0,1-1 15,2 2-15,-2-1 0,-1 1 16,4 0-16,2-1 16,-6 0-16,0 1 0,6 1 15,0 1-15,-1 2 0,-1 0 0,2-2 16,1 1-16,-1-2 15,3-1-15,-3 0 0,-5-1 16,8 4-16,0 5 16,-5-5-16,-4-4 0,3 0 0,2 0 15,-5 1-15,-6 0 0,7-3 16,3 1-16,-7 0 0,-4 2 0,3 0 16,3 0-16,-8-1 15,-2 0-15,1-1 0,2-1 16,-1 3-16,-2 0 0,3 0 15,1-1-15,-2 0 0,-4 1 0,2 1 16,1 0-16,-4-2 0,0-2 16,2 2-16,2 2 0,-3 1 15,-3 1-15,6-1 0,3-4 16,0 2-16,-3 2 0,1 1 16,0 1-16,-1 0 0,1-2 0,1 1 15,2 0-15,-4-1 16,-1-1-16,3 2 0,3 1 15,-3-1-15,0 1 0,0 0 0,1-1 16,-2 0-16,0 0 0,2 0 16,2 0-16,-2-1 0,-4 1 15,5-1-15,4 1 0,-3 0 16,-3-1-16,3 0 0,1 1 16,-4 0-16,-1-2 0,0 2 15,2 1-15,-3-2 0,-2-1 0,5-1 16,3 0-16,-4 0 15,-1-1-15,0 1 0,2 1 16,-2 1-16,2 1 0,-7 0 0,-5-2 16,-3 1-16</inkml:trace>
  <inkml:trace contextRef="#ctx0" brushRef="#br1" timeOffset="160571.135">18633 9533 0,'0'0'0,"0"0"0,0 0 16,0 0-16,0 0 0,0 0 0,0 0 15,0 0-15,0 0 0,-25 17 16,4 1-16,-4 3 0,-4 4 0,-17 16 16,-7 8-16,-9 8 15,5-3-15,-10 14 0,-7 13 16,15-13-16,9-8 0,6 2 0,6 3 15,13-16-15,8-13 0,19-5 16,12-16-16,0-11 0,5-5 16,13-13-16,9-8 15,-1-2-15,1 1 0,-1-4 0,-1-1 16,-11 5-16,-7 4 0,-7 4 16,-4 4-16,-2 5 0,-2 2 0,-1 13 15,1 9-15,-2 0 16,-1 3-16,-3 15 0,-3 12 15,-1 1-15,-2 1 0,-5 19 0,-3 13 16,-1-1-16,2-1 0,-10 59 16,-1 22-16,4-19 0,3-14 15,9 26-15,4 18 0,4-26 16,3-18-16,0-5 0,0-2 16,-1-37-16,1-27 0,-2-18 15</inkml:trace>
  <inkml:trace contextRef="#ctx0" brushRef="#br1" timeOffset="161155.2249">18870 9507 0,'0'0'0,"0"0"0,0 0 16,0 0-16,25-5 0,-25 5 0,34 8 15,-11 1-15,2 3 0,1 3 16,3 5-16,2 8 0,-6 3 0,-12 11 16,-14 5-16,-13-3 15,-9-1-15,-19 9 0,-10 0 16,0-6-16,1-5 0,-6 2 0,-5-1 15,13-11-15,9-7 0,11-7 16,8-4-16,8-3 0,4-5 16,8-2-16,5-2 15,8-5-15,8-1 0,13 0 0,9 3 16,-4 2-16,2 3 0,2 5 16,-6 3-16,-11 3 0,-7 2 0,-15 6 15,-9 8-15,-10-1 16,-6-1-16,-8 2 0,-5 1 15,1 0-15,0-2 0,3 0 0,5-1 16,3-7-16,6-5 0,4 0 16,4 1-16,5-1 0,7 1 15,8 2-15,5 2 0,4-1 16,3 0-16,0 7 0,1 7 16,-7-2-16,-2 0 0,-6 8 15,-3 0-15,-4-7 0,-2-5 16,-1-6-16,-1-4 0,0-6 0,-1-3 15,1-8-15,0-2 0,1-16 16,1-9-16,5-14 16,5-10-16,-2 11 0,-2 8 0,-2 8 15</inkml:trace>
  <inkml:trace contextRef="#ctx0" brushRef="#br1" timeOffset="161636.8371">19605 9887 0,'0'0'0,"3"-4"16,2 0-16,-2 2 0,-1 0 0,-2 2 15,0 0-15,-1 3 0,-3 1 16,-7 7-16,-7 3 0,-6 4 16,-7 1-16,-13 9 0,-5 0 15,-7 4-15,3 0 0,0 0 16,9-3-16,11-5 0,8-5 16,6-6-16,6-5 0,6-3 15,5-1-15,13-2 0,10-4 0,-2 2 16,2 1-16,1 2 15,1 3-15,-1 4 0,-2 0 0,-2 8 16,-3 3-16,-6-1 0,-5 3 16,-5 9-16,-6 1 0,-3-1 15,-1-2-15,0 0 0,0-4 16,3-2-16,1-2 0,1-4 16,3-1-16,3-6 0,2-4 0,10-6 15,9-4-15,7-3 16,5-2-16,6-3 0,2-3 15,5-1-15,-4 0 0,-8 1 0,-7 0 16,-7 6-16,-6 1 0,-8 6 16,-6 4-16,-8 2 0,-6 2 15,-8 2-15,-9 4 0,-5 2 16,-4 2-16,-9 6 0,1 4 16,-2-2-16,0-4 0,-11 10 15,0 4-15,6-2 0,5 1 0,-7 4 16,4 0-16,9 0 0,8-3 15,7-4-15,6-1 16,8-11-16,6-7 0,2-3 0,3-2 16,0-3-16</inkml:trace>
  <inkml:trace contextRef="#ctx0" brushRef="#br1" timeOffset="161986.4709">19398 11049 0,'0'0'0,"6"9"0,2 1 15,1 2-15,2 2 0,4 7 0,3 3 16,-1-2-16,-1-1 0,-2-3 16,0-3-16,-2 0 0,-2-3 15,-3-1-15,0-4 0,-3-1 16,0-3-16,-1-1 0,-1-4 16,-1-7-16,-1-6 0,-1-10 15,-1-9-15,1-4 0,1-3 16,3-15-16,4-1 0,4 4 15,3 4-15,11-3 0,5 5 16,9 3-16,1 6 0,0 8 0,2 4 16,-2 8-16,-1 6 0,-1 9 15,1 4-15,-6 7 0,-3 5 16,-3 5-16,1 2 0,-5 6 16,-3 3-16,-11 4 0,-8 4 15,-8-1-15,-5-1 0,-10-8 16,-7-3-16,8-7 0,5-5 0,4-3 15</inkml:trace>
  <inkml:trace contextRef="#ctx0" brushRef="#br1" timeOffset="162136.6859">19440 10660 0,'0'0'0,"0"0"0,0 0 16,0 0-16,25 5 0,-5 2 0,6 3 15,4 3-15,2 3 16,3 5-16,3 4 0,3 3 0,-7-5 16,-6-4-16</inkml:trace>
  <inkml:trace contextRef="#ctx0" brushRef="#br1" timeOffset="162337.0501">20687 10887 0,'0'0'0,"0"0"16,0 0-16,0 0 0,0 0 0,-24 28 16,1-20-16,3 0 0,3-2 15,1 0-15</inkml:trace>
  <inkml:trace contextRef="#ctx0" brushRef="#br1" timeOffset="166156.3214">14260 10023 0,'0'0'16,"0"0"-16,0 0 0,3-23 0,-3 16 0,-2-3 15,0 0-15,-2-1 16,-3-2-16,-9-5 0,-9-2 16,-2 2-16,-3 0 0,-11 1 15,-8 0-15,-12-2 0,1 1 0,-21 1 16,-8 4-16,-6 0 0,8 4 15,-18 6-15,-2 8 16,16 1-16,11 1 0,-37 14 0,9 7 16,23-3-16,16-2 0,1 8 15,0 6-15,15-1 0,9-1 16,2 9-16,0 5 0,13-5 16,7-2-16,2 7 0,1 6 15,4-4-15,1-3 0,4 3 16,3 4-16,1-7 0,4-4 0,-1 8 15,-2 7-15,2-8 0,0-6 16,-2 9-16,-1 5 16,-1-7-16,0-3 0,3 3 0,2 3 15,2-6-15,2-4 0,6 6 16,4 3-16,3-11 0,4-7 0,9 3 16,6 1-16,1-4 0,0-6 15,15 0-15,10-2 16,-5-7-16,-2-4 0,15-5 15,11-1-15,-5 3 0,-3 0 0,11-3 16,10-3-16,-7 1 0,-6 1 16,7-6-16,6-2 15,-13-2-15,-7-2 0,9-4 0,9-5 16,-12-1-16,-8 0 0,10-5 16,5-4-16,-15-2 0,-9-2 0,6-5 15,4-4-15,-8-4 16,-6-2-16,2-5 0,2-4 15,-12 7-15,-9 7 0,2-15 0,1-9 16,-10 6-16,-5 4 0,-5-5 16,-2-2-16,-6 7 0,-2 4 15,-10-10-15,-6-7 0,-5 7 16,-2 3-16,-9-7 0,-4-5 16,0 10-16,0 6 0,-7-7 15,-6-4-15,5 10 0,2 7 0,-8-3 16,-6-2-16,3 7 0,2 2 15,-7 1-15,-6-3 16,10 8-16,4 7 0,-11-3 0,-9-4 16,8 10-16,4 4 0,-9-1 15,-7-1-15,-2 6 0,0 6 16,-7 5-16,-7 5 0,10 1 16,8-1-16,-15 7 0,-10 5 15,9 2-15,7 1 0,-11 11 16,-7 7-16,9-3 0,8-2 0,-14 18 15,-7 13-15,9-4 0,8-3 16,-12 14-16,-7 11 16,18-5-16,14-3 0,19-23 0,12-15 15,9-10-15</inkml:trace>
  <inkml:trace contextRef="#ctx0" brushRef="#br1" timeOffset="171103.7837">15722 9776 0,'0'0'0,"-8"-9"0,-1-2 16,0 1-16,-2 1 0,-17-7 15,-9-4-15,-13-5 0,-1 0 0,-26-5 16,-12-1-16,3 6 0,3 4 16,-25 2-16,-22 0 0,8 7 15,5 4-15,-62 6 0,6 7 16,28 3-16,17 3 0,-12 13 16,-9 6-16,22-1 0,16-2 0,-6 13 15,-4 9-15,18 0 16,14-2-16,-2 10 0,0 7 15,17-3-15,11-2 0,4 9 0,1 7 16,15-8-16,10-5 0,3 9 16,4 6-16,7-11 0,6-6 15,8 10-15,3 6 0,5-9 16,1-5-16,4 10 0,1 7 16,6-10-16,5-8 0,3 5 15,2 5-15,1-12 0,0-5 0,11 1 16,8 5-16,0-8 0,0-6 15,14-2-15,8-1 16,-1-10-16,-1-4 0,18-4 0,12-2 16,-3-6-16,0-4 0,9-2 15,7-3-15,-3-5 0,-2-6 16,12-1-16,7-1 0,-9 2 16,-7 2-16,8-2 0,8-2 15,-12 1-15,-6 0 0,3 0 16,1 0-16,-8-2 0,-5-2 0,2-4 15,1-1-15,-11-1 0,-8 0 16,3-4-16,3-3 0,-11-1 16,-7-2-16,-1-3 0,0-1 15,-6 0-15,-6 2 0,0-6 16,1-3-16,-7-2 0,-2-2 16,-8-3-16,-4-3 0,-4 3 15,-2 3-15,-3-6 0,0-3 16,-5 3-16,-3 2 0,-3-5 15,-1-2-15,-1 4 0,1 4 0,-3-7 16,-2-4-16,-4 12 0,-4 6 16,-10-10-16,-8-8 0,-1 1 15,0 3-15,-8-4 0,-3-1 16,-5 5-16,-2 3 0,-10-3 16,-5-1-16,-2 5 0,-2 4 0,-12-6 15,-10-2-15,4 10 0,3 8 16,-14-7-16,-9-1 15,3 5-15,2 5 0,-12 3 16,-6 3-16,8 4 0,5 3 0,-11 1 16,-9-1-16,6 7 0,3 6 0,-10 5 15,-9 5-15,9 3 16,7 2-16,-11 10 0,-7 7 16,12 4-16,9 3 0,-1 10 15,1 5-15,19-3 0,14-2 0,22-15 16,16-9-16,11-6 0</inkml:trace>
  <inkml:trace contextRef="#ctx0" brushRef="#br1" timeOffset="172155.512">17054 11237 0,'0'0'0,"-18"-4"16,-2 0-16,7 2 0,1 0 0,-9 0 15,-9 1-15,-2 0 16,5-1-16,-7-2 0,-6-2 16,-4 0-16,5 1 0,0 1 15,4 4-15,10 2 0,5-1 16,6 0-16,4 0 0,2-1 15,2-1-15,1 2 0,3 2 0,2-3 16,-2 1-16,2-1 0,4-2 16,2 2-16,1 1 0,4 0 15,4 0-15,-1 2 0,2 1 16,3 1-16,6 0 0,0 0 16,0-1-16,7 1 0,6 2 15,8-2-15,0 2 0,5-1 16,4 0-16,9 0 0,-2-2 0,4 0 15,2 0-15,6 1 0,-5 1 16,9 2-16,0 0 0,-7-2 16,-5 0-16,13 2 0,3 3 15,15-1-15,-10-4 0,-1-1 16,0-3-16,-13 3 0,-9 1 16,6 1-16,5-1 0,-6 1 15,-5-2-15,5 2 0,5 1 16,-4-1-16,-2 0 0,2 3 15,3 3-15,-9-2 0,-7-3 0,5 1 16,3-1-16,-7 1 0,-4 0 16,2-1-16,1-1 0,-10-1 15,-7 0-15,2-4 0,1-1 16,-8 1-16,-5-1 0,0-1 16,0 0-16,-4-3 0,-1 0 0,-2 1 15,0-2-15,-5 4 16,-1 1-16,-6-1 0,3-1 15,-3-1-15,-2 0 0,-2 0 16,-1 2-16,1-1 0,-2 1 0,0 0 16,-1-2-16,-2 2 0,1 2 15,-3-2-15,2-2 0,-2 2 16,2 0-16,-2 0 0,0 0 16,0 0-16,0 0 0,0 0 15,0 0-15,0 0 0,0 0 0,1-2 16,-1 2-16,0 0 15,0 0-15,0 0 0,0 0 0,0 0 16,0-2-16,0 2 0,-3-4 16,-3 0-16,0-2 0,0 1 15,1 1-15,0-1 0</inkml:trace>
  <inkml:trace contextRef="#ctx0" brushRef="#br1" timeOffset="174753.5439">12146 9955 0,'0'0'0,"-9"-4"16,-3-3-16,-3 1 0,0-1 0,-7-2 16,-3-1-16,-3 1 15,-2 1-15,-9 1 0,-3 2 16,-1 3-16,0 0 0,-16 5 15,-5 4-15,3 1 0,0 2 0,-15 7 16,-3 5-16,4 4 0,3 2 16,-13 9-16,0 3 0,-20 15 15,18-9-15,6 5 0,2 3 16,11 0-16,7-1 0,6 1 16,4 2-16,8-1 0,5-3 0,6 10 15,5 8-15,6-8 0,5-5 16,2 7-16,1 4 15,5-5-15,3-3 0,8 2 0,3 5 16,5-9-16,4-4 0,0 3 16,3 1-16,2-6 0,-1-8 15,12-1-15,8-2 0,-5-3 16,-2-4-16,11-3 0,9-2 16,-3-6-16,-1-5 0,7-1 15,4-3-15,1-6 0,0-6 0,9-5 16,7-6-16,-4-2 0,-3-3 15,3-11-15,2-8 16,-7-2-16,-3-3 0,2-9 0,2-8 16,-5 4-16,-4 2 0,5-9 15,2-8-15,-9 5 0,-6 3 16,2-9-16,1-5 0,-6 1 16,-3 2-16,-5-7 0,-3-3 15,-11 7-15,-6 6 0,1-2 0,1-3 16,-6 8-16,-2 5 0,-8-2 15,-5-2-15,-3 7 0,-2 5 16,-13 4-16,-8 4 0,-1-1 16,1 0-16,-12 4 0,-10 3 15,-3 5-15,-4 6 0,-20 6 16,-12 6-16,-7 6 0,-3 4 0,-23 13 16,-14 5-16,0 8 15,1 4-15,-19 24 0,-13 16 16,5 5-16,4 3 0,-5 24 0,-2 19 15,24-7-15,18 0 0,37-36 16,27-23-16,17-16 0</inkml:trace>
  <inkml:trace contextRef="#ctx0" brushRef="#br1" timeOffset="176320.4431">25931 11378 0,'0'0'0,"0"0"0,0 0 16,0 0-16,0 0 0,0 0 0,22-11 15,-22 11-15,0 0 0,32-9 16,-14 6-16,0 1 0,2 2 16,7 0-16,6 1 0,11 0 15,1-1-15,7 5 0,5 3 16,13 0-16,-2 1 0,20 3 16,4 2-16,7 1 0,-6-1 15,13-2-15,0-2 0,-12-2 0,-8-1 16,41-1-16,-7-2 0,-10 1 15,-6-3-15,-7 3 16,-6 2-16,-17-5 0,-11-3 0,2 3 16,2 1-16,-3-1 0,-2 0 0,0 0 15,-2-1 1,-2-1-16,-4-2 0,-4 0 0,-2-1 16,-10 2-16,-3 0 0,-4-1 15,-1 0-15,-3 0 0,-3-2 0,-1 1 16,-1 2-1,-2-2-15,-2-1 0,-9 1 16,-7 1-16,-2 2 0,0 0 16,0 0-16,-2 2 0,-3-1 15,-1 2-15,-2 1 0,-2-2 16,-5-1-16,-5-2 0,6 0 16,3 0-16,3 1 0</inkml:trace>
  <inkml:trace contextRef="#ctx0" brushRef="#br1" timeOffset="188167.4508">4281 8633 0,'0'0'0,"0"0"0,0 0 16,0 0-16,0 0 0,0 0 15,0 0-15,0 0 0,0 0 0,0 0 16</inkml:trace>
  <inkml:trace contextRef="#ctx0" brushRef="#br1" timeOffset="188321.7887">4112 8606 0,'0'0'0,"0"0"15,0 0-15,0 0 0</inkml:trace>
  <inkml:trace contextRef="#ctx0" brushRef="#br1" timeOffset="193270.5041">11015 15701 0,'0'0'0,"0"0"16,0 0-16,0 0 0,0 0 0,0 0 16,0 0-16,0 0 0,0 0 15,0 0-15,0 0 16,0 0-16,0 0 0,29 2 0,-29-2 15,32 2-15,-32-2 0,41 2 16,-12-2-16,2 1 0,2 0 16,15-1-16,6-1 0,0 1 15,0 0-15,20-2 0,4-2 16,10-1-16,-7-1 0,21-3 16,1-3-16,-11 2 0,-8 1 15,37-4-15,7 1 16,-25 3-16,-14 1 0,11 1 0,7-1 15,-11 1-15,-9 2 0,-3 3 16,-3 2-16,-4 6 0,-2 2 16,-23-2-16,-17-2 0,-10-2 0</inkml:trace>
  <inkml:trace contextRef="#ctx0" brushRef="#br1" timeOffset="194638.042">6640 12296 0,'0'0'0,"-19"1"0,-3 2 16,4 2-16,-5 3 0,-15 8 0,-8 5 15,-15 10-15,-2 4 0,-26 18 16,-13 8 0,-11 20-16,0 8 0,-38 42 0,4 7 15,26-19-15,19-14 0,16-4 16,13-2-16,16-10 0,13-9 0,13-2 16,11-4-16,9-8 0,10-5 15,14 2-15,9 3 0,2-9 16,0-5-16,6 5 0,4 3 15,2 2-15,5 2 0,-8 4 16,-2 6-16,-3-3 0,0-1 0,-8 7 16,-4 3-16,-5-2 15,-4 0-15,-10-3 0,-6 0 0,-4-7 16,-4-5-16,-1 3 0,2 1 16,3-9-16,4-4 0,2-7 15,-1-4-15,4-1 0,1 0 16,-1 1-16,2 1 0,-2-6 15,-3-4-15,-5 3 0,-7 3 16,-8-1-16,-7 1 0,-9 4 16,-6 3-16,-1 1 0,-1 2 0,0 1 15,0 2-15,6 1 16,4 2-16,3 0 0,0 1 0,7-5 16,5-4-16,7 7 0,7 3 15,6 2-15,6-1 0,8 12 16,5 6-16,6 8 0,3 5 15,5 15-15,4 11 0,-5 7 16,-1 4-16,-7-39 0,-7-28 16,-3-19-16</inkml:trace>
  <inkml:trace contextRef="#ctx0" brushRef="#br1" timeOffset="207604.2402">11350 12980 0,'0'0'0,"0"0"0,1-26 0,0 8 15,0-2-15,0-14 0,-1-8 16,-1-12-16,-2-2 0,-7-5 16,-6-5-16,-7-5 0,-2 8 0,-18-10 15,-9-1-15,-12 5 0,-2 12 16,-49-17-16,-1 12 15,9 16-15,7 11 0,-7 16 0,-4 12 16,9 5-16,5 7 0,-8 13 16,-4 9-16,11 4 0,7 2 0,5 18 15,3 12-15,10 9 16,5 3-16,9 27 16,5 17-16,17-16 0,12-12 0,11 6 15,8 6-15,8 3 0,7 0 16,18 3-16,11 1 0,10-13 15,5-11-15,14-4 0,10-3 16,2-12-16,3-8 0,17-11 16,13-10-16,0-9 0,2-6 0,4-15 15,2-12-15,-5-10 0,-2-7 16,-1-20-16,2-15 0,-6-12 16,-4-8-16,-5-10 0,-2-9 15,-16 6-15,-10 4 0,-17 1 16,-11 2-16,-12 9 0,-8 4 0,-13-4 15,-9-2-15,-19 1 16,-11 0-16,-14 1 0,-10 2 16,-6 13-16,-4 8 0,-17 7 0,-13 5 15,-5 12-15,-3 11 0,-6 10 16,-5 10-16,3 13 0,2 11 0,-1 25 16,-1 18-16,18 8 15,11 5-15,26 6 0,18 5 16,11-31-16,7-19 0,6-15 15</inkml:trace>
  <inkml:trace contextRef="#ctx0" brushRef="#br1" timeOffset="208304.2499">13712 14594 0,'0'0'0,"8"-6"15,0 0-15,-4 0 0,1-1 0,-3-3 16,-2-5-16,-5-2 0,-2-2 0,-14-13 15,-10-6-15,-8 0 16,-5 2-16,-27-12 0,-14-1 16,-20-7-16,-2 4 0,-33 1 15,-28 1-15,-52 1 0,27 17 16,3 20-16,4 14 0,21 13 0,14 9 16,0 17-16,0 13 15,16 4-15,12 4 0,8 19 16,7 14-16,26-16 0,19-10 0,15 15 15,10 12-15,9-5 0,3-2 16,22 4-16,13 3 0,13-6 16,9-3-16,17 4 0,13 4 15,-1-12-15,2-8 0,22 1 16,14 2-16,0-8 0,0-5 0,21-5 16,16-3-16,-5-14 15,-2-8-15,14-13 0,10-9 0,-7-10 16,-6-6-16,14-13 0,10-8 15,-14-3-15,-9-3 0,-3-6 16,-1-6-16,-23-2 0,-17-3 0,-14-5 16,-7-2-16,-11-2 15,-8-3-15,-18-9 0,-14-7 16,-13 7-16,-8 4 0,-8-15 16,-7-9-16,-15 2 0,-9 4 0,-16-12 15,-11-10-15,-7 16 0,-4 10 16,-22 3-16,-15 4 0,4 12 15,3 9-15,-25 4 0,-16 3 16,5 13-16,4 9 0,-17 18 16,-14 14-16,20 15 0,12 14 0,-1 19 15,2 16-15,23 1 0,17 2 16,30-25-16,20-16 16,13-12-16</inkml:trace>
  <inkml:trace contextRef="#ctx0" brushRef="#br1" timeOffset="209288.1209">12943 16638 0,'0'0'0,"0"0"15,0 0-15,0 0 0,9-25 16,-9 25-16,1-30 0,-5 9 0,-1-3 16,-7-2-16,-7-4 15,-12-7-15,-4 2 0,-10-2 0,-7 0 16,-18-6-16,-2 4 0,-22-1 15,-4 5-15,-15 3 0,3 7 16,-51 4-16,-10 9 0,25 12 16,17 9-16,10 14 0,6 11 15,15 3-15,11 3 0,-1 11 16,-2 8-16,14 4 0,8 3 0,5 7 16,3 4-16,10-2 0,8-1 15,6 4-15,2 3 0,11-2 16,9-1-16,12-1 0,7 1 15,10-4-15,5-3 0,14-5 16,10-2-16,3-8 0,4-5 16,15-6-16,11-2 0,5-8 15,4-4-15,18-6 0,12-5 16,-1-15-16,-1-10 0,6-5 16,4-3-16,-2 5 0,-4 2 0,1-9 15,0-5-15,-11-1 0,-9 0 16,1-2-16,1-1 0,-13-2 15,-8-2-15,-7-6 0,-3-3 16,-11 5-16,-5 5 0,-12-9 16,-8-6-16,-5-2 0,-3 1 0,-6-8 15,-4-3-15,-13-7 16,-8-5-16,-12-8 0,-10-5 16,0 3-16,-2 2 0,-16-8 15,-11-2-15,-8 0 0,-6 4 0,-12-4 16,-11-1-16,-2 10 0,-1 6 15,-16 3-15,-12 2 0,-2 14 16,-3 9-16,-21 8 0,-13 5 16,-1 3-16,1 4 0,51 6 15,35 5-15,24 3 0</inkml:trace>
  <inkml:trace contextRef="#ctx0" brushRef="#br1" timeOffset="246238.1057">14483 9711 0,'0'0'0,"0"0"16,0 0-16,0 0 0,0 0 0,0 0 15,0 0-15,24 9 0,-24-9 16,27 11-16,-5-5 16,4 1-16,3 1 0,9-2 0,10 1 15,14 0-15,-1 1 0,24-2 16,7-2-16,9-1 0,-7 0 0,22-2 15,17-1-15,-15 0 16,-11 0-16,51 0 0,-10 0 16,-29 1-16,-19 0 0,9 0 15,8 2-15,-21 1 0,-14 0 0,2 3 16,0 0-16,-19 1 0,-13 1 16,-7 4-16,-3 4 0,-13-4 15,-9-2-15,-24-1 0,-19-2 16,7-1-16,5-4 0,4 0 15</inkml:trace>
  <inkml:trace contextRef="#ctx0" brushRef="#br1" timeOffset="246555.1264">14391 9915 0,'0'0'16,"0"0"-16,24-8 0,-24 8 0,35-10 15,-5 5-15,9-2 16,18-1-16,3 0 0,28 0 0,12 0 16,14-1-16,-2 3 0,28 3 15,23 3-15,42 3 0,-30 3 16,-2 7-16,0 3 0,-20 1 15,-13 0-15,-6 2 0,-4 2 16,-16-1-16,-13-1 0,-7 2 16,-5 1-16,-21-2 0,-14-3 15,-15-2-15,-11-2 0,-15-4 0,-10-5 16,0-1-16,0-1 0,-3-2 16</inkml:trace>
  <inkml:trace contextRef="#ctx0" brushRef="#br1" timeOffset="246858.0039">14570 10032 0,'0'0'0,"0"0"15,0 0-15,0 0 0,0 0 16,30-7-16,-6 3 0,6-2 15,5-1-15,17 1 0,15 0 16,21-1-16,1 0 0,35 3 16,36 4-16,9 1 0,3 1 0,66 15 15,-19 6-15,-43-1 0,-31-1 16,-10 9-16,-10 5 16,-30-4-16,-20-5 0,-19-3 0,-12-3 15,-19-8-15,-15-4 0,-28-15 16,-17-10-16,10 5 0,8 4 0,5 3 15</inkml:trace>
  <inkml:trace contextRef="#ctx0" brushRef="#br1" timeOffset="247105.6139">15237 10033 0,'0'0'0,"24"-5"0,7-1 15,4 1-15,4-2 0,27 1 0,29 3 16,8 1-16,-9 0 0,24 8 16,6 3-16,30 8 0,-25 1 15,1 9-15,1 7 16,-21 1-16,-17-1 0,-29-10 0,-20-7 15,-13-6-15</inkml:trace>
  <inkml:trace contextRef="#ctx0" brushRef="#br1" timeOffset="247351.9913">16667 10140 0,'0'0'0,"0"0"16,0 0-16,0 0 0,0 0 0,0 0 16,0 0-16,0 0 0,0 0 15,0 0-15,1 27 0,-1-27 16,0 0-16,-8 18 0,8-18 15,0 0-15</inkml:trace>
  <inkml:trace contextRef="#ctx0" brushRef="#br1" timeOffset="249288.8192">17848 9862 0,'0'0'0,"0"0"0,0 0 15,0 0-15,32-4 0,-32 4 16,35 2-16,-14-1 0,2 0 0,4 3 16,2-1-16,10 3 15,-1 0-15,4 0 0,2 4 0,9 0 16,-2-2-16,5-1 0,5-3 16,8 4-16,-2-2 0,13 3 15,2-3-15,-6 0 0,-4-3 16,17 1-16,1-1 0,-5-1 15,-5 0-15,43-1 0,-6 1 16,-16-2-16,-9-2 0,5 0 16,4-3-16,-12 3 0,-7 0 0,4-2 15,4-4-15,-5-2 16,-3 1-16,3-4 0,2-2 16,-7-1-16,-5-2 0,5-6 0,2-5 15,-12-1-15,-9 1 0,-4-3 16,-4-2-16,-12-2 0,-4-1 0,-5-8 15,-2-6-15,-7 4 16,-3 2-16,-13-8 0,-8-4 16,-4 7-16,-4 5 0,-10-9 15,-6-7-15,-7 4 0,-5 4 0,-12-5 16,-10-4-16,3 10 16,3 6-16,-15-6 0,-10-2 0,0 5 15,1 4-15,-10 4 0,-5 1 16,6 3-16,3 5 0,-13 6 15,-9 5-15,7 3 0,4 1 0,-6 3 16,-6 2-16,5 9 16,3 5-16,-14 8 0,-8 6 15,13 0-15,10 2 0,-2 7 16,-2 5-16,6 4 0,5 1 0,-3 9 16,-3 8-16,14-4 0,10 1 15,1 5-15,3 6 0,6-4 16,3-1-16,3 10 0,2 7 15,15-7-15,9-5 0,5 6 16,5 3-16,4-4 0,4-4 0,4 5 16,4 4-16,4-8 15,2-5-15,9 0 0,5 0 16,6-9-16,4-6 0,13 1 16,8 0-16,4-8 0,2-5 0,17-6 15,14-4-15,1-3 0,1-1 16,19-7-16,13-4 0,-2-5 15,1-3-15,22-6 0,16-4 16,-11 1-16,-5-2 0,14 3 16,11 1-16,-51 4 0,-36 0 0,-24 3 15</inkml:trace>
  <inkml:trace contextRef="#ctx0" brushRef="#br1" timeOffset="282909.6545">15217 8689 0,'0'0'0,"0"0"0,0 0 16,0 0-16,0 0 0,0 0 16,-26 26-16,26-26 0,-20 25 0,9-10 15,-1 1-15,1-1 16,0 1-16,1 2 0,0 3 15,-1 2-15,1-1 0,1-4 16,3-2-16,0-3 0,2-2 0,0-1 16,1-3-16,1 0 0</inkml:trace>
  <inkml:trace contextRef="#ctx0" brushRef="#br1" timeOffset="283290.1469">15260 8581 0,'0'0'0,"0"0"0,0 0 16,0 0-16,0 0 0,0 0 0,0 0 16,0 0-16,0 0 0,0 0 15,0 0-15,5 23 0,-5-23 16,1 26-16,-1-26 0,4 33 16,-4-33-16,3 38 0,0-17 15,0 1-15,1-2 0,1 5 16,-1-3-16,1-3 0,-1-2 0,0-3 15,0-1-15,-1-4 0,-1 0 16,0-2-16,1-2 16,-1-3-16,0-2 0,2-6 0,3-2 15,1-3-15,0-1 0,1-4 16,4-4-16,2-5 0,0 3 0,2-3 16,1-3-16,-2 2 15,0 1-15,0-4 0,0 4 16,-3 3-16,-1 2 0,-2 4 15,0 2-15,-3 2 0,0 3 0,0 2 16,-1 1-16,-1 6 0,-2 3 16,-2 4-16,-1 2 15,0 0-15,0-3 0,0 0 0</inkml:trace>
  <inkml:trace contextRef="#ctx0" brushRef="#br1" timeOffset="284306.3451">15773 8731 0,'0'0'16,"0"0"-16,0 0 0,0 0 0,10-20 15,-10 20-15,0 0 0,16-21 16,-11 14-16,-1-1 0,-1-3 16,-3 3-16,-2-1 0,-3 2 15,-4 2-15,-1-1 0,0 2 16,-1 3-16,-1 2 0,-1 3 15,-2 0-15,-1 3 0,-2 4 16,-3 3-16,3 1 0,0 3 16,2 3-16,3-1 0,1 1 0,1 1 15,3-2-15,4-5 0,1-2 16,3 1-16,3-1 0,4-5 16,1-2-16,8-3 0,5-2 15,1-3-15,0-1 0,8-4 16,2 0-16,-5-2 0,-3 1 15,-2-2-15,-2-1 0,-3 2 16,-3 2-16,-2 1 0,-3 2 16,-1 1-16,-3-1 0,2 4 0,0 1 15,-3 3-15,-1 0 0,2 3 16,-1 1-16,2 0 0,-1 1 16,1 0-16,0 1 0,1-1 15,-1 0-15,2-2 0,1 0 16,1-2-16,0-2 0,3-3 15,4-4-15,0-2 0,3-1 0,0-4 16,1-4-16,-1 1 0,-2-3 16,-1-1-16,-3 0 15,2-3-15,-3 2 0,-2 2 0,-2 2 16,-1 2-16,-2 2 0,-1 3 16,-2 2-16,-2 4 0,-1 2 15,-3 0-15,-3 5 0,1 1 16,-1 1-16,0 4 0,-2 3 15,0 2-15,2 1 0,0 1 16,3 3-16,0-5 0,3-1 0,2-2 16,1 1-16,2-3 0,3-1 15,5-3-15,5-2 0,1-4 16,2-1-16,1-3 0,1-3 16,-1-1-16,-1-2 0,3-7 15,-2-4-15,-4 1 0,-3 1 0,-3-2 16,-3 1-16,-2 0 15,-2 1-15,-4 1 0,-4-1 16,0 3-16,-2 1 0,0 2 0,-2 2 16,2 1-16,0 2 0,1 1 15,1-2-15,0 3 0,2 0 16,2 2-16,3 1 0,2 0 16,4-3-16,2 3 0,3 2 15,0 1-15,1-1 0,1 4 16,3 0-16,0 3 0,0 0 0,-3 5 15,-1 1-15,-2 3 0,-2 1 16,-3 2-16,-2 1 16,-3 0-16,-1 0 0,-3 4 0,-1 0 15,-2-3-15,-1-2 0,-1-2 16,2-4-16,1-4 0,1-3 16,0 1-16,1-2 0,1-2 15,1-2-15,3-4 0,3-2 16,4-4-16,4 0 0,6-6 15,4-2-15,4-1 0,2 1 0,11-5 16,2 1-16,-3 1 0,-3 1 16,2-4-16,-2-2 15,-8 4-15,-6 2 0,-2-4 0,-1-2 16,-4 5-16,-5 6 0,-3 1 16</inkml:trace>
  <inkml:trace contextRef="#ctx0" brushRef="#br1" timeOffset="284576.4058">17267 8338 0,'0'0'0,"0"0"0,0 0 16,0 0-16,0 0 0,0 0 0,0 0 15,0 0-15,0 0 0,0 0 16,0 0-16,0 0 0,0 0 16,0 0-16,0 0 0,-16 22 15,16-22-15,-1 21 0,1-21 16,0 30-16,0-30 0,0 36 15,-1-17-15,1 2 0,0 1 0,-1 2 16,1 1-16,-1 9 0,1-1 16,0 1-16,1 0 0,-1 0 15,0 0-15,0 6 0,2-1 16,0-3-16,1-1 0,-1-4 16,-1-2-16,0-6 0,0-5 0,0-3 15</inkml:trace>
  <inkml:trace contextRef="#ctx0" brushRef="#br1" timeOffset="284765.4547">17448 8876 0,'0'0'0,"0"0"15,0 0-15,0 0 0,0 0 0,0 0 16,0 0-16,-28 14 0,28-14 16,0 0-16</inkml:trace>
  <inkml:trace contextRef="#ctx0" brushRef="#br1" timeOffset="286140.9821">14902 8972 0,'0'0'0,"0"0"0,0 0 16,22-5-16,-22 5 0,28-5 0,-10 3 16,3-1-16,2 1 0,5 0 15,3-1-15,9 2 0,-1 1 16,4 0-16,3-1 0,10 0 15,-3 0-15,13 0 0,2 2 16,-4-1-16,-3-1 0,11 1 0,2 1 16,-5-3-16,-5 1 0,13 0 15,2 2-15,-4-4 0,-4-2 16,33 2-16,-6 2 0,-17-1 16,-12-1-16,6 1 0,4 2 15,-12 2-15,-6 0 0,2-2 16,4-1-16,-8-1 0,-5-2 0,2 2 15,2 0-15,-6-1 16,-5-1-16,-1-2 0,2 1 16,-8 3-16,-3 2 0,-5-1 0,-2-2 15,-5 0-15,-2 0 0,2-2 16,2-2-16,-8 3 0,-5 0 16,-9 2-16,1 0 0,0-3 15,-1-1-15,-1 2 0,0 2 16,-1-2-16,-1 1 0,-1-1 15,-1 1-15,0 1 0,0 2 16,-4-7-16,0-2 0,-2 0 0,1 0 16,-5-1-16,-3-1 0,2 1 15,-1-1-15,-6-4 0,-2 0 16,1 1-16,1 0 0,-3-1 16,-2-1-16,-1-1 0,-2 0 15,-1-1-15,1 0 0,-3 2 0,-1 2 16,-6-6-16,-2-4 15,0-3-15,-1-1 0,-2 4 16,-2 3-16,0 1 0,0 1 0,-10-4 16,-2-1-16,3 7 0,3 4 15,-6-2-15,-4 1 0,5 2 16,2 1-16,-13-2 0,-2 4 16,2 3-16,1 2 0,-36 7 15,3 4-15,8-2 0,5-2 0,-3 5 16,-2 3-16,8 4 0,6 4 15,-3 0-15,-3 0 16,15 4-16,10 2 0,-6 6 16,-3 7-16,5-4 0,5-4 0,2 2 15,3-1-15,8-3 0,5 0 16,4 1-16,4 3 0,4-5 16,6-3-16,4-1 0,5 1 15,3-1-15,2-2 0,7-1 16,4-3-16,3 0 0,4-1 0,10-1 15,8 1-15,-11-8 0,2-2 16,10 1-16,7 0 16,1-1-16,-1 1 0,9-1 0,8-2 15,-1 0-15,-1 0 0,7-3 16,5-2-16,-2 1 0,-2 0 16,41-8-16,0-2 15,-10 2-15,-8 1 0,7 0 0,6-2 16,-7 2-16,-6 0 0,12 3 15,10 0-15,-5 6 0,-1 1 0,1 8 16,2 6-16,-33-6 0,-21-3 16,-16-3-16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04:09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4962 1901 0,'0'0'16,"0"0"-16,0 0 0,19 10 0,-13-4 15,3 4-15,1 2 0,2 4 16,2 3-16,1 10 15,3 2-15,-1 0 0,0 0 0,2 13 16,-1 2-16,2-2 0,1-1 16,9 8-16,3 2 0,-3-4 15,-3-1-15,7 9 0,3 1 16,-3-7-16,-2-4 0,3 5 16,-2-2-16,-4-5 0,-3-4 0,2-4 15,1-6-15,-2-3 0,0-3 16,5-5-16,3-4 15,2-8-15,3-6 0,8-9 16,8-7-16,-1-7 0,-1-5 0,12-12 16,9-10-16,7-10 0,-3-1 15,41-30-15,4 2 0,-14 9 16,-5 6-16,3-7 0,5-4 16,-11 6-16,-9 4 0,13-5 15,10-3-15,-10 6 0,-6 4 0,10-4 16,7-2-16,-7 7 0,-7 8 15,-2 1-15,0 0 0,-13 8 16,-8 2-16,1 7 0,0 3 16,-13 7-16,-10 6 0,-10 9 15,-9 4-15,-3 2 0,-6-2 0,-8 3 16,-6 0-16,-7 4 0,-5 4 16,-4 4-16,0 0 15,-3 2-15,3-2 0,-5 8 16,1 0-16,-3 4 0,0 4 0,-11-1 15,-5 3-15,13-12 0,3-2 16,3-1-16</inkml:trace>
  <inkml:trace contextRef="#ctx0" brushRef="#br0" timeOffset="180.9096">9530 1467 0,'0'0'0,"0"0"0,0 0 16,-8 23-16,8-23 0,0 0 0</inkml:trace>
  <inkml:trace contextRef="#ctx0" brushRef="#br0" timeOffset="3135.8052">4545 8286 0,'0'0'0,"0"0"15,0 0-15,1 24 0,-1-24 16,8 29-16,2-7 0,0 3 16,3 4-16,5 14 0,0 5 15,0 3-15,3 3 0,5 21 16,2 4-16,3 10 0,-2-6 0,-4 18 16,2 11-16,-5-11 15,-1-9-15,4 37 0,0-11 16,-3-24-16,-3-17 0,0-8 15,3-5-15,1-9 0,0-9 0,7-9 16,4-7-16,-2-10 0,0-9 16,4-11-16,7-8 0,2-13 15,-4-10-15,18-17 0,10-14 16,2-3-16,3-1 0,13-15 16,8-13-16,-3 3 0,0 0 0,13-8 15,8-9-15,-3 10 0,-2 6 16,14-11-16,8-6 15,-11 14-15,-8 6 0,4 1 16,1 1-16,-12 9 0,-9 7 0,0 7 16,0 3-16,-18 9 0,-12 4 0,-7 9 15,-2 3-15,-16 7 16,-6 4-16,-7 3 0,-4 3 16,-7 8-16,-5 6 0,-8 6 15,-5 4-15,-4-3 0,0 1 0,-11 11 16,-5 10-16,-9 2 0,-5 3 15,10-8-15,9-7 0,5-5 16</inkml:trace>
  <inkml:trace contextRef="#ctx0" brushRef="#br0" timeOffset="4216.4992">4072 9892 0,'0'0'0,"0"0"16,31-14-16,-12 7 0,0-2 0,16-5 15,9-3-15,6-3 0,2 0 16,23-10-16,7-2 0,15-8 0,-3 0 16,20-10-16,15-6 15,-14 5-15,-10 3 0,48-19 16,-9 8-16,-20 10 0,-11 6 0,-9 10 15,-4 4-15,-19 5 0,-11 5 16,-12 5-16,-6 3 0,-15 7 16,-11 4-16,-11 8 0,-5 5 15,-8 4-15,-3 2 0,-12 13 16,-10 5-16,-11 2 0,-11-2 0,-17 17 16,-14 9-16,2-1 0,2-1 15,-15 14-15,-10 10 0,9-8 16,6-4-16,-3 9 15,-3 5-15,11-12 0,7-9 0,2-1 16,2 2-16,9-14 0,5-7 16,5-10-16,6-8 0,3-9 15,9-7-15,4-7 0,4-5 16,1-9-16,2-6 0,-7-13 16,-1-9-16,4-2 0,3 0 0,6-22 15,6-17-15,3-1 16,2-2-16,8-13 0,4-7 15,0 5-15,3 5 0,8-8 0,5-7 16,-4 12-16,0 7 0,0 4 16,0 3-16,-5 7 0,1 6 15,2 6-15,5 3 0,-4 12 16,-2 8-16,-6 8 0,-3 7 16,-3 9-16,-4 6 0,8 3 15,2 4-15,4 5 0,2 6 0,8 8 16,5 6-16,-3 3 0,-2 4 15,5 11-15,5 9 0,-4-4 16,-5-1-16,4 12 0,6 7 16,-3-3-16,3-3 0,2 7 15,0 6-15,0-7 0,-5-4 0,0 6 16,0 5-16,-5-7 16,-4-2-16,-1-4 0,0 0 15,-2-8-15,-5-5 0,-2-1 16,-1-1-16,-2-8 0,-1-6 0,-4-5 15,-2-3-15,-3-10 0,-2-6 16,-1-6-16,-1 0 16,-2-1-16,1 0 0,-8-6 0,-6-4 15,-3-4-15,-3-3 0,-10-3 16,-10-2-16,2-2 0,0-1 16,-8-4-16,-7-1 0,-10-6 15,1 1-15,-3-1 0,-4 1 16,-22-12-16,15 8 0,3 1 0,1 2 15,7 3-15,4 4 0,0 0 16,-3 1-16,8 4 0,8 4 16,-1 6-16,4 4 0,6 1 15,1 4-15,4-2 0,2 0 16,-2 3-16,2 3 0,-1 7 16,-6 5-16,12 0 0,8-1 0,8-2 15,3-3-15,4-1 0</inkml:trace>
  <inkml:trace contextRef="#ctx0" brushRef="#br0" timeOffset="4399.1927">4602 9313 0,'0'0'0,"0"0"16,0 0-16,-27 24 0,7-8 0,4-1 16,1-2-16,2-2 15</inkml:trace>
  <inkml:trace contextRef="#ctx0" brushRef="#br0" timeOffset="6799.5492">4112 14262 0,'0'0'15,"0"0"-15,23-3 0,-23 3 0,38-3 16,-3-4-16,12-3 15,22-5-15,1-2 0,24-4 16,1-3-16,15-5 0,14-6 0,16-6 16,-4-1-16,33-9 15,-27 9-15,-4 3 0,-3 4 0,-14 9 16,-9 9-16,-16 5 0,-8 6 16,-18 2-16,-13 2 0,-16 3 15,-10 3-15,-16 0 0,-8 2 0,-10 6 16,-8 5-16,-13 12 0,-7 8 15,-7-1-15,-6 2 0,-8 4 16,-4 2-16,-6 12 0,-3 8 16,0 3-16,0 2 0,-5 10 15,-2 7-15,2-1 0,2-1 16,-4 2-16,-2 1 0,6-1 16,3 0-16,2 0 0,-1-2 15,15-11-15,6-7 0,0-9 16,2-7-16,5-12 0,9-10 0,8-12 15,10-7-15,5-7 0,1-4 16,-5-11-16,-3-5 16,3-17-16,2-11 0,6-18 0,5-12 15,5-8-15,3-7 0,2-12 16,-2-9-16,2 6 0,2 3 16,10-1-16,5-2 0,-4 6 15,-3 4-15,-2-6 0,-1-5 16,3 10-16,0 7 0,4 0 15,-1 1-15,-6 12 0,-5 9 0,4 0 16,-1 0-16,2 17 0,0 10 16,-6 7-16,-1 4 0,-8 4 15,0 4-15,-3 9 0,1 6 16,-3 5-16,1 4 0,1 4 16,-1 5-16,5 2 0,6 5 15,5 11-15,3 10 0,-3-8 16,0 5-16,1 12 0,1 15 15,-2-9-15,0-4 0,9 36 0,3 3 16,-1-1-16,-1 0 0,-4 4 16,-1 2-16,3-6 0,1-3 15,2 1-15,0 1 0,-6-9 16,-6-7-16,-1 1 0,0 2 16,-3-12-16,0-6 0,-5-1 15,0 1-15,-5-18 0,-4-11 0,0-12 16,-3-8-16,2-1 0,-1-2 15,-1-3-15,-3-2 0,-4-7 16,-2-7-16,-10-17 0,-8-12 16,6 18-16,-6-2 0,-6-8 15,-4-4-15,-9-5 0,-4 0 16,-38-24-16,0 4 0,-1 5 16,1 4-16,-7 1 0,-4 3 15,8 6-15,3 5 0,5 2 16,0 2-16,5 5 0,-2 4 0,7 2 15,4 1-15,8 6 0,8 3 16,-1 3-16,1 2 0,10-2 16,7-1-16,12 4 15,8 3-15,6 3 0</inkml:trace>
  <inkml:trace contextRef="#ctx0" brushRef="#br0" timeOffset="7015.6127">5238 13176 0,'0'0'0,"0"0"16,0 0-16,0 0 0</inkml:trace>
  <inkml:trace contextRef="#ctx0" brushRef="#br0" timeOffset="18716.5022">5411 15332 0,'0'0'0,"0"0"15,0 0-15,20 2 0,-20-2 0,22 1 16,-7 0-16,4 0 0,0-1 15,10 0-15,8 1 16,0 1-16,2 1 0,15 0 0,5 1 16,-1-3-16,-2 0 0,16 2 15,3 2-15,-4 0 0,-6-1 0,22 2 16,15 1-16,-12-1 16,-7 0-16,44 2 0,-5-1 15,-16-1-15,-11-1 0,11 1 16,6 1-16,-14-7 0,-7-1 0,13 1 15,13 1-15,-9 4 0,-5 4 16,15-2-16,10 0 0,-17-6 16,-12-1-16,11 1 0,8 3 15,-16 0-15,-11 1 0,28 0 16,18 1-16,-15 1 0,-10 1 16,-4-1-16,-2 3 0,-3-2 15,1-1-15,0 1 0,-1 0 16,-5 2-16,-3 2 0,4 2 15,4 0-15,-8-2 0,-6-1 0,0-2 16,1-1-16,-4 2 0,-3 2 16,3 1-16,4 0 0,-11-1 15,-6-1-15,1-3 0,-1-1 16,-5-2-16,-4-1 0,-3-1 16,0 0-16,-6-1 0,-4-2 0,-2 0 15,1-1-15,-6-1 16,-3-1-16,-5 2 0,0 0 15,-3 1-15,-2 1 0,-5-3 16,-3 1-16,-4 0 0,-4 2 0,-4-1 16,-2 1-16,-3-1 0,-3 0 15,0 1-15,1 1 0,-4-2 16,2-3-16,-2-4 0,-1-5 16,-3-9-16,0-6 0,2 9 15,0 4-15,-1 3 0</inkml:trace>
  <inkml:trace contextRef="#ctx0" brushRef="#br0" timeOffset="18916.3645">11905 14665 0,'0'0'0,"0"0"0,0 0 0,-27-22 16,8 6-16,3 1 0,1 3 15,3 1-15</inkml:trace>
  <inkml:trace contextRef="#ctx0" brushRef="#br0" timeOffset="22019.35">4426 6953 0,'0'0'15,"0"0"-15,0 0 0,0 0 0,0 0 16,0 0-16,26-15 15,-26 15-15,28-14 0,-8 6 0,3-2 16,3-1-16,1-1 0,14-5 16,4 0-16,3-1 0,1 0 15,16-6-15,4-1 0,5-3 16,-3 4-16,14-4 0,-2 1 16,-10 3-16,-7 2 0,3 2 15,-8 3-15,-11 2 0,-5 3 16,-11 1-16,-9 2 0,-6 1 15,-7 3-15,-2 4 0,-2 5 16,-4 1-16,0 3 0,-4 2 0,-3 1 16,-1 2-16,-2 3 0,-9 4 15,-5 4-15,-2-1 0,-1 2 0,-6 5 16,-4 7-16,0-2 16,1 0-16,-9 10 0,-2 0 15,2-3-15,1-3 0,-5 9 16,5 1-16,1-5 0,4-4 15,4 2-15,2 2 0,5-11 0,2-8 0,0 3 16,2 0 0,5-8-16,1-6 0,5-5 0,1-2 15,3-5-15,2-1 0,0-7 16,-1-5-16,1-2 0,2-3 0,2-8 16,2-5-16,1-4 15,2 0-15,2-8 0,4-5 16,-1 0-16,0 0 0,2-13 0,2-2 15,-3 5-15,2 4 0,4-8 16,1 0-16,-5 6 0,-2 6 16,-2-1-16,-1-1 0,0 7 15,-3 4-15,-2-15 0,-2 7 16,-2 22-16,-1 3 0,0 2 16,-2 0-16,2 4 0,-1 2 0,1 4 15,1 3-15,0 3 16,0 2-16,1 6 0,2 1 0,1 3 15,-1 0-15,3 5 0,2 4 16,-2-1-16,0 3 0,2 3 16,1 4-16,1-1 0,0 2 15,5 9-15,2 2 0,-2-3 16,0 0-16,0 2 0,2 2 16,-2-2-16,0-1 0,6 7 15,1 2-15,-1-5 0,-2-4 16,0 0-16,0-3 0,-4-4 0,-1-3 15,-1-2-15,-4-2 16,0-2-16,-1-2 0,-3-3 16,-1-2-16,-1-4 0,0-2 0,0-1 15,-3-2-15,0-1 0,0-3 16,-4-1-16,1-3 0,-4-2 16,0-3-16,-3 1 0,-3-2 15,-3 1-15,0-2 0,-9-2 16,-1-2-16,-3 0 0,-2 1 0,-1-3 15,-5-1-15,2 0 0,0 3 16,-7-2-16,-1 0 16,2 1-16,-1 2 0,-1 0 0,1 2 15,-1 2-15,4 2 0,-4-1 16,7 2-16,3 4 0,5 2 0,2-1 16,0-2-16,9 2 15,1-1-15,4 1 0,-1 2 16,3-1-16,2 1 0,2 1 15,0 3-15,3-1 0,2 1 0,6 1 16,9 2-16,-6-2 0,0-1 16,-1-1-16</inkml:trace>
  <inkml:trace contextRef="#ctx0" brushRef="#br0" timeOffset="22200.1594">5641 6945 0,'0'0'0,"0"0"0,0 0 15,21 14-15,-21-14 0,24 12 16,-24-12-16,31 17 0,-19-10 16,-1-1-16</inkml:trace>
  <inkml:trace contextRef="#ctx0" brushRef="#br0" timeOffset="23041.268">6304 7565 0,'0'0'15,"0"0"-15,0 0 0,0 0 0,33 1 16,-33-1-16,33 4 16,-13-1-16,0 0 0,4 0 0,3 1 15,8 2-15,-2-1 0,3-2 16,4 1-16,5 1 0,-3 0 16,4-2-16,2-2 0,-4 2 0,1 0 15,11 0-15,1 0 16,0-2-16,-2-1 0,10 2 15,-2 2-15,-6 0 0,-4-3 0,5 1 16,5 1-16,-5-1 16,-4 1-16,11-1 0,2 0 0,-7-1 15,-3-1-15,30-1 0,-3-1 16,-13 3-16,-9 2 0,3 0 16,1 2-16,-3-3 0,-7 0 0,2 1 15,0 1-15,-6 0 16,-4 0-16,6-1 0,5-2 15,-6-2-15,-4 0 0,5 5 16,4 3-16,-3-3 0,-1-1 0,2-2 16,1 0-16,-3 2 0,-3 0 15,4 0-15,3 1 16,-8-1-16,-2-2 0,5 2 0,5 1 16,-1 0-16,0 1 0,1 1 15,2 1-15,-6-2 0,-4-1 0,5-3 16,3-1-16,-2 0 15,0 0-15,1 3 0,2-1 16,-6 1-16,-5 3 0,5-3 16,5-1-16,-5-2 0,-2-1 0,2-1 15,2 1-15,-4 3 0,-4 4 16,5-3-16,3-3 0,-4 2 16,-3 2-16,2-1 0,3-2 15,-7-2-15,-4-2 0,5-1 16,2 0-16,-5-1 0,-2 0 0,5 3 15,2 4-15,-6-2 0,-4-2 16,4 1-16,4-2 16,-5 0-16,-3 1 0,5-1 0,2 1 15,-5 0-15,-5 0 0,4-2 16,3-1-16,-21 3 0,1 2 16,8-1-16,4-2 0,-3 2 0,-3 2 15,6 0-15,6 1 16,-5 1-16,-1-1 0,5 4 0,7 5 15,-4-4-15,-3 0 0,6 4 16,2 4-16,-6 1 0,-6-1 16,3 0-16,0-1 0,-11-4 15,-8-3-15,-6-2 0</inkml:trace>
  <inkml:trace contextRef="#ctx0" brushRef="#br0" timeOffset="29269.0513">5409 3291 0,'0'0'0,"0"0"0,0 0 16,-31 14-16,18-8 0,-4 3 15,-5 3-15,-7 4 0,1 2 0,-4 3 16,1 1-16,-5 8 0,3 2 15,4 1-15,-2 3 0,-1 5 16,3-1-16,5 1 0,3-1 16,4 1-16,4 0 0,1 4 15,4-3-15,3-1 0,2-2 16,6-1-16,5 0 16,1-1-16,1-2 0,6 3 0,1 0 15,1-2-15,-2-2 0,2-4 16,0 0-16,0 1 0,-6 0 0,1 2 15,-1 0-15,-2-2 16,-5 1-16,-5 3 16,-3 5-16,-2-6 0,-2-5 0,-4 1 15,-3 1-15,-2-2 0,0-1 0,-4-2 16,-3 0-16,1 0 16,0-1-16,0 0 0,0 1 15,-2-2-15,2-1 0,-3 3 0,1 2 16,1-1-16,0-1 0,5 2 15,2 0-15,3-2 0,-2 2 16,3-2-16,2-3 0,3-5 16,0-5-16,3-3 0</inkml:trace>
  <inkml:trace contextRef="#ctx0" brushRef="#br0" timeOffset="29701.2904">4715 5356 0,'0'0'0,"0"0"0,0 0 15,0 0-15,0 0 0,0 0 16,26 18-16,-26-18 0,22 16 15,-22-16-15,28 22 0,-15-9 16,3 1-16,-3 2 0,3 3 16,0 0-16,2 1 0,4 5 15,-1 0-15,-3-2 0,0 0 0,1-1 16,-2 1-16,2 1 0,2 0 16,2 5-16,2-1 0,-3-3 15,-3 0-15,4-1 16,1 1-16,1-3 0,-2-1 0,2 0 15,-2 0-15,1-1 0,-2-2 16,3-3-16,4 1 0,-4-4 0,2-1 16,7 3-16,1-1 15,-2-3-15,-1-1 0,-1-3 16,2-1-16,1 1 0,1 0 0,0-2 16,2-3-16,0 1 0,0 1 15,0 0-15,1 0 0,-2-2 16,1-1-16,-2-2 0,3 0 15,-4 0-15,1 0 0,-2-1 16,0 0-16,-2-1 0,-1 1 0,1 0 16,-1 1-16,-2 0 0,0 1 15,-4 0-15,-2 0 0,-1 0 16,0 1-16,-4 1 0,0 0 16,-4 0-16,-3-1 0,-1 1 15</inkml:trace>
  <inkml:trace contextRef="#ctx0" brushRef="#br0" timeOffset="30969.3143">4423 5899 0,'0'0'0,"0"0"0,0 0 0,29 3 16,-29-3-16,29 1 0,-8 1 16,3 1-16,0-1 0,12 1 15,2-2-15,0 1 0,-4 1 0,14 0 16,-1 0-16,1 0 15,-1 0-15,10-2 0,4-2 0,-4 2 16,0 2-16,5-1 0,5 0 16,5 1-16,-6-2 0,4 0 15,3-1-15,3 1 0,-7 1 16,2-1-16,0 0 0,21 0 0,-15-1 16,-2 0-16,0 0 15,-8 0-15,-4 2 0,0-1 16,2 0-16,-3-1 0,-5-2 0,6 2 15,3 0-15,-5 0 0,-1 0 16,3 0-16,3-2 16,-6 1-16,-5-1 0,5 3 0,3 1 15,-4 0-15,-4 0 0,3-2 16,0 0-16,-3-2 0,-3-1 16,3-1-16,3 0 0,-4 2 0,-3 4 15,3-1-15,6 1 16,-6-2-16,-4-1 0,4 1 15,3 3-15,-5-2 0,-1 0 0,4-2 16,4 0-16,-3 1 0,-2 3 16,4-2-16,5 1 0,-9-5 15,-4-1-15,7 5 0,7 5 16,-4-5-16,-5-4 0,4 1 16,4-1-16,-6 2 0,-2 0 15,2 1-15,1 2 0,-5-2 0,-3-1 16,4-2-16,2-5 15,-5 6-15,-4 4 0,9-3 0,8-3 16,-5 0-16,-4-2 0,1 6 16,3 4-16,-5-2 0,-2-4 15,4 2-15,2 2 0,-5 0 16,-2 0-16,4-4 0,3-2 16,-7 3-16,-6 4 0,4 0 15,2 1-15,-3 0 0,-4-2 0,6-1 16,4 0-16,-9-3 15,-4-3-15,2 4 0,2 2 16,-3 1-16,-4-1 0,3 0 0,1 0 16,-7 3-16,-4 1 0,1-2 15,2-2-15,-4-2 0,-2-2 16,-12 0-16,5 1 0,-1 0 0,-1 2 16,2 2-16,1-2 15,-4 0-15,1-2 0,-5 1 0,-3 0 16,-3 1-16</inkml:trace>
  <inkml:trace contextRef="#ctx0" brushRef="#br0" timeOffset="60417.419">15445 1158 0,'0'0'0,"0"0"0,0 0 16,26 1-16,-26-1 0,33 4 0,-9-3 15,4 1-15,1 1 0,14 0 16,4 2-16,-1 1 0,0 2 15,11 3-15,-2 0 0,-6 5 16,-3 1-16,1 8 0,-7 2 16,-10 3-16,-6 4 0,-13 4 15,-9 6-15,-9 1 0,-6 2 16,-10 10-16,-5 2 0,-1 2 0,-2 1 16,-9 13-16,-2 3 15,-1-4-15,-1-4 0,-19 34 0,7-10 16,9-14-16,5-10 0,11-10 15,7-7-15,10-8 0,7-6 16,7-5-16,4-5 0,10-10 16,7-9-16,-6-2 0,-5-2 15,-4-3-15</inkml:trace>
  <inkml:trace contextRef="#ctx0" brushRef="#br0" timeOffset="60834.1834">16534 1687 0,'0'0'0,"0"0"15,0 0-15,0 0 0,-16 22 0,16-22 16,-26 30-16,11-11 0,1 3 16,0 3-16,-1 4 15,-1 10-15,1-1 0,3 6 16,4 2-16,0 2 0,3-5 0,5-5 15,3-2-15,7-1 0,4-8 16,8-8-16,7-9 16,5-7-16,3-6 0,4-10 0,2-10 15,-2-6-15,-1-3 0,1-9 16,-2-4-16,-6 3 0,-4-1 16,-3-6-16,-5-2 0,-7 6 15,-5 5-15,-8 5 0,-5 3 16,-5 5-16,-3 2 0,-9 10 15,-5 4-15,-2 4 0,-4 3 0,1 4 16,0 1-16,4 0 0,3-1 16,5 0-16,4-1 0,6-2 15,2 0-15,10-5 16,7-3-16,9-3 0,6-4 0,9-4 16,7-4-16,-10 5 0,-7 5 15,-4 4-15</inkml:trace>
  <inkml:trace contextRef="#ctx0" brushRef="#br0" timeOffset="61390.0419">17062 1130 0,'0'0'0,"0"0"16,0 0-16,0 0 0,0 0 15,0 0-15,0 0 0,-21 7 16,21-7-16,-21 16 0,21-16 16,-23 25-16,13-11 0,1 0 15,1 2-15,3-1 0,0 0 16,5 1-16,4-1 0,3-2 0,4 0 15,11-2-15,7-7 16,5-3-16,5-2 0,0-4 0,2-2 16,4-4-16,-5-3 0,0-3 15,-6 0-15,-10 1 0,-7-1 16,-8 3-16,-6 4 0,-7 2 16,-8 2-16,-4 1 0,-5 0 15,-3 3-15,-3 2 0,3-1 0,3-1 16,5 0-16,2 0 0,4 0 15,3 1-15,2 1 0,2 1 16,7-3-16,7-3 0,3 2 16,2-2-16,2 2 0,2 0 15,-2 0-15,1 0 0,2 1 16,-3 0-16,-3 2 0,-2 1 16,0 1-16,-4 3 0,-4 0 15,-3 1-15,-4 5 0,-5 2 16,-3 4-16,-2 3 0,-5 4 15,-4 5-15,-9 11 0,-2 5 0,-8 6 16,-6 7-16,-10 13 0,-1 4 16,-13 17-16,-3 2 0,-3 13 15,7-1-15,-31 53 0,10-4 16,4-11-16,3-6 0,-1 13 16,1 10-16,6-4 0,5-3 15,6 14-15,3 11 0,13-9 16,9-6-16,6 1 0,4 3 15,7-23-15,5-19 0,3-23 16,1-17-16,6-28 0,1-17 0,3-13 16</inkml:trace>
  <inkml:trace contextRef="#ctx0" brushRef="#br0" timeOffset="61767.0676">16684 2752 0,'0'0'0,"0"0"0,0 0 16,0 0-16,0 26 0,0-26 16,-4 39-16,2-16 0,0 3 0,1 3 15,0 3-15,1 7 16,0 0-16,3-3 0,1 0 15,5-1-15,3-8 0,7-11 0,6-8 16,5-7-16,3-5 0,6-14 16,4-11-16,6-5 0,0-1 15,-7-6-15,-5-6 0,-1-4 0,-8 2 16,-4-1-16,-6 9 16,-7 8-16,-5 5 0,-7 6 15,-4 4-15,-6 9 0,-4 1 0,-16 12 16,-12 9-16,-1 5 0,-1 4 15,-6 10-15,-3 9 0,13-11 16,11-7-16,7-5 0</inkml:trace>
  <inkml:trace contextRef="#ctx0" brushRef="#br0" timeOffset="61928.9349">18086 2428 0,'0'0'15,"0"0"-15,-24 27 0,9-13 0,3-1 16,1-2-16</inkml:trace>
  <inkml:trace contextRef="#ctx0" brushRef="#br0" timeOffset="124218.7947">9483 6256 0,'0'0'0,"-5"-5"0,-6-2 16,1-1-16,0-1 0,-11-3 0,-5-3 16,-3 0-16,-1 1 0,-13-3 15,-3 1-15,-3 2 0,-1 0 16,-20 0-16,-5-1 0,3 3 16,3 1-16,-20 0 0,-5 2 15,-6 0-15,7 5 0,-40-1 16,9 1-16,15 3 0,10 2 0,-5 7 15,-3 4-15,15-1 0,9-1 16,-5 8-16,-5 6 16,5-1-16,3 1 0,-5 1 0,-6 4 15,10 2-15,6 0 0,-2 8 16,-2 6-16,8 1 0,5 0 16,-8 8-16,-3 4 0,10-4 15,7-2-15,-2 6 0,2 6 16,5-11-16,5-5 0,3 8 15,4 4-15,2-5 0,4-3 0,8 2 16,9 1-16,6-4 0,6-3 16,1-2-16,4-2 0,7-5 15,4-6-15,8 8 0,6 2 16,0-2-16,3-3 0,8-1 16,8-2-16,0-7 0,1-7 15,10 6-15,8 3 0,-4-3 16,-4-1-16,11-1 0,6-2 15,-1-6-15,-1-5 0,6 1 16,4 0-16,-3-2 0,-6 0 0,7-4 16,5-5-16,-5-3 0,-4-4 15,5-9-15,5-6 0,-5 2 16,-3 0-16,14-9 0,8-6 16,-6-3-16,-6-2 0,10-6 15,4-6-15,-8 8 0,-6 3 16,3-9-16,1-6 0,-9 3 0,-10 3 15,1-2-15,-1-3 16,-11 2-16,-8 3 0,-1-8 0,-3-3 16,-6 7-16,-7 2 0,2-5 15,2-4-15,-6 0 0,-4 2 16,-7-2-16,-4-4 0,-4 8 16,-3 5-16,-10-4 0,-5-2 15,-4 6-15,-4 4 0,-14-1 16,-10 0-16,-5 7 0,-3 6 0,-11 5 15,-7 4-15,2 11 16,0 5-16,-8 4 0,-7 2 16,10 2-16,4 2 0,-10 9 0,-8 5 15,1 6-15,1 2 0,-7 13 16,-7 8-16,12 3 0,6 4 16,-1 11-16,-1 7 0,16 1 15,10-1-15,19-22 0,11-15 16,8-10-16</inkml:trace>
  <inkml:trace contextRef="#ctx0" brushRef="#br0" timeOffset="126301.6808">12323 6557 0,'0'0'0,"5"-9"0,-1 0 0,0 1 0,1 0 16,-2-3-16,-1-4 16,0-4-16,-2 1 0,-5-4 15,-2-2-15,-2-1 0,-4 2 0,-5-2 16,-5-2-16,-8-4 16,-1 2-16,-7 2 0,-5 2 0,-9-3 15,0 1-15,-5 1 0,-5 1 16,-5-1-16,4 5 0,-18 1 15,-4 7-15,8 2 0,6 1 0,-38 1 16,6 4-16,11 5 0,7 2 16,-6 7-16,-4 4 15,15 3-15,8 1 0,-4 6 0,-3 2 16,7 3-16,6 1 0,3 0 16,1 2-16,11 0 0,5 1 0,-4 3 15,0 2-15,1 2 16,3 1-16,3 4 0,2 2 15,4-3-15,4 0 0,-1 4 16,-1 5-16,9-1 0,6 2 0,0 3 16,0 2-16,5-5 0,2-6 15,5 3-15,2 1 0,3-1 16,4-4-16,6 6 0,4 4 16,2-5-16,2-3 0,2 0 15,1 1-15,-1-5 0,-1-4 0,10 3 16,4 0-16,2-4 15,2-5-15,1 4 0,3 1 16,-1-3-16,1-2 0,2-3 16,3 0-16,0-2 0,1-1 0,3-2 15,3 0-15,-3-8 0,-2-4 16,9-1-16,7-1 0,-7-2 16,-3-3-16,8-2 0,4-2 15,-2-1-15,-3-5 0,7-4 16,5-3-16,-4-2 0,-2-1 15,0-2-15,3 1 0,-6 2 16,-3 2-16,7-6 0,5-6 0,-7 2 16,-6-1-16,2-2 0,3-1 15,-5-3-15,-4-1 0,1-2 16,2-4-16,-7 2 0,-5 2 16,4-5-16,1-4 0,-7 1 15,-6 3-15,6-5 0,3-4 16,-5 3-16,-4 0 0,1-4 15,3-1-15,-6 4 0,-3 3 0,-4-5 16,-1-3-16,-4 3 0,-2 3 16,2-3-16,2-1 0,-4 3 15,-2-1-15,-5 0 0,-3-3 16,-4 5-16,0 4 0,-2-2 16,0-1-16,-3-1 0,-2-1 0,-2-1 15,-3-2-15,-2 8 16,-1 6-16,-13-6 0,-8-3 15,-1 1-15,-1 0 0,-8 2 16,-4 2-16,2 3 0,2 0 0,-12 1 16,-8 1-16,2 2 0,2 2 15,-9-1-15,-6-1 0,2 6 16,0 2-16,-5 1 0,-3 3 16,7 3-16,6 3 0,-11 1 15,-8 0-15,7 2 0,3 2 16,-3 4-16,-1 2 0,4 0 15,4 1-15,-8 6 0,-4 6 16,9 0-16,7 2 0,-5 3 0,-3 2 16,10 0-16,8-1 0,-3 5 15,-3 2-15,2 0 0,3 0 16,-6 1-16,-3 5 0,12-6 16,8-1-16,-7 7 0,-3 4 15,6 4-15,5 0 0,-3 1 16,0-1-16,7 1 0,6 0 15,-2 2-15,0 4 0,7-2 16,7-1-16,-1 1 0,-2 0 16,5-3-16,3-2 0,2 6 0,2 5 15,5-2-15,4 0 0,0 3 16,2 4-16,3-3 0,2-2 16,-2 0-16,0-1 0,6-2 15,2-2-15,3 7 0,0 5 16,4-8-16,2-5 0,6 1 15,2-1-15,-1-3 0,0-2 0,9 1 16,6 2-16,-5-5 0,-3-7 16,11 1-16,8 0 0,-5-4 15,-3-2-15,6-2 0,6 1 16,-1-8-16,-1-4 0,7 0 16,8-1-16,-8-5 0,-3-4 15,11 1-15,6-2 0,-3-4 16,-3-3-16,12-6 0,9-3 15,-9 1-15,-5-1 0,6-4 0,6-2 16,-6-1-16,-6 0 0,6-5 16,6-3-16,-9 2 0,-6 1 15,5-6-15,4-2 0,-7 2 16,-5 1-16,1-7 0,-1-5 16,-8 1-16,-7 3 0,3-8 15,2-3-15,-8 6 0,-6 4 16,2-6-16,2-3 0,-11 5 0,-6 3 15,1-7-15,1-6 16,-8 6-16,-5 4 0,-3-7 16,-3-3-16,-4 5 0,-4 4 0,-3-6 15,0-4-15,-4 9 0,-1 6 16,-5-3-16,-2-1 0,-2 2 16,0 2-16,-10-4 0,-6-5 15,-1 6-15,1 3 0,1 0 16,2 2-16,2 3 0,1 4 0,-5 3 15,-5 3-15,4-2 0,3 2 16,-9 0-16,-6 3 16,4 0-16,2 3 0,-6 1 0,-2 2 15,0 4-15,1 3 0,-7 2 16,-6 3-16,20 3 0,-1 0 0,-24 3 16,0 0-16,18 1 15,-2 1-15,-26 6 0,-3 4 16,6-1-16,2 0 0,-5 6 15,-6 5-15,8 5 0,4 0 0,6 5 16,4 3-16,16-2 0,12-3 16,13 1-16,8-2 15,2-9-15,0-9 0,1-3 0</inkml:trace>
  <inkml:trace contextRef="#ctx0" brushRef="#br0" timeOffset="127285.4679">12949 7615 0,'0'0'15,"0"0"-15,0 0 0,0 0 0,0 0 16,20 8-16,-20-8 16,0 0-16,27 9 0,-27-9 0,25 7 15,-12-5-15,1-1 0,1 0 16,3 1-16,0 0 0,3 1 16,3-1-16,0 0 0,8 0 15,-1 0-15,3 1 0,1 1 16,1-1-16,1 1 0,9-1 15,3 1-15,-2-1 0,-1 0 0,11 1 16,-1-1-16,-4-2 0,-2 1 16,5-2-16,5-2 15,4 4-15,-5 2 0,3 0 16,1 1-16,-3-2 0,-3 0 0,11 1 16,3-2-16,-11 0 0,-6 0 15,3 2-15,1 1 0,-5-1 16,-2-3-16,26 4 0,-2 2 15,-12 0-15,-9 1 0,-1-8 16,-2-4-16,-4 6 0,-5 2 0,0 4 16,-1 0-16,1-5 0,0-6 15,0 0-15,-1-1 0,-2 4 16,-2 3-16,4 2 0,2 3 16,-22-5-16,0 2 0,2-1 15,2-3-15,1 1 0,-2-1 0,1 4 16,2 0-16,-4-1 15,-3-1-15,-3 0 0,2 1 16,-1-2-16,-2-2 0,0 1 0,0 1 16,-4 0-16,-1-1 0,0 2 15,0-1-15,-2-1 0,-1 0 16,-3-1-16,1 2 0,-2-2 16,0 1-16,-1-1 0,-1 1 15,0 0-15,-2-1 0,3 0 16,-3 0-16,2 0 0,-2 0 15,2 0-15,-2 0 0,0 0 16,2-1-16,-2 1 0,0 0 16,0 0-16,0 0 0,0 0 0,0 0 15,0 0-15,0 0 0,0-2 16,0 2-16,0 0 0,0 0 0,0 0 16,0 0-16,0-3 15,0 3-15,0 0 0,0 0 16,0 0-16,0 0 0,0 0 15,0 0-15,0 0 0,0 0 0,-8 3 16,2-2-16,-3 1 0,-2-2 16,1 1-16,1-1 0,2 0 15</inkml:trace>
  <inkml:trace contextRef="#ctx0" brushRef="#br0" timeOffset="128768.8625">16252 7647 0,'0'0'0,"9"0"0,4 0 16,3 2-16,0-1 0,11 0 15,4 1-15,1 0 0,1 0 0,10 1 16,2-1-16,-1-1 0,-1 1 16,9 0-16,0 1 15,-4-2-15,0 0 0,1 0 0,3 1 16,-2 1-16,-2-1 0,6 1 16,-2 0-16,-3 0 0,-3-2 15,3 0-15,3 0 0,-4 0 16,-5-1-16,11 2 0,2 2 15,-5-1-15,-5 1 0,5-2 16,3-1-16,-1 1 0,-3 0 0,2 3 16,0 1-16,-1-1 0,-1-1 15,4-1-15,3-1 16,-8 0-16,-4 0 0,26 1 0,-2-2 16,-10 0-16,-9 0 0,1 0 15,3 2-15,-5-1 0,-3 2 0,2-2 16,1-1-16,-4 3 15,-2 3-15,5-3 0,1-3 16,-3 0-16,-5 0 0,8-2 0,4 0 16,-9 2-16,-4 0 0,4 3 15,3 2-15,0-3 0,-3-3 16,4 1-16,3 0 0,-21-2 16,-1 1-16,21 1 0,0 2 15,-22-1-15,2-1 0,23 2 16,-1 0-16,-24-2 0,2-1 0,2 1 15,2-1-15,-1 0 0,-1 0 16,0 0-16,1 0 16,-3 1-16,-2 0 0,0-3 0,1-1 15,-6 3-15,-1 2 0,1-1 16,2 1-16,-3-2 0,-1 0 16,-3-3-16,1-1 0,-5 3 15,0 2-15,1-1 0,1 1 16,-2 0-16,-1 0 0,0 0 15,0-1-15,-4 0 0,2 0 0,-1 0 16,-1 0-16,-1-1 0,-1 1 16,-1-1-16,0 1 15,-3-1-15,0 0 0,1 2 0,-1 1 16,0-2-16,-1-1 0,1 0 16,-3 1-16,2 0 0,-2 0 15,2-1-15,-2 1 0,1-3 0,-1 3 16,0 0-16,0 0 15,-2 5-15,0-2 0,-6 2 0,-4-1 16,1 1-16,2-2 0,1 0 16</inkml:trace>
  <inkml:trace contextRef="#ctx0" brushRef="#br0" timeOffset="131001.9251">18493 6045 0,'0'0'0,"-15"-6"0,-7-4 15,-9-1-15,-2-1 0,-20-2 16,-18-4-16,-4 2 0,-1 1 0,-19 7 16,-3 8-16,-12 2 15,5 4-15,-16 15 16,-13 9-16,-27 9 0,37-8 0,12 6 16,12 4-16,8 5 0,8 4 0,6 7 15,7 7-15,10-5 0,8-2 16,1 2-16,4 0 15,10-5-15,7-1 0,4 7 16,0 5-16,13-4 0,7-3 0,10-2 16,4-2-16,6 0 0,3 0 15,7 1-15,5 2 0,3-6 16,3-3-16,9-1 0,5-2 16,5 3-16,5 2 0,2-5 15,4-1-15,5-5 0,2-3 0,13-2 16,7-2-16,-3-3 0,-5-1 15,4-4-15,4-1 0,-1-3 16,2-5-16,6-1 0,4-2 16,2-3-16,2 0 0,2-5 15,3-1-15,-3-1 0,0-1 16,6-5-16,3-3 0,-6 0 0,-3 0 16,0 0-16,-1-1 15,-1-6-15,0-4 0,-4-4 0,-1-5 16,-9 0-16,-5-1 0,2 1 15,-1 2-15,-6-5 0,-3-1 16,-5-2-16,-4-1 0,-8-2 16,-5-3-16,-8-1 0,-6 1 15,-8-1-15,-5 1 0,-5-4 16,-3-5-16,-10-1 0,-5-2 16,-10-2-16,-6-4 0,-7 4 15,-3 1-15,-8-4 0,-5-2 0,-10 0 16,-6 1-16,-11-4 0,-6-3 15,-1 9-15,1 7 0,-12 0 16,-8 4-16,1 0 0,3 2 16,-9 4-16,-5 1 0,3 7 15,0 4-15,-2 3 0,-3-2 16,1 5-16,1 5 0,-11 9 16,-9 7-16,2 4 0,-2 5 0,-7 8 15,-6 7-15,1 4 0,1 1 16,-6 14-16,-5 8 0,6 5 15,2 4-15,41-18 0,27-14 16,19-10-16</inkml:trace>
  <inkml:trace contextRef="#ctx0" brushRef="#br0" timeOffset="178185.812">6902 9541 0,'0'0'0,"0"0"0,-22 13 0,12-7 15,2 1-15,-1 1 0,1 2 16,2-1-16,0 0 0,4 2 16,4-1-16,0-2 0,4-1 0,6-2 15,7-3-15,2-1 0,3 0 16,9-5-16,7-2 0,3-4 16,3-1-16,17-6 0,5-3 15,11-4-15,-3-2 0,15-7 16,-1-1-16,4-1 0,-9 2 0,32-6 15,-11 9-15,-20 3 16,-14 2-16,-7 2 0,-2 3 16,-13 4-16,-10 5 0,-4 1 0,-1 1 15,-11 5-15,-5 0 0,-6 8 16,0 5-16,-5 2 0,0 1 16,-9-1-16,-3 3 0,-4 4 15,-2 1-15,-7 5 0,-6 6 16,-7 4-16,-3 0 0,-12 11 15,-9 3-15,-4 9 0,3-2 16,-6 8-16,-3 5 0,-25 25 16,8-13-16,2 3 0,0 2 15,10-14-15,9-10 0,6 1 0,4-1 16,8-8-16,5-6 0,3-11 16,5-8-16,10-9 0,7-7 15,5-7-15,5-2 0,-2-6 16,-1-2-16,-4-10 0,-3-7 15,2-3-15,-1-4 0,12 0 16,6-11-16,0-2 0,3-1 0,2-14 16,2-11-16,0 1 0,2 0 15,16-40-15,9 4 16,-11 15-16,-2 11 0,0-4 16,0-4-16,0 10 0,-3 7 0,0-3 15,0-1-15,-4 7 0,-4 4 0,2-2 16,-1-1-16,-3 14 15,-1 9-15,2-1 0,0-1 16,-2 10-16,-4 3 0,-3 10 16,-1 4-16,-3 5 0,2 5 0,-4 5 15,1 4-15,1 6 0,2 2 16,2 4-16,4 5 0,-2 4 16,0 3-16,0 6 0,3 4 15,-2 4-15,-1-1 0,-1 11 16,1 8-16,1 5 0,0-3 0,1 8 15,1 8-15,3-6 16,0-4-16,11 37 0,2-6 16,0-14-16,-3-11 0,0-1 15,-3 0-15,0-7 0,-2-6 0,8 0 16,4 3-16,-7-12 0,-5-7 16,-2-1-16,-5 0 0,0-7 15,-1-5-15,-3-5 0,-2-5 16,-3-7-16,-1-5 0,-3-5 15,-2-3-15,0-2 0,0-1 0,-3-6 16,-3-4-16,-1-1 0,-2-1 16,-8-10-16,-4-5 15,-5-1-15,-2-1 0,-3-5 0,-3-5 16,-3 1-16,0 0 0,-13-13 16,-3-3-16,5 4 0,4 2 15,-30-22-15,0 7 0,3 9 16,3 5-16,-3 3 0,-3 1 15,6 7-15,6 4 0,-5 0 16,-4 2-16,3 6 0,3 6 0,-15 3 16,-11 3-16,0 5 0,2 5 15,-12 5-15,-8 3 16,35-1-16,22 1 0,17-1 0</inkml:trace>
  <inkml:trace contextRef="#ctx0" brushRef="#br0" timeOffset="257788.3093">7073 12250 0,'0'0'0,"0"0"0,0 0 0,22-2 15,-22 2-15,27 0 0,-7 0 16,0 0-16,2 0 0,3 0 16,7-1-16,5 1 0,-2 1 0,12 1 15,4-1-15,-4 0 0,-2 0 16,7 1-16,4 3 15,7-1-15,-4-1 0,2 2 0,3 1 16,7-2-16,-6-1 0,4-1 16,4 2-16,3-2 0,-6 1 15,2-1-15,2-1 0,-5 1 16,-7 1-16,38 0 0,-3 0 16,-9-2-16,-7-1 0,2 0 0,0-1 15,-7-1-15,-2 1 0,3 1 16,7 0-16,-8 1 0,-9 1 15,10-2-15,6-3 0,-8 0 16,-6 2-16,6 1 0,5 1 16,-6-2-16,-5-4 0,6 5 15,2 4-15,-6-1 0,-6 2 0,12-5 16,7-1-16,-7 2 0,-5 2 16,6 3-16,4 1 15,-4-3-15,-4-3 0,3-1 0,2 0 16,-3 2-16,-3 4 0,5-2 15,4 0-15,-12-2 0,-6-1 16,5 1-16,2 0 0,-2-2 16,-4-3-16,0 3 0,1 2 15,-10-2-15,-6 0 0,0-2 16,3 0-16,-4 0 0,-3 2 16,0-3-16,1 1 0,-2 3 15,0 2-15,4 2 0,2 2 16,-1 1-16,-2 1 0,1 4 0,2 4 15,-6-3-15,-3-1 0,2 3 16,3 2-16,-6-1 0,-4 0 0,-12-6 16,-7-4-16,-6-2 0</inkml:trace>
  <inkml:trace contextRef="#ctx0" brushRef="#br0" timeOffset="259454.3477">7324 13506 0,'0'0'0,"0"0"0,0 0 0,0 0 16,0 0-16,0 0 0,0 0 16,0 0-16,0 0 0,0 0 15,0 0-15,0 0 0,0 0 0,0 0 16,25 8-16,-25-8 16,0 0-16,25 11 0,-25-11 15,21 8-15,-11-3 0,2 0 16,3 0-16,1 1 0,4-2 0,-2 1 15,2-1-15,-1 1 16,2 1-16,8 1 0,2-1 0,-1 0 16,-1-2-16,2 1 0,3 0 15,-3-1-15,1 0 0,9 2 16,1 1-16,-1 0 0,-4-2 16,7 3-16,5-2 15,4 1-15,4-1 16,-1-1-16,-6-2 0,12 0 15,0 1-15,-6-1 0,-6 0 0,8 1 16,6 0 0,3 0-16,2 0 0,-11-1 15,-10-1-15,13 0 0,3-2 16,-9 1-16,-3-1 0,16 0 16,-11 2-16,-23-2 0,1-1 0,13-1 15,-6 1-15,-14 2 0,3 0 16,2 0-16,0-1 0,1-1 15,1 1-15,3 0 0,0 2 16,3-2-16,1 1 0,-2-2 16,-2 1-16,2 0 0,1 2 0,-1-1 15,0 0-15,0-1 16,-1 1-16,0 1 0,0 0 16,-2 1-16,1-1 0,0 0 15,2 1-15,-7 0 0,1-1 0,3 2 16,1 0-16,1 0 0,-2 0 15,3 0-15,2-1 0,0-2 16,0 0-16,-1 1 0,1 1 16,1 0-16,0 0 0,7 0 15,-2-1-15,1-1 0,-1 0 0,2 0 16,1-1-16,-3 2 16,1 0-16,-1 1 0,1-3 15,-1 1-15,1 1 0,0-2 0,2-2 16,-2 1-16,-3-1 0,2 1 15,3 2-15,0-1 0,-3 2 16,3-2-16,1 1 0,-1-1 16,-1 1-16,3-2 0,2 0 15,4 3-15,-3 1 0,20-1 16,-2-2-16,-9 1 0,-5 2 16,1-3-16,1-2 0,-1 1 15,-2 1-15,3-1 0,2 1 0,-2 1 16,-3 1-16,2-1 0,-1-3 15,0 0-15,0-2 0,-1 1 16,2-1-16,-1 2 0,1 4 16,2-2-16,1 1 0,-3-2 15,0-1-15,6 2 0,4 0 16,-3 1-16,0 0 0,1 1 16,2 2-16,-4-2 0,-1 0 0,3-3 15,2 0-15,0 3 0,-1 4 16,2-2-16,-1-1 15,0-1-15,-2-2 0,3 1 0,2 0 16,-2 4-16,-4 0 0,-3-4 16,-2-2-16,3-4 0,2-4 15,7 8-15,5 4 0,-8 0 16,-3-1-16,0-3 0,2-4 16,-1 4-16,1 3 0,2-1 0,2-2 15,-4 2-15,0 0 0,2 1 16,2 1-16,-4-5 0,0-1 15,4 2-15,4 2 0,-1 5 16,1 2-16,1 1 0,3-1 16,-5 2-16,-2 1 0,1 0 15,2 0-15,-7 1 0,-2 2 16,-1-3-16,1-2 0,-7-2 0,-5 1 16,-18-4-16,-13 0 15,-8-2-15</inkml:trace>
  <inkml:trace contextRef="#ctx0" brushRef="#br0" timeOffset="261124.8282">11789 12335 0,'0'0'0,"0"0"0,0 0 16,0 0-16,23 4 0,-23-4 0,26 4 16,-8-1-16,1-1 0,3-1 15,3 1-15,1 1 0,2-2 16,11 1-16,2-1 0,0-1 15,-1 0-15,13-1 0,2-1 16,-2 0-16,-2-1 0,11 0 16,2-1-16,-3 2 0,-4 1 15,13-1-15,0 0 0,-5-2 0,-3 0 16,11 1-16,0 1 16,-7-2-16,-4-3 0,9 7 0,1 4 15,13-4-15,-10-1 0,0 1 16,0 3-16,-10-1 0,-7 1 0,4 0 15,2 1-15,0-2 16,-1 1-16,4-2 0,2 2 16,-9 1-16,-7 2 0,6-1 15,5 2-15,-4-4 0,-3-6 0,5 3 16,3 3-16,-7 1 16,-4 4-16,7-1 0,5 1 0,-6-4 15,-4-4-15,9-1 16,7-2-16,0 2 0,2 2 15,-3-1-15,-3 0 16,0 1-16,2 0 0,-2 1 0,1 1 16,-9-2-16,-2-2 0,2-2 15,3-3-15,-2 4 0,-3 2 0,2 1 16,1 1-16,0-2 0,0-1 16,-1-3-16,0-3 0,-3 2 15,-3 1-15,4 6 0,1 4 16,0-6-16,-3-4 0,1-2 15,0-1-15,0 1 0,-2 2 16,5 0-16,4-2 0,-2 1 16,-2-1-16,-1 0 0,0 2 15,-4-1-15,-2 2 0,4 1 16,2 0-16,-1-2 0,-3-2 0,1 2 16,0 1-16,2 2 0,0 1 15,-1 0-15,0 0 0,-3-2 16,-2-2-16,3 1 0,1 2 15,2-2-15,1 0 0,-1 1 16,-1-1-16,-1 1 0,-3 0 16,1-2-16,1-2 0,0 3 0,1 2 15,0 1-15,2 1 16,-2-4-16,0-1 0,-1 0 0,-1 3 16,-2-1-16,-2 2 0,3-1 15,1 0-15,-2-1 0,1-1 16,4 2-16,2-1 15,11 0-15,7-1 0,-20 0 16,-13 0-16,9 1 0,6 1 16,-7 0-16,-1 0 0,8-3 15,5-1-15,-7 2 0,-4 1 0,7 0 16,7-2-16,-11 0 0,-5-1 16,7 3-16,6 1 15,-5 0-15,-3 0 0,7 2 0,8 1 16,-9 0-16,-6-2 0,10-1 15,7 1-15,-9 1 0,-5 0 0,12 0 16,7 0-16,-6 1 16,-5 1-16,9 2 0,8 0 15,-6-2-15,-2-1 0,10 1 0,7 1 16,-10 0-16,-7 1 0,10 0 16,6 3-16,-10-5 0,-7-2 15,11 1-15,6 0 16,-11-1-16,-7-2 0,10 0 0,8-1 15,-12 1-15,-10 0 0,13 0 16,7 1-16,-12-1 0,-8 0 0,9-1 16,6 1-16,-9-1 0,-5-1 15,5-2-15,3-2 16,-8 1-16,-7 0 0,11 0 0,6 1 16,-8-2-16,-7-3 0,5 2 15,4 1-15,-9 2 0,-4 4 16,9-9-16,6-4 0,-24 4 15,-16 4-15,-12 2 0</inkml:trace>
  <inkml:trace contextRef="#ctx0" brushRef="#br0" timeOffset="262154.2786">28030 10997 0,'0'0'0,"-12"-15"0,-1-3 0,-1 3 16,-1-2-16,-10-7 0,-12-9 16,-3 0-16,-3-1 0,-17-4 15,-5 3-15,-3 1 0,-4 4 0,-16-2 16,-2 3-16,-10 1 0,3 3 15,-46-3-15,6 7 0,11 7 16,8 7-16,3 6 0,1 2 16,3 4-16,3 2 0,-5 4 15,-1 5-15,1 1 0,3 4 0,1 3 16,1 3-16,5 5 16,4 3-16,5 8 0,5 4 15,7 0-15,6 1 0,7 4 16,4 1-16,9-2 0,5-2 0,1 4 15,1 2-15,8-2 0,7-1 16,6-1-16,5-2 0,0 1 16,1-2-16,4 5 0,4 4 15,6-3-15,5-3 0,3 2 16,3 0-16,5-3 0,3-1 0,6 1 16,7-2-16,3-4 0,4-3 15,4 1-15,3 1 0,4-4 16,3-2-16,8 0 0,5 1 15,3-5-15,2-3 0,7 0 16,6 1-16,-1-1 0,0-1 16,11-6-16,7-5 0,2-2 15,1-1-15,2-1 0,1 1 16,0-2-16,-1-1 0,8-4 16,4-2-16,-4-4 0,-4-3 0,3-1 15,4-2-15,-4-3 0,1-4 16,6-3-16,2-2 0,-8 0 15,-6 1-15,1-2 0,-1-1 16,-3-2-16,-1-1 0,-6-6 16,-3-2-16,-7-5 0,-5-3 15,-5-3-15,0-4 0,-10 0 16,-4 1-16,-6-4 0,-2-2 16,-12 1-16,-5 1 0,-6-10 15,0-5-15,-6 4 0,-2 4 0,-3 1 16,-1 1-16,-5-1 0,-6-1 15,-4-1-15,-4-1 0,-7 3 16,-4 3-16,-4-6 0,-3-5 16,-8 4-16,-5 4 0,-10-3 15,-7-1-15,-3 5 0,-2 3 16,-7-2-16,-6-1 0,-4 8 16,-2 5-16,-7 5 0,-4 2 0,-3 5 15,-1 3-15,-13 3 0,-8 2 16,2 5-16,0 3 0,-6 9 15,-4 4-15,3 8 0,1 4 16,11 8-16,6 8 0,31-10 16,23-6-16,14-4 0</inkml:trace>
  <inkml:trace contextRef="#ctx0" brushRef="#br0" timeOffset="262972.286">26987 12340 0,'0'0'0,"0"0"0,-31-12 16,15 6-16,-4 2 0,-14-7 16,-7-1-16,-3 0 0,-4 0 0,-21-3 15,-9-1-15,-15 1 0,3 3 16,-21 0-16,-1 4 16,-6 3-16,9 7 0,-44 11 0,13 7 15,15 4-15,10 3 16,5 10-16,3 6 0,28-4 0,17-3 15,4 9-15,1 4 16,-2 9-16,-3 7 0,11 4 0,10 5 16,5-8-16,7-3 0,3 4 15,3 3-15,8-3 0,6-2 0,5 1 16,6 2-16,2-3 16,4-3-16,7 3 0,6 0 15,6-4-15,2-5 0,12-4 16,8-3-16,0-10 0,2-5 0,13-5 15,8-4-15,7-5 0,5-2 16,10-11-16,9-7 0,6 0 16,5-1-16,4-2 0,3-2 15,-2-3-15,-2 0 0,2-2 16,3-1-16,-5-3 0,-4-3 0,-6-4 16,-4-3-16,-9-1 0,-6-2 15,-1-2-15,0-2 0,-5 1 16,-4-2-16,0-1 0,1-5 15,-9 3-15,-4-2 0,-1 0 16,-1 0-16,-10 0 0,-5-1 16,-6-3-16,-2-1 0,-5-2 15,-3 0-15,-11-3 0,-7-2 16,-8 1-16,-3 1 0,-9-6 16,-4-3-16,-13 1 0,-7 1 0,-10-4 15,-5-4-15,-7 8 0,-5 4 16,-12-4-16,-7-1 15,2 6-15,2 4 0,-11 3 0,-9 0 16,-1 5-16,-3 3 0,-7 5 16,-5 2-16,9 7 0,6 5 0,-2 4 15,0 4-15,10 6 16,7 5-16,9 10 0,6 6 16,21-4-16,15-1 0,8-6 15,6-1-15,3-4 0</inkml:trace>
  <inkml:trace contextRef="#ctx0" brushRef="#br0" timeOffset="263520.923">28812 13019 0,'0'0'0,"1"21"0,0 5 16,0 4-16,0 1 0,0 18 16,1 9-16,0 9 0,-1-3 15,1 17-15,0 2 0,-1-8 0,0-6 16,0 30-16,0 4 16,-1-17-16,0-11 0,0-8 0,0-5 15,0-13-15,0-11 0,-2-7 16,-1-5-16,0-9 0,0-6 0,-1-9 15,-1-9-15,-1-9 16,-2-6-16,3 6 0,0 5 16,2 2-16</inkml:trace>
  <inkml:trace contextRef="#ctx0" brushRef="#br0" timeOffset="263788.1756">28704 12564 0,'0'0'0,"0"0"0,0 0 16,0 0-16,-11 23 0,11-23 15,-11 21-15,11-21 0,-19 25 0,5-11 16,-5 1-16,0 2 15,0 1-15,-2 1 0,-3 2 16,-6 1-16,3-3 0,-5 0 0,1-5 16,7-2-16,4-3 0,3-1 0</inkml:trace>
  <inkml:trace contextRef="#ctx0" brushRef="#br0" timeOffset="263975.4731">28794 12917 0,'0'0'15,"0"0"-15,0 0 0,0 0 16,20-4-16,-20 4 0,0 0 16,24-16-16,-15 5 0,-3-7 0,-3-8 15,0 4-15,-1 3 0,1 2 16</inkml:trace>
  <inkml:trace contextRef="#ctx0" brushRef="#br0" timeOffset="264304.4586">28861 10971 0,'0'0'16,"0"0"-16,0 0 0,11 19 16,-11-19-16,9 28 0,-1-8 15,-3 2-15,0 3 0,-2 4 16,0 6-16,0 9 0,-2 0 0,-1 14 16,-2 1-16,-3-1 0,-1-1 15,-1 11-15,1 0 0,2-4 16,1-3-16,-1 9 0,1-5 15,0-10-15,-1-8 0,2 1 16,2-4-16,1-9 0,0-4 16,-1-12-16,-1-8 0,-1-13 0,-1-9 15,1 3-15,-1 2 16,2 1-16</inkml:trace>
  <inkml:trace contextRef="#ctx0" brushRef="#br0" timeOffset="264546.0851">28787 10833 0,'0'0'16,"0"0"-16,0 0 0,0 0 0,0 0 15,-25 6-15,25-6 0,-27 12 16,27-12-16,-32 15 0,11-7 15,1-1-15,0 1 0,-1-1 16,0 1-16,-4 1 0,0 0 16,1-1-16,1-2 0,3 0 0,4-1 15,1-2-15</inkml:trace>
  <inkml:trace contextRef="#ctx0" brushRef="#br0" timeOffset="264714.1691">29210 11101 0,'0'0'0,"7"5"0,6 3 16,-4 1-16,0 0 0,-2-1 0,-3-3 16,-3 0-16,-1-5 0,-2 3 15,2-3-15,-2 2 0</inkml:trace>
  <inkml:trace contextRef="#ctx0" brushRef="#br0" timeOffset="264871.6872">29427 11170 0,'0'0'0,"0"0"16,-27-8-16,27 8 0,-26-7 0,15 4 15</inkml:trace>
  <inkml:trace contextRef="#ctx0" brushRef="#br0" timeOffset="283121.8274">17626 10687 0,'0'0'0,"0"0"16,0 0-16,-6-22 0,1 12 0,-2-2 15,-1-3-15,-3-2 0,-3-1 16,-10-9-16,-7 0 0,-1-2 15,-1 0-15,-17-9 0,-8 1 16,-10-4-16,1 4 0,-21-5 16,-3 0-16,3 10 0,3 6 0,-17-4 15,-12-1-15,-17 11 16,17 12-16,-3 8 0,-1 6 16,16-1-16,11 2 0,-1 9 15,-2 3-15,9 8 0,6 4 16,-2 3-16,1 2 0,10-5 0,9-2 15,-4 9-15,-3 8 0,11-1 16,5-1-16,0 6 0,1 4 16,6-2-16,8-5 0,-2 6 15,1 3-15,6 4 0,4 4 0,7-1 16,7 2-16,3-5 0,2-3 16,4 6-16,1 4 0,2-4 15,1-4-15,4 8 0,4 4 16,1-10-16,2-8 0,5 4 15,4 2-15,2-3 0,1-2 16,9-1-16,6 0 0,4-6 16,2-4-16,4 0 0,5 2 15,1-13-15,2-7 0,6 4 16,5 3-16,-1-5 0,0-2 0,12-3 16,9 0-16,-9-6 0,-5-5 15,14 0-15,11-1 16,-10-5-16,-6-3 0,9-2 15,8-3-15,-8-1 0,-6 0 0,6-6 16,2-4 0,3 0-16,2-1 0,0-8 15,2-6-15,9-9 0,6-7 16,-28 5-16,-21 5 0,4-6 16,2-4-16,-8 6 0,-6 5 0,5-9 15,4-6-15,-8 4 0,-5 3 16,1-7-16,3-4 0,-5 6 15,-2 4-15,3-5 0,3-3 16,-9 6-16,-8 4 0,3-6 16,2-3-16,-6 4 15,-4 3-15,-2-9 0,-1-7 0,-8 10 0,-6 5 16,-4-5-16,-5-5 16,-2 8-16,-3 6 0,-4-7 0,-3-7 15,-5 6-15,-3 4 0,-10-6 16,-8-4-16,5 12 0,4 9 0,-15-10 15,-8-6-15,6 10 16,2 6-16,-12-4 0,-10-2 16,5 9-16,4 6 0,-4-4 15,-2-3-15,3 5 0,2 3 0,-11 7 16,-7 5-16,10 1 0,7 0 16,-9 5-16,-7 2 15,7-3-15,5-1 0,-7 8 16,-5 7-16,11 1 0,6 2 0,-13 2 15,-7-1-15,10 1 0,9-1 0,-4 9 16,-2 9 0,6-6-16,6-4 0,2 5 0,2 4 15,7-3-15,4 0 0,3 4 16,1 5-16,6-8 0,3-3 0,3 5 16,2 5-16,6-8 0,5-3 15,12 1-15,9 3 0,-7-9 16,-4-6-16,-3-3 0</inkml:trace>
  <inkml:trace contextRef="#ctx0" brushRef="#br0" timeOffset="283671.9162">17728 10977 0,'0'0'16,"13"4"-16,2 1 0,-2-2 16,2 1-16,9 3 0,5 2 15,-4 1-15,-1 3 0,-2 0 16,-1 2-16,-1 2 0,-4 0 0,-8 1 16,-3 0-16,-5-1 0,-4-1 15,-9 1-15,-7 0 0,-2-2 16,-2-1-16,-7-2 15,-4 0-15,2 0 0,2-1 0,-6-1 16,-1-4-16,3-1 0,2-2 0,3-3 16,3-2-16,7-4 15,3-3-15,4 3 0,3 1 16,2 2-16</inkml:trace>
  <inkml:trace contextRef="#ctx0" brushRef="#br0" timeOffset="283838.1731">17663 11170 0,'0'0'0,"0"0"0,0 0 16,0 0-16,0 0 0,24-1 15,-24 1-15,21 2 0,-9 0 16,0 1-16,-1-1 0,0 1 16,0-1-16,0 2 0,0 1 0,1 0 15,1 0-15,0 0 16,-2-1-16,1 0 0,0-2 16,0-1-16,0-1 0,-1 0 0,-1 0 15,-1 0-15</inkml:trace>
  <inkml:trace contextRef="#ctx0" brushRef="#br0" timeOffset="284305.1831">18300 10743 0,'0'0'0,"0"0"0,0 0 16,0 0-16,0 0 0,0 0 15,0 0-15,0 0 0,-18 18 0,18-18 16,-26 8-16,26-8 16,-31 10-16,14-5 0,0 0 15,0 0-15,1 1 0,-1 1 0,0 1 16,3 0-16,2 1 0,3-1 16,3 2-16,1 1 0,3 0 15,2 1-15,2 1 0,1 2 16,1 0-16,1 5 0,2 2 15,-1 0-15,0 1 0,0 2 16,-1 1-16,1 2 0,-2 1 0,0 11 16,0 2-16,-2 0 15,0-2-15,-1 4 0,-1 4 16,0 7-16,-1-2 0,-1 3 16,-1 3-16,-1 2 0,1-5 0,0 1 15,-2 0-15,2-9 0,0-6 0,-2 1 16,1-5-16,-1-8 15,1-4-15,2-6 0,1-6 16,0-6-16,1-4 0,0-4 16,3-8-16,-2-3 0,-1-6 15,0 4-15,0 3 0,0 3 0</inkml:trace>
  <inkml:trace contextRef="#ctx0" brushRef="#br0" timeOffset="284905.6078">18591 10983 0,'0'0'0,"0"0"0,11 0 16,-5 2-16,2-1 0,2 3 0,2 2 16,-1 1-16,0-1 0,-3 2 15,-1 2-15,-5 0 0,-2 2 16,-6 3-16,-4 1 0,-2 0 15,-1 0-15,-6 0 0,-3-2 16,0 2-16,1-2 0,-4 4 16,1-2-16,0-2 0,2-2 0,6-2 15,3-1-15,4-1 16,2-2-16,5-2 0,3 0 16,5-1-16,5 0 0,8 2 0,8 1 15,-2 0-15,1-1 0,3 1 16,1-1-16,-6 0 0,-4 0 15,-4-1-15,-4 0 0,-3 0 16,-2-1-16,-2 0 0,-4-1 16,-3-1-16,-2 2 0,-2-1 15,-3 1-15,0 0 0,-1 0 16,-5 1-16,-5 2 0,-1-2 0,-1 3 16,-5-2-16,-3 3 15,-1-1-15,1-1 0,-12 3 0,-2 0 16,3-1-16,4-1 0,-5 0 15,4 0-15,6-1 0,6-2 16,5 0-16,4-1 0,4-1 0,2 0 16,6-1-16,1 0 15,4-1-15,0 0 0,6-2 16,5 1-16,3-1 0,3 1 0,8 1 16,7 0-16,4-1 0,5 0 15,18 1-15,5 0 0,11 2 16,-2 2-16,22 4 0,3 2 15,-4 0-15,-5 2 0,21 5 16,14 6-16,-8-1 0,-36-6 0,-25-6 16</inkml:trace>
  <inkml:trace contextRef="#ctx0" brushRef="#br0" timeOffset="285905.6485">28248 11125 0,'0'0'0,"0"0"0,0 0 16,0 0-16,3 23 0,-3-23 15,4 24-15,-4-24 0,7 32 0,-4-14 16,0 2-16,1-2 0,0 0 16,0 5-16,1 2 0,-2-3 15,-1-2-15,2-3 0,0-2 16,-1-3-16,-1-2 0,1-2 15,-1-2-15,-2-4 0,0-2 0,-3-5 16,-4-4-16,1 2 16,1 0-16,1 1 0</inkml:trace>
  <inkml:trace contextRef="#ctx0" brushRef="#br0" timeOffset="286321.4433">28561 10987 0,'0'0'0,"0"0"0,0 0 15,31-2-15,-20 2 0,3 1 16,1 1-16,2 0 0,-2 2 16,-3 2-16,-2 1 0,-4 1 15,-5-2-15,-8 2 0,-7 0 16,-7 0-16,-5 0 0,-8 0 16,-7 2-16,-7-1 0,1-1 0,-2 1 15,2 2-15,-2 0 0,8 0 0,5-1 16,2-2-16,8 2 15,9-2-15,4 1 0,4-1 16,7 1-16,5-2 0,7 0 16,5 1-16,6 1 0,3 1 0,3 2 15,1 1-15,-1-2 0,-3 2 16,2 1-16,-3 3 16,-5-2-16,-3-1 0,-7 2 0,-6 1 15,-3 0-15,-5 0 0,-5 2 16,-5 2-16,-9 0 0,-3 1 15,-10 0-15,-7 1 0,-7 4 16,4-2-16,-12 0 0,-2-4 16,5-1-16,4 0 0,-4-2 15,4-1-15,9-3 0,7-2 0,10-3 16,7-3-16,6-1 0,4-1 16,3-2-16</inkml:trace>
  <inkml:trace contextRef="#ctx0" brushRef="#br0" timeOffset="286588.8161">28462 11608 0,'0'0'0,"19"0"16,2-1-16,10 2 0,3 1 0,16 2 15,5 2-15,9 4 16,-3 4-16,6 6 0,-7 2 16,-9 0-16,-8 2 0,-8 5 0,-11 0 15,-13-2-15,-6 3 0,-15-2 16,-10-1-16,-7-1 15,-7 0-15,-5-2 0,-5 1 0,-4-3 16,-1-3-16,-20 2 16,-5 0-1,2-6-15,0-4 0,15-7 0,10-4 16,-15-8-16,9-6 0,14-7 16,10-3-16,10 7 0,5 6 0,5 3 15</inkml:trace>
  <inkml:trace contextRef="#ctx0" brushRef="#br0" timeOffset="286775.3305">28494 11658 0,'0'0'15,"0"0"-15,0 0 0,0 0 0,0 0 16,-22 15-16,22-15 16,-34 19-16,13-8 0,-3 1 0,-3 1 15,1 2-15,-1 0 0,-7 6 16,1 2-16,3-3 15,3-1-15,0 1 0,9-3 16,8-4-16,8-2 0,0-2 16,1-2-16,0-2 0</inkml:trace>
  <inkml:trace contextRef="#ctx0" brushRef="#br0" timeOffset="286921.3565">28569 12091 0,'0'0'0,"0"0"0,0 0 15,-24 16-15,14-9 0,-2 0 0,-2 1 16,-2 1-16,0 0 0,-4 0 16,1-1-16,4-3 0,1 1 15,3-2-15</inkml:trace>
  <inkml:trace contextRef="#ctx0" brushRef="#br0" timeOffset="287493.6863">29223 11623 0,'0'0'0,"11"-1"0,7 0 16,4 0-16,4 0 0,14 1 16,5 0-16,12 1 0,1 0 0,3-1 15,-4 1-15,-11-2 0,-7 0 16,-8 0-16,-4-1 0,-7-4 15,-5-2-15,-9-3 16,-7-3-16,-7-6 0,-6-1 0,-6 0 16,-5 1-16,5 0 0,1 1 15,3-1-15,4-3 0,2 5 16,1 1-16,3 5 0,0 1 16,2 3-16,1 2 0,2 3 15,1 3-15,-3 0 0,1 5 0,0 3 16,0 2-16,-2 3 0,0 4 15,-2 6 1,0 6-16,-2 7 0,-1 8 16,-1 5-16,2-4 0,-3 13 15,-2 5-15,5-8 0,0-5 0,1 7 16,2-3-16,-1-8 0,1-6 16,-2 3-16,1-4 15,0-11-15,1-6 0,-5-4 0,-3-4 16,1-7-16,-1-2 0,-6-8 15,-5-7-15,6-3 0,2-3 0,0-4 16,3-3-16,1 0 16,2 0-16,4-4 0,2-4 15,4 1-15,4 3 0,7-6 16,6-2-16,3 4 0,1 5 0,14-7 16,6-3-16,-2 4 0,-3 3 15,5-2-15,4-1 0,-6 3 16,-5 2-16,-5 4 0,-9 6 15,-4 4-15</inkml:trace>
  <inkml:trace contextRef="#ctx0" brushRef="#br0" timeOffset="288539.0645">29937 11114 0,'0'0'0,"0"0"16,0 0-16,0 0 0,0 0 0,0 0 15,0 0-15,-6 25 0,6-25 16,-7 22-16,7-22 0,-8 33 15,4-15-15,0 3 0,-2 1 16,2-1-16,0-1 0,0 6 16,-2-1-16,1-4 0,-1-4 0,2-3 15,1-1-15,-1-3 16,1-1-16,-1-5 0,-1-7 16,2-4-16,1-5 0,0 2 15,0 1-15,5-4 0,2-4 0,7-5 16,5 1-16,2 0 0,0 1 15,11-3-15,3 1 0,-1 3 16,-1 3-16,5-1 0,0 3 16,-5 3-16,-4 4 0,-6 1 15,-4 1-15,-4 4 0,-3 1 0,-4 2 16,-1 3-16,-3 2 0,-3 2 16,-5 4-16,-4 3 15,-2 0-15,-1 2 0,-3-1 0,-2 2 16,-2 0-16,0 0 0,-3 1 15,-2 1-15,1 0 0,0-1 16,-4 4-16,-1-1 0,3-2 16,-1-2-16,0 3 0,-1 0 15,2-1-15,1-3 0,-3-2 16,-5-4-16,3 0 0,3-3 0,4 0 16,2-1-16,5-3 0,2 0 15,6-1-15,1 0 0,3-3 16,0 2-16,8-2 0,4 1 15,10-2-15,7-2 0,8-1 16,7 1-16,-1-4 0,-1-1 0,10-2 16,0-1-16,-5 0 15,-3 0-15,-5-3 0,-3-2 16,-4 0-16,-3 0 0,-3 2 16,-2 1-16,-5-1 0,-2 1 0,-6-2 15,-2 1-15,-4 1 0,-1 1 16,-5 4-16,-1 1 0,-3 3 15,-2-1-15,-1 6 0,-3 2 16,-1 2-16,-3 2 0,-3 3 16,-2-1-16,0 5 0,0 3 0,-1 4 15,-2 3-15,0-1 0,1 0 16,-4 6-16,2 3 16,2-3-16,-1-1 0,5 0 0,3 0 15,4-1-15,4-3 0,7-1 16,5-1-16,3-4 0,4-3 15,11-3-15,8-3 0,5 0 16,4-1-16,4-5 0,3-4 16,-3 0-16,-4-1 0,4-4 15,-2-2-15,-9-3 0,-4-2 0,-7-6 16,-2-5-16,-7 2 16,-6 1-16,-4 2 0,-3-4 15,0 4-15,-1 1 0,-2 1 0,-1 2 16,2 2-16,0 3 0,-1 4 15,0 1-15,-2 4 0,-1 1 16,-4 5-16,-4 3 0,2 3 16,0 3-16,1 7 0,-1 5 15,3 5-15,1 4 0,-1 13 16,0 3-16,2 2 0,2 1 0,-1 17 16,2 7-16,2-1 0,2-2 15,1 19-15,0 4 0,5 33 16,1-18-16,0 7 0,2 4 15,-1-16-15,0-9 0,-2 4 16,-4 3-16,0-13 0,0-10 16,1-26-16,0-18 0,0-13 0</inkml:trace>
  <inkml:trace contextRef="#ctx0" brushRef="#br0" timeOffset="288789.8862">29388 12023 0,'0'0'0,"0"0"15,0 0-15,10-15 0,-4 11 0,9 0 16,8-1-16,9 2 0,8 2 15,24 2-15,10 3 0,17 6 16,2 4-16,19 5 0,16 4 16,-9-4-16,-23-7 0,6 3 0,-33-7 15,-20-1-15</inkml:trace>
  <inkml:trace contextRef="#ctx0" brushRef="#br0" timeOffset="289622.1252">30530 11600 0,'0'0'0,"0"0"16,0 0-16,0 0 0,0 0 0,-15 26 16,15-26-16,-19 30 0,9-14 15,-3 4-15,-3 3 0,-1 0 16,1 1-16,-5 8 0,0 2 15,2-3-15,2-3 0,-1 7 16,0-2-16,4-5 0,0-4 0,4-4 16,4-3-16,0-4 0,3-2 15,11-4-15,8-3 16,6-2-16,5-2 0,8-2 0,7-4 16,-2 2-16,-2-1 0,13-7 15,4-4-15,-6-1 0,-6 0 16,5-6-16,-2 0 0,-8 1 15,-8 2-15,-7-4 0,-4-1 16,-6 2-16,-4 1 0,-6-3 16,-3-2-16,-1 5 0,0 5 0,-3 3 15,0 0-15,1 6 0,0 3 16,-2 1-16,-2 2 16,-1 3-16,-2 2 0,-1 4 0,-4 7 15,2-2-15,0 1 0,-3 4 16,-1 5-16,-3 0 0,-1 2 0,-8 12 15,-3 6-15,1-2 16,1-3-16,-10 10 0,-1 4 16,2-5-16,3-2 0,-8 7 15,0 0-15,6-9 0,5-4 0,1 0 16,0 0-16,6-8 0,4-3 16,-5 5-16,9-7 15,9-15-15,2-2 0,5-7 0,2-1 16,7-5-16,3-4 0,9-4 15,9-3-15,-5-1 0,-1 0 0,9-6 16,7-1 0,1 0-16,2-1 0,9-4 0,0 0 15,2 2-15,2 4 0,8 1 16,0 5-16,-6 2 0,-5 3 0,-3 3 16,0 3-16,-10 3 0,-5 1 15,-7-2-15,-7 1 0,-5 2 16,-6 3-16,-3 4 0,-3 4 15,-3 2-15,-3 3 0,-4-1 16,-3 4-16,-5 2 0,-2 4 16,-4 0-16,-3 2 15,1-2-15,0 1 0,-4 1 16,-2 2-16,2-5 0,-1-3 0,-7-1 16,-3-3-16,5-5 0,4-4 15,-3-5-15,-1-4 0,1-8 16,1-4-16,8 4 0,6 2 15,5 2-15</inkml:trace>
  <inkml:trace contextRef="#ctx0" brushRef="#br0" timeOffset="289788.3904">30640 12291 0,'0'0'0,"0"0"0,0 0 0,24 19 15,-24-19-15,29 30 0,-12-6 16,3 2-16,2 4 0,7 14 15,0 3-15,9 13 0,-1 1 0,5 10 16,-3-2-16,-6-9 0,-3-8 16,-4-4-16,-6-13 15,-4-9-15</inkml:trace>
  <inkml:trace contextRef="#ctx0" brushRef="#br0" timeOffset="290090.8546">30858 10949 0,'0'0'0,"0"0"0,0 0 0,10 22 16,-10-22-16,12 30 0,-4-10 16,0 2-16,2 0 0,5 14 15,-1 3-15,-1 0 0,-1-1 0,1 11 16,-5 2-16,-2 0 0,-2-3 16,1-2-16,-2-10 0,-1-7 15</inkml:trace>
  <inkml:trace contextRef="#ctx0" brushRef="#br0" timeOffset="290298.9505">31291 12826 0,'0'0'16,"0"0"-16,0 0 0,0 0 0,-24-12 15,24 12-15,0 0 0,-23-16 16</inkml:trace>
  <inkml:trace contextRef="#ctx0" brushRef="#br0" timeOffset="297692.5391">19587 11199 0,'0'0'0,"0"0"0,0 0 16,3-19-16,-3 19 0,0 0 0,3-27 16,-2 16-16,0-1 0,1 0 15,1 0-15,0 0 0,1 2 0,3 0 16,2 0-16,2 1 16,2 0-16,2 2 0,3 0 15,6 0-15,2 0 0,1 4 16,1 0-16,-1 2 0,0 1 0,-3 3 15,-1-1-15,-1 1 0,-2 2 16,-2-1-16,-3 1 0,-2 0 16,-2 1-16,-2 0 0,-2 2 15,-4 1-15,-2-1 0,-3 2 16,-1 0-16,-3-1 0,1-2 0,-3-1 16,-1-2-16,0 0 15,1 0-15,-2-3 0,0-2 0,-2-2 16,-2-1-16,-1-3 0,-2-2 15,1 0-15,0-1 0,3-2 16,1-3-16,2-2 0,2-1 16,3-1-16,2-1 0,1 0 15,5 1-15,2-2 0,4 0 16,4 1-16,4 2 0,8-3 16,4 3-16,2 2 0,2 1 0,0 4 15,0 3-15,-2 2 0,-3 2 16,3 2-16,-2 3 0,-4 1 15,-4 3-15,-3 3 0,-4 3 16,-4 1-16,-1 2 0,-5 2 16,-3-1-16,-3 3 0,-2 3 0,-5 0 15,-4 3-15,-4-3 16,-3 0-16,-2-1 0,-2 1 16,-2-1-16,-3 0 0,-6 2 15,-1-3-15,1-1 0,0-2 0,0-4 16,0-1-16,5-4 0,1 0 15,4-3-15,1 1 0,5-5 16,1-3-16,4-1 0,1 0 16,5-3-16,1-3 0,5 2 15,1-1-15,4-1 0,3 0 16,5-1-16,4-2 0,6 3 16,4 2-16,7-2 0,5 0 15,1 3-15,3-1 0,5 0 0,-2 2 16,-2 2-16,-3 2 0,-5 2 15,-3 1-15,-7 1 0,-4 1 16,-6 2-16,-3 1 0,-4 1 16,-4 2-16,-7 0 0,-6 0 15,-8 0-15,-5 1 0,-10-2 16,-8 1-16,-3-1 0,-2-2 0,-10-1 16,-1-2-16,3 0 15,2-1-15,-2-2 0,6 0 16,7-2-16,5-2 0,7-1 0,6 0 15,7-2-15,3 0 0,7-4 16,4-2-16,3 4 0,2-1 16,7-1-16,5-3 0,5 3 15,5 0-15,5 0 0,7-1 16,2 3-16,4 2 0,3 1 16,1 1-16,-2 2 0,-1 0 0,5 1 15,-3 1-15,-4 4 0,-3 2 16,-6 1-16,-5 1 0,-6 3 15,-5 1-15,-5 2 0,-3 1 16,-5-1-16,-1 1 0,-9 1 16,-4 1-16,-8 0 0,-6 2 0,-7-4 15,-4-1-15,-5-3 16,-2-1-16,-5 1 0,-5-2 16,3 1-16,0-2 0,-3 0 15,6-2-15,9-1 0,6-1 0,6-3 16,6-1-16,3-1 0,5-1 15,4-3-15,4-3 0,4 1 16,4-1-16,8 0 0,8 0 16,6 2-16,9-1 0,14-1 15,7 1-15,0 2 0,0-1 0,7 1 16,-2 2-16,-9 0 0,-7 1 16,-8 3-16,-7 2 0,-7-1 15,-5-2-15,-7 3 0,-4 3 16,-4 0-16,-4 1 0,-5-1 15,-2 2-15,-11 1 0,-7 1 16,-6-3-16,-6-1 0,-3 0 16,-4-2-16,-4 2 0,-3 2 15,6-2-15,3-1 0,0 1 16,7-1-16,6-1 0,5 1 0,8-2 16,5 0-16,4-1 0,3-1 15,7-2-15,6 0 0,5-1 16,6-1-16,11 0 0,9 2 15,5 1-15,4 1 0,14 1 16,2 2-16,-5 0 0,-4-1 16,1 3-16,-7 1 0,-13-1 15,-8 0-15,-16-2 0,-11 0 16,-2-3-16,3 4 0,-3-4 16</inkml:trace>
  <inkml:trace contextRef="#ctx0" brushRef="#br0" timeOffset="302839.4253">17316 13419 0,'0'0'0,"0"0"16,0 0-16,0 0 0,28 2 0,-28-2 16,30 3-16,-13-2 0,2 0 0,4 0 15,5-1-15,8 0 16,1 0-16,3-1 0,4 1 15,1-1-15,-1-1 0,13 0 16,13-1-16,-2 0 0,-4 2 16,3-1-16,1-2 0,6 1 15,-7 2-15,12 1 0,-1-1 16,-10 3-16,-6 0 0,2 0 0,2 0 16,1 0-16,-6 0 0,16 1 15,-6-1-15,-11 0 0,-6 1 16,-4 1-16,-3-2 0,-8 1 15,-7 0-15,-4-2 0,-3-1 16,-2 1-16,-1 0 0,-11 0 16,1-1-16,-2-1 0,-2-1 15,-3 0-15,0-1 0,-2-1 0,0 0 16,-4-5-16,-2-3 0,1 2 16,0 2-16,-1 2 15</inkml:trace>
  <inkml:trace contextRef="#ctx0" brushRef="#br0" timeOffset="303076.278">18097 12736 0,'0'0'0,"0"0"16,0 0-16,0 0 0,0 0 0,0 0 15,0 0-15,0 0 0,0 0 16,0 0-16,0 0 0,0 0 16,0 0-16,9-22 0</inkml:trace>
  <inkml:trace contextRef="#ctx0" brushRef="#br0" timeOffset="304438.2006">20542 13321 0,'0'0'0,"0"0"15,0 0-15,0 0 0,0 0 16,0 0-16,0 0 0,0 0 16,21 14-16,-21-14 0,23 6 15,-23-6-15,32 7 0,-14-2 0,2 0 16,2 1-16,2 1 0,4-2 15,4 3-15,9 2 16,2 0-16,13 1 0,0 1 0,1-1 16,2-1-16,8 4 0,-2 1 15,0-1-15,-1-1 0,11 1 16,-1-2-16,-8-3 0,-4-2 0,6 4 16,-2 4-16,-1-4 15,-2-4-15,-1 0 0,-3-3 16,-5 2-16,-4 1 0,25-3 0,-5-5 15,-10 2-15,-8 0 0,-2-1 16,1-1-16,-5 1 0,-3 1 16,3-1-16,-1 2 0,-13-2 15,4 0-15,15 2 0,-5 0 16,-19-2-16,2 1 0,2 0 16,1 2-16,-3 0 0,-3-1 0,2-2 15,1-1-15,-4 0 0,-1 0 16,-5 0-16,-4 0 15,-5 0-15,-2 1 0,-2-2 0,-2 1 16,-4 1-16,0-3 0,-8-2 16,-4-2-16,-4 1 0,-5 0 15,-6-2-15,-3 0 0,-5-2 16,-5 0-16,-12-4 0,-5-1 16,-2 2-16,-2 1 0,-17 0 15,-4 0-15,6 0 0,6 0 0,-14-1 16,-1 2-16,-33-2 0,11 3 15,-4 2-15,-2 2 16,-16-2-16,-11 1 16,36 2-16,22 4 0,-14-1 0,-8 1 15,15 3-15,11 3 0,-9-3 16,-7-2-16,14 0 0,8-1 16,-1 2-16,-1 2 0,18-2 15,12-1-15,1 1 0,0 0 16,12 0-16,9-2 0,12 3 15,8 1-15,2-3 0,2-7 0,5 1 16,3-1-16,2 4 0,1-1 16,10-6-16,8-3 15,-13 6-15,-1 2 0,19-1 16,10 0-16,0 0 0,-1 1 0,14-1 16,9 1-16,-4-1 0,-3 2 15,46 0-15,2 2 0,-17 2 16,-10 2-16,8-2 0,6-3 15,-13 6-15,-10 0 0,7-2 16,6-2-16,-11 2 0,-8 2 0,8-3 16,6-2-16,-9 2 0,-6 0 15,3 0-15,4 1 16,-12-2-16,-9 0 0,9 4 0,4 3 16,-8-4-16,-6-2 0,2 0 15,2 2-15,-11-1 0,-7 0 16,1 2-16,2 1 0,-6-2 15,-3-4-15,-8 4 0,-5-1 16,-6 0-16,-4-2 0,-5-10 16,-2-6-16,-5-1 0,-5 0 0,-5 1 15,-7-6-15,6 6 0,4 5 16,4 3-16</inkml:trace>
  <inkml:trace contextRef="#ctx0" brushRef="#br0" timeOffset="304962.8245">21100 11918 0,'0'0'0,"0"0"0,0 0 0,0 0 16,0 0-16,26-2 0,-26 2 16,0 0-16,27 3 0,-27-3 15,0 0-15,20 0 0</inkml:trace>
  <inkml:trace contextRef="#ctx0" brushRef="#br0" timeOffset="305188.9018">21699 11880 0,'0'0'0,"0"0"0,0 0 0,0 0 16,0 0-16,0 0 0</inkml:trace>
  <inkml:trace contextRef="#ctx0" brushRef="#br0" timeOffset="305388.8586">22129 11782 0,'0'0'0,"0"0"16,0 0-16,22 7 0,-11-6 0,4 3 15,5 0-15,1 2 0,-3-2 16,-3 0-16</inkml:trace>
  <inkml:trace contextRef="#ctx0" brushRef="#br0" timeOffset="313647.4218">6220 15512 0,'0'0'0,"0"0"0,0 0 16,31-10-16,-31 10 0,42-15 15,-11 2-15,13-9 0,3-1 16,22-10-16,7-4 0,2 3 0,0 1 15,24-11-15,20-8 16,5 2-16,-16 8 0,41-13 16,-16 7-16,-27 8 0,-16 6 0,-13 9 15,-8 7-15,-18 6 0,-11 3 16,-11-2-16,-6 0 0,-5 6 16,-4 3-16,-9 2 0,-4 3 15,-4-3-15,-5 4 0,3 0 16,1 2-16,1-2 0,1 3 0,-4 3 15,-4 5-15,0 2 16,-3 4-16,-3 3 0,-1 4 0,-5-3 16,-4 3-16,-9 11 0,-2 4 15,0 2-15,1 1 0,-6 3 16,-3 4-16,-2 2 0,3-3 16,1 1-16,-1 0 0,7-4 15,8-8-15,0 1 0,7-11 16,6-9-16,1-7 0,5-8 15,4-5-15,3-2 0,0-5 0,-3-8 16,-1-6-16,-1 2 0,1 1 16,-3-10-16,-3-8 15,1-1-15,0 1 0,-2-10 0,0-3 16,1 0-16,1 1 0,-1-5 16,-4-2-16,1 1 0,1 2 15,0-13-15,2-4 0,2 8 16,-1 5-16,1-7 0,3 3 15,2 2-15,3 2 0,1-11 16,4 8-16,-1 11 0,0 6 0,3 2 16,0 2-16,-1 8 0,-1 6 15,-1 4-15,-2 3 16,0 12-16,-2 3 0,1 0 0,1 2 16,2 3-16,-3 3 0,3 4 15,2 6-15,-1 1 0,1 3 16,1 5-16,2 3 0,1 4 15,1 1-15,4 5 0,2 3 16,1 1-16,1 2 0,4 11 0,0 3 16,1-3-16,0-2 0,6 7 15,1-3-15,-2-5 0,-2-3 16,1-3-16,-1 1 0,4-2 16,-1-4-16,4 2 0,-5-7 15,-4-10-15,-6-6 0,-7-12 16,1-1-16,-8-4 0,-3-2 0,0-1 15,0-2 1,-2 0-16,-1-3 0,-2-2 0,0-3 16,-3-2-16,-1-2 0,-4-2 0,-3-2 15,-1 4-15,-4-2 0,-6-2 16,-6-3-16,-5 1 0,-3 1 16,-21-4-16,-9 2 0,-10 1 15,-2 4-15,-37-2 0,-14 3 16,-24 4-16,1 7 0,-91 16 15,6 11-15,15 12 0,12 10 0,66-14 16,46-11-16,31-6 16</inkml:trace>
  <inkml:trace contextRef="#ctx0" brushRef="#br0" timeOffset="320414.1585">17299 13812 0,'0'0'0,"0"0"16,3-19-16,-3 19 0,-1-19 15,-4 6-15,-1-2 0,-3 0 0,-1 0 16,-10-9 0,-5-3-16,-5-1 0,-4 2 0,-13-7 15,-6 3-15,-1 1 0,0 0 0,-18-3 16,-4 1-16,-13-2 16,0 2-16,-14-2 0,0 4 15,4 6-15,2 6 0,-44 3 0,11 10 16,14 5-16,10 5 0,1 9 15,1 8-15,11-2 0,8 2 16,-2 14-16,-1 10 16,15-1-16,13-1 0,7-1 0,4-1 15,7 4-15,4 4 0,3 1 16,5 0-16,8-4 0,4-2 16,8 1-16,6 4 0,6-2 15,4 1-15,10-7 0,6-3 16,4-3-16,4-1 0,9-1 15,5 0-15,2-4 0,1-2 0,9-1 16,3 0-16,2-3 0,1-2 16,5-2-16,4 0 0,0-4 15,0-1-15,1-3 0,3-3 16,-1-1-16,-1 0 0,1-2 16,1-2-16,-1 1 0,-2-1 0,-1-6 15,-2-3-15,-1-4 16,-3-2-16,3 0 0,1 1 15,-2-7-15,-3-5 0,0-2 16,1-3-16,-5 3 0,-1-1 0,-1 1 16,0-1-16,-2-8 0,-3-6 15,-4 4-15,-1 3 0,-5-6 16,-4-4-16,1 1 0,-1-1 16,-6 3-16,-4 2 0,-4 0 15,-6-1-15,-3-1 0,-4-2 0,-1 2 16,-1 2-16,-2 0 15,-3-2-15,-4 0 0,-2 0 0,-8 0 16,-5 1-16,-6 1 16,-3 1-16,-8 3 0,-4 1 0,-9-4 15,-7-3-15,-2 2 0,-1 2 16,-10-7-16,-6-6 0,2 13 16,3 8-16,-10 4 0,-6 1 15,1 3-15,3 3 0,-3 2 16,-3 4-16,3 0 0,-1 1 0,-5 8 15,-3 5-15,3 5 16,1 3-16,-10 3 0,-6 5 16,-8 7-16,-5 7 15,29-9-15,20-5 0,-12 12 16,-7 9-16,10-6 0,8-1 0,-2 8 16,-3 6-16,15-5 0,10-5 15,-2 6-15,0 5 0,7-1 16,6-1-16,4 1 0,3 3 15,5-7-15,3-4 0,7 5 16,4 3-16,6-5 0,3-3 0,5-2 16,4 1-16,2-6 0,1-4 15,10 6-15,8 3 16,-2-5-16,-3-4 0,9 1 0,6-1 16,-1-3-16,-3-4 0,9 4 15,6 2-15,-6-6 0,-3-5 16,13 0-16,9-1 0,-3-2 15,-2-1-15,10 0 0,5-1 16,-10-3-16,-7-4 0,14-5 0,12-2 16,-9-1-16,-7 2 0,10-3 15,8-1-15,-9-3 0,-4-1 16,8-6-16,6-5 0,-7 2 16,-8 2-16,7-4 0,3-2 15,-9 2-15,-7 1 0,6-7 16,6-5-16,-15 6 0,-7 3 0,0-5 15,-1-4-15,-8 0 16,-4-1-16,-3-5 0,0-3 16,-9 3-16,-7 2 0,0 6 15,0 3-15,-4-1 0,-4-1 0,-2-1 16,-2 1-16,-3 4 0,0 3 16,-4 1-16,-1 3 0,-3 0 15,0 2-15,-1 5 0,-1 5 16,-2 2-16,-3 0 0,-6-2 15,-6-1-15,-5-1 0,-3 0 0,-10 0 16,-7-1-16,-3 2 0,-4 0 16,12 1-16,11 2 15,6 0-15</inkml:trace>
  <inkml:trace contextRef="#ctx0" brushRef="#br0" timeOffset="321405.482">15355 14883 0,'0'0'0,"0"0"0,0 0 16,0 0-16,0 0 0,0 0 16,-28-6-16,28 6 0,-26-9 0,6 4 15,-4 0-15,0-1 0,-2 2 16,-3-1-16,-5 1 0,-9-2 16,-1 2-16,-12 0 15,0 3-15,-1 2 0,-1 3 0,-8 1 16,3 4-16,4 2 0,1 0 0,-6 8 15,4 5-15,7 1 0,6 1 16,-1 6-16,0 4 16,7-2-16,4-2 0,4 9 15,7 2-15,4-1 0,4-2 0,5 8 16,4 4 0,5-9-16,4-6 0,6 1 0,5 0 15,6-2-15,5-1 0,10-5 16,7-1-16,6-4 0,4 0 0,13-2 15,8-2-15,9 1 0,0-4 16,33 4-16,-2-3 0,-8-5 16,-2-4-16,10 1 15,9 3-15,-14-8 0,-9-5 16,-5-2-16,-2-2 0,-4-1 0,-3 1 16,2-1-16,1-2 0,-6-2 15,-3-2-15,1-4 0,0-3 16,-5-2-16,-4-2 0,3-1 15,3 0-15,-9 0 0,-6-3 0,1 2 16,-2 0-16,-6-6 0,-4-6 16,0 2-16,2 1 0,-6-3 15,-5-2-15,-3 2 0,-4 0 16,-7 2-16,-5 2 0,-2-4 16,-2-4-16,0 0 0,-1-2 15,-7 2-15,-6 1 0,-5 10 16,-5 6-16,-3-10 0,-2-8 15,-3 4-15,-1 3 0,-9-2 16,-5-1-16,-7 2 0,-4 3 0,-6 0 16,-2 1-16,-4-4 0,-3-2 15,-3 8-15,-3 6 0,-4 1 16,-4 1-16,-4-3 0,-3-1 16,2 5-16,2 4 0,-4 5 15,-4 4-15,3 2 0,3 2 16,-3 3-16,-1 2 0,2 4 15,0 1-15,-2 9 0,-3 6 16,9-2-16,8-1 0,2 4 0,2 3 16,4-2-16,5 0 0,7 5 15,5 4-15,8-5 16,6-1-16,2-2 0,4-1 0,6 2 16,5-1-16,7-1 0,4-3 15,2 1-15,4 0 0,4 0 16,3 1-16,10-3 0,7-2 0,8 0 15,5 2-15,-11-15 0,7 0 16,-12-4-16,-8 0 0,-6 0 16</inkml:trace>
  <inkml:trace contextRef="#ctx0" brushRef="#br0" timeOffset="321600.6837">15884 14990 0,'0'0'0,"0"0"0,0 0 15,0 0-15,0 0 0,0 0 0,0 0 16,0 0-16</inkml:trace>
  <inkml:trace contextRef="#ctx0" brushRef="#br0" timeOffset="321802.2254">16236 14782 0,'0'0'0,"0"0"0,0 0 16,0 0-16,0 0 0,0 0 15,0 0-15,29-2 0,-29 2 0,0 0 16</inkml:trace>
  <inkml:trace contextRef="#ctx0" brushRef="#br0" timeOffset="322655.6988">17325 13480 0,'0'0'0,"0"0"0,0 0 15,-14-23-15,3 11 0,-8-4 0,-6-5 16,-16-5-16,-5 0 0,-26-6 15,-10 2-15,-15-3 0,3 4 0,-27-1 16,-5 4-16,-11 7 16,9 8-16,-62 15 0,12 12 15,26 4-15,17 2 0,-5 18 16,-2 13-16,22 1 0,14 0 0,3 13 16,2 8-16,5 7 15,5 4-15,2 16 0,3 9 16,19-17-16,12-12 0,12 6 0,8 4 15,4 1-15,1 2 0,9 1 16,6 2-16,11-5 0,10-5 0,11-1 16,9 0-16,3-10 15,1-6-15,12 0 0,8 0 16,3-10-16,4-9 0,13-5 16,9-6-16,-12-10 0,-8-9 0,7-4 15,4-1-15,4-6 0,1-3 16,5-5-16,2-3 0,3-6 15,2-3-15,3-7 0,-1-4 16,0-8-16,0-4 0,8-4 16,5-3-16,-8-2 0,-5-2 0,3-9 15,6-7-15,-7-2 16,-4 0-16,1 3 0,2 2 16,-8-3-16,-3-1 0,-4-6 15,-2-3-15,-14-1 0,-10 1 0,1-6 16,-1-1-16,-5 1 0,-2 4 15,-3 1-15,0 0 0,-9 5 16,-6 1-16,-4 0 0,-3-1 16,-2 7-16,-3 6 0,-9-2 15,-5-3-15,-6 7 0,-4 5 16,-6 1-16,-4 2 0,-9 2 16,-5 2-16,-19 2 0,-12 4 15,-6-3-15,-4 1 0,-19 6 0,-12 5 16,3 10-16,3 7 0,8 9 15,7 7-15,18-1 0,14 1 16,27 2-16,17-2 0,3-2 16,3-3-16,2-2 0</inkml:trace>
  <inkml:trace contextRef="#ctx0" brushRef="#br0" timeOffset="322972.2722">18094 13709 0,'0'0'0,"0"0"0,0 0 16,0 0-16,0 0 0,33-5 15,-10 3-15,5 1 16,6-1-16,11-2 0,10-2 16,30-2-16,11 0 15,11 0-15,-11 1 0,21-3 16,21-2-16,-7 0 0,-21 3 0,23-6 16,-24 1-16,-31-7 0,-20-6 15,-19 8-15,-12 7 0,-8 3 16</inkml:trace>
  <inkml:trace contextRef="#ctx0" brushRef="#br0" timeOffset="323322.018">19923 12998 0,'0'0'0,"0"0"0,0 0 15,0 0-15,1-23 0,-1 23 0,0 0 16,0 0-16,1-20 0,-1 20 15,0 0-15,2-7 0,-2 7 0,0 0 16,0 3-16,1 1 16,0 0-16,1 5 0,1 2 15,-1 2-15,0 3 0,0 4 0,0 3 16,1 2-16,-1 0 0,1 12 16,0 4-16,0 1 0,0 1 15,-1 14-15,0 5 0,2 6 16,-1-4-16,0 20 0,2 7 15,-1-7-15,3-5 0,-5 22 16,-3 6-16,2 34 0,2-16 0,-1 9 16,0 7-16,-1-19 15,0-13-15,-9 28 0,-5 19 16,-3-17-16,0-10 0,5-40 16,3-28-16,3-19 0</inkml:trace>
  <inkml:trace contextRef="#ctx0" brushRef="#br0" timeOffset="347439.2706">17295 8414 0,'0'0'0,"0"0"16,0 0-16,0 0 0,0 0 0,-11 32 16,11-32-16,-6 29 0,4-14 15,0 3-15,1 5 16,2-2-16,2 2 0,1 10 0,3 4 16,0-3-16,1 0 0,8 8 15,4 2-15,5-5 0,1-3 0,11 7 16,3 0-16,0-7 0,-1-4 15,5-2-15,5-2 16,6-1-16,-2-5 0,6-6 16,3-3-16,-2-5 0,-1 1 0,16-8 15,5-5-15,-4-2 0,-3-1 16,36-14-16,-8-4 0,-17-1 16,-12 2-16,2-4 0,1-3 15,-14-5-15,-8-5 0,-2-1 16,-2-2-16,-7 1 0,-7 2 0,1-6 15,1-5-15,-11 2 16,-5 3-16,-6-4 0,-1-1 0,-7 3 16,-2 5-16,-4-5 15,-3-5-15,-4 3 0,-2 3 0,-9-4 16,-7-2-16,-3 4 0,0 2 16,-3 0-16,0-1 0,0 9 15,0 4-15,-6-2 0,-5-1 16,2 4-16,0 1 0,-7 5 15,-6 2-15,0 3 0,-1 1 0,-4 2 16,-4 2-16,5 6 0,3 6 16,-8 1-16,-5 0 15,1 5-15,1 1 0,-7 8 0,-7 4 16,8 7-16,5 3 0,-5 5 16,-2 3-16,7 3 0,6-1 15,-1 12-15,-2 7 0,6-6 16,5-4-16,1 6 0,3 5 0,4 2 15,3-2-15,4 10 16,2 4-16,6-6 0,5-4 0,7 3 16,5 3-16,4-5 15,2-3-15,6 6 0,5 5 0,5-4 16,3-1-16,7-4 0,5-3 16,-2-1-16,0-2 0,9-1 15,8-5-15,-2-7 0,-3-4 16,11-3-16,6 0 0,3-4 15,2-5-15,16-6 0,11-5 16,-1-2-16,2-1 0,11-3 16,9-1-16,-2-1 0,-2 0 0,16-3 15,10-1-15,-13 2 0,-10 1 16,-33 1-16,-22-1 0,-16-1 16</inkml:trace>
  <inkml:trace contextRef="#ctx0" brushRef="#br0" timeOffset="347720.8931">18277 8630 0,'0'0'16,"0"0"-16,0 0 0,0 0 0,0 0 15,0 0-15,0 0 0,15 13 16</inkml:trace>
  <inkml:trace contextRef="#ctx0" brushRef="#br0" timeOffset="348093.2637">17679 9006 0,'0'0'0,"0"0"16,0 0-16,0 0 0,18 12 0,-18-12 15,0 0-15,0 0 0</inkml:trace>
  <inkml:trace contextRef="#ctx0" brushRef="#br0" timeOffset="348231.8483">17487 8937 0,'0'0'0,"-3"0"16,3 0-16,-2 0 0</inkml:trace>
  <inkml:trace contextRef="#ctx0" brushRef="#br0" timeOffset="356806.6046">11590 16347 0,'0'0'0,"0"0"15,0 0-15,0 0 0,0 0 0,0 0 16,0 0-16,0 0 15,0 0-15,0 0 0,0 0 16,0 0-16,9-18 0,-9 18 16,0 0-16,0 0 0,0 0 0,0 0 15,-15-16-15,15 16 0,0 0 16,-20-18-16,11 11 0,-1-1 16,-1 0-16,-5-3 15,-3-2-15,-1 0 0,1 0 16,-9-3-16,0 0 0,-1 2 0,0 1 15,1 2-15,-1 1 0,-8-2 16,-3 2-16,2-1 0,2 1 16,0 1-16,0 0 0,-1 3 15,-2 1-15,1 3 0,-1 0 0,-6 1 16,1-2-16,3 2 0,1-1 16,0 5-16,-2 3 0,3-1 15,5 1-15,-3 1 0,-2 1 16,4 1-16,3 1 0,-3 3 15,0 1-15,1 0 0,1 0 0,-3 3 16,1 1-16,3-2 0,0-1 16,2 3-16,0 2 0,1 0 15,2 0-15,-3 1 0,-2-1 16,3-1-16,3-3 0,-3 4 16,-1 2-16,1 0 0,-1 2 15,-2-1-15,-1 0 16,6-4-16,1 2 0,-5 4 0,1 2 15,5-2-15,3-1 0,0 3 16,0 0-16,2 1 0,0 0 16,0-2-16,0-2 0,5 0 15,3-1-15,2 2 0,2 1 16,1 0-16,3-4 0,2-2 16,1-1-16,2 0 0,1 0 0,4 3 15,2 2 1,-1-3-16,2-1 0,3-3 0,3-1 15,1-1-15,-1 1 0,2 0 16,0 1-16,4 0 0,4 0 0,0-2 16,0 0-16,1-3 15,-1-1-15,8 5 0,7 3 16,3 5-16,2 3 16,-6-5-16,-4-3 0,5 0 0,-2-2 15,-3-1-15,-1 0 0,1 0 16,0-1-16,-2-3 0,-1-1 0,2-2 15,3-1-15,-5 1 0,-3-2 16,8-2-16,5-3 16,-6 1-16,-4 0 0,8-3 0,6-3 15,-6 2-15,-5 1 0,6-4 16,4-2-16,-5-2 0,-4-1 0,11 0 16,5-2-16,-12 2 15,-4-1-15,10-2 0,1-2 16,-6 3-16,-5 0 0,4-4 15,2-3-15,-8-3 0,-5-1 16,4 1-16,3-1 0,-4 3 0,-2 1 16,-3-5-16,-1-6 15,-3 5-15,-1 3 0,3-1 16,4-2-16,-7 0 0,-4-1 0,-3-3 16,0-3-16,-2 8 0,-2 4 15,3-9-15,1-5 16,-5 4-16,-3 4 0,-3-4 0,0-4 15,1 1-15,2 0 0,-5-1 16,-3-1-16,-4 0 0,0 0 16,-3 3-16,-2 2 0,0 1 15,2 1-15,-2-3 0,-1 0 16,-4 1-16,-1 1 0,-6 0 16,-4-1-16,3 3 0,1 2 0,-3 2 15,-4 2-15,-2 0 0,-2-3 16,0 0-16,1-2 0,-3 4 15,-3 1-15,-2 3 0,-2 1 16,-1-1-16,0-2 0,-4 2 16,-1 3-16,0 1 15,2 0-15,-11 0 0,-2 1 0,4 2 0,2 0 16,-1 6-16,0 5 0,0-3 16,-1-1-16,-1 6 0,0 3 15,2 3-15,2 1 0,-24 4 16,5-2-16,6 4 0,5 0 15,8 1-15,5-2 0,0 4 0,0 1 16,1 9-16,3 7 16,0-6-16,0-4 0,6 0 15,2 0-15,3 4 0,2 2 0,0-1 16,0-1-16,6 2 0,4 1 16,0 3-16,1 2 15,10-16-15,0 2 0,0 6 0,1 1 16,4-2-16,2 3 0,5 2 15,5 2-15,3-1 0,2-1 0,0 5 16,3 1-16,1 4 0,4 4 16,3-5-16,1-1 15,-6-12-15,-6-9 0,-3-5 16</inkml:trace>
  <inkml:trace contextRef="#ctx0" brushRef="#br0" timeOffset="358406.7841">5739 17661 0,'0'0'0,"0"0"0,0 0 0,0 0 16,0 0-16,0 0 0,0 0 15,0 0-15,0 0 0,0 0 16,26 1-16,-26-1 0,0 0 0,28 9 16,-28-9-16,27 6 0,-13-3 15,2 0-15,3 0 0,1-1 16,1 0-16,5-1 0,1-1 16,10 0-16,-2 1 0,5-1 15,-1-1-15,1-2 0,1-1 0,10 0 16,6-1-16,-3 2 0,-1 0 15,14-1-15,2-1 16,-4 0-16,-4 1 0,15 0 16,2-1-16,-7-1 0,-4-2 0,19-2 15,5 0-15,-9 1 0,-3 2 16,44-6-16,-3 1 0,-13 1 16,-10 1-16,5-2 0,2 0 15,-7 2-15,-5 2 0,7 1 16,5 2-16,-5 1 0,-4 3 15,-4-1-15,0 0 0,-20-3 0,-10-2 16,-19 2-16,-14 2 16,-8 1-16</inkml:trace>
  <inkml:trace contextRef="#ctx0" brushRef="#br0" timeOffset="358725.7967">8116 15601 0,'0'0'15,"0"0"-15,0 0 0,0 0 16,0 0-16,0 0 0,-23 7 0,23-7 16,-30 23-16,7-4 0,-5 6 15,-7 3-15,0 4 0,-20 16 16,-21 17-16,-16 17 16,1 1-16,-13 17 0,5-1 15,9-2-15,19-13 0,-4 4 0,23-26 16,17-19-16</inkml:trace>
  <inkml:trace contextRef="#ctx0" brushRef="#br0" timeOffset="358940.7321">7508 16402 0,'0'0'0,"0"0"16,0 0-16,17 14 0,-17-14 0,4 28 16,-7-4-16,-2 6 0,-3 2 15,-3 21-15,-1 7 0,-3 17 16,-2 4-16,-5 22 0,-2 2 15,0 17-15,1-1 0,6 22 16,1 2-16,6 48 0,7-22 0,13 1 16,10-1-16,9-24 15,5-17-15,-10-40 0,-7-28 0,18 74 16</inkml:trace>
  <inkml:trace contextRef="#ctx0" brushRef="#br0" timeOffset="359607.1313">8114 15688 0,'0'0'16,"0"0"-16,0 0 0,0 0 0,0 0 15,0 0-15,0 0 0,0 0 16,18 23-16,-18-23 0,17 21 16,-17-21-16,22 23 0,-22-23 15,24 36-15,-12-15 16,1 1-16,-3 2 0,-4 2 15,-1 8-15,-5-1 0,-10 6 0,-8 4 16,-13 12-16,-7 0 0,-14 11 16,-3 0-16,-1-3 0,1-3 0,-4 1 15,-2 1-15,16-17 0,11-11 16,3-5-16,16-13 16,7-9-16,4-3 0,7-7 0,6-7 15,5-3-15,5-2 0,4-1 16,3 2-16,4-2 0,2-1 15,0 3-15,1 3 16,-6 7-16,-5 7 16,-5 0-16,-3 4 0,-12 14 15,-10 13-15,-4 2 0,-3 2 0,-12 16 16,-6 6-16,3 1 0,5-1 16,3 6-16,8-5 0,6-18 15,2-12-15,10-10 0,3-9 16,7-5-16,4-3 0,9-6 15,6-6-15,-8 2 16,-1-1-16,1 2 0,0 0 0,-2 4 16,-1 2-16,-3 7 15,-2 6-15,-8-2 0,-1 2 0,-3 5 16,-3 3-16,-4 2 0,-3 2 16,1-4-16,-2-3 0,3-8 0,-1-8 15,0-1-15,2 1 16,0-2-16</inkml:trace>
  <inkml:trace contextRef="#ctx0" brushRef="#br0" timeOffset="360173.3596">9074 15850 0,'0'0'15,"0"0"-15,0 0 0,0 0 16,0 0-16,0 0 0,0 0 15,0 0-15,0 0 0,-32-3 16,10 15-16,-5 2 0,-6 3 0,-15 8 16,-2 3-16,2-1 0,4 0 15,-7 6-15,5 0 0,1 2 16,10-6-16,9-4 0,9-5 16,9-4-16,7-3 0,6-3 15,6-5-15,7-1 0,4-1 0,4 0 16,4-1-16,0 1 0,-1 1 15,-1 2-15,2 1 16,-6 3-16,-1 2 0,-4 2 0,-3 2 16,-3-2-16,-1 0 0,1-1 15,0 0-15,0-3 0,0 0 16,6-3-16,3-2 0,0-1 16,-1-2-16,2-1 15,2 0-15,-6 0 0,-4 1 0,-4-1 16,-2-1-16,-3-1 0,-2 1 0,-8 0 15,-6 3-15,-4-2 16,-2 1-16,-6 4 0,-5 3 0,-8 4 16,-2 3-16,-3 3 15,-2 3-15,3 0 0,0 0 0,-4 5 16,2 1-16,5 0 0,3-2 16,-2 6-16,5-1 0,3 1 15,3 0-15,4-3 0,3-1 16,4-2-16,1-1 0,3 3 15,-1 2-15,4-3 0,0-3 0,-2 10 16,-1 6 0,-1-6-16,-1 0 0,2-7 15,2-7-15,2-4 0</inkml:trace>
  <inkml:trace contextRef="#ctx0" brushRef="#br0" timeOffset="360640.2187">8582 17108 0,'0'0'16,"0"0"-16,0 0 0,0 0 0,-2 21 16,2-21-16,0 25 15,0-10-15,0 3 0,2 1 0,0 3 16,1 4-16,1-1 0,4 1 16,2-1-16,2-1 0,3-3 15,1-1-15,2-2 0,0-2 16,2-2-16,8 1 0,1-1 15,-2-1-15,-2 1 0,-3-2 16,-1-1-16,-1-2 0,0 0 0,-2-4 16,-2 0-16,-1-3 0,-2-1 15,0-6-15,1-5 0,-3-4 16,0-6-16,2-20 16,-1-12-16,-2 2 0,-2 1 0,6-9 15,1-2-15,1 2 0,-2 8 16,-5 6-16,-5 5 0,-1 8 15,0 6-15,-2 7 0,0 5 16,-1 3-16,0 2 0,0 3 16,1 2-16,1 0 0,3 3 0,3 5 15,7 6-15,2 1 0,4 3 16,7 2-16,5 1 16,2 5-16,3 2 0,15 10 15,4 3-15,-2 1 0,-1 1 0,8 10 16,-2 2-16,-4 3 0,-13-3 15,-13-15-15,-8-10 0,-5-8 16</inkml:trace>
  <inkml:trace contextRef="#ctx0" brushRef="#br0" timeOffset="360843.9324">8742 16722 0,'0'0'16,"0"0"-16,0 0 0,0 0 0,0 0 16,0 0-16,0 0 15,0 0-15,0 0 0,24 11 0,-24-11 16,43 18-16,-18-4 0,9-1 16,8 2-16,3 2 0,4 0 15,4 3-15,0-1 0,-10-3 16</inkml:trace>
  <inkml:trace contextRef="#ctx0" brushRef="#br0" timeOffset="361241.0087">9998 16002 0,'0'0'0,"0"0"0,0 0 15,-13 28-15,13-28 0,-15 32 16,5-7-16,1 3 0,0 1 0,-1 15 16,0 4-16,1 0 15,2 1-15,0 12 0,1 13 16,3-10-16,2-6 0,1 7 0,1-3 16,1-11-16,1-8 0,0-2 15,0-5-15,-2-23 0,-1-13 16,0 0-16,0 0 0,0-3 15</inkml:trace>
  <inkml:trace contextRef="#ctx0" brushRef="#br0" timeOffset="361506.5171">10046 15873 0,'0'0'0,"0"0"0,0 0 16,0 0-16,0 0 0,0 0 0,18-10 15,-18 10-15,25 11 0,-7 1 16,5 5 0,0 3-16,-1 2 0,3 12 0,-3 0 15,0 9-15,-4 2 0,-8 3 16,-7 4-16,-8 8 0,-6-1 0,-3 1 16,-4 0-16,-8 7 0,-4-5 15,-3 0-15,-3 1 0,-9 3 16,-2-5-16,8-1 0,4-2 15,-3 5-15,11-19 0,9-14 16</inkml:trace>
  <inkml:trace contextRef="#ctx0" brushRef="#br0" timeOffset="361956.9852">9874 17617 0,'0'0'0,"0"0"0,0 0 16,0 0-16,0 0 0,0 0 0,0 0 15,0 0-15,0 0 0,0 0 16,-7 24-16,7-24 0,0 0 0,0 0 15,0 0-15,1 28 0,-1-28 16,13 19-16,-13-19 0,28 21 16,-10-11-16,2-2 0,3-1 15,1 0-15,2-2 0,6-2 16,-1-2-16,-1-2 0,-2-2 16,0-4-16,-1-2 0,-4-1 0,-1-1 15,0-2-15,-3 0 16,-5 0-16,-3 2 0,-3 0 0,-4 0 15,-5 2-15,-4 0 0,-3 0 16,-7 0-16,0 1 0,-2 1 0,-2 0 16,-5 0-16,-2 1 15,-2 0-15,-12-2 16,-8 1-16,-1-1 0,-3-1 0,2 1 0,12 1 16,7 2-16</inkml:trace>
  <inkml:trace contextRef="#ctx0" brushRef="#br0" timeOffset="362198.3886">9746 16712 0,'0'0'16,"-5"0"-16,5 0 0,-2 0 0</inkml:trace>
  <inkml:trace contextRef="#ctx0" brushRef="#br0" timeOffset="369706.5216">23654 16086 0,'0'0'0,"0"0"0,0 0 16,0 0-16,0 0 0,0 0 15,0 30-15,0-30 0,-1 32 16,0-11-16,0 3 0,-1 2 15,0 1-15,-2 5 0,1 4 16,-2 8-16,-1-1 0,-3 10 16,-1-1-16,3-4 0,2-6 0,3 1 15,2-6-15,1-8 16,1-6-16,2-13 0,0-10 16,-1 0-16,0 0 0,-1 0 0</inkml:trace>
  <inkml:trace contextRef="#ctx0" brushRef="#br0" timeOffset="369906.503">23617 16318 0,'0'0'16,"0"0"-16,0 0 0,0 0 15,0 0-15,0 0 0,0 0 16,0 0-16,0 0 0,30 8 0,-30-8 16,29 1-16,-29-1 0,37-2 15,-17-3-15,1 1 0,1-1 16,0-2-16,1-2 0,7-6 15,-2-2-15,1-5 0,0-3 16,-5 4-16,-3 3 0,-4 3 16</inkml:trace>
  <inkml:trace contextRef="#ctx0" brushRef="#br0" timeOffset="370091.9352">24125 15784 0,'0'0'0,"0"0"0,0 0 0,0 0 0,0 0 15,0 0-15,0 0 0,0 0 16,0 0-16,-11 24 0,11-24 15,-13 39-15,6-16 0,-2 5 16,-2 4-16,2 4 0,0 6 0,-3 14 16,1 3-16,-2 14 15,3 0-15,2 10 0,2-4 16,2 0-16,3-10 0,1-10 16,0-7-16,0-8 0,0-13 15,0-8-15</inkml:trace>
  <inkml:trace contextRef="#ctx0" brushRef="#br0" timeOffset="370390.5034">24061 16325 0,'0'0'0,"0"0"0,0 0 16,0 0-16,0 0 0,28 3 15,-28-3-15,20 8 0,-20-8 0,18 11 16,-9-3-16,-1 2 0,-1 1 15,-4 6-15,-2 5 16,-3 3-16,-2 1 16,1 0-16,0-2 0,-2 7 0,1 0 15,1-3-15,0-3 0,3 3 16,3-4-16,3-5 16,4-5-16,9-10 0,9-8 0,7-10 15,8-9-15,7-9 0,8-6 16,5-5-16,-5 1 0,13-12 15,1-5-15,-11 10 0,-17 14 16,-13 10-16</inkml:trace>
  <inkml:trace contextRef="#ctx0" brushRef="#br0" timeOffset="370573.639">25104 15935 0,'0'0'15,"0"0"-15,0 0 0,0 0 16,-3-26-16,3 26 0,0 0 0,-19-15 16,3 14-16,-4 4 0,-2 2 15,-5 5-15,-4 4 0,-6 6 16,2 3-16,-10 8 0,2 1 15,6 5-15,4 1 0,1 8 16,7-1-16,7-3 0,6-1 0,6-5 16,5-2-16,9-3 0,6-6 15,8-9-15,6-9 0,-10-2 16,-5-1-16,-2 0 0</inkml:trace>
  <inkml:trace contextRef="#ctx0" brushRef="#br0" timeOffset="371173.3157">24997 16327 0,'0'0'0,"0"0"0,0 0 15,32 2-15,-19 0 0,4 0 16,3 0-16,5 1 0,-1 1 16,-3 1-16,-3 2 0,-4 1 0,-2-1 15,-4 4-15,-5 2 0,-7 2 16,-6 4-16,-3 2 0,-4 2 15,1 0-15,0-1 0,0 2 16,2-4-16,1-3 0,5-2 0,3-5 16,5-3-16,5-7 0,3-5 15,9-7-15,7-6 0,10-8 16,4-3-16,6-5 16,7-4-16,4-2 0,-5 5 0,0-3 15,-8 2-15,-8 4 0,-5 4 16,-6 3-16,-8 6 0,-6 8 15,-2 3-15,-3 5 0,-2 3 16,-5 8-16,-5 8 0,-4 6 16,-4 5-16,-3 5 0,-3 3 15,2 7-15,1 5 0,5-1 16,2-2-16,6 11 16,8 2-16,10-8 15,9-7-15,-2-12 0,1-9 0,9-15 16,5-12-16,5-8 15,3-6-15,3-10 0,3-10 16,-7-2-16,-6 0 0,6-13 0,-1-4 16,-3-1-16,-6 7 0,-4-19 0,-13 4 15,-10 12-15,-7 7 0,-10 10 16,-8 6-16,-3 7 16,-3 4-16,-12 12 0,-10 7 0,3 8 15,1 6-15,-3 5 0,0 4 16,23-6-16,2 1 0,-3 11 15,11-2-15,14-12 0,4 0 16,22-4-16,18-1 16,-1-6-16,5-4 0,-7 1 0,-11 0 15,-9 1-15</inkml:trace>
  <inkml:trace contextRef="#ctx0" brushRef="#br0" timeOffset="371340.2971">26135 16300 0,'0'0'0,"-10"11"16,-2 3-16,-2 3 0,-3 3 15,-7 11-15,-2 3 0,-1 9 16,4 2-16,3 8 0,6-2 16,6-2-16,6-3 0,14-6 15,10-5-15,13-2 0,7-5 0,14-9 16,13-8-16,5-7 0,8-5 16,-14 1-16,-18-1 0,-15 0 15</inkml:trace>
  <inkml:trace contextRef="#ctx0" brushRef="#br0" timeOffset="371516.0562">26304 16409 0,'0'0'0,"0"0"16,0 0-16,-27 18 0,27-18 0,-24 32 16,8-8-16,-1 6 0,-2 4 15,-3 19-15,1 7 0,-5 19 16,0 4-16,-5 25 0,1 7 15,0 22-15,6-2 0,-2 17 16,6-31-16,6-38 0</inkml:trace>
  <inkml:trace contextRef="#ctx0" brushRef="#br0" timeOffset="371893.3664">26682 16605 0,'0'0'0,"0"0"0,0 0 16,0 0-16,28 7 0,-8-3 15,8 0-15,4 1 0,4 0 0,20 0 16,9 0-16,4 0 0,2 0 16,31 2-16,26 2 0,11 3 15,-11 0-15,63 4 0,18 2 16,-32 6-16,-21 5 0,-10 7 15,-5 5-15,-10 2 0,-9 0 0,-38-13 16,-26-9-16,-18-7 0</inkml:trace>
  <inkml:trace contextRef="#ctx0" brushRef="#br0" timeOffset="372807.3951">27940 15808 0,'0'0'0,"0"0"0,0 0 0,0 0 15,0 0-15,0 0 0,0 0 16,0 0-16,0 0 0,0 0 0,0 0 16,0 0-16,-28 4 15,28-4-15,-37 14 0,13-6 0,0 1 16,-4 2-16,-4 0 0,-8 4 16,4 0-16,-3 1 0,-1 2 15,-1 4-15,7 0 0,7-1 16,6 1-16,5-2 0,5-3 0,11 2 15,9-1 1,4 1-16,4 1 0,8-4 0,7-1 16,7 1-16,-1-2 0,1-3 0,0-2 15,-6-3-15,-5-3 0,-2-2 16,-3-1-16,-1-4 16,0-3-16,-3-2 0,-4-4 15,-2-1-15,-1-1 0,-2-4 0,0-1 16,-3-2-16,-2-1 0,-2-2 15,-3-4-15,-3 0 16,0 1-16,-1-2 0,-2-2 0,0 4 0,-2 3 16,-1-3-16,0-1 15,1 1-15,2 3 0,1 5 0,2 4 16,0 4-16</inkml:trace>
  <inkml:trace contextRef="#ctx0" brushRef="#br0" timeOffset="373406.7777">28578 16550 0,'0'0'0,"0"0"0,0 0 15,24 6-15,-24-6 0,34 13 16,-5 1-16,3 1 0,3 2 16,13 6-16,0 4 0,-1-2 15,-2 1-15,7 3 0,3 2 16,-9-6-16,-7-4 0,-9-2 0,-3-2 15,-6-5-15,-5-3 0,-3-2 16,-5-2-16,-1-1 0,-2-1 16,-2 1-16,-2 0 0,-2 1 15,-3 2-15,0-1 0,0 1 16,-3 2-16,-1-1 0,-2 2 16,-1 1-16,-1-1 0,-1 1 0,-5 2 15,-4 3-15,0 0 16,0 1-16,-9 5 0,-3 2 15,-2 0-15,-2 0 0,-5 0 16,-3-1-16,-8 3 0,2-1 0,11-6 16,9-4-16,7-3 0</inkml:trace>
  <inkml:trace contextRef="#ctx0" brushRef="#br0" timeOffset="374570.9443">27128 16709 0,'0'0'0,"0"0"15,0 0-15,0 0 0,0 0 0,0 0 16,0 0-16,0 0 0,0 0 15,0 0-15,0 0 0,0 0 16,0 0-16,29 14 0,-29-14 16,0 0-16,18 21 0,-18-21 15,11 24-15,-6-12 0,0-1 16,-1-1-16,-1-2 0,1 0 16</inkml:trace>
  <inkml:trace contextRef="#ctx0" brushRef="#br0" timeOffset="374723.9634">26961 17174 0,'0'0'0,"0"0"0,0 0 15,0 0-15,0 0 0,-11 22 16,11-22-16,-1 26 0,4-11 0,3-1 16,4-2-16,3-1 15,1-1-15,-2-2 0,-1-1 0,-1-1 16</inkml:trace>
  <inkml:trace contextRef="#ctx0" brushRef="#br0" timeOffset="375956.8637">30164 16276 0,'0'0'16,"0"0"-16,0 0 0,0 0 0,0 0 15,-30 18-15,30-18 16,-37 19-16,17-6 0,-2 1 16,-2 2-16,-8 7 0,-1 4 0,-2 7 15,-3 6 1,3 1-16,2 1 16,-1 6-16,6-6 0,2 5 0,5-4 15,4-7-15,5-5 0,4-5 16,5-5-16,2-6 0,1-4 0,8-2 15,4-3-15,3-2 0,4-1 16,1-4-16,4-3 0,1-1 16,3-2-16,9-7 0,4-4 15,-2-1-15,-3-1 0,2 0 16,-1-1-16,0 3 0,-2 0 16,2-4-16,-2-2 0,-8 2 15,-4 2-15,-4 3 0,-2 2 16,-4 4-16,-3 3 0,-5 3 15,0 2-15,-2 0 0,0 0 16,-3 3-16,-5-1 0,0 3 0,0 3 16,-2 3-16,-1 2 0,1 2 15,-2 2-15,-4 5 0,-2 2 16,2 0-16,2 1 0,0 3 16,0 1-16,3-2 0,3-2 0,1-1 15,3 0-15,2-3 0,4-2 16,-1-3-16,1-3 15,1-2-15,3-2 0,3-3 0,2-4 16,0-2-16,2-3 0,4-2 16,3-2-16,6-6 0,0-2 15,0-5-15,1-3 0,1-2 16,0-3-16,-2-1 16,-3 0-16,1 1 0,-6 4 0,-4-1 15,-1 1-15,-6 3 0,-4 1 16,-4 2-16,-2 1 0,-3 2 15,-4 4-15,-12 2 16,-11 1 0,2 4-16,-3 1 0,0 3 0,2 2 0,-11 2 15,-3 3-15,-1 7 16,-2 3-16,6 3 0,6 1 16,7-3-16,6-3 0,6-3 0</inkml:trace>
  <inkml:trace contextRef="#ctx0" brushRef="#br0" timeOffset="376211.3786">30796 16790 0,'0'0'0,"0"0"0,0 0 16,31-3-16,-16 2 0,11 0 15,8 1-15,15 2 0,2 1 16,4 4-16,3 2 0,5 1 0,-8-2 16,-3 1-16,-5-2 15,-12-2-15</inkml:trace>
  <inkml:trace contextRef="#ctx0" brushRef="#br0" timeOffset="376457.0766">31086 16359 0,'0'0'16,"0"0"-16,0 0 0,0 0 15,0 0-15,0 0 0,0 0 16,-5 26-16,5-26 0,-7 27 15,0-6-15,0 3 0,-2 2 0,-2 2 16,-2 3-16,-3 10 0,2 0 16,1 4-16,0 1 0,1 8 15,2-2-15,4 7 0,4-4 16,5-8-16,5-7 0,-3-8 16,0-8-16,-2-5 0</inkml:trace>
  <inkml:trace contextRef="#ctx0" brushRef="#br0" timeOffset="377124.7897">31844 16504 0,'0'0'0,"0"0"15,0 0-15,0 0 0,0 0 0,-29 15 16,29-15-16,-27 18 0,11-5 16,-3 3-16,-2 2 15,1-1-15,2 1 0,-6 7 0,3 3 16,4 0-16,1 0 0,1 4 16,4-3-16,4-3 0,5-3 15,7 0-15,4-3 0,7-3 16,3-3-16,8-4 0,8-3 15,1-5-15,-1-3 0,8-5 0,0-3 16,-6-1-16,-3 0 0,-5-4 16,0-3-16,-6-1 0,-3-1 15,-2 1-15,-3 0 0,-3 5 16,-2 3-16,-2 1 0,-3 2 16,1 2-16,-2 1 0,-4 4 15,0-3-15,-3 6 0,-3 1 0,1 4 16,-2 3-16,0 2 0,-2 1 15,-2 1-15,-2 2 16,0 1-16,2 0 0,-1 2 0,1 0 16,4-1-16,1 0 0,2-4 15,1-3-15,2-2 0,2-3 16,6-6-16,5-5 0,1-1 16,2-1-16,5-5 0,4-3 15,0-3-15,0 0 0,9-10 16,3-3-16,-3 3 0,-1 3 0,1-8 15,-3-1-15,-5 1 16,-3 3-16,-3 4 0,-4 2 0,-3 6 16,-3 3-16,-5 0 0,-2-1 15,-7 3-15,-4 2 0,-5 5 16,-7 2-16,0 2 0,0 1 0,-4 3 16,-4 4-16,-1 0 15,0-2-15,-4 6 0,5 2 16,4 3-16,4 2 0,6-4 15,3-2-15,2-3 0</inkml:trace>
  <inkml:trace contextRef="#ctx0" brushRef="#br0" timeOffset="377374.7649">32580 16998 0,'0'0'15,"0"0"-15,0 0 0,24 15 0,-24-15 16,22 17-16,-10-4 15,-2-2-15,-1 1 0,-1 3 0,-3 1 16,-2-1-16,-3-1 0,-5-2 16,-3-1-16,-3 0 0,-3 1 15,-1-3-15,-3-3 0,0 2 16,0 1-16,-1 0 0,0 1 16,4-2-16,3 1 0,5 2 15,5 1-15,6 1 0,6 0 0,10 3 16,9 2-16,-5-1 0,-3-5 15,-4-1-15</inkml:trace>
  <inkml:trace contextRef="#ctx0" brushRef="#br0" timeOffset="377806.846">31082 17387 0,'0'0'0,"0"0"16,0 0-16,0 0 0,0 0 0,0 0 15,0 0-15,0 0 16,22 12-16,-22-12 0,38 16 0,-10-7 15,4 1-15,6 1 0,8 2 16,11 5-16,0 1 0,8 5 16,-4-2-16,-4-1 0,-13-5 0,-8-3 15</inkml:trace>
  <inkml:trace contextRef="#ctx0" brushRef="#br0" timeOffset="377992.1382">31458 17354 0,'0'0'0,"0"0"0,0 0 15,0 0-15,0 0 0,-5 30 0,5-30 16,-5 33-16,0-13 0,0 6 16,-1 5-16,1 1 0,0 1 15,0 13-15,0 3 0,1 5 16,0-4-16,0-10 0,2-8 15,0-5-15</inkml:trace>
  <inkml:trace contextRef="#ctx0" brushRef="#br0" timeOffset="378347.0979">31853 17538 0,'0'0'0,"0"0"0,0 0 16,0 0-16,-1 29 0,1-29 0,-2 31 16,2-13-16,1 3 0,0 1 15,0 3-15,-1 4 0,0-2 16,-1-5-16,-1-3 0,0-5 16,0-4-16,2-10 0,-1-5 15,1 0-15,0 1 0,2-11 16,1-10-16,0 3 0,0 1 0,0 4 15,2 1-15,1 1 16,-3 3-16,1 3 0,-2 1 0,-1 3 16,0 1-16,1 2 0,1-1 15,3 5-15,3 1 0,6 2 16,6 1-16,1 0 0,1-1 16,4-2-16,3-2 0,-5 0 0,-4 1 15,-3-2-15</inkml:trace>
  <inkml:trace contextRef="#ctx0" brushRef="#br0" timeOffset="378693.2027">32146 17363 0,'0'0'0,"0"0"0,0 0 0,0 0 15,0 0-15,0 0 0,0 0 16,0 0-16,0 0 0,-11 25 16,11-25-16,-6 34 0,4-15 0,0 3 15,1 5-15,-2 0 0,0 3 16,-3 11-16,0 4 15,-1-1-15,1-1 0,-2 3 16,0-4-16,3-9 0,1-7 0,3-5 16,4-11-16,-1-3 15,-1-1-15,12-17 0,9-14 16,-4 5-16,-4 4 0,6-10 0,3-8 16,-3 7-16,-2 5 0,-3 3 15,-4 5-15,-2 4 0,-1 3 16,-3 0-16,-1 1 0,-1 3 15,-2 0-15,-1 6 0,0 4 16,0 7-16,1 6 0,1 4 0,1 3 16,3 5-16,1 2 0,0 0 15,2 1-15,2-7 0,1-4 16,0-1-16,-3-6 16,-2-3-16</inkml:trace>
  <inkml:trace contextRef="#ctx0" brushRef="#br0" timeOffset="378990.2542">32562 17699 0,'0'0'0,"0"0"0,0 0 16,0 0-16,0 0 0,0 0 0,0 0 15,0 0-15,0 0 0,0 0 16,0 0-16,1 30 0,-1-30 16,8 33-16,1-12 0,1 0 15,1 1-15,2 0 0,1-1 16,2-3-16,0-3 0,8-2 15,1-8-15,-1-3 0,0-6 0,0-5 16,-2-6-16,-1 0 0,-2-1 16,2-7-16,-2-2 0,-5-1 15,-3 0-15,-5 2 0,-4 1 16,-7-1-16,-5-1 0,-9-1 16,-7 1-16,-12 1 0,-3 8 15,-12 7-15,-7 6 0,12 1 16,11 1-16,8-1 0</inkml:trace>
  <inkml:trace contextRef="#ctx0" brushRef="#br0" timeOffset="388161.8238">10743 15593 0,'0'0'0,"0"0"16,0 0-16,0 0 0,0 0 0,0 0 16,0 0-16,0 0 0,0 0 15,0 0-15,0 0 16,0 0-16,-5 26 0,5-26 16,-2 40-16,0-15 0,-1 1 0,0 14 15,0 5-15,-1-3 16,2-2-16,2 8 0,1 0 0,1-4 15,1-3-15,1-2 0,2-9 16,-2-7-16,-1-4 0,0-5 16</inkml:trace>
  <inkml:trace contextRef="#ctx0" brushRef="#br0" timeOffset="388573.5242">10761 15648 0,'0'0'0,"0"0"0,0 0 16,28-7-16,-28 7 0,36-5 15,-8 0-15,4 2 16,4 0-16,6 0 0,-5 1 0,9 1 16,-1 2-16,-6 2 15,-4 0-15,0 6 0,-6 4 16,-11 1-16,-2 3 0,-11 5 15,-8 2-15,-8-4 0,-6 1 0,-9 11 16,-7 1-16,-2 2 0,-2-1 16,-7 1-16,-7 2 15,3-1-15,8-6 0,4-6 0,2-6 16,8-2-16,6-1 0,6-4 16,4-4-16,6-6 0,5-5 0,4-1 15,6-2-15,7-6 16,4-4-16,7-4 0,6-2 0,0 1 15,2 1-15,1 0 0,2 0 16,3-2-16,-4 2 0,-1-3 16,1-2-1,-7 1-15,-6 0 0,-6-2 0,-5-3 16,-4 8-16,-2 6 0,-2 4 16</inkml:trace>
  <inkml:trace contextRef="#ctx0" brushRef="#br0" timeOffset="389026.8937">11033 15175 0,'0'0'0,"0"0"16,0 0-16,0 0 0,0 0 0,0 0 15,0 0-15,0 0 0,0 0 16,-6 27-16,6-27 16,1 36-16,0-13 0,1 5 15,0 5-15,1 4 0,-2 3 0,1 18 16,0 5-16,-2 14 0,-1-2 15,-1 16-15,-2 0 0,2 9 16,0-5-16,1 2 0,2-9 16,2-11-16,3-9 0,4 7 15,2-22-15,1-16 0,2-11 0,4-13 16,6-10-16,-6-8 16,-2-6-16,-4-1 0,5-5 15,3-8-15,2-7 0,1-8 16,2-6-16,-8 11 0,-1 5 0,-2-7 15,0 0-15,-5 1 0,-3 1 16,-1 6-16,-3 4 0,-1 5 16,0 4-16,-2 6 0,0 3 15,2 5-15,0 3 0,-1 3 16,0 2-16,3 8 0,3 4 0,-1 6 16,-2 5-16,3 4 0,1 2 15,2 2-15,0 2 16,0 1-16,0 1 0,4-3 15,4 0-15,-3-5 0,0-4 16,8-6-16,3-8 0,-6-3 0,-5-3 16,-4-3-16</inkml:trace>
  <inkml:trace contextRef="#ctx0" brushRef="#br0" timeOffset="389326.1299">12349 15483 0,'0'0'0,"0"0"0,0 0 15,0 0-15,0 0 0,0 0 16,-3 30-16,3-30 0,-4 37 16,2-12-16,-2 3 15,1 2-15,0 2 0,-2 16 0,1 7 16,-4 8-16,1-4 0,-9 16 15,-4 0-15,-3 0 0,-1 0 16,-8 8-16,-1-2 0,-8-2 16,-1-9-16,-9-4 0,-1-9 15,-10 1-15,10-11 0,-3-16 0,-2-11 16,10-22-16,9-16 0,11 6 16,8 3-16,7 4 0</inkml:trace>
  <inkml:trace contextRef="#ctx0" brushRef="#br0" timeOffset="389623.4951">11340 15601 0,'0'0'0,"0"0"0,0 0 16,0 0-16,0-23 0,0 23 16,0 0-16,0 0 15,0 0-15,0 0 0,29 4 0,-29-4 0,28 23 16,-10-5-16,2 3 15,7 9-15,3 1 0,3 8 0,3 7 16,9 10-16,-1-1 0,9 18 16,-1 4-16,9 9 0,-2-5 15,9 16-15,0 0 0,24 30 16,-11-16-16,-1 2 0,-3 3 16,-4-9-16,-4-5 0,6-3 15,2-4-15,-3 2 0,-2 1 0,-23-31 16,-14-20-16,-12-15 15</inkml:trace>
  <inkml:trace contextRef="#ctx0" brushRef="#br0" timeOffset="390007.4381">11811 15524 0,'0'0'16,"0"0"-16,0 0 0,0 0 0,16 28 15,-16-28-15,27 35 0,-12-14 16,2 3-16,2 4 0,5 5 16,8 11-16,1 3 0,7 16 15,1 1-15,3 11 0,-3-5 0,-3-6 16,-11-16-16,-6-13 0</inkml:trace>
  <inkml:trace contextRef="#ctx0" brushRef="#br0" timeOffset="434374.5919">5188 7334 0,'0'0'0,"0"0"0,0 0 0,0 0 16,0 0-16,0 0 0,0 0 15,0 0-15,11 19 0,-11-19 16,29 2-16,-29-2 0,44 0 0,-13-5 16,5-3-16,4-2 0,3 2 15,23-7-15,9-5 0,16-4 16,1 1-16,23-7 0,22-8 15,3-4-15,-11 2 0,54-11 16,-9 12-16,-22 2 0,-16 5 0,0-3 16,0 1-16,-16 6 15,-13 3-15,-1 1 0,-1 0 16,-14 5-16,-11 4 0,-4-1 16,-5-1-16,-9 4 0,-8 2 0,-6-1 15,-4 0-15,-8 2 0,-9 2 16,-6 5-16,-3 3 0,-7 1 15,-5 3-15,-2 3 0,-1 4 16,-5 4-16,-2 1 0,-9 3 16,-8 5-16,-6 1 0,-4 1 15,-13 10-15,-7 7 0,18-16 16,-3 2-16,-37 24 0,-7 2 16,7 1-16,2-1 0,-8 7 15,-9 4-15,9-6 0,5-3 0,-4 2 16,-4 5-16,9-6 0,3-2 15,1 0-15,1-2 16,10-11-16,6-10 0,7-3 0,5-3 16,8-9-16,7-8 0,3-6 15,1-5-15,4-6 0,3-4 0,0-13 16,-4-9-16,7-1 16,3-2-16,8-9 0,6-8 15,6-2-15,1-1 0,4-8 0,1-7 16,0 3-16,0 1 0,4-6 15,4-5-15,-1 7 0,-2 5 16,0-8-16,0-5 0,-4 9 16,-2 5-16,5-1 0,6-2 15,-6 6-15,-2 4 0,-1 2 16,-4 0-16,2 9 0,-4 6 0,4-1 16,3 2-16,1 5 0,0 5 15,-3 8-15,-4 4 0,-5 8 16,-4 4-16,0 3 0,-1 1 15,3 6-15,1 4 0,2 4 16,4 5-16,-3 1 0,-2 1 16,0 5-16,-1 5 0,2 1 15,-3 2-15,1 6 0,0 8 16,0 0-16,0-1 0,1 7 16,2 5-16,3 2 0,1-4 0,5 3 15,2 2-15,0-4 0,0-5 16,13 24-16,-1-5 15,-3-12-15,0-10 0,2 0 0,1-1 16,-4-10-16,-4-7 0,-1-1 16,1-1-16,-6-10 0,-3-7 0,-4-2 15,-1-1-15,-9-3 16,-3 2-16,1-3 0,0-1 16,-1-3-16,-1-3 0,-6-2 0,-3 0 15,-4 1-15,-4 1 0,-17-4 16,-11 0-16,-6 0 0,-4 1 15,-14 1-15,-12 4 0,-13 1 16,2 1-16,-16-2 0,0 0 16,-27-2-16,25 1 0,15-3 15,12 1-15,10 1 0,8 2 0,9 1 16,6 0-16,7-4 16,6-2-16,8 1 0,7 0 15,7 2-15,6 3 0,5-2 0,4-3 16,-3 2-16,3 0 0,1 3 15</inkml:trace>
  <inkml:trace contextRef="#ctx0" brushRef="#br0" timeOffset="434741.7108">8296 7650 0,'0'0'0,"33"0"16,7 0-16,16-1 0,6-2 0,35-3 15,33-5-15,13 2 0,-6 1 16,81 0-16,-4 3 0,-23 0 15,-16 0-15,14 1 0,8 2 16,-13 4-16,-10 1 0,20 2 16,13 1-16,-15 3 0,-10 1 15,23 6-15,16 3 0,-19 5 16,-14 1-16,19 11 0,14 8 16,-23 5-16,-15 1 0,13 11 0,10 6 15,-23-1-15,-15 0 0,-52-21 16,-36-14-16,-24-9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11:50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6302 11650 0,'0'0'0,"-11"11"0,-8 6 16,-3 5-16,-2 4 0,-14 19 0,-15 19 16,-6 9-16,2-3 0,-4 16 15,0 0-15,6-4 0,11-13 16,-3 11-16,18-21 0,11-24 15,9-18-15,3-5 0,1-4 16,2-2-16</inkml:trace>
  <inkml:trace contextRef="#ctx0" brushRef="#br0" timeOffset="172.4805">5923 12284 0,'0'0'0,"0"0"16,0 0-16,0 0 0,10 23 0,-10-23 16,-1 33-16,-2-7 0,-3 6 15,-2 8-15,-3 8 0,-8 20 16,0 7-16,-8 26 15,0 6-15,-2 17 0,-1 16 0,3 18 16,6-5-16,2 39 0,10-28 16,5-7-16,8-3 0,5-25 15,7-17-15,15-18 0,10-13 16,-12-26-16,-6-19 0,-5-11 16,-8-8-16,-1-5 0</inkml:trace>
  <inkml:trace contextRef="#ctx0" brushRef="#br0" timeOffset="849.2687">6428 11612 0,'0'0'0,"0"0"0,0 0 0,0 0 16,0 0-16,0 0 0,26 14 16,-26-14-16,25 20 0,-6-7 15,4 3-15,-1-2 0,0 1 16,6 7-16,-2 5 0,-4 2 0,-4 2 16,-10 13-16,-12 1 15,-8 3-15,-8 2 0,-14 14 0,-8 3 16,-3-2-16,-4-3 0,-2 8 15,-6 3-15,16-13 0,9-11 16,2 0-16,15-18 0,15-15 16,10-10-16,6-11 0,6-6 15,13-5-15,9-3 0,4-2 0,5-5 16,-1 1-16,-5 2 0,-12 9 16,-8 4-16,-8 6 0,-7 4 15,-13 12-15,-9 10 0,-16 0 16,-13 5-16,-12 7 0,-10 8 15,4-1-15,3 0 0,-4 2 16,9-3-16,-2 3 0,16-15 16,16-13-16,10-8 15,7-3-15,2-1 0,9-6 0,7-3 16,7-4-16,9-1 0,5-1 16,6 0-1,-6 11-15,-1 9 0,-13 3 0,-9 1 16,-14 12-16,-10 9 0,-5 0 15,-4 2-15,-5 7 0,-5 6 16,6-5-16,4-5 0,0-1 16,6-6-16,4-8 0,4-7 0,4-6 15,1-4-15,6-9 0,4-4 16,12-15-16,9-10 16,-1 0-16,3-6 0,14-16 0,7-7 15,-3-1-15,-3 3 0,43-45 16,18-16-16,-13 17 0,-9 12 15,-27 28-15,-19 21 0,-13 11 16</inkml:trace>
  <inkml:trace contextRef="#ctx0" brushRef="#br0" timeOffset="1349.2603">7555 11910 0,'0'0'0,"0"0"15,12-21-15,-8 12 0,-2 0 0,-1 2 16,-1 3-16,-6-1 0,-4 4 16,-13 7-16,-12 6 0,-1 2 15,-2 0-15,-17 11 0,-6 3 16,5-3-16,4 0 0,-1 8 15,2 5-15,12-8 0,10-7 0,9-3 16,7-2-16,7-5 16,5-4-16,18-1 0,15-2 15,-1-4-15,-1 0 0,9 4 16,3 6-16,-9 0 0,-5-1 0,-7 8 16,-5 7-16,-3-1 0,-5 3 15,-6 8-15,-7 6 16,0-3-16,-2-2 0,0 0 15,-3-1-15,4-7 0,0-5 0,4-7 16,4-3-16,2-8 0,2-5 16,13-8-16,11-9 15,7-3-15,7-1 0,10-6 0,2-1 16,-4 2-16,0 0 0,-4 3 16,-9 5-16,-11 5 0,-9 4 15,-9 6-15,-6 5 0,-15 6 16,-9 5-16,-20 6 0,-11 3 15,-9 4-15,-6 1 0,-8 5 16,-5 5-16,-8 7 0,5 1 0,-27 25 16,15-2-16,13-8 0,7-4 15,10 0-15,8 3 0,16-11 16,13-8-16,11-5 0,7-5 16,6-5-16,1-2 0,7-3 15,3-3-15,3-4 0,1-3 0,15-13 16,11-7-16,-7-4 15,4-1-15,-13 5 0,-6 3 16,-4 0-16</inkml:trace>
  <inkml:trace contextRef="#ctx0" brushRef="#br0" timeOffset="1733.1858">7079 13187 0,'0'0'16,"0"0"-16,0 0 0,-2 23 16,2-23-16,0 26 0,1-7 15,1 2-15,1 3 0,3 7 16,1 0-16,3 0 0,1 1 0,4-2 15,1 1-15,5 5 16,1-3-16,-1-4 0,-4-1 16,-1-5-16,0-3 0,-4-4 0,-2-5 15,-1-5-15,-1-3 0,0-8 16,0-8-16,0-5 0,-1-6 16,-1-7-16,-1-5 0,1-5 15,-3-2-15,0-12 0,1-1 16,3 3-16,5 2 0,0-6 15,1 4-15,-1 7 0,0 7 0,-1 6 16,0 4-16,4 6 16,1 4-16,6 6 0,5 4 0,0 6 15,1 6-15,4 6 0,3 4 16,-2 4-16,-3 1 0,2 8 16,1 5-16,-2 3 0,-3 2 15,-3 0-15,-6 2 16,-5-4-16,-10-1 0,-7-6 15,-8-5-15,3-5 0,4-4 16,-2-4-16</inkml:trace>
  <inkml:trace contextRef="#ctx0" brushRef="#br0" timeOffset="1916.4691">7207 12931 0,'0'0'0,"0"0"0,0 0 15,0 0-15,25 10 0,-25-10 16,31 13-16,-10-6 0,2 1 0,7 1 16,4 0-16,12 1 15,3 0-15,5-8 0,5-3 16,2 1-16,-11 0 0,-10-1 16</inkml:trace>
  <inkml:trace contextRef="#ctx0" brushRef="#br0" timeOffset="9566.9097">6884 13662 0,'0'0'0,"0"0"0,0 0 0,0 0 16,0 0-16,0 0 0,0 0 15,0 0-15,0 0 0,0 0 16,10-16-16,-10 16 0,0 0 0,0 0 16,19-5-16,-19 5 0,0 0 15,0 0-15,27-4 0,-27 4 16,21-3-16,-7 3 0,1 0 15,0-1-15,3 1 0,-2-1 16,3 1-16,2 0 0,1-1 16,1 0-16,1 1 0,8-1 15,1 1-15,3 0 0,0-2 16,0 1-16,2-1 0,8-1 16,0-2-16,2 1 0,-1 1 0,2-1 15,-1 0-15,9 1 0,-5 1 16,0-2-16,0 0 0,-2 1 15,-3 1-15,9 2 0,1 0 16,-7-1-16,-3-3 0,2 2 16,3 1-16,-3 1 0,-3 1 0,1 2 15,2 2-15,-3-3 16,-1-1-16,7 0 0,0 1 16,-1-1-16,1 2 0,3-1 0,0 0 15,-2-1-15,-1-1 0,5 1 16,1 0-16,-3-2 0,-2-2 15,7 2-15,-2 0 0,-1 3 16,1 2-16,19-3 0,-4-4 16,-9-1-16,-6-1 0,3 3 15,2 1-15,-1 0 0,2 0 0,-1 0 16,-1 0-16,-4-2 16,-1-1-16,4 0 0,5 1 15,-3 0-15,-2-1 0,5 0 0,5 0 16,-2 0-16,2 0 0,1 1 15,2 1-15,-3 2 0,-3 0 16,7-1-16,3 0 16,-3-4-16,-3 0 0,2 2 0,2-1 15,-2 1-15,-2-1 0,8 3 16,7 2-16,-5-5 16,-5-4-16,0 7 0,-1 3 0,-4 2 15,-3 1-15,4-2 0,3 1 16,-1-1-16,-1 1 0,1-3 15,0 0-15,-2 0 0,-1 1 0,6-1 16,2 2-16,-3 0 16,-2 0-16,3 1 0,3 1 0,-6-2 15,-5-2-15,5 1 0,5-1 16,-5-1-16,-3-1 0,5 2 16,1 0-16,0-1 0,0-1 15,3 1-15,-1 1 0,-2 0 16,-4 1-16,5 0 0,2 1 15,0-4-15,-1-3 0,1 3 16,0 0-16,-1 0 0,-3 0 0,1 0 16,0 0-16,-6 0 0,-5 0 15,2-2-15,0 0 0,0 0 16,-2 1-16,-2-1 0,-1-2 16,-5-1-16,-1 0 0,-2 2 15,0 1-15,0-3 0,2-3 16,6 2-16,5 0 15,6-1-15,5-1 0,-17 1 16,-12 0-16,5 2 0,4 2 16,-5-2-16,-4-1 0,7-1 15,6 1-15,-15 0 0,-11-1 0,6-2 16,4-1-16,-3 4 0,-1-1 16,1 4-16,0 3 15,2-3-15,-1-2 0,-3 3 0,-1 3 16,-2 1-16,-3 4 0,9-6 15,7-3-15,0 4 0,-1 2 16,1-3-16,0-1 0,-9 1 0,-6 1 16,2 3-16,2 2 15,-2 0-15,-2 0 0,-7-1 16,-5 1-16,-6-3 0,-1-4 0,-11 1 16,1 0-16,-7-1 15,-2 2-15,-2-2 0,2 2 16,0 0-16</inkml:trace>
  <inkml:trace contextRef="#ctx0" brushRef="#br0" timeOffset="10799.9287">15170 14090 0,'0'0'0,"0"0"16,0 0-16,0 0 0,0 0 0,25 1 15,-25-1-15,26-3 0,-26 3 0,36-5 16,-14 0-16,3-1 16,4-2-16,4-1 0,3 0 0,12-4 15,-1-2-15,16-3 16,3 0-16,-2 1 0,-2 1 15,8-1-15,-2 0 0,3-1 0,-6 1 16,-5 3-16,-4 1 16,-5 3-16,-6 1 0,1-2 0,-5 3 15,-6 0-15,-3 1 0,-6 0 16,-1 1-16,-4 1 0,-2 1 16,-4 0-16,0 1 0,-2 0 15,-1 1-15,-3 4 0,-1 1 16,-2-1-16,1 2 0,-2-1 15,1 3-15,-3 1 0,-1 0 0,-3 2 16,-3 1-16,-3 4 16,-2 0-16,1 1 0,-2 1 0,-4 3 15,-2 2-15,-8 7 16,-3 3-16,2 0 0,-1 1 0,-8 7 16,-2 1-16,2-1 0,2-3 15,0 3-15,1 2 0,-2 1 16,2-5-16,4-3 0,3-3 15,5-6-15,4-4 0,3-6 16,3-4-16,2-3 0,2-4 0,1 0 16,0-1-16,1-5 0,0-5 15,-1-4-15,1-5 0,-1 0 16,-1 0-16,2-6 0,0-3 16,0-1-16,2-2 0,1-4 15,1-4-15,0 1 0,1-1 16,-1-12-16,0-4 0,1 3 15,1 4-15,1-2 0,-1 0 16,1-5-16,1 1 0,-1 3 16,2 1-16,-2 4 0,0 1 0,3 4 15,1 1-15,0 7 0,-1 3 16,1 1-16,-1 2 0,-1 5 16,1 3-16,-2 4 0,1 5 15,-4 1-15,0 0 0,4 4 16,1 4-16,1 2 0,1 4 0,0 3 15,1 4-15,0 2 16,-2 3-16,4 0 0,0 4 16,-1 1-16,-1 1 0,2 9 15,1 6-15,1-1 0,1-1 0,1 8 16,1 1-16,-3-2 16,-1-1-16,7 6 0,3-1 0,0-1 15,1-4-15,-2-3 0,0-1 16,1 2-16,-1-5 0,-1 0 15,-2-1-15,-1-5 0,1-2 0,-1-6 16,-3-3-16,-4-4 16,-2 0-16,-4-5 0,0-3 0,-2-3 15,-1-2-15,-1-2 16,-1-2-16,0 0 0,0 0 0,-3-5 16,-1-1-16,-3-2 0,-1 0 15,-5-1-15,-4-3 0,-1-1 16,-1-1-16,-6-2 0,-5-2 15,-4-1-15,-3 0 0,-7-1 16,-6 1-16,-19-2 0,-3 2 0,-25-4 16,-9-2-16,-3 2 0,-3 1 15,-65-2-15,-21 7 0,14 8 16,9 6-16,55 1 0,37 1 16,26 0-16</inkml:trace>
  <inkml:trace contextRef="#ctx0" brushRef="#br0" timeOffset="18533.7024">7698 12665 0,'0'0'0,"0"0"0,0 0 16,0 0-16,0 0 0,0 0 16,0 0-16,0 0 0,0 0 15,24 15-15,-24-15 0,0 0 0,0 0 16,22 11-16,-22-11 16,23 5-16,-23-5 15,37 4-15,-11-3 0,-2 0 0,0-1 16,1 0-16,2-1 0,7 1 15,-1 1-15,0-1 16,0-1-16,-5 0 0,-5 1 16,-5-3-16,-7 2 0,0-1 0,-4 1 15,0-1-15</inkml:trace>
  <inkml:trace contextRef="#ctx0" brushRef="#br0" timeOffset="18800.3447">7939 12526 0,'0'0'0,"0"0"16,0 0-16,0 0 0,0 0 15,0 0-15,0 0 16,0 0-16,0 0 0,9 25 0,-9-25 15,0 0-15,6 29 0,-6-29 16,2 27-16,1-12 0,-1 2 0,-1 2 16,1 3-1,-2-1-15,1 1 0,1 4 0,-2 0 16,3-3-16,-1-3 0,0-3 16,-1-2-16,0-3 0</inkml:trace>
  <inkml:trace contextRef="#ctx0" brushRef="#br0" timeOffset="20200.2121">8233 12372 0,'0'0'0,"0"0"0,0 0 0,0 0 16,0 0-16,0 0 0,0 0 16,0 0-16,0 0 0,0 0 15,31 0-15,-31 0 16,23 5-16,-23-5 0,24 5 0,-10-2 15,-1 0-15,-1 0 16,-1-1-16,0 2 0,0 0 16,-1 2-16,0-1 0,-2 2 15,-2 2 1,-2 0-16,-3 2 0,-1-1 0,0 1 0,-1 0 16,-3 0-1,1 1-15,0 0 0,-5 3 16,-2-1-16,2-3 0,2-1 15,-2 3-15,2-2 0,0-1 16,1-1-16,3-1 0,2-2 16,0-1-16,0-2 0,2 1 15,3 1-15,1 0 0,0-1 0,2 0 16,-1-1 0,2-2-16,1 1 0,-1-1 0,0-1 15,2 2-15,1 1 16,0-2-16,-1 0 0,0 0 0,0 1 15,-1 0-15,0-1 0,-2 0 16,-1 1-16,1 0 0,-1 0 0,-2-1 16,1 2-16,-2-1 15,1 1-15,-2 0 0,0 0 16,-1 0-16,-1 0 0,-1 1 0,-2 0 16,0 1-16,-1 0 0,-2 1 15,-1-1-15,-2 0 0,-1 1 16,-1-2-16,-1 2 0,0-1 15,1 0-15,0 1 0,2 0 16,-1-2-16,0 1 0,-1-1 16,1 1-16,-2 1 0,1-1 0,0 1 15,-1-1-15,1 0 0,0 0 16,1-1-16,-1-1 16,0 1-16,1-1 0,1 0 0,0 1 15,2-1-15,-1-1 0,1 1 16,0 1-16,1-1 0,0 0 0,1-2 15,0 1-15,1 0 16,1 1-16,-1-1 0,0 0 16,1-1-16,0 0 0,0-1 15,0 1-15,2-1 0,-3 0 0,3 0 16,-2 1-16,2-1 0,-2 1 16,2-1-16,0 0 15,0 0-15,0 0 0,0 0 0,0 0 16,0 0-16,0 0 0,0 0 15,0 0-15,0 0 0,0 0 0,0 0 16,0 0-16,0 0 16,0 0-16,0 0 0,0 0 15,0 0-15,0 0 0,0 0 0,0 0 16,0 0-16,0 0 0,0 0 16,0 0-16,0 0 0,0 0 15,0 0-15,0 0 0,0 0 16,0 0-16,-3 4 0,3-4 15,0 0-15,0 0 0,0 0 16,0 0-16,0 0 0,0 0 0,0 0 16,0 0-16,0 0 0,0 0 15,0 0-15,0 0 16,0 0-16,0 0 0,0 0 0,0 0 16,0 0-16,0 0 0,-12-3 15,-3 2-15,1 1 0,3-1 0,1 0 16</inkml:trace>
  <inkml:trace contextRef="#ctx0" brushRef="#br0" timeOffset="22933.4529">9052 13562 0,'0'0'0,"0"0"15,0 0-15,0 0 0,0 0 0,0 0 16,0 0-16,25-12 0,-25 12 16,0 0-16,35-1 0,-20 2 15,2 0-15,3 0 0,2 1 16,1-1-16,2-1 0,10 3 15,3 1-15,-2 0 0,1-1 16,5 1-16,4 2 0,7-2 16,-4-1-16,2 0 0,2 2 15,5 0-15,-4 0 0,5-1 16,2-1-16,-3 1 16,-2 0-16,5 0 0,-6-3 0,-4 1 15,-4 1-15,4 1 0,-4-1 16,-2 1-16,-2-1 0,-3-3 15,-4 0-15,-1 1 0,0 1 0,-3 0 16,-2 2-16,-4-3 0,-2-1 16,4 0-16,2 1 0,-5 1 15,-3 0-15,-2-1 0,-3 0 16,-4-1-16,1 0 0,-3-3 16,-3-2-16,-3 1 0,0 1 15,-1 1-15</inkml:trace>
  <inkml:trace contextRef="#ctx0" brushRef="#br0" timeOffset="23916.2248">9129 12609 0,'0'0'0,"0"0"15,0 0-15,0 0 0,0 0 0,0 0 16,0 0-16,0 0 16,0 0-16,0 0 0,0 0 0,0 0 15,0 0-15,0 0 0,27-1 16,-27 1-16,0 0 0,27 1 15,-27-1-15,22 2 0,-8-1 16,2 1-16,3-1 0,-1 0 16,-2-1-16,1 1 0,0-1 15,1 0-15,0-1 0,-3-1 16,-1-3-16,-1 1 0,-2 0 0,-2 1 16</inkml:trace>
  <inkml:trace contextRef="#ctx0" brushRef="#br0" timeOffset="24400.5937">9522 12400 0,'0'0'0,"0"0"0,0 0 15,0 0-15,0 0 0,0 0 0,0 0 16,0 0-16,0 0 0,23-8 15,-23 8-15,0 0 0,0 0 16,31 3-16,-31-3 0,24 5 16,-11-2-16,0-1 0,-2 3 15,-2 1-15,1-1 0,-1 3 16,-1 0-16,-1 1 0,-2 0 0,-2 1 16,0 1-1,-3 0-15,-2 0 0,-2 0 0,-1 1 16,-2-2-16,0 0 0,1 0 0,-2-1 15,0 1-15,2-1 0,0 0 16,2 1-16,0-3 0,2 2 16,2-2-16,4 1 0,1 0 15,3-1-15,1-1 0,2 1 16,1-2-16,0 1 0,6 2 16,0 1-1,0-1-15,0 0 0,-4 0 0,-2 1 16,-4 1-16,-4 3 15,-4-2-15,-4 1 0,-5 0 0,-4 0 16,-6-1-16,-5 0 0,-6 0 16,-6 2-16,-9 0 0,2-1 0,9-3 15,6-1-15,4-2 0</inkml:trace>
  <inkml:trace contextRef="#ctx0" brushRef="#br0" timeOffset="25891.5362">7752 13400 0,'0'0'16,"0"0"-16,0 0 0,0 0 16,0 0-16,0 0 0,0 0 15,-19 9-15,19-9 0,0 0 0,0 0 16,0 0-16,0 0 0,0 0 16,-22-1-16,22 1 0,0 0 15,0 0-15,0 0 0,0 0 16,0 0-16,0 0 0,0 0 15,0 0-15,0 0 0,0 0 16,0 0-16,0 0 0,0 0 0,0 0 16,0 0-16,0 0 0,0 0 15,0 0-15,0 0 16,0 0-16,0 0 0,0 0 0,0 0 16,0 0-16,0 0 0,0 0 15,0 0-15,0 0 0,0 0 0,0 0 16,0 0-16,0 0 15,0 0-15,0 0 0,0 0 16,0 0-16,0 0 0,0 0 16,0 0-16,0 0 0,-17-17 0,17 17 15,0 0-15,0 0 0</inkml:trace>
  <inkml:trace contextRef="#ctx0" brushRef="#br0" timeOffset="26554.5094">7722 13175 0,'0'0'0,"0"0"0,0 0 15,0 0-15,0 0 0,0 0 0,0 0 16,0 0-16,0 0 0,0 0 16,0 0-1,0 0-15,0 0 0,0 0 0,0 0 0,0 0 16,0 0-16,0 0 15,0 0-15,0 0 0,0 0 16,0 0-16,0 0 0,8 22 0,-8-22 16,0 0-16,0 0 0,0 0 15,0 0-15,0 0 0,0 0 16,0 0-16,8 21 0,-8-21 16,0 0-16,0 0 0,0 0 15,0 0-15</inkml:trace>
  <inkml:trace contextRef="#ctx0" brushRef="#br0" timeOffset="30066.7852">12953 12593 0,'0'0'0,"0"0"16,0 0-16,0 0 0,0 0 0,0 0 15,0 0-15,-23-8 0,23 8 16,-22-5-16,22 5 0,-29-2 15,15 2-15,-4 1 0,-1 1 16,-2 3-16,-1 0 0,0 3 16,-1 1-16,-8 5 0,0 1 0,-2 6 15,-1 4 1,-1 4-16,-2 3 16,-1 5-16,5-5 0,0 8 0,4-3 15,6 1-15,5-2 0,3 1 16,3 2-16,2-1 0,2-2 15,4 1-15,1 2 0,3-4 16,1-4-16,3 6 0,1 1 0,2-4 16,2-2-16,8-2 15,8 1-15,-4-5 16,1-2-16,-3-4 0,0-4 16,9 1-16,4-2 15,-8-7-15,-1-2 0,6-5 0,5-4 16,-2-1-16,-2-1 0,8-6 15,2-2-15,-8-1 0,-1 1 0,6-7 16,2-2-16,-3 0 0,-2 0 16,0-4-16,-1-3 0,-6 1 15,-3 2-15,3-3 0,2-4 16,-6 3-16,-3 4 0,-2-10 16,-1-4-16,-6 9 0,-3 3 0,-2-7 15,-1-1-15,-4 10 16,-2 2-16,-5-3 0,-3-2 15,-3 2-15,-2 2 0,-5-1 0,-4-2 16,1 4-16,0 4 0,-8-1 16,-5 0-16,4 4 0,3 3 15,-3 1-15,-3 1 0,2 2 16,3 2-16,2 1 0,3 1 16,4-2-16,3-2 0,5 3 15,2 2-15,4 1 0</inkml:trace>
  <inkml:trace contextRef="#ctx0" brushRef="#br0" timeOffset="30517.0452">12813 12254 0,'0'0'0,"0"0"16,0 0-16,0 0 0,0 0 0,-5 25 15,5-25-15,-4 22 0,4-22 16,-8 27-16,3-11 0,-1 1 16,2 0-16,-2 2 0,-1 2 15,-1-2-15,0-2 0,-1 7 16,2 0-16,-1-3 0,1-1 0,1-3 15,-1-1-15,3-2 0,0-2 16,3-3-16,2-4 16,2-1-16,-1-3 0,-2-1 0,2 1 15,-2-1-15</inkml:trace>
  <inkml:trace contextRef="#ctx0" brushRef="#br0" timeOffset="30900.3208">12893 12289 0,'0'0'0,"0"0"0,0 0 15,0 0-15,0 0 0,5 22 0,-5-22 16,2 18-16,-2-18 0,5 22 16,-5-22-16,10 32 15,-4-14-15,-1 1 16,2 1-16,-2-2 15,1 0-15,-1-1 0,0-2 0,0 0 16,0-3-16,-1-1 0,0-3 16,-2-2-16,0-1 0,0-2 0,0-1 15,2-4-15,-1-2 0,1-1 16,2-4-16,-1-2 0,2-2 16,0-1-16,0-1 0,4-6 15,0 1-15,0 0 0,0-1 16,-1 0-16,0 0 0,0 2 15,1 1-15,0 1 0,0 0 16,0 2-16,0 3 0,0 0 16,0 2-16,0 3 0,0 1 0,-1 1 15,-2 1-15,-1 1 0</inkml:trace>
  <inkml:trace contextRef="#ctx0" brushRef="#br0" timeOffset="31183.3398">13256 12550 0,'0'0'0,"0"0"16,0 0-16,0 0 0,24 8 0,-24-8 16,23 6-16,-23-6 15,25 7-15,-14-3 0,-1 1 16,-2 0-16,1-1 0,-2 1 15,-2 2-15,0 1 0,-1 0 0,-1 0 16,0-1-16,-1 1 16,-1-1-16,1 0 0,0-1 0,3 1 15,1 1-15,9 0 16,5-1-16,2 1 0,2-1 0,13 2 16,5-1-16,-6-1 0,-7-1 15,-3 0-15</inkml:trace>
  <inkml:trace contextRef="#ctx0" brushRef="#br0" timeOffset="31633.3342">13750 13666 0,'0'0'15,"0"0"-15,0 0 0,0 0 16,0 0-16,0 0 0,22-8 15,-22 8-15,23-5 0,-23 5 0,30-4 16,-14 2-16,2-1 0,4 2 16,3 0-16,2 0 0,-1 0 15,13 0-15,3-2 0,1 1 16,1 1-16,13 0 0,2-1 16,-1 1-16,1 1 0,13 0 15,3 2-15,-6-1 0,-5 0 0,11 1 16,-2 0-16,1 2 0,-9-1 15,3 0-15,1 0 16,-12 0-16,-7 0 0,20-2 16,-6-3-16,-36 1 0,-8 0 0,-6 0 15</inkml:trace>
  <inkml:trace contextRef="#ctx0" brushRef="#br0" timeOffset="32033.8757">16469 13475 0,'0'0'16,"9"2"-16,2 0 0,2 0 16,1-1-16,8 2 0,3 2 0,3-1 15,3-2-15,7 1 0,1 1 16,1 1-16,-1 1 0,1-1 16,1 1-16,-3 0 0,0 2 15,7 1-15,-1-1 0,-4 2 16,-4 0-16,0-2 0,-2-2 15,-2 0-15,-3-1 0,-1 0 16,-3 0-16,1 0 0,-2 1 0,-2-3 16,-2-1-16,-4 0 0,-2-1 15,-6-1-15,-1-2 0,-1 0 16,-2 1-16,-1 0 0</inkml:trace>
  <inkml:trace contextRef="#ctx0" brushRef="#br0" timeOffset="32926.7478">7002 13447 0,'0'0'0,"0"0"0,0 0 16,0 0-16,0 0 0,0 0 0,0 0 16,-14 21-16,14-21 0,0 0 15,0 0-15,-1 23 0,1-23 0,0 0 16,-3 13-16,2-10 16,0 1-16,0-1 0,0-1 15,0 1-15,-1-1 0,1 0 16,0 1-16,1-1 0,0-2 0,-2 4 15,2-4-15,-1 1 0,1-1 16,0 0-16,0 0 16,0 0-16,0 0 0,0 0 0,0 0 15,0 0-15,0 0 0,0 0 16,10-1-16,0-2 0,3-1 0,-2-1 16,-1 1-16,-1 1 15</inkml:trace>
  <inkml:trace contextRef="#ctx0" brushRef="#br0" timeOffset="33233.5146">11060 13550 0,'0'0'0,"0"0"0,0 0 16,0 0-16,0 0 0,0 0 0,0 0 15,0 0-15,0 0 0,0 0 16,0 0-16,-16 18 0</inkml:trace>
  <inkml:trace contextRef="#ctx0" brushRef="#br0" timeOffset="39383.9162">17572 12073 0,'0'0'0,"0"0"0,0 0 15,0 0-15,0 0 0,0 0 0,34-15 16,-7 10 0,9-1-16,10 0 0,10 1 15,-6 1-15,-2 1 0,2 1 16,-9 0-16,0 1 0,-4 1 16,-9 2-16,-8 1 0,-8 1 15,-3 0-15,-3 2 0,-1 1 0,-4 3 16,-2 3-16,0 1 0,-1 0 15,-1 4-15,1 5 16,3-1-16,1-3 0,5 3 0,4 1 16,1-1-16,1-1 0,5 2 15,2 4-15,-2-2 0,-2-3 0,1 11 16,-3 4 0,-5-9-16,-4 0 0,0 1 0,-3-1 15,-2-4-15,-1-4 0,-3-1 16,1-3-16,1-3 0,0-5 15,-3-4-15,-1-5 0,-6-3 16,-4-2-16,-3-5 0,0-3 16,-3-3-16,-2-2 0,2-4 15,1-6-15,2 1 0,1-1 0,0-8 16,3-2-16,3 5 0,1 2 16,1 1-16,0 1 15,0 4-15,-1 3 0,1 4 0,1 3 16,3 4-16,1 4 0,0 7 15,-2 4 1,-4 10-16,-4 10 0,0 0 0,2 1 16,-1 13-16,0 9 0,-1 7 15,2-3-15,-7 31 16,-3 18 0,2 12-16,2 11 0,3-4 0,2-18 15,-1 40-15,3-15 0,3-23 16,3-15-16,3-1 0,1 0 15,1-20-15,1-14 0,3-8 16,2-5-16,0-14 0,2-10 0,-3-4 16,-1-5-16,0-1 0</inkml:trace>
  <inkml:trace contextRef="#ctx0" brushRef="#br0" timeOffset="39834.5569">18573 11982 0,'0'0'0,"0"0"0,0 0 0,0 0 16,0 0-16,0 0 0,27 1 15,-27-1-15,0 0 0,27 14 16,-27-14-16,20 17 0,-13-6 0,-6 4 15,-5 3-15,-6 3 16,-5 1-16,-11 3 0,-11 4 16,-6 5-16,2-1 0,-5 5 15,4-4-15,-2 4 0,4-6 0,6 2 16,10-3-16,12-7 0,6-2 16,7 0-16,6-1 0,1 0 15,2 0-15,0 1 0,0 0 16,-1 3-16,0 2 0,-2 2 15,-3 2-15,0 1 0,-2 1 0,-3 0 16,-3 2 0,0 0-16,-1 3 15,0-8-15,2-6 0,-2-4 16,0-5-16,0-4 0,3-3 0,-1-2 16,0-6-16,2-4 0,1-6 15,0 3 1,0 0-16,0 2 0</inkml:trace>
  <inkml:trace contextRef="#ctx0" brushRef="#br0" timeOffset="40202.3423">18559 12569 0,'0'0'0,"0"0"15,0 0-15,21-5 0,-21 5 0,0 0 16,30 6-16,-16 1 16,1 3-16,1 2 0,-1 3 15,-1 1-15,-1 2 0,0 10 16,-3 3-16,-5-1 0,-1-1 0,-9 6 15,-6-2-15,-4-1 0,-5-3 16,-7-3-16,-5-4 0,-5 1 16,1-3-16,-1-6 0,0-5 15,4-6-15,3-3 0,7-5 16,4-6-16,8-4 0,5-4 16,11-2-16,7 1 0,6-3 15,4 2-15,4 1 0,5 1 16,-2 4-16,-1 4 0,0 4 15,-2 3 1,-1 8-16,-3 6 0,-4 0 0,-2-2 0,-2 5 16,-1 1-1,-3 0-15,-2-1 0,-1 0 0,-1-1 16,-1-3-16,-2-3 0,0-2 16,-1-2-16,4-6 0,2-7 0,-1-6 15,2-5-15,-1 5 16,-3 2-16,1 4 0</inkml:trace>
  <inkml:trace contextRef="#ctx0" brushRef="#br0" timeOffset="41016.6516">19103 12378 0,'0'0'0,"0"0"0,0 0 15,0 0-15,0 0 0,0 0 16,16-14-16,-16 14 0,0 0 16,17 5-16,-10 1 0,1 2 0,0 4 15,-2 2-15,0 2 16,-2 2-16,-2 0 0,0 2 0,0 1 15,-1 3-15,0 0 0,2-1 16,2-1-16,1-2 0,2-3 16,2-2-16,3-2 0,7-2 15,6-4-15,10-1 16,7-3-16,8-3 0,8-1 16,4-2-16,-8-3 0,7-3 15,-5-1-15,-3-4 0,-10 1 0,-11-3 16,-8-2-16,-7 0 15,-7 1-15,-12-7 0,-9-4 16,-6 1-16,-7 4 0,1-4 16,0-2-16,3 3 0,1 3 0,0 3 15,2-1-15,1 5 0,2 3 16,4 3-16,4 4 16,0 3-16,2 2 0,-2 7 0,-2 6 15,3-1-15,0 2 0,1 6 16,0 6-16,0 1 0,1 2 0,1 12 15,1 5-15,0-1 0,-1-1 16,2 6-16,1 4 16,1-4-16,1-4 0,0 9 0,1 1 15,0-8-15,1-6 0,-4 5 16,-3 0-16,-2-12 0,-2-8 16,-6-4-16,-4-4 0,-1-7 15,-1-4-15,-11-4 0,-7-2 16,5-2-16,4 0 0,-2-6 15,0-4-15,5-1 0,5 0 0,3-5 16,3-3-16,4 1 0,5 3 16,10-1-16,8 2 15,1 0-15,1 2 0,13-4 16,10-1-16,-4 4 0,-1 3 0,8 3 16,1 3-16,-8 2 0,-8 2 0,-2 6 15,-3 5-15,-4 0 16,-5 1-16,-6 2 0,-6 1 15,-3 0-15,-4 0 0,-7 5 16,-7 5-16,-4-3 0,-2 0 0,-9 2 16,-6 3-16,5-2 0,3-2 15,-7 5-15,2 0 0,5-4 16,3-4-16,8-3 0,5-3 16,5-2-16,3-2 0,8 0 15,7-1-15,4-3 0,4-1 0,24-8 16,17-5-16,6-1 15,5 0-15,32-5 0,15-3 16,8 0-16,-9 1 0,66-8 16,-8-1-16,-53 9 0,-38 6 0,-23 2 15</inkml:trace>
  <inkml:trace contextRef="#ctx0" brushRef="#br0" timeOffset="41236.8995">21394 13007 0,'0'0'0,"0"0"0,0 0 16,0 0-16,0 0 0,-23 4 0</inkml:trace>
  <inkml:trace contextRef="#ctx0" brushRef="#br0" timeOffset="56600.6892">15138 12734 0,'0'0'0,"0"0"16,0 0-16,0 0 0,0 0 0,0 0 16,0 0-16,0 0 0,0 0 15,0 0-15,0 0 0,25 1 16,-25-1-16,0 0 0,0 0 16,33 4-16,-33-4 0,20 4 15,-20-4-15,21 10 0,-11-5 0,0 3 16,0 1-16,-1 0 15,-1 3-15,1-3 0,-1 1 16,-1 1-16,-1 0 0,0 0 16,-1 3-16,0 0 0,-1 0 0,-1 1 15,0 2-15,-2-3 0,-1 2 0,-4 5 16,-2 2-16,-4 0 16,-3 1-16,-3 1 0,-1 1 15,-3-1-15,-2 1 0,-7 5 16,-1 1-16,5-3 0,3-2 0,2 1 15,2 1-15,5-4 16,3-2-16,4 0 0,2-5 16,5-5-16,5 0 0,10-5 15,11-3-15,3-3 0,2-2 0,10-2 16,7-3-16,16-2 0,5-1 16,24-1-16,10 1 15,-7 1-15,-5 4 0,40 3 0,5 6 16,-44-1-16,-28-3 0,-21 0 15</inkml:trace>
  <inkml:trace contextRef="#ctx0" brushRef="#br0" timeOffset="81951.5399">23199 3556 0,'0'0'0,"0"0"15,0 0-15,25-3 0,-25 3 0,30-5 16,-8 2-16,3 0 0,1 1 15,15-3-15,5 0 16,1 2-16,2 0 0,16 1 0,6 2 16,8-2-16,-5 0 0,16 0 15,3 2-15,-7-2 16,-5 1-16,16 0 0,2-1 0,28 1 16,-15 3-16,-2-2 0,0 0 15,-13 0-15,-9-1 0,11-3 16,4-2-16,-6 4 0,-4 0 0,12-2 15,8-1-15,-8-1 0,-6 0 16,9 1-16,7 0 0,-14 0 16,-8-1-16,14 0 15,10 1-15,-13 1 0,-7 2 0,7 2 16,4 1-16,-5 4 0,-6 0 16,6-3-16,6-3 0,-8 0 15,-6-1-15,3 5 0,3 4 16,-11-4-16,-7-5 0,11 4 15,7 2-15,-10 1 0,-8 1 0,7-3 16,3-3-16,-7 1 0,-5 2 16,6-2-16,5 1 0,-11 2 15,-6 1-15,8 3 0,6 1 16,-8-5-16,-5-4 0,7 0 16,8-1-16,-7 5 0,-5 2 0,4 0 15,2 0-15,-7 2 0,-3 0 16,6-2-16,5-3 15,-8 3-15,-7 1 0,4-2 0,3-1 16,-6 3-16,-4 2 0,7-1 16,6 0-16,-9-3 0,-7 1 15,5 0-15,4 1 0,-8-2 16,-5-3-16,2 5 0,1 1 16,-6 3-16,-4-1 0,4-2 15,3-1-15,-9-2 0,-7 0 0,5 1 16,3 0-16,-6 1 15,-5 0-15,1 1 0,2 2 0,-4 1 16,-5-1-16,4-3 16,2-3-16,-3 4 0,-4 2 0,1 0 15,1 0-15,-5-1 0,-3-1 16,0 2-16,-1 2 0,-3-4 16,-1-2-16,-4 4 0,-3 5 15,-9-10-15,2-2 0,-3 0 16,-2-2-16,-1 0 0</inkml:trace>
  <inkml:trace contextRef="#ctx0" brushRef="#br0" timeOffset="82212.8981">31498 4092 0,'0'0'0,"0"0"0,0 0 0,0 0 16,0 0-16,-22 6 0,22-6 15,0 0-15</inkml:trace>
  <inkml:trace contextRef="#ctx0" brushRef="#br0" timeOffset="82411.9043">30172 4323 0,'0'0'0,"0"0"0,0 0 0,0 0 16,0 0-16,1 26 0,-1-26 0,0 0 16</inkml:trace>
  <inkml:trace contextRef="#ctx0" brushRef="#br0" timeOffset="87584.3293">24984 5300 0,'0'0'0,"0"0"16,0 0-16,0 0 0,-25-14 0,25 14 15,-37-8-15,14 7 16,-1 1-16,-15 2 0,-6 1 16,-1 0-16,-1 3 0,-18 3 0,-5 3 15,-11 1-15,5 2 0,-16 11 16,-2 7-16,9-3 0,8-3 15,-31 23-15,-2 9 16,26-7-16,18-6 0,8 7 0,8 5 16,13-1-16,10-2 15,16 2-15,11 2 16,15-5-16,13-1 0,5-3 0,4-2 16,2-11-16,0-7 0,14 2 15,9 1-15,2-3 0,0-2 16,3-4-16,2-3 0,0-3 15,3-1-15,4 5 0,4 4 16,2-4-16,-1-2 0,5-9 16,3-3-16,2-2 0,4 0 0,6-4 15,6 0-15,-5-2 0,-5 0 16,3 0-16,3-2 0,-1 0 16,1 0-16,4-6 0,1-2 15,-2 1-15,-4 1 0,2-3 16,-1 0-16,-6-6 0,-3-3 0,-5-2 15,-2 1-15,-8 1 0,-7 3 16,-10-2-16,-9-3 0,-7-6 16,-6-4-16,-4 1 0,-1 0 15,-7-4-15,-2-1 0,-8 2 16,-3 1-16,-5-2 0,-1-1 0,-8-2 16,-5 1-16,-3 3 0,-3 2 15,-6-3-15,-1-3 16,-7 3-16,-3-1 0,-10 3 15,-4 0-15,-7 4 0,-3 2 0,-6-5 16,-6-5-16,-2 7 0,-2 3 16,-10 9-16,-7 6 15,2 1-15,3 0 0,-8 4 16,-6 3-16,5 8 0,3 3 16,-8 4-16,-9 5 0,23-1 15,13 2-15,29-2 0,21-1 16,5-3-16,3-4 0,2-3 0</inkml:trace>
  <inkml:trace contextRef="#ctx0" brushRef="#br0" timeOffset="88223.3697">28421 6274 0,'0'0'0,"0"0"0,0 0 16,26 8-16,-15-5 0,6 2 0,9 0 15,1 0-15,3 1 0,15-1 16,7 3-16,8 3 0,-3 1 16,18-2-16,5-5 15,-5 2-15,-4 4 0,17-1 0,4 0 16,-1-3-16,-10-4 0,36 3 16,-8 1-16,-20-4 0,-14-4 0,1 3 15,-1 2-15,-11-5 16,-7-3-16,4 3 0,2-1 15,-8 1-15,-6 2 0,3-3 0,1-3 16,-8 1-16,-5-1 0,3 0 16,2 1-16,-4 0 0,-2 0 0,6 0 15,4 0-15,-4-1 16,-6 1-16,4 0 0,1 3 16,-6-2-16,-6 1 0,4 1 15,5 2-15,-4-5 0,0-3 0,-1 3 16,0 3-16,-7 1 0,-2-1 15,4 2-15,3 2 16,-18-1-16,1-1 0,5 2 16,3 2-16,-3-4 0,-2-1 0,0 0 15,0 0-15,-6 1 0,-2 1 16,0-3-16,-1 0 16,-2 0-16,1-2 0,-1 2 0,1 0 15,-1-2-15,0-1 0,-5 5 16,-2 2-16,-2-3 0,2 2 0,-2-2 15,0 0-15,0 0 0</inkml:trace>
  <inkml:trace contextRef="#ctx0" brushRef="#br0" timeOffset="91068.2821">29134 6389 0,'0'0'0,"0"0"0,0 0 16,21-5-16,-11 5 0,5 1 0,5 2 15,3 0-15,3-3 0,12 1 16,2-1-16,1 1 0,2 2 16,11-2-16,2-2 0,-1 0 15,0-2-15,13 3 0,2 3 16,-3 1-16,-2 1 0,11-1 16,-2-2-16,-4 1 0,-2 0 0,4 1 15,-4 0-15,-5 1 16,-3 1-16,4 1 0,-4-3 31,9 0-31,-9-1 0,-3 1 0,-2 2 0,-7 2 0,-5 1 0,3-3 16,3-1-16,-18-1 0,0 1 15,17-2-15,-2 0 0,-20 1 16,3 1-16,2 2 0,1 1 16,0-3-16,0 1 0,3-5 15,3-1-15,-5 0 0,-4 3 0,-1-1 16,-2 3-16,-4-3 0,-1 2 15,0-3-15,-1-1 0,-1-1 16,-1 0-16,-3 0 0,-1-1 16,-3-2-16,0 0 0,-2-2 15,-1 1-15,0-1 0,-2-2 16,0 0-16,-2 0 0,-1-1 16,0-1-16,-2 1 0,0-2 15,-1 2-15,0-1 0,0-1 16,0-3-16,0-1 0,0 0 0,-2-1 15,-2 0-15,1 2 0,0-2 16,-2-3-16,1-2 0,-2 0 16,0-1-16,-2 1 0,-1 0 15,-2-5-15,0 3 0,-2-4 16,-1 0-16,-3-1 0,-1 3 16,1-6-16,-1-1 0,-3 2 0,-2 2 15,-6-5-15,0 2 16,0-3-16,0-1 0,-4 4 15,-3 5-15,1-3 0,0-1 0,-8-4 16,-1-1-16,1-2 0,3-1 16,-7 9-16,-2 6 0,-2 1 15,-1 1-15,-10-3 0,2 0 16,2 2-16,4 2 0,-3 0 16,-2 2-16,0 2 0,3 2 0,-30-3 15,4 4-15,13 5 0,6 5 16,-1-2-16,-1-1 15,5 4-15,5 3 0,1 5 16,0 2-16,1 1 0,2 0 0,-1 6 16,0 2-16,3 2 0,4 3 0,-3-5 15,-2-4-15,6 4 16,4 0-16,-2 8 0,-1 2 16,3 0-16,0-1 0,1-4 15,1-1-15,3 0 0,1 2 0,4 5 16,1 5-16,2 1 0,3-2 15,0 0-15,0-2 0,4 1 16,2-1-16,7-7 0,-1 5 16,0-5-16,0 0 0,-3 4 15,1 3-15,2-1 0,2-1 0,2 1 16,2 1-16,0-3 16,1-1-16,5-2 0,3 1 0,1 1 15,1-1-15,1 4 0,3 1 16,1-3-16,0-4 0,2 0 15,4-2-15,-1-1 0,1 0 16,2 2-16,3 2 0,-2-6 16,2 0-16,1 0 0,2-2 15,2 2-15,-1 1 0,4-1 16,1 0-16,0-3 0,0-1 16,3-3-16,3-2 0,-1 2 15,-2 2-15,9-3 0,3-3 16,-1-1-16,0-2 0,1 0 15,2 0-15,-2-1 0,0-5 0,1 1 16,2-2-16,-2 0 0,-1 2 16,1-2-16,2 0 0,-3-3 15,-2 0-15,4-1 0,-1 1 16,-3 1-16,-3-1 0,2-3 16,1-3-16,-2-1 0,-1-3 0,0 6 15,-1 3-15,-2-5 0,-3-5 16,1 2-16,0 2 0,-2-3 15,-2-1-15,-1 2 0,2 1 16,-2-1-16,0 1 0,-1-1 16,2 1-16,-1 0 0,-1 1 15,-1-2-15,2-1 0,-1-2 16,-1-2-16,0 2 0,-2 0 16,-1 1-16,-2 2 0,1-2 15,1-3-15,1-1 0,-1 0 0,-2 0 16,-1 2-16,-2 0 0,-2 2 15,-1-3-15,2-2 0,-3 2 16,0-2-16,-4 3 0,-2-1 16,-1 1-16,-1 1 0,-1-4 15,1-2-15,-5-1 0,-3 0 16,-2-3-16,-1-1 0,-3 4 0,-1 4 16,-5-2-16,-4-2 15,-1 0-15,-1 0 0,-3-5 16,-3-2-16,-2 2 0,0 3 0,-6-3 15,-3-2-15,-2 0 0,0 3 16,-10-6-16,-1 1 0,-1 0 16,2 1-16,-10 0 0,-3 3 15,2 6-15,-1 2 0,0-4 16,-2-1-16,5 6 0,2 5 0,-28-7 16,5 3-16,7 6 0,3 6 15,0 3-15,0 3 16,6 5-16,5 2 0,-1-1 0,-3-1 15,2 0-15,0-1 0,2 6 16,1 5-16,-1 5 0,0 4 16,-1-2-16,2 3 0,6 0 15,3 1-15,-1-1 0,-1 1 16,5 4-16,4 1 0,4 2 16,-1 2-16,4 6 0,3 3 0,2-4 15,3-5-15,-4-2 0,-1 1 16,0 4-16,1 7 0,4 0 15,2 3 1,-5 11-16,-3 9 0,7-15 0,4-11 16,2 4-16,3 2 0,1 0 0,1-1 15,-2 1-15,2 3 0,5 0 16,1 2-16,5-3 0,3-4 16,6 0-16,4 0 0,2-3 15,2-2-15,4 1 0,2 1 16,9-5-16,5-1 0,-1-6 15,1-4-15,6 4 0,7 3 16,0-6-16,-2-3 0,4 3 16,2-1-16,6-6 0,6-5 0,3-3 15,3-1-15,1 1 0,-1 2 16,4-2-16,4-4 0,0-3 16,1-3-16,3 0 0,2 1 15,-4-1-15,-2-1 0,1-2 16,3-4-16,-9 0 0,-7 0 0,2-1 15,0 0-15,-5-6 0,-2-1 16,1-5-16,-1-2 16,-9-1-16,-5 1 0,-4 2 15,-1 0-15,-5-8 0,-1-5 0,-3-2 16,-1-2-16,-8 1 0,-4 2 16,-3-2-16,-3-1 0,2 0 15,-1 2-15,-2-5 0,-3-3 16,0 2-16,0 1 0,-4-3 15,-1-2-15,-2 1 0,2 1 0,-4 5 16,-1 3-16,0 1 0,0-1 16,1-4-16,0-1 0,-1 18 15,-1-3-15,0-2 0,-1-5 16,-1 1-16,-3 1 0,0-3 16,-2-2-16,-5 3 0,-2 2 15,-6-4-15,-3 0 0,-1 1 16,2-2-16,-10 3 0,-6 1 15,-3-3-15,-2-1 0,-8-1 16,-5-3-16,-2 5 0,-1 0 0,-15-2 16,-3 0-16,-21-2 0,9 5 15,3 4-15,1 3 0,3 6 16,4 4-16,-5-1 0,-2 1 16,5 7-16,2 7 0,0 4 15,1 1-15,6 2 0,2-1 16,4 9-16,1 5 0,3 2 15,1 2-15,3-5 0,-1-1 0,10 0 16,5 2-16,1 7 0,1 4 16,7 1-16,5-1 0,0 1 15,-1 1-15,4-3 0,3 0 16,2-2-16,3-1 0,3 2 16,4 1-16,4-8 0,1-7 15,3-4-15</inkml:trace>
  <inkml:trace contextRef="#ctx0" brushRef="#br0" timeOffset="91662.0714">29605 6654 0,'0'0'0,"0"0"15,0 0-15,0 0 0,0 0 0,0 0 16,0 0-16,0 0 16</inkml:trace>
  <inkml:trace contextRef="#ctx0" brushRef="#br0" timeOffset="91828.5221">29664 6625 0,'0'0'0,"0"0"15,0 0-15,0 0 0,0 0 0,0 0 16,0 0-16,0 0 0</inkml:trace>
  <inkml:trace contextRef="#ctx0" brushRef="#br0" timeOffset="92022.0168">29555 6549 0,'0'0'0,"0"0"0,0 0 0,0 0 16,0 0-16,0 0 0,0 0 15,0 0-15,0 0 0,0 0 16</inkml:trace>
  <inkml:trace contextRef="#ctx0" brushRef="#br0" timeOffset="100801.742">15463 6709 0,'0'0'16,"0"0"-16,-3-20 0,-1 8 0,0 0 16,-4-7-16,-3-3 15,-1 0-15,-1-2 0,-11-7 0,-8-1 16,1 6-16,0 4 0,-9-4 15,-7-4-15,-9 1 0,2 5 16,-19-2-16,-5 4 16,5 5-16,3 3 0,-20 8 0,-6 5 15,8 8-15,5 4 0,-40 20 16,8 9-16,20-3 0,14-2 0,0 8 16,2 8-16,19 3 0,14 2 15,0 2-15,-2 0 16,12-3-16,6-4 0,0 16 0,1 11 15,4-12-15,5-9 0,11 11 16,6 8-16,6-11 0,2-8 0,13 3 16,8 4-16,1-11 15,-1-6-15,14 3 0,8 4 16,-1-12-16,-2-9 0,17-2 16,10-4-16,-2-4 0,-2-5 0,13-7 15,8-3-15,-8-8 16,-3-6-16,14-5 0,12-2 0,-16-4 15,-10-1-15,12-6 0,7-3 16,-11 0-16,-8-2 0,19-13 16,13-8-16,-18 8 0,-12 5 15,-5-2-15,-2-1 0,-4-5 16,-1-3-16,-7-4 0,-1 1 16,-7-3-16,-6 2 0,-9-6 0,-7-4 15,-7 3-15,-4 2 0,-8-4 16,-6-4-16,-6 2 0,-3 2 15,-12-3-15,-7-4 0,-6 3 16,-4 1-16,-10-3 0,-5 0 16,-4 8-16,-1 5 0,-6 7 15,-5 4-15,3 4 0,3 3 16,-8 2-16,-4 1 0,-1 8 0,0 7 16,-3 7-16,-2 4 0,-10 6 15,-5 2 1,-25 12-16,-15 9 0,23 0 15,17 1-15,-1 7 0,2 7 0,-4 2 16,-1 2-16,-4 7 0,-1 7 16,5 7-16,5 6 0,-7 3 15,-3 5-15,3 3 0,1 4 0,-1 12 16,-1 9-16,31-33 16,20-21-16,15-17 0</inkml:trace>
  <inkml:trace contextRef="#ctx0" brushRef="#br0" timeOffset="103085.1232">24867 7798 0,'0'0'0,"0"0"15,0 0-15,0 0 0,0 0 16,0 0-16,0 0 0,0 0 16,0 0-16,0 0 0,0 0 15,0 0-15,0 0 0,0 0 16,0 0-16,0 0 16,24-6-16,-24 6 0,0 0 15,29 5-15,-29-5 0,24 7 0,-9-4 16,0 1-16,3-1 0,2 0 15,2 1-15,2-1 0,1 0 16,4 2-16,3-1 0,10 2 16,0-1-16,2 1 0,2 1 15,12-2-15,2 2 0,1-2 0,0-1 16,11 3-16,-3 0 0,13 0 16,-3-2-16,-4 1 0,-3-1 15,9 1-15,-3-1 0,-3-2 16,-1 0-16,35 1 0,-7 0 15,-12 0-15,-10-1 0,-2 0 16,0 0-16,-3 0 0,-1 2 0,1-4 16,0-2-16,-2 2 0,-1 3 15,1-1-15,2 2 0,-3-4 16,0-2-16,-1 1 0,-2 0 16,0 1-16,2 1 0,0 0 15,-1-1-15,-2 2 0,-1-1 16,0-2-16,1-1 0,-2 0 15,-2-2-15,5 6 0,1 2 16,-1 1-16,-3-1 0,1-1 16,0 0-16,-3-1 0,-3-2 0,-2 0 15,1-1-15,-1 5 0,0 2 16,-1 2-16,1 1 0,1-2 16,2-2-16,-6 1 0,-4 1 15,-4-2-15,-3-2 0,2 2 16,3 0-16,-6 4 0,-3 1 0,-4-3 15,-1-2-15,-2 1 0,-4-3 16,0 4-16,0-1 16,-5-1-16,-3-1 0,-2-3 0,0-1 15,-11 1-15,0 1 0,-3 0 16,1-2-16,0 1 0,-1 0 16,0-1-16,-2-1 0,-1 0 15,2 2-15,-1 0 0,1-1 16,-2 0-16,0-1 0,2 0 15,-1 0-15,-1 1 0,1 2 0,-4-3 16,2 2-16,-2-2 0,2-1 16,-2 1-16,2-1 0,-2 1 15,0 0-15,0 0 0,0 0 16,0 0-16,0 0 0,0 0 16,0 0-16,0 0 0,0 0 15,2-1-15,-2 1 0,0 0 16,0 0-16,0 0 0,-1-3 15,1 3-15,0 0 0,0 0 16,0 0-16,0 0 0,0 0 0,0 0 16,0 0-16,0 0 0,0 0 15,0 0-15,0 0 0,0 0 16,0 0-16,0 0 0,-7-2 16,7 2-16,-12-1 0,-2-2 15,-3-3-15,1 1 0,2 1 16,2 1-16</inkml:trace>
  <inkml:trace contextRef="#ctx0" brushRef="#br0" timeOffset="106352.0034">15562 8079 0,'0'0'0,"-1"-9"16,-1-5-16,0 0 0,-2 0 0,-1-7 15,-3-3-15,-3-3 0,-3-2 16,-6 2-16,-4 2 16,-7 3-16,-5 4 0,-16 0 0,-6 4 15,-1 7-15,-3 5 0,-13 4 16,-1 5-16,-1 5 0,1 6 0,-10 10 15,2 5-15,9 5 16,6 4-16,-22 27 0,14 0 16,15-2-16,11-1 0,5 6 0,6 3 15,8 2-15,5 1 0,9 3 16,6-2-16,8-2 0,5-4 16,8 1-16,5 0 0,4-4 15,2-2-15,6-4 0,5-1 16,2-7-16,0-3 0,7-8 15,3-5-15,2-3 0,1-3 0,3-6 16,2-3-16,6-13 16,5-8-16,13-9 0,9-7 15,-2-7-15,-1-8 0,2-6 0,3-4 16,3-5-16,1 0 0,1-9 16,3-6-16,-8-1 0,-4-2 15,-7-2-15,-4 1 0,-9-2 16,-8 1-16,-11-5 0,-7-3 15,-7 5-15,-6 5 0,-4-2 16,-4-1-16,-7 4 0,-6 1 0,-9-2 16,-7-2-16,-4 4 15,-7 4-15,-5 2 0,-7 2 0,-7 3 16,-3 2-16,-12 2 0,-7 2 16,2 7-16,1 4 0,-4 6 15,-5 4-15,3 3 0,0 3 16,-3 6-16,-1 7 0,3 0 15,1 2-15,-5 3 0,-3 4 16,-1 6-16,1 3 0,-2 7 16,1 6-16,3 3 0,4 2 0,2 3 15,3 0-15,8 4 0,4 1 16,0 8-16,0 8 0,1-2 16,1-3-16,-4 10 0,-4 7 15,3-1-15,2 1 0,-1 6 16,0 7-16,3 1 0,1 3 15,17-27-15,11-20 0,7-11 16</inkml:trace>
  <inkml:trace contextRef="#ctx0" brushRef="#br0" timeOffset="108368.1757">26497 9421 0,'0'0'0,"0"0"0,0 0 16,0 0-16,0 0 0,22-6 0,-22 6 15,26-5-15,-11 1 0,9-1 16,5 0-16,3-1 0,4 1 16,19-4-16,8 0 0,12-2 15,-4 2-15,25-2 0,7 1 16,4 1-16,-11-1 0,15 0 16,0 3-16,23-4 0,-24 1 0,-11 2 15,-6 1-15,-22 2 0,-13-1 16,-9-1-16,-3 0 15,-11 1-15,-8-1 0,-6 1 0,-5 1 16,-7 1-16,-5 0 0,-4 4 16,-2 4-16,-4 1 0,0 0 0,-8-5 15,-5 0-15,-2 2 16,-3 3-16,-4 4 0,-5 4 16,0-2-16,0 1 0,-9 7 15,-6 6-15,4-1 0,2-1 0,-15 10 16,-6 3-16,10-2 0,6-1 15,-4 6-15,-2 4 0,0 1 16,5-5-16,-18 18 0,3 0 16,11-10-16,8-6 0,-1-2 15,-2-1-15,12-10 16,6-7-16,1 0 0,0 0 0,8-6 16,6-2-16,6-7 0,6-6 15,2 0-15,-1-5 0,3-3 16,0-6-16,2 0 0,0-5 0,7-9 15,5-6-15,0 2 0,3 2 16,6-8-16,6-5 0,-2 1 16,-1 2-16,10-15 0,4-3 15,-5 6-15,-1 6 0,15-27 16,-3 4-16,-12 10 0,-5 8 16,0-1-16,-1 1 15,-5 8-15,-4 5 0,-3 0 0,-4 0 16,-1 8-16,-2 5 0,0 4 15,-1 2-15,-3 8 0,-3 4 0,-2 4 16,-2 3-16,0 0 0,-1 5 16,2 3-16,2 2 0,-2 1 15,0 3-15,0 3 0,1 4 16,-1 5-16,-1 2 0,1 6 16,1 6-16,0-2 0,-1-2 0,1 14 15,0 3-15,0-3 0,0-4 16,1 7-16,-1 3 15,-1-7-15,-1-4 0,1 10 0,0 3 16,1-10-16,1-8 0,-2 0 16,-1 0-16,-1-6 0,-2-5 15,0-1-15,-1 0 0,-1-6 16,0-3-16,0-3 0,2-1 16,1-8-16,0-1 0,-3-5 15,1-1-15,-3-5 0,-1-2 0,-3-5 16,-3-4-16,-1-1 0,-2-2 15,-6-4-15,-5-3 0,1 0 16,-1 2-16,-5-6 0,-4-3 16,0 2-16,2 2 0,-10-8 15,-3-1-15,6 2 0,2 2 16,-9-5-16,1 1 0,8 6 16,6 4-16,0 1 0,0-1 15,6 3-15,6 2 0,3 1 16,3 0-16,4 2 0,4 3 0,2-3 15,3 1-15,2 5 0,1 3 16,0 1-16,0 4 0,0 0 16</inkml:trace>
  <inkml:trace contextRef="#ctx0" brushRef="#br0" timeOffset="109501.9275">26364 7810 0,'0'0'0,"0"0"0,0 0 0,0 0 16,0 0-16,0 0 0,0 0 16,31-3-16,-31 3 0,35-2 15,-8 0-15,2-1 0,1 0 0,8 1 16,5-1-16,12-2 15,0 0-15,20-1 0,4-1 16,10-1-16,-8 0 0,12 0 0,-4 0 16,-12-1-16,-9 2 0,3-1 15,-4 2-15,-12-1 0,-10 2 0,-2-1 16,-7 2-16,-14 1 16,-6 1-16,-7 2 0,-2 2 15,-6 2-15,-2 2 0,-6 2 16,-2 1-16,-4 3 0,-1 3 0,-7 1 15,-5 1-15,0 0 16,2 0-16,-5 4 0,-3 5 0,0-3 16,1-1-16,-7 7 15,2 3-15,-1-2 0,2-1 0,-1 1 16,-1-1-16,2-1 0,1-2 16,-3-2-16,0 0 0,1-2 15,1-1-15,-4-3 0,1-5 16,12-3-16,4-3 0,2-2 15,1-2-15,3-4 0,1-3 0,2-7 16,1-4-16,5-1 0,3-2 16,6-6-16,4-5 0,2-3 15,3-1-15,4-3 0,0-3 16,2 2-16,0 0 0,6-10 16,3-4-16,-3 3 0,-1 3 15,0 0-15,-1-1 0,2-2 0,-1 7 16,-1-2-16,-2 0 15,-3 8-15,0 3 0,-2 0 0,1 0 16,-4 5-16,-1 3 0,-1 3 16,1 4-16,-4 5 0,-2 3 0,1 3 15,-1 1-15,-2 4 16,-2 1-16,1 8 0,1 3 16,-1 1-16,1 0 0,0 3 15,0 5-15,0 1 0,1 3 16,2 3-16,2 2 0,-2 2 0,0 2 15,1 8-15,2 0 16,0-1-16,-1-2 0,3 4 16,1 4-16,-1-3 0,-2-2 0,0 7 15,-1 0-15,-1-6 0,-1-7 16,1 1-16,0 0 0,-2-4 16,0 0-16,-1-5 0,-1-3 15,0-6-15,-1-3 0,0-1 16,-1-1-16,0-4 0,0-2 0,0-3 15,0-4-15,0 0 0,-1-2 16,0-1-16,-1 2 0,-2-4 16,0-3-16,-4-1 0,-3-4 15,-1-2-15,-1-1 0,-5 0 16,-4-3-16,-6-4 0,-1 0 16,-4-1-16,-4-1 0,1 0 15,0 1-15,-10-6 0,0 1 16,2 2-16,2 2 0,-5-1 0,0 1 15,4 3-15,4 4 0,-3-2 16,-1-1-16,11 5 0,8 5 16,5 2-16</inkml:trace>
  <inkml:trace contextRef="#ctx0" brushRef="#br0" timeOffset="109797.4256">27939 7748 0,'0'0'15,"0"0"-15,0 0 0,0 0 0,0 0 16,0 0-16,0 0 0,0 0 16,-16 16-16,16-16 0</inkml:trace>
  <inkml:trace contextRef="#ctx0" brushRef="#br0" timeOffset="114871.892">16682 10337 0,'0'0'16,"0"0"-16,0 0 0,-4-28 16,1 15-16,-5-2 0,-3-2 0,-6-3 15,0 2-15,-6 0 0,-5-1 16,-2-1-16,-1 1 0,-16-2 16,-7 1-16,-2 3 0,-2 1 0,-18 2 15,-5 5-15,-7 3 16,5 3-16,-17 9 0,-3 6 15,12 5-15,6 5 0,-37 18 0,12 2 16,20-1-16,14-1 0,6 10 16,7 5-16,12-2 0,6-3 15,10 9-15,5 6 0,9-7 16,7-5-16,9 6 0,7 5 16,3-9-16,3-7 0,9 9 15,6 4-15,4-8 0,3-5 16,14-2-16,10-1 0,2-4 0,2-6 15,7 2-15,6 0 16,-1-8-16,-1-5 0,13-2 16,9-1-16,-5-3 0,-2-3 0,4-5 15,4-5-15,-8-3 0,-4-4 16,6-5-16,5-5 0,-8-1 16,-2 1-16,9-12 0,7-6 15,-16 0-15,-13 1 0,3 0 16,1 1-16,1-9 0,2-4 15,-2-3-15,0-2 0,-10 2 16,-6 1-16,0-7 0,1-4 16,-8 0-16,-2 1 0,-9-4 15,-4-1-15,-7 3 0,-4 3 0,-4-4 16,-1 1-16,-9 1 0,-6 5 16,-4-5-16,-4-1 0,-5 2 15,-4 2-15,-11 1 0,-7 1 16,-6 4-16,-1 3 0,-9 2 15,-4 1-15,-7 4 0,-3 2 0,-12 4 16,-5 3-16,-4 7 0,-1 6 16,-12 11-16,-6 8 0,0-5 15,0-3-15,-8 7 0,-7 4 16,1 12-16,-1 7 0,-10 10 16,-7 5-16,6 6 0,5 5 0,-5 13 15,-3 7-15,12 6 16,9 5-16,5 8 0,5 8 15,13-2-15,9 1 0,9 6 16,8 6-16,18-35 0,13-24 16,9-16-16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14:05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22226 9190 0,'0'0'0,"0"-11"0,1-5 16,-1-7-16,0 0 0,2-14 16,0-7-16,-1 2 0,0 2 0,-1-15 15,0-2-15,0 3 16,0-1-16,-1-11 0,0 0 15,-1 7-15,-1 5 0,-1-10 0,1-4 16,1 6-16,1 5 0,-3-33 16,0 4-16,0 17 0,-1 13 15,2-2-15,1 0 0,1 6 16,2 5-16,2-3 0,2-3 16,3 5-16,2 0 0,7 0 15,5-1-15,-2 9 0,-3 4 0,5 1 16,4-1-16,0 4 0,0 3 15,5-3-15,4 0 16,-9 4-16,-4 6 0,8 0 0,6 1 16,-3 7-16,-1 4 0,-4 1 15,-3 2-15,-3 4 0,-2 3 0,-7 2 16,3 3-16,-1 0 16,1 0-16,-1 7 0,4 3 15,-4 3-15,0 0 0,-1 6 0,1 4 16,-1 2-16,-1 2 0,-2 4 15,-1 3-15,-6-3 0,-3 0 16,-3 7-16,-4 3 0,-1-4 16,-2-2-16,-9 8 0,-5-1 15,3-9-15,0-1 0,-10 4 16,-7 0-16,6-7 0,4-4 0,-6-6 16,-5-4-16,4-3 15,3-3-15,1-5 0,2-5 16,1-6-16,2-4 0,0-9 0,-2-7 15,7-1-15,3-2 0,-1-5 16,1-6-16,2 2 0,1 2 16,2-9-16,2-5 0,2 2 15,2 3-15,3-15 0,3-6 16,2 11-16,2 8 0,1-4 16,3-1-16,-2 3 0,2 1 0,1-7 15,1 1-15,-3 9 16,-2 3-16,4-19 0,-3 6 15,-1 19-15,0 0 0,1-17 0,-3 4 16,-1 18-16,2 0 0,-3-2 16,0-2-16,0-2 0,-1 0 15,0-2-15,1-1 0,-1 2 16,0 2-16,1-2 0,1-1 16,-2 2-16,-1 4 0,1-5 15,3-2-15,-2 6 0,-1 1 0,1-10 16,2-1-16,-2 5 0,-1 0 15,-1-7-15,0-3 0,0 7 16,-1 2-16,1-8 0,-1-2 16,-1 6-16,-2 4 0,1-4 15,2-4-15,1 1 0,0-1 0,0-1 16,0-2-16,1 3 16,1 2-16,0-3 0,1-2 15,0 5-15,1 2 0,-2-2 16,0-3-16,2 1 0,1 2 0,1-2 15,-1-1-15,0 4 0,0 1 16,2 0-16,0 0 0,0 4 16,-1 1-16,1-1 0,-1-2 15,1 2-15,-1 3 0,1 0 16,-1-2-16,1 4 0,-2-1 0,1 0 16,-1 0-16,0 3 15,1 3-15,-2-2 0,2-1 16,-2 5-16,0 1 0,0-1 15,1-1-15,-1 3 0,0 1 0,2-1 16,-1 2-16,1 2 0,-2-2 16,0 4-16,0 0 0,1-1 15,0-1-15,0-4 0,-1-3 16,0 4-16,2 4 0,-1-1 16,1 1-16,0 2 0,0 1 15,1-2-15,-1 0 0,0 2 16,-1 3-16,1-1 0,-1-2 15,0 2-15,1-1 0,-2 0 0,0 2 16,0 1-16,-1 1 0,0 2 16,0 0-16,1 0 0,-1 0 15,0 2-15,1-3 0,-1 3 16,0 1-16,-1 0 0,0 0 16,-1 2-16,0-1 0,1 0 15,0-1-15,-1 3 0,0 1 0,0-3 16,0 3-16,0-2 0,0 2 15,0 0-15,1-3 0,-1 3 16,0 0-16,0 0 0,0 0 16,0 0-16,0 0 0,0 0 15,0 0-15,0 0 0,0 0 0,0 0 16,0 0-16,0 0 16,0 0-16,0 0 0,-1 5 15,1-5-15,-2 8 0,0-2 16,-2-1-16,-3 1 0,-3 0 0,1-1 15,1-2-15,1 1 0</inkml:trace>
  <inkml:trace contextRef="#ctx0" brushRef="#br0" timeOffset="1488.9651">20141 4277 0,'0'0'0,"0"0"0,0 0 0,0 0 15,-24-3-15,24 3 0,-16-6 16,8 4-16,1-2 0,-2 0 16,0-3-16,0 1 0,0 1 0,1-3 15,0 0-15,1 1 0,2-1 16,0-1-16,1 0 15,1 0-15,0-1 0,2 2 0,0 4 16,1-2-16,0 1 0,1 0 16,2 0-16,0 0 0,0 1 0,3-2 15,1-1-15,1 3 16,1 0-16,2 1 0,1 1 16,1-2-16,2-1 0,2 2 15,4-1-15,5 0 0,-2-2 0,6 3 16,4-2-16,0 1 0,0-2 15,15-1-15,4 1 0,-2 0 16,0 2-16,17-4 0,5-3 16,-6 0-16,-4-1 0,21 1 15,5 1-15,4 0 0,-10 1 0,45-3 16,-4 0-16,-22-5 16,-18-2-16,11 2 0,8 1 15,-7 1-15,-6 3 0,13 0 16,9-1-16,-10 4 0,-10 3 0,11-4 15,7-5-15,-11 6 0,-7 3 16,10 1-16,10 4 16,-15-6-16,-10-1 0,11 4 0,10 2 15,-16 2-15,-9 3 0,3-2 16,1-1-16,-12 1 0,-9 4 0,2 0 16,0 3-16,-10-2 15,-7-1-15,0-3 0,1-2 16,-14 0-16,-7-1 0,-5 5 15,-2 2-15,-6 1 0,-2-1 0,-1-2 16,0-2-16,-3 2 0,-2-2 16,-2-2-16,0-1 0,-2 1 15,-3 0-15,0 0 0,-1 1 16,-2-1-16,3 2 0,-1 0 16,0-1-16,1 3 0,1 2 0,0-5 15,2 0-15,-2 0 0,0 0 16,3 1-16,2 0 15,1 1-15,1-2 0,2 1 0,2 1 16,-2 1-16,-1-1 0,6 2 16,5 2-16,-6 0 0,0 1 0,6 2 15,1 0-15,-1 2 16,0-1-16,5 3 0,4-1 16,-2 4-16,-3 0 0,4 4 15,4 0-15,-3 0 0,-2-2 0,9 11 16,2 4-16,-4-4 0,-1-2 15,7 11-15,-1 3 0,-1-2 16,-1-2-16,4 14 0,-1 5 16,-6-7-16,-4-4 0,2 10 15,0 7-15,1-2 0,2-1 16,17 32-16,-3-3 0,-4-9 16,0-6-16,1 1 0,2-1 15,1-1-15,0-2 0,-1 10 16,1 6-16,0 1 0,1-1 0,4-1 15,5-1-15,-4-1 0,-1-1 16,4 9-16,6 6 16,-5-2-16,-1-1 0,3 2 0,3 1 15,0 0-15,1-1 0,2 6 16,4 2-16,-7-6 0,-3-4 16,5 4-16,3 2 0,-3-5 15,-4-4-15,1 2 0,1 4 16,-1-7-16,1-4 0,-5 2 15,-1 2-15,-6-12 0,-4-5 0,3 3 16,1 6-16,-7-9 0,-3-4 16,-4-4-16,0-2 0,-7-11 15,-4-6-15,0 1 0,0 2 16,-4-8-16,-2-3 0,-5-4 16,-3-3-16,-4-3 0,-2-2 15,2-1-15,0-2 0,-2-8 16,-1-9-16,-3 5 0,-1 2 15,-1-3-15,-1-2 0,0-4 16,-3-5-16,2 4 0,-2-4 0,-1 2 16,1-2-16,0 0 0,0 0 15,-1-2-15,1 2 0,0 0 16,0 0-16,0 0 0,0 0 16,0 0-16,0 0 0,0 0 15,0 0-15,0 0 0,0 0 0,0 0 16,0 0-16,0 0 0,0 0 15,0 0-15,0 0 16,0 0-16,0 0 0,0 0 0,1-3 16,-1 3-16,0 0 0,0 0 15,0 0-15,0 0 0,0 0 16,0 0-16,0 0 0,0 0 16,0 0-16,0 3 0,0-3 15,-4 2-15,0 0 0,-6-5 16,-4-1-16,2 0 0,1 0 0,1 1 15</inkml:trace>
  <inkml:trace contextRef="#ctx0" brushRef="#br0" timeOffset="5671.7746">5356 7595 0,'0'0'0,"0"0"0,0 0 0,0 0 16,0 0-16,0 0 0,0 0 15,0 0-15,0 0 0,0 0 16</inkml:trace>
  <inkml:trace contextRef="#ctx0" brushRef="#br0" timeOffset="5833.4919">5402 7585 0,'0'0'0,"0"0"0,0 0 16,0 0-16,0 0 0,0 0 0,21 18 15,-21-18-15,0 0 0,29 7 16,-16-3-16,2 0 0,0 0 16,3-1-16,7 0 0,-3 0 15,3-1-15,9-3 0,1-2 16,-1 1-16,-4-2 0,5-2 16,3-3-16,1 1 0,-6 1 0,-8 1 15</inkml:trace>
  <inkml:trace contextRef="#ctx0" brushRef="#br0" timeOffset="6350.0455">4540 4107 0,'0'0'16,"0"0"-16,0 0 0,0 0 0,0 0 15,0 0-15,0 0 16,0 0-16,-13 21 0,13-21 15,-22 31-15,8-12 0,-1 3 0,-6 6 16,-2 5-16,-8 11 0,1 3 16,-9 13-16,-2 2 0,-4 8 15,3-3-15,-1 8 0,6 0 16,4-5-16,3-7 0,2 12 16,6 0-16,3-9 0,4-6 0,-2 6 15,6-21-15,3-14 0</inkml:trace>
  <inkml:trace contextRef="#ctx0" brushRef="#br0" timeOffset="6850.6395">3562 7014 0,'0'0'0,"0"0"16,29 0-16,-14 0 0,3 0 0,6 0 16,5 1-16,11-1 0,1-2 0,13 3 15,2 3-15,0 1 16,-2 2-16,4 3 0,-4 4 15,-9 3-15,-2 2 0,-6 5 0,-4 2 16,-1 7-16,-7 2 0,-10 4 16,-5 3-16,-6 4 0,-8 3 15,-9 6-15,-9 3 0,-5-1 16,-4-3-16,-9 11 0,-3 1 16,8-5-16,3-1 0,-16 13 15,4-14-15,16-16 0,9-8 16,10-8-16,7-4 0,2-8 0,2-5 15,4-7-15,0 0 0,7-1 16,4 1-16,4-6 0,4-2 16,9-2-16,4-3 0,5-2 15,4-1-15,6-3 0,3-2 16,11-1-16,3-2 0,15-1 16,0 4-16,0 3 0,2 3 15,25-6-15,-20 1 0,-28 6 16,-20 2-16,-14 5 0</inkml:trace>
  <inkml:trace contextRef="#ctx0" brushRef="#br0" timeOffset="7036.7293">5856 7653 0,'0'0'0,"0"0"0,0 0 16,0 0-16,30 0 0,-30 0 15,0 0-15,22 0 0</inkml:trace>
  <inkml:trace contextRef="#ctx0" brushRef="#br0" timeOffset="8400.7792">11026 7669 0,'0'0'0,"0"0"0,0 0 15,0 0-15,-22-2 0,14 2 16,0 0-16,2 0 0,0 0 0,2-2 16,-1 2-16,2-1 0,1 1 15,-2 1-15,1-1 16,3 0-16,1 3 0,5-2 15,1 0-15,3 1 0,2 0 0,6 1 16,4-1-16,1 0 0,0 1 0,13 2 16,2-1-16,2 0 15,1 0-15,14 1 0,3-2 16,-2-1-16,-5 1 0,17 1 16,2-1-16,-5 0 0,-4 0 0,16 0 15,2-1-15,3 2 0,-8 0 16,42-4-16,-2-4 15,-18 1-15,-11 2 0,7 1 0,5 1 16,-17 1-16,-11-2 0,14 1 16,10 2-16,-13-2 0,-7-3 15,17 3-15,13 2 0,-15 1 16,-10-2-16,-3-1 0,-1-1 16,1-1-16,0-1 0,7-1 15,4 2-15,-5 1 0,-1 3 0,1 0 16,3 3-16,-3-3 0,-4-2 15,5 0-15,6-2 0,-9 1 16,-5 1-16,3 0 0,3 2 16,-5-1-16,-3 1 0,5-4 15,4-1-15,-1 4 16,2 2-16,17 1 0,12-2 16,-26-4-16,-16-3 0,-2 5 0,0 6 15,5-3-15,2-2 0,3 2 16,3 0-16,-3 0 0,-2 1 0,1-1 15,1 1-15,-2-1 0,-2 1 16,2 3-16,1 1 16,0 1-16,1 0 0,-1-1 0,0 0 15,-4-3-15,0-2 0,0-1 16,-2 1-16,-5 2 0,-3-1 16,2 4-16,2 4 0,-1-2 15,0 0-15,-1-3 0,-1-5 16,-2 2-16,-1 0 0,-1 0 15,-2 0-15,-3 0 0,-3-2 0,2 2 16,1 3-16,-4-3 0,-1 1 16,-4-2-16,-2 0 0,-2 1 15,-1-2-15,2 0 0,1-1 16,-6 0-16,-2 1 0,-4 1 16,-2-1-16,1 1 0,0-1 15,-1 0-15,-1-1 0,-5 1 16,-3 0-16,-7 0 0,5 3 15,0-1-15,2 1 0,-1-6 16,0-2-16,-5 2 0,-1 2 0,-1-1 16,0-1-16,1 0 0,-1 0 15,-1 0-15,-1 1 0,-4 1 16,0-1-16,-1-1 0,1-1 16,-1 1-16,1-3 0,-3 2 15,-1 1-15,-2 0 0,3 0 16,-3 0-16,0 0 0,0 2 15,-4 1-15,0-2 0,-3-1 16,2 0-16,0 0 0,1 0 0</inkml:trace>
  <inkml:trace contextRef="#ctx0" brushRef="#br0" timeOffset="10816.4655">4400 5470 0,'0'0'0,"0"0"15,0 0-15,0 0 0,0 0 0,0 0 16,16-18-16,-16 18 0,26-5 15,-26 5-15,35-7 0,-16 5 16,2 2-16,-1 1 0,1 1 16,1 2-16,-4 3 0,2 1 15,-4 3-15,-5 2 0,-3 3 16,-8 5-16,-4 3 0,-8 2 16,-4 2-16,-7 8 0,-2 2 15,1-5-15,-1-3 0,0 4 0,4-3 16,7-5-16,4-5 0,9-1 15,7-2-15,4-6 0,2-6 16,6-3-16,6-2 0,3 0 16,3-1-16,9-1 0,4-1 15,-2 1-15,-6 1 0,-4 3 16,-2 0-16,-6 3 0,1 1 16,-7 3-16,-2 2 0,-6 0 0,-2 1 15,-4 5-15,-5 6 16,-3-5-16,-2 0 0,-14 5 0,-8 0 15,-2 1-15,-4-1 0,-3 2 16,-1-1-16,2-3 0,1-3 0,-6-2 16,1-3-16,6-5 15,3-3-15,7-6 0,4-5 16,4-3-16,2-4 0,5 3 0,3 3 16,1 1-16</inkml:trace>
  <inkml:trace contextRef="#ctx0" brushRef="#br0" timeOffset="16083.7359">11897 6624 0,'0'0'0,"10"1"0,4-1 16,2 0-16,4 1 0,12 1 15,6-1-15,8 2 0,0-1 0,9-2 16,1-1-16,-7-2 0,-3-1 16,1-2-16,-1-3 0,4 1 15,-5 1-15,0-8 0,0-3 16,-3-2-16,-3 0 0,-2-2 16,-1-2-16,-3 2 0,-1 0 0,-2-7 15,0-4-15,-4 0 0,-5-1 16,2-4-16,-1-2 0,-6 9 15,0 2-15,1-12 0,1-5 16,-4 3-16,-2 4 0,-1-1 16,0-2-16,-5 4 0,-3 3 15,1-6-15,-1-4 0,-2 3 0,-1 2 16,-4-2-16,-3 0 16,-1 6-16,-1 7 0,-2-5 15,0-7-15,-2 4 0,-1 2 0,-5 0 16,-3 1-16,-2 1 0,-2 1 15,-7-1-15,-5 1 0,-4-1 16,-1 3-16,-9-1 0,-6 1 16,1 4-16,2 3 0,-40-7 15,0 4-15,6 10 0,8 6 16,-3 4-16,-1 4 0,8-1 0,4 2 16,-1 6-16,0 3 15,12 6-15,8 3 0,-2 8 16,1 7-16,8-3 0,4-3 0,5 8 15,5 5-15,6-6 0,3-4 16,-1 7-16,2 6 0,6-2 16,2-1-16,4 7 0,3 3 15,4-9-15,1-8 0,1 7 16,0 5-16,2 0 0,3 1 16,2 0-16,3 0 0,1-6 0,-1-5 15,7 11-15,2 5 16,2-1-16,1 1 0,0-9 0,0-4 15,-3-6-15,0-2 0,5 5 16,4 4-16,1-5 0,-1-3 16,2-1-16,1 0 0,-4-3 15,-1-3-15,7-3 0,4-4 16,-14-9-16,1 0 0,8 4 0,6 5 16,-2-7-16,-4-3 15,6 0-15,3 2 0,-3-1 0,-3 0 16,2-4-16,2-2 0,-3-3 15,-5-2-15,0 3 0,0 1 16,-8 1-16,-3 2 0,1-3 16,0-3-16,-4 0 0,-1-2 15,-3 1-15,-3 1 0,-2 3 16,-3 2-16,0 2 0,1-2 16,-4-2-16,0 0 0,2-1 0,-1-3 15,-1 4-15,0 0 0,0 0 16,0 0-16,0-3 0,0 3 15,0 0-15,0 2 16,0 0-16,0-2 0,0 0 0,0 0 16,0 0-16,0 3 0,0-3 15,0 3-15,0-3 0,1 4 16,1-4-16,3 0 0,1-1 16,3-1-16,-1 1 0,-1-1 0,-1 1 15</inkml:trace>
  <inkml:trace contextRef="#ctx0" brushRef="#br0" timeOffset="17577.2894">22749 6343 0,'0'0'0,"0"0"15,0 0-15,0 0 0,0 0 0,0 0 16,0 0-16,0 0 0,0 0 16,0 0-16,0 0 0,0 0 15</inkml:trace>
  <inkml:trace contextRef="#ctx0" brushRef="#br0" timeOffset="17743.9617">22660 6335 0,'0'0'0,"0"0"15,0 0-15,0 0 0,0 0 0,0 0 16,0 0-16,0 0 0,0 0 15,0 0-15,0 0 0,0 0 16</inkml:trace>
  <inkml:trace contextRef="#ctx0" brushRef="#br0" timeOffset="17877.7472">22621 6331 0,'0'0'0,"0"0"0,0 0 0,10 17 15,-10-17-15,0 0 0,0 0 16,17 19-16</inkml:trace>
  <inkml:trace contextRef="#ctx0" brushRef="#br0" timeOffset="23166.8613">5358 8845 0,'0'0'0,"0"0"16,25-6-16,-7 2 0,1 1 0,14-1 15,6-2-15,7 1 0,1-1 16,16-3-16,6 0 16,11 0-16,-4 1 0,17 0 15,4 0-15,-6-1 0,-5 2 0,18 0 16,2 3-16,32-1 0,-15 2 15,2-2-15,3-1 0,-12-1 16,-8 3-16,6-1 0,5 0 16,-14 2-16,-4 2 0,-32 0 15,-21 1-15,-16-1 0</inkml:trace>
  <inkml:trace contextRef="#ctx0" brushRef="#br0" timeOffset="23869.1344">10466 9132 0,'0'0'0,"0"0"0,23 0 15,-12 0-15,2 1 0,6-1 0,4 0 16,9-2-16,1-1 0,4 1 15,4 0-15,10-2 0,0 1 16,4-1-16,3 1 0,7-1 16,-5-1-16,14 1 0,1-1 15,-5 1-15,-4 1 0,14 1 16,0 2-16,-6-2 0,-4-3 0,33-1 16,-4 1-16,-9 3 0,-9 2 15,6 2-15,5 2 0,-9 0 16,-6-2-16,4 2 0,5-1 15,-11 0-15,-5 0 0,0 0 16,1 0-16,-7 0 0,-5-1 16,1-2-16,0-1 0,-8 0 15,-5 2-15,1-1 0,4-1 16,-8 0-16,-4-1 0,2 0 16,1-1-16,-4 1 0,0 1 0,2 1 15,2 0-15,-6 2 0,-4-1 16,4 2-16,1-1 0,-4-2 15,-2-2-15,1 3 0,2 0 16,-6 2-16,-1 0 0,-10 0 16,1 2-16,-1-3 0,1 1 15,1 0-15,1 1 0,-6 1 16,-1 3-16,1-1 0,-2-1 16,-1-3-16,0-1 0,-2 2 15,0 2-15,-1 1 0,0-1 0,-3 1 16,0 0-16,-5-1 0,-2 0 15,0-1-15,0-2 0,1 0 0</inkml:trace>
  <inkml:trace contextRef="#ctx0" brushRef="#br0" timeOffset="33100.2323">22914 9460 0,'0'0'16,"0"0"-16,0 0 0,0 0 0,0 0 16,-21-3-16,21 3 0,0 0 15,-24 3-15,24-3 0,-27 9 16,10 0-16,0 1 0,-2 2 15,-1 2-15,0 2 0,2 0 16,-9 8-16,1 3 0,0 1 16,3 1-16,-4 7 0,1 3 15,3-1-15,2-2 0,-1 10 16,3 1-16,5-3 0,3-2 0,5 0 16,5 2-16,4-4 0,1-2 15,5 6-15,3-1 0,1-5 16,0-5-16,13-6 0,8-4 15,-2-4-15,0-4 0,8-6 16,5-3-16,0-4 0,0-2 16,7-5-16,4-8 0,-3-1 15,-1-3-15,9-7 0,-1-5 16,-7 1-16,-6 0 0,23-20 16,-5 0-16,-17 5 0,-9 4 0,-7-6 15,-3-3-15,-6 7 0,-3 5 16,-8-4-16,-4-3 15,-6 6-15,-3 2 0,-10-2 0,-8-4 16,-4 8-16,-4 6 0,-8 0 16,-7 1-16,16 10 0,-5-2 15,-17 2-15,-8 2 0,11 6 16,1 2-16,-25 3 0,7 2 16,9 2-16,8 3 0,0 8 0,1 3 15,5 3-15,3 3 0,12-6 16,6-6-16,6-1 0</inkml:trace>
  <inkml:trace contextRef="#ctx0" brushRef="#br0" timeOffset="33300.7412">22931 9745 0,'0'0'0,"0"0"15,0 0-15,9 23 0,-9-23 16,7 29-16,-5-10 0,0 5 15,0 3-15,-1 13 0,-1 3 16,0-2-16,-2-1 0,0 12 16,0 4-16,2-5 0,1-2 15,0-3-15,0-10 0,-1-8 0</inkml:trace>
  <inkml:trace contextRef="#ctx0" brushRef="#br0" timeOffset="33472.8067">23934 10226 0,'0'0'0,"0"0"0,0 0 15,-14 18-15,14-18 0,-26 22 0,26-22 16,-20 16-16</inkml:trace>
  <inkml:trace contextRef="#ctx0" brushRef="#br0" timeOffset="35466.7553">24658 9194 0,'0'0'0,"0"0"0,0 0 0,0 0 15,0 0-15,0 0 0,-9 28 16,9-28-16,-11 24 0,11-24 16,-21 38-16,7-16 0,-2 0 0,1 2 15,-1 1-15,-1 4 16,2-2-16,6-2 0,6-2 16,4-3-16,6-3 0,4-2 15,4-2-15,1-1 0,-1-1 0,5 3 16,0 2-16,-3 1 0,-1 1 15,-5 3-15,-3 3 0,-6 0 16,-4-1-16,-6 4 0,-5 2 16,-3-1-16,-1-1 0,-2 2 15,-2 2-15,-2 5 0,2-5 0,5-1 16,4-2-16,5-4 0,3-3 16,5 1-16,4 0 15,1 1-15,1-1 0,2 1 0,1 1 16,-4-1-16,-1 0 0,-7 3 15,-5 2-15,-2 0 0,-1 2 16,-3 2-16,-1 3 0,0-5 16,2-2-16,-1-1 0,0 0 15,3-2-15,2-3 0,3-4 16,0-2-16,5-5 0,2-1 0,5-9 16,3-7-16,0-3 0,1-7 15,-2 4-15,-1 2 0,-3 3 16</inkml:trace>
  <inkml:trace contextRef="#ctx0" brushRef="#br0" timeOffset="35935.8221">24922 9540 0,'0'0'0,"0"0"16,0 0-16,0 0 0,0 0 0,0 0 15,0 0-15,0 0 0,0 0 0,0 0 16,5 20-16,-5-20 16,2 21-16,-2-21 0,1 31 15,-1-31-15,0 34 0,0-34 16,0 36-16,0-19 0,0-2 0,0 4 16,0-1-16,1-4 0,1-2 15,4-3-15,3-3 0,4-4 16,2-3-16,5-2 0,3-3 15,0-2-15,2-1 0,1-5 16,2-2-16,0-2 0,-3 1 0,-3 0 16,-1 0-16,-4 3 15,-1 0-15,-4 5 0,-3 0 16,-2 3-16,0 1 0,-3 3 16,-4 2-16,0 0 0,-1 3 0,-1 2 15,-1 4-15,-1-2 0,1 3 16,0 1-16,-2 3 0,2 1 15,0-2-15,-1 2 0,1-1 16,1 1-16,1-2 0,0-1 16,0-2-16,0-2 0,-1-1 0,0-3 15,-2 0-15,-2-5 0,0-4 16,0 2-16,2 0 16,0 0-16</inkml:trace>
  <inkml:trace contextRef="#ctx0" brushRef="#br0" timeOffset="36702.2815">25213 9438 0,'0'0'15,"0"0"-15,0 0 0,0 0 16,0 0-16,0 0 0,0 0 16,0 0-16,0 0 0,-15 22 15,-1-5-15,-1 2 0,-3 3 0,-3 2 16,-4 5-16,-6 7 0,1-1 16,-9 10-16,0 1 15,0 3-15,7-7 0,5-1 0,6-1 16,6-6-16,6-4 0,7-3 15,6-5-15,8-9 0,5-2 16,11-4-16,8-5 0,-1-1 16,-1-2-16,0 2 0,0 1 15,-7 2-15,-4 2 0,-2 2 16,-4 2-16,-7 1 0,-3 1 0,-8 4 16,-3 5-16,-4-1 0,-3-1 15,-6 3-15,-4 3 16,3-5-16,2-2 0,5 1 0,2-3 15,3-1-15,2-4 0,2-3 16,3 0-16,3-5 0,4-1 0,10-7 16,12-6-16,1-2 15,0-2-15,7-6 0,4-3 16,7-6-16,-3 1 0,8-11 16,-2-4-16,-7 2 0,-5 0 0,6-7 15,-1 0-15,-7 7 0,-5 6 16,-4 2-16,-4 1 0,-2 7 15,-4 6-15,-3 6 0,-6 4 16,-2 4-16,-3 3 0,-2 6 16,-1 3-16,0 4 0,-1 1 0,-1 2 15,-1 3-15,1 1 16,0 0-16,5 6 0,2 2 16,3 1-16,1-1 0,1 7 0,1 4 15,-2-2-15,-2-1 0,-1 4 16,-2 1-16,-1-4 0,0-5 15,-8 9-15,-4 2 0,-3-5 16,-1-5-16,-10-3 0,-7-1 16,-1-7-16,0-4 0,-6-7 15,-5-7-15,3-1 0,3-2 0,2-9 16,1-7-16,7-4 0,8-2 16,6-1-16,5 0 15,6 0-15,3 3 0,7 1 16,5-1-16,2 6 0,0 3 0,6 5 15,6 2-15,2 4 0,0 3 0,5 7 16,1 4-16,-7 0 16,-2 2-16,7 5 0,2 1 15,-4 1-15,-3-1 0,3-5 16,3-2-16,-10-3 0,-6-2 0,-5-3 16</inkml:trace>
  <inkml:trace contextRef="#ctx0" brushRef="#br0" timeOffset="37817.5172">26011 9768 0,'0'0'0,"0"0"16,14-10-16,-5 6 0,2 1 0,8-1 15,9 0-15,8 0 0,3-2 16,12-1-16,0 2 0,-2-1 15,-3 3-15,5-2 0,-4 0 16,-8 2-16,-7 0 0,-8-1 16,-5-1-16,-5 1 0,-2-3 0,-13-3 15,-11-5-15,0 2 0,-1-1 16,-7-5-16,-2 0 16,5 3-16,3 0 0,-3-4 0,1 0 15,3 2-15,2 3 0,2 2 16,2 1-16,3 5 0,1 2 15,-2 3-15,1 2 0,-3 3 16,1 3-16,-3 7 0,0 7 16,1-3-16,0 2 0,-1 10 15,-3 5-15,4 0 0,0-2 0,0 11 16,2 4-16,-1-6 0,0-3 16,4 5-16,2 6 15,-1-6-15,0-5 0,-2 6 0,1-1 16,-1-7-16,-2-5 0,-2-4 15,-2-5-15,-1-5 0,-1-4 16,-8-6-16,-5-3 0,6-2 16,3-1-16,0-4 0,1-3 15,2-3-15,2-1 0,3-7 16,1-3-16,4-2 0,2 2 0,11-8 16,7-4-16,7 1 0,3 2 15,14-3-15,11-3 0,0 5 16,-1 3-16,17-2 0,2 3 15,-3 2-15,-9 3 0,18 2 16,-10 7-16,-30 8 0,-5 3 0,1 8 16,-10 7-16,-12-5 15,-2 2-15,0 8 0,0 8 16,-2-4-16,-3 0 0,-2 8 16,-1 6-16,-1-7 0,-2-1 0,0 3 15,-2 2-15,2-4 0,2-1 16,0 0-16,1 2 0,0-5 15,0-1-15,0-6 0,1-4 16,-1-5-16,0-2 0,0-8 16,0-10-16,-2-1 0,-1-3 0,-4-11 15,-4-7-15,0-2 16,0-3-16,-4-7 0,-2-9 16,0 4-16,2 1 0,-1-10 0,2 0 15,2 8-15,2 8 0,1-6 16,1 0-16,3 11 0,0 8 15,2 6-15,0 4 0,2 6 16,1 2-16,0 7 0,0 4 16,-1 4-16,1 4 0,0 6 15,0 5-15,-3 2 0,0 0 0,3 8 16,1 4-16,0 2 16,2-1-16,-2 4 0,0 5 15,-1-2-15,-1-1 0,-6 11 16,-4 1-16,-7-6 0,-5-3 0,-13-2 15,-12-2-15,1-3 0,0-6 16,-16 6-16,-5-3 0,6-5 16,3-5-16,-23 4 0,9-9 15,15-3-15,11-4 0,7 1 16,6 1-16,7-1 0,5-2 0,5-1 16,5-4-16,7 1 0,5-2 15,14 4-15,7 3 16,1-4-16,4-3 0,22 2 0,14 2 15,0 0-15,-1 2 0,24 4 16,9 2-16,-10 2 0,-9-2 16,33 12-16,-11 0 0,-18-6 15,-13-3-15,-11-9 0,-7-8 16,-15 0-16,-9-1 0,-9 0 0</inkml:trace>
  <inkml:trace contextRef="#ctx0" brushRef="#br0" timeOffset="38201.0467">27263 9522 0,'0'0'16,"0"0"-16,0 0 0,0 0 0,0 0 15,22 18-15,-22-18 0,10 29 16,-10-29-16,1 36 0,-6-12 15,-1 0-15,-2-1 0,-3 11 16,-1 0-16,1 1 0,1-3 16,-2 8-16,0 2 0,2-5 15,1 0-15,1 0 0,2 3 16,-3 8-16,1-4 0,0 4 16,1 3-16,-1-4 0,-1-3 0,-2 7 15,0 0-15,3-4 0,3-1 16,-1-3-16,2-4 0,-2-5 15,2-3-15,1-2 0,1 0 16,2-6-16,1-7 0,0-4 16,0-6-16,3-6 0,2-4 0,5-10 15,4-7-15,-3-9 0,-2-5 16,-2 6-16,-1 7 0,-3 5 16</inkml:trace>
  <inkml:trace contextRef="#ctx0" brushRef="#br0" timeOffset="38366.7985">27396 9604 0,'0'0'0,"0"0"0,0 0 0,26-12 15,-13 9-15,5 2 0,7 1 16,1 1-16,2 2 0,10 1 16,3 0-16,-2-1 0,-3 1 0,7-1 15,-2 1-15,-7-3 0,-6-1 16,-5-1-16,-4 1 0,-4-2 15</inkml:trace>
  <inkml:trace contextRef="#ctx0" brushRef="#br0" timeOffset="38783.8475">27756 9464 0,'0'0'15,"0"0"-15,0 0 0,0 0 16,0 0-16,0 0 0,0 0 16,-22 18-16,22-18 0,-16 26 0,5-6 15,-1 1-15,-1 1 0,-3 5 16,-1 3-16,-4 9 0,1-2 15,-1 3-15,-1 1 0,-4 7 16,2 0-16,0 0 0,3-5 16,4-7-16,4-7 0,7-1 15,5-3-15,6-5 0,6-2 0,8-3 16,6-3-16,2-3 16,0-1-16,0-2 0,-2-1 15,-6 2-15,-5-1 0,-6 1 16,-4 1-16,-5 1 0,-3 1 0,-8 3 15,-6 2-15,-3 1 0,-1-2 16,-6 4-16,-2 1 0,1-1 16,2-1-16,-5 6 0,2 1 15,3-1-15,4 1 0,4-4 16,4-2-16,4-4 0,3-2 0,8 2 16,8 0-16,5-1 15,6-2-15,6-2 0,9 1 0,-2-3 16,-1 0-16,10-4 0,3-4 15,-5-3-15,-4-3 0,0-5 16,1-4-16,-4-6 0,-3-5 16,-4 3-16,-5 6 0,-5 4 0</inkml:trace>
  <inkml:trace contextRef="#ctx0" brushRef="#br0" timeOffset="38910.0179">28133 10326 0,'0'0'0,"0"0"16,0 0-16,14 22 0,-14-22 0,12 30 15,-4-7-15,-2 2 0,0 3 0,-5 10 16,-4 3-16,-8-3 16,-7-1-16,0-1 0,4-5 15,2-7-15</inkml:trace>
  <inkml:trace contextRef="#ctx0" brushRef="#br0" timeOffset="39451.0194">22476 11595 0,'0'0'0,"0"0"15,0 0-15,0 0 0,0 0 0,35 9 16,-14-4-16,1 0 0,1 0 15,5 1-15,4 2 0,-1-1 16,-2 0-16,8 5 0,-2 1 16,-5 2-16,-5 1 0,-4 6 15,-9 2-15,-6 1 0,-7 1 0,-13 4 16,-8 4-16,-4 0 16,-4 0-16,-12 6 0,-4 0 0,6-5 15,6-2-15,0 1 0,4-4 16,7-5-16,4-6 0,8-3 15,7-3-15,4-2 0,3-3 16,10-4-16,11-4 16,1-1-16,2-1 0,11-4 0,8-3 15,5-4-15,3-3 0,11-7 16,1-2-16,-16 6 0,-14 5 0,-8 4 16</inkml:trace>
  <inkml:trace contextRef="#ctx0" brushRef="#br0" timeOffset="39900.8063">22777 11356 0,'0'0'16,"0"0"-16,-22-6 0,4 3 0,-3 3 16,-13 1-16,-5 3 15,-4 3-15,-2 3 0,-14 8 16,-2 5-16,-7 9 0,5 3 0,3 9 15,4 6-15,-7 9 0,5-3 16,-1 15-16,9 5 0,8-4 16,8-2-16,-2 36 15,14-4-15,13-17 0,11-13 0,10-2 16,8-3-16,6-9 0,5-6 0,10-9 16,6-8-16,7-10 0,5-6 15,6-10-15,3-7 0,-4-6 16,-2-3-16,8-13 0,6-10 15,4-3-15,1-3 0,6-8 16,5-8-16,-12 2 0,-5 1 16,-9-6-16,-5-3 0,-5-3 15,-3-2-15,-12 2 0,-9 1 16,-8 5-16,-5 2 0,-10-3 16,-6-2-16,-7 7 0,-6 3 0,-7 3 15,-3 1-15,-8 7 16,-6 4-16,-13 5 0,-7 4 0,-6 11 15,-4 6-15,-7 7 0,-3 4 16,23-1-16,16-1 0,11-1 16</inkml:trace>
  <inkml:trace contextRef="#ctx0" brushRef="#br0" timeOffset="40134.1046">24324 11570 0,'0'0'0,"0"0"16,15 19-16,-15-19 0,18 16 0,-7-3 15,1 4-15,-2-1 0,-1 2 16,-6 5-16,-5 1 0,-7-5 15,-5-4-15,1-1 0,3-3 16,3-2-16</inkml:trace>
  <inkml:trace contextRef="#ctx0" brushRef="#br0" timeOffset="40344.9124">24100 11985 0,'0'0'0,"0"0"16,0 0-16,0 0 0,0 0 0,8 20 16,-8-20-16,7 21 0,-1-6 15,-1 2-15,1 5 0,-1 2 16,1 3-16,-1 10 15,-1 2-15,-3 2 0,-2 3 0,-3 8 16,1-3-16,-3 8 0,1 0 16,1-6-16,0-6 0,2-1 15,1-1-15,0-5 0,1-8 0,2-2 16,1-7-16,3-10 16,3-4-16,9-18 0,9-14 15,-7 6-15,-5 3 0,-3 5 16</inkml:trace>
  <inkml:trace contextRef="#ctx0" brushRef="#br0" timeOffset="41100.5917">24923 11410 0,'0'0'0,"0"0"15,0 0-15,0 0 0,0 0 0,23 1 16,-11 5-16,-1 2 0,0 2 0,-4 4 15,-2 5-15,-8 1 16,-3 2-16,-13 10 0,-7 4 16,-2-3-16,1-1 0,-12 11 15,-4 1-15,-3 3 0,4-5 16,1-1-16,1-1 0,3 0 16,6-4-16,8-4 0,5-5 15,6 0-15,4 0 0,3 3 16,0 1-16,3-2 0,2-1 0,0 2 15,0 4-15,-1-2 0,0-2 16,-2 3-16,-2 2 0,1-3 16,1-3-16,-1-2 0,1-4 15,1-6-15,0-2 0,0-4 16,1-2-16,1-4 0,0-5 0,10-7 16,7-11-1,0-2-15,3-4 0,4-16 16,2-8-16,8-4 15,7-3-15,-1 9 0,-2 6 0,8-2 16,1 3-16,-2 1 0,-7 6 16,5 5-16,3 7 0,-11 7 15,-6 6-15,-1 7 0,1 6 16,-5 3-16,-3 3 0,-7 9 16,-4 6-16,-6-4 0,-4 1 0,-10 7 15,-7 5-15,1-2 0,-1-2 16,-9 2-16,-10-1 15,4-1-15,4-2 0,-14 7 0,-4 1 16,5-11-16,4-5 0,-7-8 16,-5-4-16,6-3 0,3-4 0,-8-4 15,-3-5-15,16-7 16,6-5-16,8-14 0,9-9 16,6 5-16,5 1 0,11 2 0,8 1 15,-1 5-15,1 4 0,3-1 16,3-1-16,2 5 0,-1 4 15,5 4-15,4 2 0,-2 8 16,-2 5-16,-1 7 0,3 6 16,-3 0-16,-3 2 0,-5 7 15,-2 5-15,-4-1 0,-4-1 0,-5 2 16,-4 0-16,-4-4 0,-3-2 16,-14-4-16,-9-2 15,7-6-15,6-3 0,3-1 16</inkml:trace>
  <inkml:trace contextRef="#ctx0" brushRef="#br0" timeOffset="41284.1873">24268 12347 0,'0'0'0,"0"0"16,0 0-16,0 0 0,0 0 0,0 0 16,20 19-16,-20-19 0,32 25 15,-6-8-15,7 3 16,2 2-16,2 2 0,24 10 0,10 4 15,14 9-15,-2 1 0,21 11 16,16 5-16,5 2 0,-14-8 0,8 4 16,-37-20-16,-26-13 15</inkml:trace>
  <inkml:trace contextRef="#ctx0" brushRef="#br0" timeOffset="41567.7083">25898 11317 0,'0'0'0,"0"0"0,0 0 15,14 19-15,-14-19 0,15 21 16,-15-21-16,24 32 0,-12-14 0,1-1 16,2 2-16,0 0 15,1 1-15,11 1 0,4-5 16,-5-2-16,-4-3 0,-3-1 0</inkml:trace>
  <inkml:trace contextRef="#ctx0" brushRef="#br0" timeOffset="42217.5548">26527 11476 0,'0'0'0,"0"0"0,0 0 16,0 0-16,0 0 0,0 0 16,-28 18-16,8-8 0,-4 0 15,-11 3-15,-6 2 0,0 3 16,1 0-16,-15 5 0,-14 6 16,3-2-16,6-2 0,-6 3 15,-2 4-15,14-6 0,10-4 0,10-2 16,8-4-16,7-3 0,7-4 15,7 0-15,8-4 0,9-5 16,8-4-16,16-3 0,12-1 16,2 0-16,1 1 0,12-1 15,2 2-15,-7 2 0,-5 1 0,-1 1 16,-8 3-16,-13 2 0,-10 2 16,-11 1-16,-8 3 15,-10-2-15,-6 1 0,-15 1 0,-12 0 16,5 1-16,-3 0 0,-16 4 15,-5 1-15,-2 3 0,-1 0 16,-1 2-16,9-2 0,8-2 16,5-2-16,9-3 0,7-2 15,9-3-15,5-1 0,7-3 16,5-2-16,8 2 0,6-1 0,19-1 16,15 0-16,-2-3 0,5 1 15,17-1-15,6 1 16,-9 2-16,-7 4 0,5 4 0,-4 1 15,-15 1-15,-10 1 0,-16 4 16,-13 4-16,-15 1 0,-12-2 16,-19 3-16,-12 0 0,7-3 15,0-2-15,-21 6 0,-10 1 16,7-3-16,4-2 0,-38 9 16,7 0-16,19-6 0,13-3 0,18-4 15,14-2-15,15-5 0,10-2 16,8-5-16,2 1 15,5 1-15,2 2 0,12-4 0,12-2 16,10-1-16,7-2 0,25-4 16,18-4-16,-2 4 0,0 3 15,52 6-15,-5 5 0,-33-1 16,-22 0-16,-21-5 0,-14-2 16,-22-3-16,-13-3 0,-4 3 15,-2 2-15,-3 1 0</inkml:trace>
  <inkml:trace contextRef="#ctx0" brushRef="#br0" timeOffset="42451.0413">25897 12001 0,'0'0'16,"0"0"-16,0 0 0,0 0 0,0 0 16,0 0-16,0 0 15,0 0-15,-3 32 0,3-32 0,-6 38 16,2-13-16,-1 1 0,-1 7 15,-3 8-15,-4 14 0,-1 4 0,-3 22 16,-1 8-16,-2 17 16,3-4-16,-3 31 0,1 8 15,1 12-15,2 7 0,7 58 16,9-3-16,0-67 0,0-46 0,0-33 16</inkml:trace>
  <inkml:trace contextRef="#ctx0" brushRef="#br0" timeOffset="42833.7243">26056 12535 0,'0'0'0,"0"0"0,0 0 15,0 0-15,34-1 0,-34 1 16,42 12-16,-20-4 0,0 4 0,-6 3 16,-4 3-16,-2 6 0,-6 1 15,-8 3-15,-5 3 0,-5-4 16,-3-1-16,-8 8 15,-1 1-15,-1-5 0,2-2 0,-1 1 16,2-5-16,8-5 16,5-3-16,15-3 0,13-1 15,3-4-15,5-5 0,16-2 0,14-2 16,20-3-16,6-6 0,12-7 16,-4-8-16,-21 7 0,-19 5 15,-11 3-15</inkml:trace>
  <inkml:trace contextRef="#ctx0" brushRef="#br0" timeOffset="43217.5628">26899 11798 0,'0'0'0,"0"0"0,0 0 16,0 0-16,0 0 0,0 0 15,24 19-15,-24-19 0,24 29 0,-11-10 16,-2 4-16,-4 1 0,-1 0 16,-4 9-16,-3 1 0,-5 0 15,-1 1-15,-5 5 0,-3 1 16,3-4-16,1 0 0,1 0 16,1-1-16,2 0 0,0 0 0,2 8 15,-1-2-15,3 0 16,0-3-16,1 1 0,0 2 0,1 2 15,0 3-15,0 4 16,0-2-16,0-3 0,1-3 0,-2-1 16,1-2-16,0-4 0,1-3 15,1-6-15,0-3 16,1-8-16,0-3 0,2-19 16,4-11-16,-3 6 0,0 3 0,-2 1 15</inkml:trace>
  <inkml:trace contextRef="#ctx0" brushRef="#br0" timeOffset="43400.8552">27212 12082 0,'0'0'0,"0"0"0,23-1 16,-4 0-16,5 1 0,9 2 15,8 2-15,12 2 0,1 0 0,12 4 16,0 2-16,5 0 0,-8-3 15,-3-4-15,-9-5 0,-13 0 16,-10 0-16,-7 0 16</inkml:trace>
  <inkml:trace contextRef="#ctx0" brushRef="#br0" timeOffset="43933.6763">27594 11782 0,'0'0'0,"0"0"0,0 0 16,0 0-16,0 0 0,0 0 15,-17 19-15,17-19 16,-11 30-16,4-9 0,1 3 16,-3 3-16,-2 2 0,-3 4 0,-4 5 15,-4 11-15,0-1 0,-10 12 16,-2-1-16,-7 8 0,2-4 16,-7 5-16,0-5 0,6-10 15,6-7-15,3-1 0,7-5 16,7-10-16,6-8 0,3-6 15,4-6-15,7-5 0,6-2 0,14-6 16,11-4-16,2-1 0,5-2 16,3-5-16,3-5 0,8-3 15,0-2-15,-1 1 0,0-2 16,-6 1-16,-5 1 0,1-2 16,-3 3-16,-8 6 0,-7 1 0,-7 5 15,-6 3-15,-4 4 16,-4 2-16,-6 4 0,-3 3 15,-7 7-15,-7 5 0,-2 1 0,-2 3 16,-3 2-16,-4 1 0,0 7 16,-2 4-16,-3 3 0,-3 3 15,-6 14-15,1 6 16,3 1-16,0 0 16,8-9-16,6-6 0,3-3 0,5-7 15,5-9-15,5-6 0,6-3 16,5-5-16,3-3 0,5-3 0,9-5 15,9-2-15,5-5 16,4-3-16,5-4 0,4-4 0,-4-9 16,-2-5-16,5-10 0,-1-5 15,-12 13-15,-9 8 16,-8 7-16</inkml:trace>
  <inkml:trace contextRef="#ctx0" brushRef="#br0" timeOffset="44051.0038">27951 12753 0,'0'0'0,"0"0"0,0 0 16,0 0-16,0 0 0,0 0 15,10 25 1,-4 1-16,2 8 0,1 1 16,0 3-16,4 18 0,1 7 15,-1 1-15,1 1 0,-1 0 0,-1-2 16,-2-16-16</inkml:trace>
  <inkml:trace contextRef="#ctx0" brushRef="#br0" timeOffset="79485.2044">29517 10250 0,'0'0'0,"0"0"15,0 0-15,0 0 0,-1 24 0,1-24 16,-5 34-16,1-13 0,0 3 16,0 2-16,-1 5 0,0 1 15,-1 1-15,-2 9 0,1-1 16,-1 3-16,0-5 0,1-4 16,-1-1-16,1-7 0,1-6 0,2-7 15,2-6-15,1-1 0,0-1 16,0-3-16</inkml:trace>
  <inkml:trace contextRef="#ctx0" brushRef="#br0" timeOffset="79684.6759">29801 9588 0,'0'0'0,"0"0"0,0 0 0,0 0 16,0 0-16,0 0 16,27 23-16,-27-23 0,28 31 0,-13-9 15,2 6-15,-2 2 0,1 1 16,0 2-16,-2-4 0,-3-5 16</inkml:trace>
  <inkml:trace contextRef="#ctx0" brushRef="#br0" timeOffset="80185.3414">30603 10195 0,'0'0'16,"11"-2"-16,6 1 0,3-1 15,3-1-15,9 1 0,1 0 16,4 0-16,-3 1 0,1-1 0,-1-2 15,-3 1-15,-4-1 0,1 2 16,-5 4-16,-6-3 0,-4 0 16,-2 2-16,-1 2 0,-3 4 15,0 3-15,-1 4 0,-3 3 16,0 3-16,-1 4 0,-1 5 16,-1 5-16,-2 0 0,-2 3 15,-1 7-15,1 3 16,-1 9-16,-1-2 0,-1 4 0,1 3 0,0 7 15,2-1-15,-1 9 0,0 2 16,4-7-16,2-6 0,0 29 16,0-8-16,-2-14 0,-1-10 15,-3-4-15,0-3 0,-1-17 16,2-10-16,0-3 0,1-3 16,0-4-16,-1-3 0,0-6 15,2-5-15,0-2 0,-1 0 0,-3-4 16,0-4-16,-2-1 0,-1-4 15,-10-8-15,-7-8 0,-2-8 16,0-3-16,-11-13 16,-7-11-16,-4-3 0,4 5 0,-7-5 15,2 2-15,-3-3 0,17 20 0,11 15 16</inkml:trace>
  <inkml:trace contextRef="#ctx0" brushRef="#br0" timeOffset="80818.3589">29753 10558 0,'0'0'0,"0"0"16,0 0-16,19-15 0,-19 15 0,29-12 15,-7 7-15,4 0 16,4 1-16,14 0 0,3 3 16,2 1-16,-1 3 0,11 1 15,-3 2-15,-6-3 0,-6 1 16,3 1-16,-4 1 0,-8-1 15,-6 1-15,-6-5 0,-5-3 16,-8-4-16,-7-1 0,-6-6 0,-5-7 16,-2-1-16,-1 0 0,2 3 15,2 4-15,-10-3 0,-7-3 16,-5 0-16,2 5 0,6 5 16,5 4-16,3 0 0,3 0 15,1 2-15,2 3 0,0 1 0,1 1 16,-1 3-16,-2 3 0,0 6 15,0 5-15,0 4 0,2 3 16,-1 7-16,1 4 0,1 3 16,-1-2-16,2 5 0,-1 4 15,1 4-15,-1-1 0,1-2 16,-1 1-16,-1 3 0,2-4 0,-2-4 16,1-6-16,-1-3 0,1-3 15,-3-3-15,-2-1 0,-1-6 16,-2-3-16,2-3 0,1-5 15,0-6-15,-2-4 0,-1-7 16,-1-7-16,1-10 0,1-8 16,3-9-16,2-6 0,6 3 15,2 4-15,2 2 0,2 2 16,2-1-16,1 5 0,-2 3 16,1 4-16,-2 5 0,0 6 15,-1 5-15,-2 2 0,0 2 16,0 3-16,-1 2 0,-3-2 15,0 5-15,-1 1 0,-5 6 0,-3 5 16,-4 3-16,-3 2 0,-4 2 16,-5 3-16,-2 3 0,-1 1 15,-8 9-15,-2 0 0,-2 0 16,-1-1-16,4-4 0,10-8 16,8-6-16</inkml:trace>
  <inkml:trace contextRef="#ctx0" brushRef="#br0" timeOffset="81011.4237">30137 10669 0,'0'0'0,"0"0"16,0 0-16,0 0 0,0 0 0,0 0 15,-30 5-15,30-5 16,-29 4-16,29-4 0</inkml:trace>
  <inkml:trace contextRef="#ctx0" brushRef="#br0" timeOffset="84951.3211">25681 6456 0,'0'0'15,"0"0"-15,0 0 0,16 21 0,-9-13 16,2 3-16,1 5 0,1 1 15,0 2-15,5 7 0,2 0 16,-1 1-16,0 0 0,3 5 16,-1 2-16,-1-1 0,0 2 15,0-1-15,-1 2 0,0 0 16,-2 1-16,4 7 0,0 1 16,-4-1-16,-2-4 0,1 2 15,-1 2-15,0 3 0,-1-2 0,3 1 16,1 1-16,2-5 0,-1-3 15,0 1-15,1 0 0,-4-1 16,-1-1-16,1 7 0,1 1 16,-3-8-16,-1-1 0,3 7 15,2 1-15,-2-4 0,0-2 0,3 4 16,1 4-16,-3-4 16,-2-3-16,5 2 0,3 2 15,0-4-15,1-2 0,3 3 0,2 4 16,-3-3-16,-1-2 0,11 21 15,-1-3-15,-16-27 0,-2 1 16,9 19-16,-3-2 0,-10-22 16,-1-1-16,10 15 0,0-2 15,-9-20-15,0 0 0,2 3 16,3 0-16,-2-4 0,-1-4 0,1 3 16,-1-1-16,-1-3 0,0 0 15,5-3-15,1-2 16,1 0-16,0-3 0,0-2 0,1-2 15,-2-2-15,0-2 0,4 0 16,2 1-16,-1-2 0,0-1 0,2 0 16,0 1-16,-1-4 15,-1-1-15,-2 0 0,-1-2 16,-5-1-16,-6-2 0,-1 4 16,-1 2-16,-3 1 0</inkml:trace>
  <inkml:trace contextRef="#ctx0" brushRef="#br0" timeOffset="85685.0512">25909 8122 0,'0'0'0,"0"0"16,0 0-16,0 0 0,0 0 0,0 0 15,0 0-15,36-1 0,-36 1 0,38-1 16,-14 0-16,3 0 0,0 1 16,6-1-16,4 0 0,12 1 15,3 1-15,1 0 0,2 1 16,12-2-16,-2 0 0,14 0 15,-2-2-15,-3 2 0,-4 3 0,8 0 16,-3-1-16,-2 0 0,-1-2 16,7 1-16,-3 2 0,-1-1 15,-2-1-15,32 0 0,-8-1 16,-15-1-16,-7 0 0,-4-1 16,-4-1-16,-4-3 0,-5-3 15,1 7-15,-2 3 0,-5-4 16,-5-5-16,2 5 0,-1 1 15,1 5-15,0 0 0,-2 5 16,0 0-16,0 3 0,-3 1 0,-3 4 16,-5 1-16,-6-1 0,-5 0 15,-10-9-15,-7-3 0,-2-1 16,-3-2-16,0 1 0</inkml:trace>
  <inkml:trace contextRef="#ctx0" brushRef="#br0" timeOffset="86085.0813">25688 8527 0,'0'0'0,"0"0"16,0 0-16,0 0 0,0 0 0,0 0 15,34-13-15,-34 13 16,40-11-16,-8 2 0,8-3 16,3 1-16,2-1 0,25 0 15,23 0-15,-2 1 0,-3 4 0,27-1 16,22 0-16,1 2 0,-18 2 15,52 1-15,-10 1 0,-27 2 16,-18 0-16,3 2 0,3 1 16,-18 2-16,-12 2 0,10 7 15,9 4-15,-19 0 0,-11 1 0,-6 5 16,-3 2-16,-15-3 0,-8-4 16,-16-5-16,-11-4 15,-7-5-15</inkml:trace>
  <inkml:trace contextRef="#ctx0" brushRef="#br0" timeOffset="86289.4201">27860 8351 0,'0'0'0,"0"0"0,0 0 16,0 0-16,-13 31 0,13-31 15,-11 18-15,11-18 0</inkml:trace>
  <inkml:trace contextRef="#ctx0" brushRef="#br0" timeOffset="88951.888">22592 4048 0,'0'0'0,"0"0"15,0 0-15,0 0 0,0 0 0,0 0 16,0 0-16,0 0 0,0 0 16,11-21-16,-11 21 15,0 0-15,6-20 0,-6 20 0,0 0 16,7-26-16,-5 18 0,0-3 15,0 0-15,2-1 0,-1 0 16,0 0-16,1 0 0,-1-2 16,-1 1-16,0-1 0,1-1 15,-1 0-15,-1 3 0,0-1 16,0-2-16,0 2 0,0 1 0,-1 0 16,0 0-16,-1 1 0,1 1 15,-1-1-15,-1 0 16,0-1-16,0 2 0,-1 0 15,0 1-15,0-1 0,-1 2 0,1-3 16,-1 1-16,-1-1 0,1 0 16,-1-1-16,2-1 0,0-2 15,-2 2-15,1-1 0,0 1 16,-1 1-16,2 2 0,-2-4 16,2-1-16,1 4 0,0 0 15,0 0-15,-1-1 0,1-1 0,0 0 16,-1-3-16,0 0 0,1 4 15,0 1-15,-1-5 0,-1 0 16,1-1-16,0 0 0,-1-1 16,2-1-16,-1 1 0,0 0 15,0-2-15,1 1 0,0 0 16,0 0-16,1-1 0,0-1 16,-2 3-16,1 1 0,0-1 15,0-1-15,0 0 0,1 1 0,-2-2 16,1 0-16,0 0 0,0 2 15,0-1-15,-1-1 0,1 1 16,0 0-16,0 0 0,-2 0 16,2 2-16,0 1 0,0 0 15,0-2-15,-1 1 0,1 1 0,0 0 16,0-2-16,0 2 16,-1 1-16,0-1 0,-1 0 15,-2 2-15,-1 0 0,1 0 16,-2-1-16,2 1 0,-1 2 0,1-3 15,1 1-15,-1-1 0,2 2 0,1-3 16,-1 0-16,2 1 16,0 1-16,0-1 0,0-1 15,-1 1-15,2-3 0,-1 1 16,-1-1-16,-1 2 0,2-1 0,0 0 16,0 0-16,0 0 0,-1 1 15,1-2-15,1 1 0,0 0 16,0 3-16,1-3 15,2 2-15,1-3 0,2 0 0,1-1 16,3-1-16,1 2 0,1 0 16,1 1-16,3 0 0,-1 2 15,0-2-15,4-2 0,1 1 16,-1 4-16,1 0 0,2 1 16,2-2-16,-3 2 0,-1 2 0,1 1 15,1-2-15,1 3 16,1-1-16,2 0 0,2 2 15,-1 1-15,1 1 0,2 2 0,3-3 16,-2 2-16,-3 0 0,1 3 16,2 2-16,-1 1 0,-2 2 15,4 2-15,-1 0 0,-6 1 16,0 0-16,6 3 0,-1 0 16,-7 1-16,-1 0 0,2 4 0,-2 2 15,-5-4-15,-1 1 0,0 3 16,1 3-16,0 0 0,1-1 15,-1 2-15,1 1 0,-2 1 16,-2 0-16,4 7 0,1 0 16,-2-1-16,1-1 0,-4 2 15,-3 4-15,1-4 0,1-2 0,-2 3 16,0 1-16,-2-2 16,-2-3-16,0 2 0,-2 3 15,-2-1-15,-1-1 0,-3 3 0,-1 2 16,-4 0-16,0 1 0,-7 0 15,-2 0-15,0-4 0,1-2 16,-12 3-16,-6-2 0,0-2 16,0 0-16,-11 0 0,-8 2 15,-1-5-15,0-4 0,-12 5 0,-2 0 16,19-6-16,12-6 0,11-4 16</inkml:trace>
  <inkml:trace contextRef="#ctx0" brushRef="#br0" timeOffset="89601.9405">22639 1791 0,'0'0'16,"0"0"-16,-24 2 0,11-1 0,-2 2 15,-10 2-15,-5 1 16,0 0-16,2 1 0,-10 5 0,-2 1 15,3 2-15,2-2 0,-3 4 16,0 3-16,-3 3 0,4-1 16,3 0-16,2 2 0,1 0 15,1 2-15,0 5 0,1 5 16,3-3-16,3-1 0,-2 7 0,3 2 16,1-2-16,1-2 0,3 2 15,0 2-15,5-2 0,4 0 16,6 4-16,3 0 0,4-4 15,1-3-15,5 4 0,5 0 16,-5-7-16,0-3 0,5 5 16,3-1-16,-1-6 0,2 0 0,2 4 15,0-2-15,-6-5 16,-1 0-16,0-2 0,2 2 16,-1-5-16,1-1 0,5-1 15,4-4-15,2-4 0,0-3 0,9-4 16,6 0-16,-1-2 0,-2-1 15,7-4-15,2-1 16,-2 0-16,-4 2 0,0 1 0,1 1 16,-6-2-16,-3 2 0,4-3 15,0-1-15,-8 2 0,-2 1 16,2 0-16,2 2 0,-3 0 16,-1 0-16,-1 2 0,1 0 15,0-3-15,-2-2 0,-6 2 0,-5-1 16,-4 2-16</inkml:trace>
  <inkml:trace contextRef="#ctx0" brushRef="#br0" timeOffset="90801.478">23474 2860 0,'0'0'0,"0"0"0,0 0 15,0 0-15,0 0 0,0 0 16,-22 10-16,22-10 0,-25 9 0,25-9 16,-37 12-16,15-5 15,0 2-15,-3 1 0,0 1 16,-7 3-16,1-2 0,-1 1 16,-1 1-16,3-1 0,3 3 0,-10 2 15,0 2-15,3-4 0,3 1 16,1-1-16,3 1 15,3-1-15,5 0 0,-1 1 0,-1 1 16,1 0-16,1 0 0,2-2 16,0-1-16,4-1 0,2-1 15,1-1-15,1-4 0,2-2 16,2 0-16,1-1 0,0 0 16,3-3-16,1-2 0,3 0 15,4-3-15,1-2 0,1-1 0,-2 1 16,0 1-16,-3 0 0,0 1 15,-4 3-15,0 0 0,0 0 16,0 0-16,0 0 0,-3 3 16,1-1-16,-1 2 0,-1 0 15,-2 3-15,1 1 0,-1-1 0,0 3 16,2 1-16,0 1 0,0 0 16,1 5-16,1 3 15,-1 8-15,0 0 0,1 1 0,1 3 16,1 0-16,0-1 0,0 7 15,1 0-15,0 0 0,1 1 16,1-1-16,0-2 0,0 0 16,1-1-16,0 3 0,0-3 15,-1-3-15,-2-5 0,1-1 16,1 1-16,-1-5 0,2-3 16,-2-4-16,0-3 0,-1-5 0,0-2 15,-1-5-15,0 0 16,-2-4-16,1-3 0,-1-3 0,-1-4 15,-2-6-15,0-3 0,-1-11 16,2-4-16,0-1 0,2-3 16,1 1-16,1-2 0,0-6 15,2 4-15,0-1 0,1 0 16,-3 3-16,-1 2 0,1-5 16,1 0-16,-1 7 0,0 4 0,1-1 15,0-3-15,1 6 0,0 4 16,0 2-16,1 0 0,-2 7 15,-1 6-15,1 1 0,1 5 16,-2 2-16,-1 4 0,1 4 16,2 4-16,-1 1 0,0 3 15,-2 6-15,-1 5 0,-2 1 16,-1 1-16,0 6 0,-2 4 16,1 1-16,0 0 0,-4 13 0,-2 5 15,1-4-15,0-3 0,-3 7 16,-1 1-16,3-4 0,1-5 15,2-2-15,2-2 0,0-5 16,1-2-16,3-9 0,1-6 16,1-2-16,0-3 0,1-3 15,0-3-15,0-5 0,0-2 0,0-6 16,0-6-16,1 1 0,0-3 16,-1-5-16,-1-7 0,0-3 15,-1-1-15,-3-6 0,0-3 16,-1-5-16,2 3 0,1-1 15,2-3-15,2 7 0,2 2 0,0-2 16,1 4-16,1 8 16,-1 2-16,1 3 0,-1 5 15,-1 3-15,0 5 0,0 2 16,1 5-16,2 2 0,0 1 0,2 7 16,1 4-16,-1 2 0,-1 1 15,1 4-15,0 4 16,-3 3-16,1 0 0,-3 3 0,-1 1 15,-1 0-15,-1-1 0,-2 9 16,-3-1-16,-1-5 0,0-2 16,-3-5-16,-1-1 0,1-10 15,0-4-15,3-3 0,0-1 0,2-2 16</inkml:trace>
  <inkml:trace contextRef="#ctx0" brushRef="#br0" timeOffset="91801.2504">22657 1717 0,'0'0'0,"0"0"16,0 0-16,0 0 0,-8-26 0,8 26 15,-8-23-15,3 8 0,-1-1 16,1-2-16,-2-2 15,0 2-15,2-3 0,-2-6 0,2-5 16,-1 2-16,2 0 0,2-7 16,2 0-16,0 3 0,1 2 0,1 0 15,2 1-15,0 1 16,-1 2-16,0-6 0,1 1 16,-2 8-16,-1 4 0,-1-5 0,0 1 15,-1 4-15,0 4 0,0-3 16,0-1-16,1 6 0,0 2 15,1 2-15,0 1 0,0 2 16,0 1-16,-1 1 0,0 4 16,0 2-16,0 0 0,-1 2 15,-1 4-15,-1-1 0,1 2 0,-1 2 16,-3 5-16,1 0 0,-1 1 16,1 2-16,-2 2 15,1 3-15,0 2 0,0 2 0,0 2 16,-1 4-16,2-1 0,2 7 15,0 5-15,1-1 0,0-2 16,0 13-16,0 3 0,-1-4 16,2-2-16,-2 11 0,0 1 15,-2-8-15,1-5 0,-4 6 16,-1-2-16,2-8 0,1-6 0,1-4 16,0 0-16,2-9 15,1-6-15,1-7 0,1-4 16,1-3-16,0-2 0,2-6 0,3-3 15,0-4-15,3-3 0,2-5 16,1-4-16,-1-2 0,-1-2 16,0-6-16,0-1 0,-1-3 15,-2 1-15,-1-5 0,-1-4 16,-1 3-16,-1 0 0,3 0 16,1 0-16,2-2 0,0 2 0,-1 3 15,-1 2-15,2 4 0,0 3 16,-3 6-16,-2 5 15,-2 5-15,0 2 0,-2 6 0,0 4 16,-3 5-16,-1 1 0,-1 3 16,0 4-16,-3 3 0,-1 5 15,-1 3-15,0 2 0,2 1 16,-1 1-16,1 4 0,1 4 16,2 7-16,0 1 0,3 1 15,2 1-15,2-1 0,2-1 0,3 13 16,4 1-16,1-2 0,0-3 15,-1 5-15,0 2 0,-1 6 16,-2-5-16,-1 3 0,-3 3 16,-1 2-16,-3 1 0,0 8 15,0-24-15,0-18 0</inkml:trace>
  <inkml:trace contextRef="#ctx0" brushRef="#br0" timeOffset="92551.6591">23166 3233 0,'0'0'0,"0"0"0,0 0 15,0 0-15,0 0 0,0 0 16,0 0-16,-7 23 0,7-23 0,0 0 16,-12 33-16,12-33 0,-10 30 15,4-11-15,-1 1 0,0 2 16,1 0-16,-1 2 0,0 3 15,-2 5-15,0 0 0,1 1 16,0 1-16,2-3 0,0 0 0,-1 10 16,-1 0-16,1-1 15,2-5-15,0 3 0,2-1 16,0-2-16,1-3 0,-2 8 0,1 2 16,0-5-16,-2-3 0,1-1 15,-2-3-15,1-1 0,-1-1 16,-1-1-16,-3-2 0,0-4 15,0-2-15,0 1 0,0-2 16,1 0-16,0-2 0,6-3 16,4-1-16,2-5 0,3-3 15,-2 1-15,1-3 0,-2 1 0</inkml:trace>
  <inkml:trace contextRef="#ctx0" brushRef="#br0" timeOffset="92968.5271">22737 3569 0,'0'0'0,"0"0"0,0 0 15,0 0-15,0 0 0,0 0 16,0 0-16,5 30 0,-5-30 0,8 27 16,-3-9-16,0 2 0,1 0 15,-1 5-15,1 3 0,-1-2 16,1 1-16,-1 7 0,1 1 15,-2-2-15,0-2 0,-1 8 16,0-1-16,1-4 0,-2-2 16,0-1-16,0-2 0,0-2 0,1-1 15,-1 0-15,0-3 16,0-2-16,1-1 0,6-3 16,5-4-16,-3-2 0,-3-3 0,-1 0 15</inkml:trace>
  <inkml:trace contextRef="#ctx0" brushRef="#br0" timeOffset="93252.2295">23077 3377 0,'0'0'16,"0"0"-16,22-4 0,-6-1 0,4 1 16,13-2-16,7 1 0,6 1 15,6 1-15,20-2 0,5 0 16,13 1-16,-2 2 0,20 0 16,3-1-16,11 3 0,-5 4 0,49 4 15,-12 2-15,-20 3 0,-14 1 16,-11 1-16,-7 0 0,-33-4 15,-20-4-15,-16-2 0</inkml:trace>
  <inkml:trace contextRef="#ctx0" brushRef="#br0" timeOffset="102452.9961">29964 11625 0,'0'0'0,"0"0"0,0 0 0,0 0 0,0 0 16,0 0-16,0 0 0,4 19 16,-4-19-16,0 0 0,0 0 15,-14 19-15,14-19 0,0 0 16,-23 2 0,23-2-16,-20-6 0,20 6 0,0 0 0,-27-15 15,27 15-15,0 0 16,-18-22-16,18 22 0,-10-22 0,8 12 15,0-2-15,2 1 0,3 1 16,0 1-16,1 4 16,3 1-16,1 2 0,1 4 0,-1 2 15,0 3-15,-1 3 0,-4 4 16,-3 1-16,0-4 0,0 0 0,0-2 16</inkml:trace>
  <inkml:trace contextRef="#ctx0" brushRef="#br0" timeOffset="103167.2041">29362 12390 0,'0'0'0,"0"0"0,0 0 0,0 0 16,0 0-16,35-11 15,-11 8-15,7-1 0,7 2 0,4 3 16,4 3-1,16 0-15,2 3 0,3 0 0,-10 1 16,-1-4-16,-10-4 16,-13-2-16,-9-6 0,-5 3 15,-4 1-15,-3 1 0</inkml:trace>
  <inkml:trace contextRef="#ctx0" brushRef="#br0" timeOffset="104252.4892">29797 12125 0,'0'0'16,"0"0"-16,0 0 0,0 0 15,0 0-15,0 0 0,0 0 16,0 0-16,0 0 0,0 0 16,0 0-16,-7 33 0,7-33 0,-5 35 15,2-13-15,0 3 0,-2 4 16,1 4-16,-2 2 16,-1 11-16,-2-2 0,-1 8 0,1-1 15,1-3-15,1-1 0,-2 4 16,0-5-16,0-7 0,1-3 15,-2-5-15,1-1 16,-3-8-16,1-4 0,-3-11 0,-2-7 16,-4-5-16,-2-4 0,5 1 15,3 0-15,2-1 0,2-2 16,2-1-16,1-1 16,3-3-16,2-2 0,2 0 15,2 1-15,10-2 0,10-4 16,4 2-16,3 2 0,12-1 0,9 1 15,8 2-15,-2 5 0,14 1 16,0 2-16,-10 4 0,-8-1 16,4 3-16,-2 1 0,-13 5 15,-10 4-15,-6-3 0,-3-2 16,-4 3-16,-4 0 0,-4 6 16,-3 4-16,-3 2 0,-2 0 0,-4 4 15,-2 2-15,0-2 0,1 1 16,-3 3-16,1 1 15,-1-3-15,1-2 0,1 0 0,0-2 16,1-2-16,0-2 16,-1-4-16,2-5 0,0 1 0,1 0 15,1-5-15,0-2 0,0-6 16,1-3-16,-4-12 0,-3-8 16,2-1-16,0-3 0,3-5 15,2-5-15,2 2 0,0 4 16,1-10-16,2-3 0,-1 8 15,1 7-15,2-3 0,-1 3 16,0 9-16,-2 7 0,-1 3 16,-1 3-16,-2 4 0,-1 3 0,-1 2 15,0 2-15,-2 2 0,-2 3 16,-5 6-16,-3 4 0,-2 3 16,-2-1-16,-3 7 0,-3 5 15,2 0-15,2 0 0,-4 6 16,-1 3-16,3-2 0,2 0 15,4-1-15,2 2 0,3-5 0,2-3 16,4-2 0,1 0-16,7-1 0,4 1 15,1-5-15,1-2 0,8-4 16,6-1-16,0-2 0,1-1 0,-1-3 16,0-2-16,-5-1 15,-4-1-15,-4-1 0,-3-2 16,-5 2-16,-2 1 0,-12-1 0,-8 0 15,-3 2-15,-3 0 0,-9 0 16,-8 1-16,-1 1 0,-2-1 16,-19 1-16,-7 0 0,8-1 15,5-1-15,-18 8 0,-15 8 16,15-5-16,11-2 0,-23 6 16,15-4-16,20-4 0,14-1 0,16-1 15,10-3-15,6-2 16,5-2-16,2-2 0,0 3 15,2-3-15,1 0 0,15 4 0,11 3 16,-1 0-16,5-3 0,16 6 16,10 2-16,7 3 0,-6-3 0,10 4 15,7 1-15,1 1 16,-6-1-16,35 11 0,-7-1 16,-15-2-16,-12-3 0,2 6 15,1 3-15,-15-5 0,-9-4 0,-5-3 16,-6-2-16,-11-6 0,-9-5 15,-7-2-15,-4-1 16,-2 0-16</inkml:trace>
  <inkml:trace contextRef="#ctx0" brushRef="#br0" timeOffset="104490.2824">30626 13601 0,'0'0'0,"0"0"0,0 0 16,0 0-16,0 0 0,-30-8 0,30 8 15,0 0-15</inkml:trace>
  <inkml:trace contextRef="#ctx0" brushRef="#br0" timeOffset="106885.8922">22073 5602 0,'0'0'0,"0"0"0,0 0 16,0 0-16,-5 22 0,5-22 0,-8 22 16,5-9-16,1 1 0,-2 1 15,1 2-15,0 1 0,-1 0 16,1 1-16,0 3 0,-2 3 16,2 0-16,1 2 0,0 0 15,1-2-15,0 0 0,2 0 16,1 0-16,1-1 0,0-3 0,2 4 15,0-1-15,1-3 0,-1-2 16,3 1-16,1 1 0,0-1 16,0-2-16,1-1 15,1-1-15,0-1 0,-2 0 0,1 0 16,1-1-16,-3-3 0,0-1 0,1-1 16,1-1-16,1 1 15,0 0-15,2 1 0,1-2 16,1-2-16,-1-1 0,-1 0 15,0 1-15,1-1 0,-2 1 0,1-1 16,0-2-16,0 0 16,0 1-16,0-2 0,1 1 15,-1 0-15,1-1 0,-1 1 0,0-2 16,-1 1-16,-1 0 0,0 0 16,0 0-16,0-2 0,0 0 15,0 0-15,1-1 0,-2 1 16,0 0-16,3 1 0,0-1 0,-3-1 15,-1 0-15,0 0 0,0 0 16,0-1-16,-1 2 0,-1-1 16,1 0-16,0-2 0,1-1 15,-1 1-15,2 0 0,-1-2 16,0 1-16,1-1 0,1 1 16,-1 0-16,0-1 0,0-1 15,0 0-15,-2 0 0,1 0 0,0 0 16,0 0-16,0 0 15,0-1-15,0 1 0,1-1 0,0 1 16,1-1-16,-1 1 0,0 0 16,0-1-16,0 0 0,0 0 15,0 1-15,-1 0 0,-1 0 16,0-1-16,0 0 0,0 1 16,-1-1-16,1 0 0,0 0 15,0-1-15,-1 1 0,1-1 16,0 0-16,-1 1 0,1-3 15,0 2-15,0-1 0,-1 0 16,1-1-16,0 0 0,-1 1 16,0-1-16,0 0 0,-1-1 0,1 0 15,-1 0-15,2 1 0,0 0 16,0-1-16,-1 0 0,1 0 0,0 0 16,-2 0-16,1 1 15,-1 1-15,-1-1 0,-1 0 16,2 3-16,-1 0 0,0-1 0,-1 1 15,1 1-15,-1 1 0,1 0 16,-2 1-16,0 1 0</inkml:trace>
  <inkml:trace contextRef="#ctx0" brushRef="#br0" timeOffset="108068.5167">21911 5817 0,'0'0'0,"0"0"15,0 0-15,0 0 0,8 23 0,-8-23 16,11 19-16,-3-8 16,1 1-16,1 4 15,2 2-15,0-1 0,1-1 0,4 5 0,0 1 16,1-2-16,1-3 0,-1 1 15,1 1-15,0-1 0,0-1 16,2 1-16,1-1 0,4 2 16,1-2-16,-3 3 0,0 0 15,-1 0-15,-1-2 0,1 0 16,1 2-16,-1-4 0,0 1 16,-1-1-16,0-1 0,1-1 0,0 1 15,3-3-15,-1-2 0,-2 0 16,-2-1-16,1 2 0,2-2 15,1-2-15,0 0 0,-1-2 16,-1-3-16,2 0 0,0-1 16,3-1-16,-1-2 0,-2-1 0,0-1 15,0-2-15,0-1 16,0-3-16,-1 0 0,0-1 16,2-3-16,-2 0 0,-1-4 0,0 0 15,1-1-15,0-1 16,-2-1-16,2-8 0,-1-3 15,-3 2-15,-3 2 0,1-1 0,-1-1 16,-2 1-16,-2 0 0,1 0 16,-1 0-16,-1 0 0,-1 2 15,0-1-15,0 2 0,-2 1 16,-3 1-16,2-1 0,0-3 16,-2 2-16,0 1 0,-1 0 0,0 2 15,-2 2-15,0 4 0,0 1 16,-1 2-16,-1 2 0,1 2 15,-1 0-15,0 1 0,1 2 16,-1 2-16,-1 2 0,0-1 16,0 4-16,0-3 0,0 3 15,0-2-15,0 2 0,0 0 16,-3 2-16,3-2 0,-2 4 0,1-1 16,-1 0-16,-1 1 15,-1 1-15,1-2 0,0 0 0,-1-1 16,1 1-16,1 0 0,-1 0 15,-1-2-15,2 1 0,1 1 16,-1-2-16,2-1 0,-2 2 16,2-2-16,-3 2 0,2 0 15,0 2-15,0-2 0,0 2 16,0 1-16,0-1 0,0-1 0,-1 1 16</inkml:trace>
  <inkml:trace contextRef="#ctx0" brushRef="#br0" timeOffset="109380.2649">29920 13782 0,'0'0'0,"0"0"0,0 0 0,0 0 16,0 0-16,0 0 0,0 0 15,0 0-15,0 0 0,0 0 16,0 0-16,0 0 0,0 0 0,0 0 16,0 0-16,12 20 0,-12-20 15,0 0 1,0 0-16,-23 14 0,23-14 0,0 0 15,-20 6-15,20-6 0,0 0 0,0 0 16,0 0-16,-22-1 16,22 1-16,0 0 0,0 0 0,0 0 15,0 0-15,0 0 0,5-19 16,-5 19-16,0 0 0,25-6 16,-25 6-16,0 0 15,26 1-15,-26-1 0,0 0 16,28 11-16,-28-11 15,0 0-15,16 19 0,-16-19 0,6 10 16,-4-6-16</inkml:trace>
  <inkml:trace contextRef="#ctx0" brushRef="#br0" timeOffset="109780.872">30318 11719 0,'0'0'16,"0"0"-16,0 0 0,0 0 0,0 0 16,-1 21-16,1-21 0,0 0 15</inkml:trace>
  <inkml:trace contextRef="#ctx0" brushRef="#br0" timeOffset="111916.0296">29443 14579 0,'0'0'0,"6"6"16,1 4-16,-1 3 0,0 2 0,0 10 16,1 6-16,-2-6 0,0-3 15,-2-3-15</inkml:trace>
  <inkml:trace contextRef="#ctx0" brushRef="#br0" timeOffset="112185.5624">29128 15270 0,'0'0'0,"0"0"0,-3 22 0,-2-5 15,0 3-15,-1 3 0,0 3 16,-4 6-16,0-1 0,1-3 16,1-3-16,1 1 0,0-5 15,3-4-15,0-6 0,3-1 16,3-3-16,5-11 0,4-8 15,2-5-15,2-6 0,7-13 16,5-9-16,9-15 0,0-2 16,14-20-16,4-5 0,8-12 0,1 5 15,8-11-15,-15 21 0,-17 26 16</inkml:trace>
  <inkml:trace contextRef="#ctx0" brushRef="#br0" timeOffset="113035.2731">30001 14339 0,'0'0'16,"0"0"-16,0 0 0,0 0 15,0 0-15,0 0 0,0 0 16,0 0-16,-2 23 0,2-23 16,-4 31-1,4-31-15,-1 40 0,2-19 0,2 0 16,5 2-16,3 4 0,6 6 16,4-1-16,10 0 0,8 2 15,9 5-15,1-1 0,5 4 0,-3-3 16,-7-6-16,-6-5 0,2 3 15,-6-3-15,-7-5 16,-8-5-16,-7 0 0,-6 1 16,-5-3-16,-3 1 0,-10 3 0,-7 0 15,-3-1-15,-1-2 0,-7-1 16,-5-3-16,-2 0 0,0-1 16,-5 0-16,-4 1 0,5-2 15,3 1-15,-6-3 0,1-2 16,9-2-16,6-2 0,3-3 15,5-2-15,4 0 0,2-1 16,3-7-16,2-5 0,6 0 0,6-3 16,7-2-16,4 0 15,2 5-15,3 3 0,2 4 0,3 1 16,-2 4-16,-2 1 0,1 4 16,1 3-16,0 2 0,-1 0 15,-2 2-15,-2 2 0,-6 0 16,-3 3-16,-9 5 15,-6 5-15,-7-1 0,-3 0 0,-12-3 16,-5-2-16,-2-1 0,-2-2 16,-3-6-16,-1-2 15,4-2-15,1 0 0,9-1 16,5-2-16,2-2 16,5-2-16,6-1 0,3-1 0,7-9 15,5-6-15,3-1 0,1-1 0,7 1 16,8-2-16,0 3 0,-2 1 15,-4 3-15,-2 2 16,-4 4-16,-3 2 0,-3 1 0,-1 2 16,-2 1-16,-1 1 0,-2 2 15,1-4-15,-1 4 0,-2 1 16,-1 0-16,-3 1 0,-1 1 16,-2 1-16,-3 2 0,-3 1 15,1 2-15,1 1 0,-2 4 16,1 3-16,0 1 0,1 1 0,-5 7 15,-1 3-15,3-1 16,0-1-16,3 4 0,2 3 0,3-1 16,3-2-16,5 11 0,5 3 15,5-4-15,3-2 0,8 3 16,6 2-16,3-3 16,2-4-16,19 6 0,11 1 15,0-7-15,0-3 0,25 2 0,10-2 16,28 4-16,-18-9 0,-1-7 0,0-4 15,-17-8-15,-12-6 0,-3-16 16,-3-10-16,-19 2 0,-15 0 16,-10 8-16,-10 2 0,-5 4 15</inkml:trace>
  <inkml:trace contextRef="#ctx0" brushRef="#br0" timeOffset="113242.2396">30970 15973 0,'0'0'0,"0"0"0,0 0 16,0 0-16,0 0 0,0 0 0,-17-19 15,17 19-15</inkml:trace>
  <inkml:trace contextRef="#ctx0" brushRef="#br0" timeOffset="114152.319">27546 8856 0,'0'0'0,"0"0"16,0 0-16,0 0 0,0 0 0,0 0 15,0 0-15,0 0 0,10-31 0,-10 31 16,13-32-16,-3 14 0,1 1 15,1-2-15,0 0 0,-1 2 16,0 2-16,2-3 0,-3 2 16,-3 2-16,0 3 0,-3 4 15,-2 5-15,-2 2 0,-2 6 0,-4 3 16,-5 1-16,-3 1 0,-2 1 16,-6 5-16,0-1 0,0 1 15,1-2-15,4-3 0,4-3 16,4-3-16,4-5 0,5-4 15,4-6-15,5-2 0,4-3 0,-2 3 16,-2 1-16,8-5 16,7-3-16,0 1 0,-4 3 0,-5 3 15,-4 1-15,-3 5 0,-2 4 16,-3 6-16,-1 2 0,-5 5 16,-4 3-16,-5 4 0,-3 0 15,-5 3-15,-2 1 0,-4-2 16,-1-3-16,1-2 0,4-5 15,4-3-15,3-3 0,5-7 16,5-6-16,3-5 0,3-3 16,5-6-16,7-4 0,-1-2 0,1-3 15,3-1-15,4-2 16,5-4-16,-2 4 0,-2 6 16,-2 8-16,-3 3 0,-4 3 0,-2 4 15,-2 6-15,-3 3 0,0 2 16,-3 5-16,-1 3 0,-2 5 15,-1 2-15,-2 3 0,1 5 16,1-6-16,0-3 0,0-2 16</inkml:trace>
  <inkml:trace contextRef="#ctx0" brushRef="#br0" timeOffset="114738.8328">28990 16549 0,'0'0'0,"0"0"0,0 0 16,0 0-16,0 0 0,-20 21 15,11-12-15,1-1 0,1 1 16,2-1-16,-1-1 0,2-2 15</inkml:trace>
  <inkml:trace contextRef="#ctx0" brushRef="#br0" timeOffset="115135.329">28802 16336 0,'0'0'0,"0"0"0,0 0 16,0 0-16,0 0 0,0 0 16,15 17-16,-15-17 0,24 13 15,-3-4-15,6 2 0,6 1 16,6 4-16,16 5 0,5 2 16,4 0-16,4 2 0,9 3 15,-5-2-15,2 1 0,-10-5 16,3-7-16,-6-9 0,-6-13 0,-12-9 15,-12 5-15,-8 2 0,-6 3 16</inkml:trace>
  <inkml:trace contextRef="#ctx0" brushRef="#br0" timeOffset="115352.4371">29500 15997 0,'0'0'15,"0"0"-15,0 0 0,0 0 0,0 0 16,0 0-16,-8 23 0,8-23 15,-8 30-15,1-5 0,-3 7 16,-4 5-16,-1 3 0,-8 21 16,-1 6-16,-13 19 0,-3 2 15,-14 20-15,-4 2 0,-9 19 16,1-3-16,-35 50 0,-8 5 16,8-23-16,5-14 0,30-46 15,19-30-15,16-21 0</inkml:trace>
  <inkml:trace contextRef="#ctx0" brushRef="#br0" timeOffset="115685.4417">29308 16991 0,'0'0'0,"0"0"0,0 0 16,0 0-16,0 0 0,-23-12 16,23 12-16,-40-7 0,17 4 0,-8 0 15,-5 0-15,-4 1 16,-2 2-16,-16 2 0,-5 3 16,-11 3-16,3 1 0,-4 3 0,8 0 15,11 1-15,10 1 16,6-3-16,11-2 0,8-3 0,6-1 15,16 4-15,11 3 0,17 1 16,12-2-16,14-4 0,11-3 16,7-11-16,5-7 0,32-15 15,29-15-15,47-23 0,-20 5 16,-53 20-16,-35 13 0,-23 9 16</inkml:trace>
  <inkml:trace contextRef="#ctx0" brushRef="#br0" timeOffset="115852.4536">30081 16473 0,'0'0'0,"0"0"0,0 0 16,0 0-16,0 0 0,0 0 0,15 18 15,-15-18-15,25 35 0,-8-12 16,2 5-16,-2 3 0,0 2 0,2 9 16,-4 1-16,1 5 0,-5-3 15,-3-9-15,0-7 0,-1-5 16</inkml:trace>
  <inkml:trace contextRef="#ctx0" brushRef="#br0" timeOffset="116435.3056">29680 16966 0,'0'0'0,"0"0"16,0 0-16,0 0 0,0 0 0,0 0 16,0 0-16,17 21 0,-17-21 0,26 31 15,-9-6-15,0 1 16,0 2-16,4 8 0,-1 2 0,-3-2 15,-4 1-15,-3 6 0,-6-2 16,-6-6-16,-6-4 0,-6-3 16,-5-3-16,-5-6 15,-4-4-15,-6-4 0,1-6 0,-1-3 16,0-3-16,1-3 0,-1-6 16,7-1-16,4-1 0,4-1 15,3 0-15,4 1 0,5 1 0,7 1 16,5 0-16,7 3 15,8-1-15,10 2 0,9 1 0,11 2 16,4 3-16,4 9 16,1 7-16,-9 2 0,-8 3 0,2-1 15,-6-2-15,-8-2 0,-7 0 16,-7-5-16,-5-2 0,-10 2 16,-8 1-16,-9-1 0,-9 1 15,-4-5-15,-8 0 0,-1-3 16,-4-2-16,-1 0 0,-1 1 0,-10 0 15,-3-2-15,2-1 16,1-2-16,-1 1 0,0 2 0,-8-3 16,3-1-16,6 1 0,5 0 15,9 2-15,8 2 0,8 0 16,5 0-16,6 0 0,4 1 0,6-2 16,3-1-16,10 11 15,8 2-15,9 6 0,11 6 16,8 2-16,8 3 0,21 4 15,9 0-15,3 1 0,3 1 0,22 8 16,3 2-16,38 15 0,-23-9 16,-41-16-1,-27-11-15,-20-8 16</inkml:trace>
  <inkml:trace contextRef="#ctx0" brushRef="#br0" timeOffset="117168.3598">29872 11225 0,'0'0'0,"0"0"0,0 0 16,17 22-16,-17-22 0,14 32 16,-7-8-16,-2-3 0,1-3 0,-2-2 15</inkml:trace>
  <inkml:trace contextRef="#ctx0" brushRef="#br0" timeOffset="136618.9208">14410 10672 0,'0'0'0,"0"0"16,0 0-16,0 0 0,0 0 0,0 0 16,0 0-16,24-7 0,-24 7 0,0 0 15,25-2-15,-25 2 16,0 0-16,25-3 0,-17 4 15,0 0-15,-1-1 0,2-1 16,0 0-16,0 1 0,0 0 0,0 1 16,2 0-16,0 1 0,1 1 15,0 0-15,2-1 16,0 0-16,0-1 0,-1 0 0,0 1 16,0-2-16,0 1 0,1 0 15,0 0-15,1-1 0,1-1 0,0 1 16,2 1-16,-1-1 15,-2-1-15,7 1 0,1 0 16,-1 1-16,0 0 0,0 0 16,-1-1-16,-1 0 0,-2 0 0,1 0 15,0 2-15,0-1 0,0-1 16,1 0-16,0 0 16,-3-1-16,0 0 0,-2 0 0,1 0 15,-2 0-15,-1 1 0,2 0 16,1-1-16,-2 0 0,1 0 0,-1-1 15,0 1-15,1 1 16,-2-1-16,0 1 0,0-1 16,0 0-16,-1-1 0,1 3 0,1 2 15,-2-3-15,-1-2 0,1 1 16,2 1-16,-2 0 0,0 0 0,-1 1 16,-1 1-16,-1 0 15,-2 0-15,0-1 0,-1 0 16,-2-1-16,-1 1 0,1-1 15,-1 1-15,-1-1 0,0 0 0,1 1 16,-1 0-16,-2-1 0,2 1 16,-2-1-16,2 0 15,-2 0-15,2 0 0,-2 0 0,3-1 16,-3 1-16,2 1 0,-2-1 16,2 0-16,-2 0 0,2 0 15,-2 0-15,2 0 0,-2 0 16,3 0-16,-3 0 0,0 0 15,0 0-15,0 0 0,0 0 16,6 0-16,-6 0 0,0 0 0,0 0 16,0 0-16,0 0 15,7 1-15,-7-1 0,0 0 0,0 0 16,0 0-16,0 0 0,-1 6 16,1-6-16,-2 7 0,2-7 15,-3 6-15,3-6 0,-4 6 0,4-6 16,-9 6-16,2-3 15,0-1-15,-4 0 0,-3-2 16,1 0-16,0 1 0,-2 0 16,-3 0-16,-1-2 0,0 0 0,-3 0 15,-3 1-15,-1-3 0,-3 1 16,-11-2-16,-2 0 0,0 1 16,1 0-16,-17-2 0,-3-1 15,2 2-15,5 1 0,-19-2 16,-4-2-16,-6 1 0,7 1 0,-14 1 15,0 2-15,9-1 16,6 0-16,-40 1 0,5-1 16,15 5-16,12 0 0,-7 2 0,-2 2 15,11 0-15,8 1 0,-10 0 16,-8-1-16,11-1 0,6 0 16,-10 0-16,-6 1 0,7-1 15,7 1-15,-6-1 0,-4 2 16,9-1-16,7-2 0,-9 3 15,-3 1-15,13 0 0,9-3 0,-8 1 16,-3-2-16,8 0 16,8-2-16,-8 2 0,-5 0 15,8-2-15,5 0 0,-10-3 0,-8-1 16,14 1-16,8 1 0,-3-1 16,-2-1-16,11 0 0,7 0 0,-7-1 15,-6-1-15,6 0 16,4-1-16,-5 1 0,-4 0 15,3 2-15,0 0 0,0-5 16,-1-3-16,1 5 0,4 4 0,-3-1 16,-1 2-16,2 0 0,5 0 15,-3-3-15,-3-1 0,7 0 16,2 1-16,-3 1 0,-4 2 16,6-2-16,5 0 0,1-2 15,0-1-15,2 1 0,0 2 16,0 0-16,-2 0 0,16 2 15,2-1-15,-4 0 0,-3 0 16,3-1-16,1 0 0,2 0 16,0-1-16,4 1 0,1 0 0,1 0 15,3 1-15,1-1 0,3 0 16,0 0-16,2 2 0,-2-1 16,2 1-16,0 0 0,0 0 15,1-1-15,1-2 0,3 3 16,2 0-16,2 3 0,1 1 0,4-1 15,4-1-15,0 1 0,-1-1 16,5 2-16,6 0 16,-3-1-16,-1 0 0,11 1 15,2 0-15,-2 0 0,0-1 0,4-2 16,5 0-16,-3 2 0,-2 2 16,14-1-16,4-3 0,-3 2 15,-3 1-15,14 0 0,2-1 16,-4-1-16,-5 0 0,15-2 15,2 1-15,-9-2 0,-5 1 16,36-3-16,-2 0 0,-16 1 0,-11 0 16,22-3-16,13-4 15,-11 0-15,-11 2 0,3 3 0,0 2 16,-16-1-16,-10 0 0,10 1 16,8 2-16,-5-2 0,-3 1 0,6 1 15,4 0-15,-7 1 16,-6 2-16,8-3 0,5-2 15,-12 1-15,-9 1 0,7 3 16,6 0-16,-8 0 0,-4 0 16,5-1-16,4 1 0,-11-2 0,-6-2 15,6 1-15,5 1 16,-3-1-16,-2-1 0,6-2 0,4-2 16,-10 3-16,-7 1 0,6 1 15,6 1-15,-5-1 0,-2 0 0,2-1 16,3 0-16,-7 0 15,-1-3-15,8 3 0,7 1 16,-10 1-16,-6-1 0,4-2 16,4-4-16,-4 3 0,-1 3 0,4-1 15,4-2-15,-11 1 0,-7 0 16,8 1-16,7-2 0,-10-1 16,-4-2-16,6 3 0,3 2 15,-4-2-15,-1 0 0,4 0 16,4-1-16,-9 1 0,-5 1 0,8-1 15,5 1-15,-7 0 0,-3 1 16,3 0-16,4-1 16,-8-1-16,-5 2 0,9-2 0,8 0 15,-6 2-15,-4-1 0,2 2 16,0-1-16,-8 1 0,-6 1 16,6-3-16,4-3 0,-5 1 15,-2 3-15,5-2 0,3-1 16,-5 4-16,-4 3 0,6-3 15,5-2-15,-5 1 0,-3 0 0,3-2 16,3 0-16,-18 1 0,2 4 16,19-1-16,0 1 15,-22-2-15,3 0 0,22 1 0,0 0 16,-22-1-16,2 0 0,9 0 16,3 0-16,-9 0 0,-1 2 15,5 2-15,4 1 0,-4-3 16,-2-2-16,4 1 0,3 1 15,-6 0-15,-4 0 0,5-1 16,4-1-16,-7 2 0,-4-2 0,7 1 16,4 0-16,-7-1 0,-4-1 15,5 1-15,5 1 0,-6 1 16,-4 1-16,4-1 0,2 0 16,-2 0-16,-2 2 0,0-1 15,1-1-15,-6 0 0,-3-1 0,8 4 16,3 1-16,-9-2 15,0-2-15,5-1 0,3 1 16,-4 1-16,-4 1 0,4-2 16,3 1-16,-3-1 0,-1 1 0,1 0 15,1 1-15,-1-2 0,0-2 16,-1 1-16,0 2 0,-1-1 16,0-1-16,0 1 0,2-1 15,-5 0-15,-4 0 0,3 0 16,4 0-16,-8 0 0,-2-1 0,2 0 15,1 0-15,-2 1 16,-2 2-16,2-1 0,1 1 16,-4 0-16,0-2 0,0 1 0,3 1 15,-5-3-15,-3-1 0,-1 2 16,0 0-16,-1-1 0,-1-1 16,-1 1-16,1 2 0,-1-1 15,0-2-15,-2 0 0,2 1 16,-1 0-16,-1 2 0,0 0 15,-2 0-15,-1 1 0,1-3 0,-2 2 16,0 0-16,0-2 0,2 0 16,-1 0-16,-1 0 15,0-1-15,1 1 0,0-1 0,0 1 16,-1 0-16,1 0 0,-1 0 16,1 0-16,2-1 0,0-2 0,1 1 15,-1-2-15,1 0 16,-1 0-16,0-1 0,-2 2 15,0-1-15</inkml:trace>
  <inkml:trace contextRef="#ctx0" brushRef="#br0" timeOffset="145469.567">18465 9068 0,'0'0'0,"0"0"0,0 0 0,0 0 16,0 0-16,-9-25 0,9 25 15,0 0-15,-21-24 0,10 13 16,-3 0-16,0 0 0,-2 0 15,-1 0-15,-3 0 0,-8-4 16,-1-1-16,-1 1 0,-2 0 16,-1 3-16,-2 3 0,-10-3 15,-2-2-15,0 1 0,3 2 0,-14-3 16,-4 2-16,5 1 0,2 1 16,-11 0-16,-2 1 0,6 1 15,2 3-15,-3-1 0,-2 3 16,-3 3-16,5 5 0,-4-3 15,-3-2-15,5 4 0,3 1 16,-31 7-16,5 0 0,14-1 16,10-1-16,-4 1 0,0 1 15,4 3-15,5 3 0,-4-4 0,-2-2 16,4 2-16,4 0 0,-3 3 16,-1 2-16,5-1 0,6-1 15,-10 1-15,-4-3 0,6 6 16,3 2-16,-3 4 0,-1 0 15,0-1-15,1-1 0,-2-1 16,-1 0-16,7-3 0,5 0 0,-5 6 16,-3 2-16,5 3 0,3 0 15,-1 4-15,-2 1 16,5-5-16,1-7 0,6 7 0,2 1 16,2-4-16,0-3 0,2 7 15,1 5-15,7-1 0,4-1 16,-3-1-16,-2-1 0,3-3 15,2-3-15,5 5 0,4 1 16,3 0-16,2 0 0,-1 2 16,-1 1-16,3-6 0,1-5 0,2 5 15,-1 3-15,3-16 0,1 2 16,1 4-16,2 4 16,2 0-16,0 2 0,3 0 0,1-1 15,0-2-15,0-2 0,3 2 16,2 4-16,-2-9 0,1-1 0,5 1 15,3 3-15,-1-2 16,1-4-16,2 1 0,3 0 16,-1-2-16,1 0 0,4 0 15,2 2-15,-2-3 0,0-3 0,5 2 16,5 0-16,-2-1 16,0-2-16,2-1 0,4 0 0,0-1 15,-1-1-15,5 1 0,2-1 16,0 1-16,-3-1 0,13-1 15,1 0-15,-5-4 0,-3-2 0,5 0 16,5 0-16,-6 0 0,-3 0 16,28 2-16,-6-1 15,-7 1-15,-4-1 0,4-3 16,4-1-16,-10-1 0,-6 1 0,9 2 16,7 1-16,-6-2 0,-3 0 15,2 0-15,2 0 0,-4-2 16,-5-1-16,6 2 0,3 0 15,-1-4-15,-3-4 0,4 3 16,1 3-16,-5 3 0,-5 2 0,6-1 16,5-1-16,-9-1 0,-5 0 15,6 0-15,3 1 16,-4-2-16,-1-2 0,2-1 0,0-4 16,-7 6-16,-5 4 0,6-4 15,4-2-15,-1 1 16,-3-1-16,2 0 0,3 1 0,-6-2 15,-3 0-15,5 2 0,4 1 16,-9 0-16,-7-1 0,4-1 16,2-1-16,-1-1 0,-2 2 0,4-3 15,1-3-15,-2 5 16,0 2-16,1-2 0,0-1 0,-5 0 16,-2 2-16,4 0 0,5 0 15,-5-2-15,-5-2 0,6 4 16,6 2-16,-6-4 0,-5-1 15,2-2-15,2 2 0,-1-1 16,0 1-16,3 0 0,4 2 16,-4 2-16,-3-1 0,2-1 15,0-1-15,-1 0 0,-2 1 0,5-2 16,2 1-16,-9-1 0,-6 1 16,9 3-16,5 0 0,-8 0 15,-6-1-15,7 1 0,5-3 16,-5 2-16,-3-1 0,3 2 15,2 0-15,-5-2 0,-5-2 0,5 1 16,3 2-16,-17-1 0,0 1 16,19-3-16,-1-1 15,-22 3-15,-1-1 0,6-1 16,3-2-16,-2-2 0,-3 0 0,1-2 16,1 0-16,-4 3 0,-2 2 15,2-1-15,1-3 0,-8 2 16,-1 0-16,1-4 0,2-2 15,-3 0-15,-1 0 0,-2-1 16,0-1-16,-4 3 0,-2 1 0,-3-2 16,1-2-16,-2-1 0,-1-1 15,-3-3-15,-3-2 16,0-2-16,-1 1 0,-5-1 0,-2 0 16,-4 1-16,0 3 0,-5-8 15,-3-5-15,0-2 0,-1 1 16,-6-5-16,-2 3 0,2 1 15,3 3-15,-9-3 0,-5-1 16,2 1-16,1 1 0,-12-6 16,-4 1-16,1 4 0,1 6 0,-10-15 15,0-3-15,-13-5 0,9 11 16,-8 2-16,-4-1 0,5 6 16,5 3-16,-6-3 0,-5 0 15,7 4-15,6 2 0,-10-4 16,-7 0-16,5 4 0,3 2 15,-7-1-15,-4-2 0,9 1 0,6 1 16,-12 2-16,-8 3 16,11 8-16,6 5 0,-9-3 15,-5-3-15,7 0 0,3 2 0,-6-2 16,-6 0-16,10 6 0,5 5 16,-6-2-16,-1-2 0,8 1 15,7 4-15,-7 0 0,-7 1 16,5 4-16,4 2 0,-1-4 15,-3-4-15,9 3 0,8 0 16,-10 5-16,-4 5 0,5-2 16,6 0-16,-4-1 0,0-1 15,7 0-15,4-1 0,-5 5 0,-2 3 16,-2 0-16,-1 0 0,4-2 16,1 2-16,5 4 0,4 4 15,-7-2-15,-6 2 16,3-3-16,4 0 0,-3 1 0,1 1 15,7 0-15,7-1 0,-4 5 16,-2 3-16,4-2 0,6 1 0,-7 1 16,-5-1-16,10-4 15,6-3-15,-9 5 0,-4 2 16,6 3-16,3 0 0,-2 0 0,0-2 16,4 0-16,5-4 0,-3 4 15,-4-1-15,9 3 0,5 0 16,0 0-16,-1-2 0,-2-2 15,1-3-15,4 0 0,3 2 16,1-1-16,2-1 0,-6 6 16,-2 2-16,12-12 0,0-2 0,0 4 15,-2 2-15,0-2 0,2-2 16,-4 3-16,-2 2 0,4-3 16,0 0-16,2 2 0,-1-1 15,1 0-15,1-1 0,-3 3 16,0 1-16,2-4 0,0 0 15,-1 1-15,0 2 0,1-1 0,2-2 16,1 2-16,0 2 16,-1-1-16,-2-1 0,-1 1 15,-3 1-15,1 0 0,3-2 0,-1 7 16,2 5-16,1-1 0,1 0 16,-1 3-16,-3 4 0,5-8 15,2-7-15,2-5 0</inkml:trace>
  <inkml:trace contextRef="#ctx0" brushRef="#br0" timeOffset="153569.1848">26128 8865 0,'0'0'16,"0"0"-16,0 0 0,33 3 0,-33-3 15,35-4-15,-10 1 16,1 0-16,2-1 0,11-4 0,1-1 16,-1-3-16,-2 0 0,11-9 15,0-3-15,-4 0 0,-3-1 0,8-7 16,0-3-16,-5 1 15,-5 0-15,6-8 0,-2-1 16,-6 5-16,-7 3 0,-3 0 16,-5-1-16,-3 4 0,-3 3 0,-1-9 15,-4-3-15,-7 7 0,-3 1 16,-3-3-16,-3-2 0,0 1 16,-2 2-16,-5-3 0,-4 2 15,-5 3-15,-3 4 0,-4 0 16,0 3-16,1 9 0,-4 2 15,-8-1-15,0-1 0,3 2 16,0 2-16,-9 4 0,-1 6 16,8 3-16,2 3 0,-5 7 0,1 4 15,7-1-15,0 1 0,-9 10 16,-1 7-16,1-1 0,1 0 16,0 8-16,-1 6 15,4-1-15,4 2 0,0 5 0,0 6 16,-4 17-16,14-12 0,10-4 15,8-1-15,4-6 0,2-4 0,6-7 16,5-3-16,5-5 0,2-3 16,9-2-16,7 1 15,-1-7-15,0-2 0,12-5 0,7-3 16,-15-7-16,6 1 0,37-6 16,5-6-16,-12-4 0,-9-1 15,-5-12-15,-2-5 0,-8-1 16,-2-1-16,-6-10 0,-1-8 15,-6 3-15,-3 3 0,-5-1 16,-3-3-16,-6 5 0,-3 4 0,-8-4 16,-4-3-16,0 3 0,-2 3 15,-6-1-15,-4-1 16,-1 9-16,-1 5 0,-7-2 0,-5-2 16,2 5-16,2 3 0,-2 5 15,-2 4-15,7 8 0,-4 2 0,-5 0 16,-4 1-16,-1 3 15,-1 1-15,-4 3 0,-4 5 16,2 2-16,-1 2 0,-3 7 16,-2 3-16,2 2 0,1 2 0,0 6 15,0 7-15,2-2 0,3-1 16,1 5-16,3 4 16,7-6-16,5-4 0,0 16 15,8-2-15,7-23 0,1 2 0,6 11 16,2-5-16,2-16 0,2 2 15,10-2-15,6 0 0,2-3 16,1-2-16,8-1 0,6-2 16,-7-6-16,1-4 0,9-2 15,3-3-15,-11-3 0,-2-6 0,5-5 16,3-3-16,-6-2 16,-2 0-16,-6-4 0,-1-4 0,-5 0 15,-4-1-15,-2-6 0,-3-5 16,-4 4-16,-4 3 0,-3-4 15,-6-2-15,1 4 0,-1 4 16,-1 2-16,2 1 0,-2 6 0,1 4 16,0 0-16,-1 3 15,2 7-15,1 5 0,-1 1 16,1 3-16,0 2 0,-1-1 0,-5 4 16,-4 1-16,0 1 0,-1 1 15,-5 5-15,-2 3 0,1 3 16,2 1-16,-5 2 0,-3 5 15,2 2-15,2-1 0,-3 6 16,2 0-16,4-3 0,4-1 0,3 1 16,3 1-16,3-3 15,1-2-15,4 1 0,4 0 16,1 1-16,3-1 0,7-1 0,7-3 16,1 0-16,0-2 0,10 4 15,8 4-15,-1-2 0,1 1 0,12-1 16,1-1-16,-4-3 15,-4-1-15,-4-3 0,-5-3 16,-7-4-16,-6-4 0,-5-5 16,-3-5-16,-7-4 0,-2-2 0,-7-10 15,-4-8-15,-3 0 0,-1-2 16,2 6-16,1 6 0,2 4 16</inkml:trace>
  <inkml:trace contextRef="#ctx0" brushRef="#br0" timeOffset="153773.9358">26731 8350 0,'0'0'0,"0"0"0,0 0 0,0 0 15,0 0-15,-1 25 0,1-25 16,-7 26-16,0-14 0,1-1 16,2-2-16,0 0 0</inkml:trace>
  <inkml:trace contextRef="#ctx0" brushRef="#br0" timeOffset="153986.8817">26783 8842 0,'0'0'16,"6"7"-16,1 2 0,1 1 15,0 0-15,0 5 0,-3 1 16,-3 0-16,-2-2 0,-6-2 0,-5-2 16,-3-2-16,-1-2 0,-5-9 15,-4-5-15,-1-6 0,-1-5 16,0 1-16,5 3 0,3 3 15</inkml:trace>
  <inkml:trace contextRef="#ctx0" brushRef="#br0" timeOffset="236121.4215">19229 13909 0,'0'0'0,"11"0"0,3 0 0,3-1 16,3 1-16,13-1 0,6 1 16,8-1-16,0 2 0,16-1 15,3 0-15,-2-1 0,-2 0 0,14 4 16,2 1-16,-5 0 15,-5-1-15,15 1 0,2 0 0,-8 0 16,-5-3-16,37 2 0,-4 0 16,-14-1-16,-8 1 0,6-2 15,5 1-15,-3-1 0,-1 2 16,0-2-16,2 0 0,-2 1 16,0 1-16,2-3 0,1 0 15,-11-2-15,-7 1 0,11-1 0,9 2 16,2-1-16,1 0 15,7 1-15,4 1 0,-15 0 0,-10 1 16,0-2-16,4 0 0,-1-3 16,1 0-16,13 3 15,9 1-15,-7 1 0,-5 0 0,-5-1 16,-6-3-16,-2 3 0,-2 1 16,10 3-16,6 2 15,-13-2-15,-9-1 0,1-2 0,0-1 16,1 1-16,1 1 0,0 1 15,2-1-15,-5-2 0,-4-2 16,3 1-16,3 2 0,-4 0 16,-2 0-16,7 1 15,5 1-15,7-3 0,4 1 16,-26-1-16,-16 2 0,10 0 16,8 0-16,-12-2 0,-7 0 0,8-1 15,6-1-15,-13 1 0,-6 0 16,6 1-16,5 1 15,-6-1-15,-4 0 0,-2 3 0,0 1 16,-7-1-16,-7-1 0,7 2 16,4 1-16,-4-1 0,-3 1 15,1-1-15,0 0 0,-9-1 0,-8 1 16,4 0-16,5 1 16,-6-1-16,-4-1 0,-6-2 0,-3 2 15,-11-4-15,-3 1 16,-12-1-16,-10 0 0,10 0 0,3 0 15,3 0-15</inkml:trace>
  <inkml:trace contextRef="#ctx0" brushRef="#br0" timeOffset="237457.1798">17854 12331 0,'0'0'0,"-10"-6"16,-3 0-16,-3-1 0,-2 2 0,-12-5 16,-5 2-16,-11-1 0,-2 2 15,-15 2-15,-4 1 16,0 3-16,0 2 0,-18 6 0,-3 6 15,4 1-15,3 1 0,-17 5 16,-3 4-16,-28 15 0,20 1 16,3 4-16,2 5 0,14-7 15,8-3-15,-5 6 0,-4 3 16,13 0-16,11 0 0,-1 3 16,-1 3-16,6 0 0,1 1 0,6 1 15,4 2-15,9-8 0,5-5 16,6 6-16,4 5 0,6-4 15,6-1-15,3 0 0,1 2 16,7-6-16,6-5 0,7 10 16,4 8-16,0-7 0,3-4 15,7 4-15,4 3 0,5-2 16,2-1-16,16-3 0,11-2 16,-5-9-16,-4-7 0,12 2 0,8 1 15,1-4-15,2-2 0,7-2 16,5-2-16,-5-8 0,-1-7 15,11 1-15,8 3 0,-9-9 16,-8-3-16,14-4 0,10-1 16,-6-1-16,-3 0 0,8-5 15,5-3-15,-6 0 0,-5-1 0,10-6 16,8-6-16,-11-2 16,-8-1-16,1-3 0,2-1 0,-14-1 15,-9 0-15,-2-2 0,-1-4 16,-10 3-16,-5 2 0,-7-1 15,-4-1-15,-7 4 0,-4 2 16,-6-6-16,-5-3 0,-4 9 16,-3 7-16,-1-10 0,-1-8 15,-5 1-15,-3 1 0,-5-3 16,-1-2-16,-6 4 0,0 1 0,-8-5 16,-5-4-16,1 4 0,0 3 15,-3-2-15,-2-1 0,1 1 16,2 2-16,-13-1 0,-6-1 15,1 1-15,1 2 0,-4-2 16,-2 1-16,-2 2 0,0 2 16,-10-1-16,-6-2 0,8 6 15,6 5-15,-7 0 0,-7 1 16,1 6-16,0 5 0,-8-3 16,-5 0-16,4 2 0,2-1 0,-10 4 15,-6 3-15,5 3 0,4 5 0,-10 3 16,-7 2-1,4 6-15,4 2 0,-12 4 0,-8 3 16,9 5-16,7 5 0,-13 0 16,-9-1-16,9 2 0,6 3 0,3 11 15,2 10-15,20 2 0,13-1 16,5 0-16,1-1 16,16-15-16,9-12 0,6-7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19:34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2088 10783 0,'0'0'0,"0"0"0,0 0 0,0 0 15,0 0-15,0 0 0,0 0 0,0 0 16,0 0-16,0 0 0,0 0 16,0 0-16,0 0 0,0 0 15,25 17-15,-25-17 0,21 9 16,-21-9-16,31 9 0,-31-9 15,39 7-15,-16-4 0,4-1 16,-1 2-16,1-2 0,10 2 16,2-1-16,0 0 0,-1 0 0,12 1 15,2 3-15,-2-2 16,-1 3-16,0-1 0,1 2 16,10-2-16,0-2 0,-3-2 0,2 1 15,5 1-15,-4 2 0,3-5 16,1-3-16,0-1 0,1 0 15,9 0-15,-3 1 0,-1-1 16,-4 2-16,-1-2 0,3 0 16,27-3-16,-10-1 0,0 1 0,-3 2 15,-4 1-15,-4 1 0,-1-1 16,2-1-16,-7 0 0,-4-2 16,4 3-16,1 0 0,1 4 15,-1 3-15,2-3 0,2-2 16,-1-3-16,0-2 0,3 2 15,2 2-15,-4-1 0,-1-1 0,-4 2 16,1 1-16,-2-2 16,-2 1-16,1 1 0,4 0 0,-1 3 15,-2 1-15,2-2 16,3 0-16,-5-2 0,-1-1 0,-3-2 16,1 1-16,-4 0 0,-3-1 15,3 2-15,-1 2 0,2-1 16,-2 1-16,2-1 0,0-1 15,-5 0-15,-2 0 0,3 0 16,3-2-16,-1 3 0,-1 0 0,-1 0 16,0-1-16,0 0 0,2-2 15,0 0-15,5 0 0,-3 0 16,-4 2-16,1-1 0,-2 1 16,0-3-16,0 0 0,-3 0 15,-3 0-15,-3 3 0,0 1 16,4-1-16,5-2 0,-6 1 15,-2 1-15,0 0 0,2 1 16,-5 0-16,-2-1 0,1 1 16,2 1-16,4 0 0,2 0 0,-5-2 15,-2 0-15,2 1 0,-1 2 16,3-2-16,1-2 0,-3 2 16,-3-1-16,-1 0 0,-1 0 15,-2 2-15,0 2 0,0-2 16,0-1-16,0-1 0,-1-1 15,-14 2-15,7 1 0,-1-1 16,1-1-16,1 1 0,0-1 16,1 1-16,2-1 0,-2 0 15,0 1-15,1-1 0,0-1 0,-1 0 16,-3-1-16,0 1 0,4 1 16,-2 0-16,0-1 0,-1 1 15,-1 0-15,4-1 0,3 1 16,-2 2-16,-2 0 0,3 0 15,3 0-15,-5 2 0,-2-1 0,3 4 16,1 1-16,-3 0 0,-3 1 16,-8-1-16,-5-2 0,-5-2 15</inkml:trace>
  <inkml:trace contextRef="#ctx0" brushRef="#br0" timeOffset="2216.709">11319 9138 0,'0'0'0,"-14"-3"16,-7-3-16,-9 1 0,-3-2 15,-18 0-15,-8-1 0,-11 2 16,3 1-16,-18 3 0,-5 5 16,6 2-16,4 2 0,-17 8 15,-2 2-15,-28 8 0,19-1 0,0 6 16,0 6-16,15-2 0,9 0 15,-6 11-15,-1 6 0,5-1 16,3-1-16,2 7 0,-1 5 16,14-2-16,10-1 0,8 5 15,5 2-15,6-7 0,4-6 16,3 8-16,2 2 0,11-3 16,8-2-16,6 2 0,2 1 15,5-7-15,1-4 0,11 0 16,7 0-16,3-4 0,4-2 15,4-1-15,3-1 0,2-4 0,0-2 16,10 3-16,9 1 0,-1-9 16,0-4-16,7 2 0,5 1 15,-5 1-15,-2 0 0,11-3 16,6-3-16,-7-3 0,-4-3 16,8-2-16,7-3 0,-6 1 0,-2-2 15,12 0-15,8 0 16,-6-6-16,-3-3 0,13-2 0,8 1 15,-6-4-15,-4-2 0,9-7 16,5-3-16,-8 0 0,-4 2 16,12-2-16,9-1 0,-11-1 15,-8 1-15,3-3 0,0 0 16,-9-1-16,-7 0 0,9-6 16,5-2-16,-14 0 0,-9 1 0,-1-2 15,0-1-15,-11-1 16,-6 0-16,-1-5 0,2-2 15,-7 3-15,-5 1 0,-4-4 0,-2-4 16,-4 2-16,-4 2 0,-2-3 16,-1-2-16,-8 2 0,-4 2 0,-5-3 15,-3-2-15,-3-2 16,-3 2-16,-3-4 0,-2-4 16,-3 6-16,-3 3 0,-5-7 15,-3-4-15,-4 5 0,-4 7 0,-10-6 16,-7-6-16,4 8 0,3 5 15,-12-4-15,-8-4 16,2 7-16,2 5 0,-10-4 0,-4-1 16,1 4-16,4 2 0,-11 2 15,-6 2-15,-2 4 0,-1 4 16,-5 4-16,-4 1 0,4 2 0,4 0 16,-8 4-16,-5 3 15,7 2-15,5 2 0,-9 5 0,-7 2 16,8 4-16,4 2 0,-12 5 15,-9 3-15,9-1 0,7 2 16,-8 8-16,-6 6 0,8-1 16,4 2-16,-2 10 0,-3 5 15,10 6-15,8 2 0,-1-2 16,-2 1-16,7-3 0,5 0 0,3 8 16,3 5-16,14-6 0,9-4 15,3 2-15,-1 1 0,13-4 16,8-3-16,5-17 0,3-9 15,2-9-15</inkml:trace>
  <inkml:trace contextRef="#ctx0" brushRef="#br0" timeOffset="2767.32">14332 10838 0,'0'0'15,"0"0"-15,0 0 0,0 0 0,28 1 16,-28-1-16,0 0 0,29-2 15,-13 2-15,0-1 0,1 0 16,-1 0-16,2 0 0,2 0 16,2-2-16,2 2 0,-4-1 15,-4 1-15</inkml:trace>
  <inkml:trace contextRef="#ctx0" brushRef="#br0" timeOffset="11717.0105">7995 12716 0,'0'0'0,"0"0"0,0 0 16,0 0-16,31 0 0,-31 0 16,26-1-16,-10 1 0,0 0 0,4-1 15,2 0-15,1-1 0,0 0 16,12-2-16,2 0 15,0 0-15,-2-1 0,11-1 16,3 0-16,0 1 0,0 1 0,12-3 16,2 0-16,-4 1 0,-4 1 15,13 0-15,4 2 0,-8-1 16,-4 1-16,3 0 0,1-1 16,2 2-16,-4 2 0,2 1 15,3 2-15,-6-2 0,-5 1 0,32-2 16,-3-1-16,-9 0 0,-5 0 15,3 1-15,1 0 0,-4 1 16,-1 1-16,4-2 0,3-1 16,-8-1-16,-4-3 0,18 2 15,11 1-15,-14 1 0,-9 0 16,0-2-16,2 0 0,-2 0 16,-1-1-16,5 2 0,2 1 15,-7-1-15,-6 0 0,4 0 16,4 1-16,-6 1 0,-4 2 15,4-2-15,5-1 0,-6 1 16,-6 1-16,5 2 0,3 1 0,-5 0 16,-4 0-16,0-1 0,-2 0 15,-6-1-15,-6 2 0,4 0 16,4 0-16,-10-1 0,-6-1 16,3 3-16,2 1 0,-7-2 15,-3-1-15,-4-1 0,-1-1 0,0 0 16,2-1-16,-3 1 15,-1-1-15,-7 2 0,-5 1 0,-2-3 16,4 0-16,-1 0 0,0-1 16,-2 1-16,1 1 0,-2-1 15,-2 0-15,-1-1 0,0 0 16,-2 0-16,1-1 0,-2 2 16,1 0-16,-2 0 0,-1 0 15,0 1-15,-2-1 0,2 1 0,-2-1 16,3-1-16,-3 1 15,2 0-15,-2 0 0,0 0 16,0 0-16,0 0 0,0 0 16,0 0-16,0 0 0,2-1 0,-2 1 15,2 0-15,-2 0 0,0 0 16,0 0-16,0 0 0,0 0 16,0 2-16,0-2 0,0 0 15,-3 0-15,0 0 0,-3 1 0,-3 0 16,-3 0-16,2-1 0,1 1 15,2-1-15</inkml:trace>
  <inkml:trace contextRef="#ctx0" brushRef="#br0" timeOffset="12730.7044">10188 12566 0,'0'0'0,"0"0"15,0 0-15,0 0 0,0 0 0,0 0 16,0 0-16,-10 19 0</inkml:trace>
  <inkml:trace contextRef="#ctx0" brushRef="#br0" timeOffset="13483.9214">9505 12654 0,'0'0'16,"0"0"-16,0 0 0,0 0 15,0 0-15,0 0 0,0 0 16,0 0-16,-27 17 0,27-17 0,-21 21 16,21-21-16,-29 34 0,10-12 15,-1 2-15,0 1 0,1-1 16,-6 12-16,-2 4 0,-4 9 16,1-2-16,3 3 0,0 1 15,1 3-15,4-6 0,3 0 16,4 1-16,3-10 0,2-8 0,4-7 15,5-9-15,10-16 16,6-12-16,-5 4 0,-2 3 16,-1 0-16</inkml:trace>
  <inkml:trace contextRef="#ctx0" brushRef="#br0" timeOffset="13853.5391">9467 12707 0,'0'0'0,"0"0"0,0 0 0,0 0 16,0 0-16,5 32 0,-5-32 16,6 32-16,-3-13 0,2 5 15,1 4 1,1 6-16,-2 4 0,2 9 0,-1-3 16,2 9-16,-1-3 0,-1-5 15,2-3-15,1 1 0,0-6 0,1-7 16,0-7-16,-2-5 0,1-3 15,2-12-15,4-6 16,2-11-16,3-10 16,-1-3-16,0-2 0,6-14 0,3-6 15,-4 4-15,-2 4 0,1-14 16,-2-3-16,0 7 0,-1 4 0,1-4 16,-1 3-16,-2 9 0,0 7 15,-5 3-15,-2 4 16,-2 4-16,-2 4 0,-1 7 15,1 6-15,-2 6 0,0 3 0,-2 1 16,-1-3-16,0-1 0</inkml:trace>
  <inkml:trace contextRef="#ctx0" brushRef="#br0" timeOffset="15033.636">10380 12900 0,'0'0'0,"0"0"15,0 0-15,0 0 0,-3-21 0,3 21 16,-6-10-16,-1 7 0,-2-1 0,-5 5 16,-5 3-16,-1 2 15,0 3-15,-5 5 0,-2 4 16,-6 8-16,3 1 0,-4 11 0,2 3 15,2 2 1,1 4-16,6-1 0,5-1 16,4 0-16,4-7 0,6-5 0,3-5 15,5-8-15,5-3 0,3-7 16,4-5-16,4-9 0,7-7 16,5-7-16,3-6 15,2-5-15,1-4 0,-6 4 16,-4 1-16,-3 0 0,-4 5 0,-6 3 15,-4 5-15,-3 2 0,-2 4 16,-3 4-16,-1 3 0,-2 2 16,1 3-16,-3 2 0,-1 2 15,-1 5-15,0 3 16,2 0-16,1-1 0,0 3 0,1 2 16,2-3-16,1-2 0,2 0 15,0-1-15,3-5 0,2-3 0,5-2 16,4-1-16,2-7 0,1-1 15,5-7-15,5-4 16,-1-1-16,0-3 0,-3-2 16,-3-1-16,3-4 0,-3 3 0,-3 0 15,-2 0 1,-5 7-16,-4 5 0,-2 4 16,-2 4-16,-5 9 15,-2 7-15,-3 5 0,-4 5 16,-1 4-16,0 3 0,-1 1 0,0 2 15,0 6-15,1 2 0,3-3 16,2-2-16,1-5 0,2-6 16,2-3-16,0-3 0,0-5 15,1-4-15,4-6 0,2-5 0,5-9 16,5-8-16,-1-2 16,0-2-16,0-7 0,1-4 0,0-6 15,0 1-15,-3-1 0,-4-1 16,-4 6-16,-1 5 0,-4-1 15,-2 3-15,-2 8 0,0 4 16,-2 4-16,-3 4 0,2 1 16,0 2-16,0 3 0,4 3 15,0 0-15,4-1 0,3 4 16,4 1-16,2-1 0,2 0 16,5 0-16,2 0 0,2 1 0,3 2 15,2 4-15,-1 1 0,-2 3 16,0 2-16,-4 4 0,-4 4 15,-1 3-15,-3 2 0,-5 2 16,-6 4 0,0 0-16,-3 2 0,0 0 0,0-5 15,0-4-15,0-1 0,1-7 16,0-5-16,1-4 0,0-5 16,4-4-16,2-3 0,4-9 15,4-7-15,0-1 0,-2-1 0,4-7 16,3-5-16,2-4 0,2-1 15,3-12-15,-3 0 0,0 3 16,1 3-16,3-4 0,2 1 16,-6 9-16,-7 6 0,-2 1 15,-4 0-15,-2 8 0,-2 4 0,-4 6 16,-1 4-16,-1 5 16,-2 2-16,3 12 0,-2 4 15,-1 2-15,0 2 0,-2 7 16,-1 8-16,0 5 0,0 6 0,-1 9 15,1 6-15,1 1 0,0 2 16,1 19-16,1 7 0,1 6 16,1-7-16,6 46 0,2-5 15,3-27-15,1-17 0,-4-27 16,-2-19-16,-4-12 0</inkml:trace>
  <inkml:trace contextRef="#ctx0" brushRef="#br0" timeOffset="16168.981">13220 12796 0,'0'0'0,"0"0"16,-3-20-16,2 13 0,0-3 15,-4 1-15,-4-1 0,-2-1 16,-1 1-16,-10-2 0,-7 2 16,-1 3-16,0 3 0,-7 3 15,-5 4-15,-12 4 0,-2 3 0,-14 13 16,0 9-16,5 4 15,3 2-15,-5 11 0,5 0 0,14-1 16,9 0-16,7 7 0,9 1 16,7-3-16,8-8 0,11 9 15,10-6-15,5-11 0,3-6 16,13-9-16,9-8 0,-13-10 16,5-3-16,11-4 0,8-5 15,-6-2-15,-5-1 0,5-8 16,1-5-16,-12 5 0,-2 1 0,6-18 15,-12-2-15,-15 16 0,-1 0 16,-3 2-16,-1 2 0,-3 5 16,-4 2-16,-5 1 0,-5 1 15,-3 4-15,-5 1 0,-10 8 16,-9 3-16,7 3 0,2 3 0,-11 7 16,-2 5-16,5-1 15,6-1-15,5 3 0,4 3 16,5 0-16,3-2 0,4-2 0,5-2 15,4-6-15,2-3 0,7-3 16,6 0-16,4-6 0,4-3 16,8-3-16,6-2 0,-2-5 15,0-2-15,0-4 0,3-3 16,-4 0-16,0 1 0,-2-3 16,-6 1-16,-3 1 0,-3 3 15,-7 3-15,-4 3 0,-3 2 16,-3 3-16,-2 3 0,-3 3 15,-1 1-15,-2 1 0,0 6 16,-1 2 0,-1 4-16,2 1 0,1-2 0,1-2 0,1-2 15,2-1-15,1-1 16,3-1-16,8-3 0,8-6 16,-3-3-16,-1 0 0,12-5 15,4-3-15,-1-2 0,-1 0 0,5-4 16,4-4-16,-1-3 0,-4 0 15,-2-1-15,-1-2 0,-4 6 16,-4 3-16,-1 0 0,-5 3 16,-7 4-16,-2 2 0,-3 4 15,-3 3-15,-2 3 0,-2 2 0,-3 5 16,-4 3-16,0 3 0,-2 0 16,-1 7-16,-1 6 15,2 0-15,1-1 0,1 5 16,0 5-16,1 1 0,2-3 0,2 0 15,1 1-15,2-5 0,2-4 16,4-3-16,3-1 0,2-4 16,1-3-16,6-6 0,5-5 15,0-4-15,2-4 0,7-7 16,6-6-16,0-2 16,-2-3-16,0-4 0,-2-2 0,-1-7 15,-5-2-15,-5 1 0,-3 0 16,-4 3-16,-4 1 0,-4 3 15,-3 3-15,-3 5 0,-3 2 0,-5 1 16,-3 2-16,-6 3 0,-4 2 16,-6 4-16,-7 2 0,-6 3 15,-5 4-15,-8 0 16,-6 1-16,-1 6 0,-3 2 16,7 0-16,14-3 0,9-2 15</inkml:trace>
  <inkml:trace contextRef="#ctx0" brushRef="#br0" timeOffset="16403.0144">14608 13303 0,'0'0'0,"0"0"16,0 0-16,0 0 0,0 0 0,0 0 15,-46-6-15,11-5 0,-9-7 16,5 4-16,5 1 0,4 2 0</inkml:trace>
  <inkml:trace contextRef="#ctx0" brushRef="#br0" timeOffset="27068.0107">26140 15516 0,'0'0'0,"0"0"0,0 0 0,0 0 0,0 0 16,24-3-16,-24 3 0,0 0 15,32-3-15,-32 3 0,30-2 16,-12 2-16,1-1 0,1 0 15,0-1-15,2 1 0,2 0 16,8-1-16,0 1 0,2 0 0,1 1 16,2 0-16,0-1 15,10 0-15,3 1 0,2-1 16,1 1-16,1 0 0,0 0 0,12 1 16,1 0-16,2-1 0,0-1 15,13 2-15,-1 1 0,6 0 16,-5-1-16,4 0 0,3 1 15,30 3-15,-14 3 0,-8-6 16,-3 0-16,-8 0 0,-6-1 0,4 0 16,2-1-16,-9 0 15,-6 1-15,0-1 0,1 0 16,-1-4-16,-2-3 0,1 3 0,0 0 16,-3 3-16,-1 2 0,7-2 15,6-2-15,-13 1 0,-8-2 16,4 2-16,2 1 15,-4 1-15,-1 0 0,6 0 16,4 0-16,-6 0 0,-4 0 0,13 2 16,11 1-1,2 5-15,2 6 0,-19-6 0,-12-3 16,9 1-16,6 0 0,-8 1 16,-7 3-16,7 3 0,3 2 15,-2-5-15,-3-2 0,-4 2 16,-2 1-16,-3-4 0,-2-4 0,-1 0 15,1 0-15,-4-2 0,-2 2 16,4 2-16,1 2 0,-2-4 16,-4-3-16,1 2 0,0 2 15,-2-4-15,0-6 0,0 9 16,-1 4-16,-1 0 0,-1-2 0,-2-2 16,1-1-16,-4-1 0,-2 0 15,1 1-15,0 1 16,-1-2-16,-1-2 0,-15 1 0,3 1 15,0-2-15,0 1 0,-1-2 16,2 1-16,-3-1 0,-2 1 16,-2 0-16,-1-1 0,-2 2 15,-1 2-15,-1-4 0,0-1 16,-2 3-16,1 1 0,-4 0 16,-1 0-16,1 1 0,0-1 0,-1-1 15,-2 0-15,2-1 0,-2 1 16,1 2-16,-1-2 0,2 5 15,-2-3-15,1 0 0,0 0 16,0 1-16,0-1 0,0 0 16,0 1-16,-1 0 0,0 0 15,-1-1-15,-1 0 0,-1-1 16,-2-2-16,-4-2 0,-3-1 16,-4-3-16,-5-3 0,2 1 15,2 2-15,3 0 0</inkml:trace>
  <inkml:trace contextRef="#ctx0" brushRef="#br0" timeOffset="28585.0303">29863 13077 0,'0'0'16,"0"0"-16,0 0 0,0 0 0,0 0 16,0 0-16,0 0 15,0 0-15,7 29 0,-7-29 0,7 29 16,-7-29-16,9 36 0,-5-13 15,0 2-15,1 3 0,-2 3 16,0 9-16,1 2 0,-2 1 16,-1 2-16,-1 8 0,-1-2 15,-1-6-15,-1-5 0,1 3 16,0-7-16,0-6 0,0-7 16,-1-6-16,2-5 0,-1-5 15,0-5-15,-4-8 0,-1-5 16,0 1-16,2 2 0,0 2 15</inkml:trace>
  <inkml:trace contextRef="#ctx0" brushRef="#br0" timeOffset="28752.2574">29905 13431 0,'0'0'0,"0"0"15,0 0-15,0 0 0,15-16 16,-15 16-16,24-9 0,-6 5 16,3 0-16,5 0 15,7 0-15,3 0 16,4-1-16,6-1 0,-4-1 0,7 0 15,-4-1-15,-5 0 0,-5 1 16,2-6-16,-3-4 0,-11-1 16,-7-1-16,-3 3 0,-3 5 15,-2 1-15</inkml:trace>
  <inkml:trace contextRef="#ctx0" brushRef="#br0" timeOffset="28995.3619">30475 13025 0,'0'0'0,"0"0"16,0 0-16,0 0 15,0 0-15,-5-17 0,5 17 16,0 0-16,0 0 0,0 0 0,0 0 15,0 0-15,0 0 0,-16 25 16,11-5-16,-2 3 0,1 1 16,-3 8-16,-2 5 0,-4 12 15,1 0-15,-3 20 0,0 4 16,-1 11-16,4-5 0,1 19 16,3 2-16,2-2 0,4-13 0,3 31 15,3-12-15,1-18 0,2-12 16,3-16-16,4-10 0,0-15 15,-1-10-15,-3-18 0,0-12 16,-2 0-16,-3 3 0,-1 2 16</inkml:trace>
  <inkml:trace contextRef="#ctx0" brushRef="#br0" timeOffset="29268.045">30770 13195 0,'0'0'0,"0"0"16,0 0-16,0 0 0,0 0 0,-1 23 15,1-23-15,-3 33 0,1-11 16,0 8 0,1 4-16,-1 9 0,1 7 15,-2 7-15,1-5 0,1 10 0,0-1 16,1 1-16,0-8 0,-1-7 15,1-4-15,0-10 0,0-7 16,0-6-16,0-8 0,0-10 16,0-6-16,0-14 0,0-13 15,0 12-15,0 2 0,0 3 16</inkml:trace>
  <inkml:trace contextRef="#ctx0" brushRef="#br0" timeOffset="29683.833">30868 13180 0,'0'0'0,"0"0"0,0 0 16,0 0-16,0 0 0,0 0 0,0 0 16,0 0-16,23-5 0,-23 5 15,22 12-15,-22-12 0,28 20 0,-14-8 16,1 2-16,-1 1 16,-3 0-16,0 6 0,-4 3 15,-2 0-15,-3 0 0,-4 0 16,-5 0-16,-2-2 0,-3-2 0,1-1 15,0 0-15,-1 1 0,1-3 16,0-2-16,1-3 0,5-3 16,1-1-16,2 0 0,0-1 15,2-1-15,3-1 0,6-1 16,4 0-16,4 1 0,3-1 0,-2 1 16,1 0-16,-2 1 15,-2 0-15,0 1 0,0 2 0,-3 2 16,-2 1-16,-4 1 0,-1 2 15,-4 0-15,-2 1 0,-2-1 16,-3-1-16,-3 0 0,-3-2 16,-3 1-16,-4 0 0,1-3 15,1 0-15,-4-2 0,1-3 16,0-2-16,-1-3 0,2-5 16,4-5-16,4-4 0,4-1 0,2 2 15,0 3-15,2 1 0</inkml:trace>
  <inkml:trace contextRef="#ctx0" brushRef="#br0" timeOffset="30017.9766">31203 13361 0,'0'0'0,"0"0"16,0 0-16,0 0 0,0 0 0,0 0 15,26-5-15,-26 5 16,20 11-16,-7 1 16,3 3-16,-1 3 0,1 3 0,3 11 15,-2 4-15,0 0 0,-2 0 16,1 10-16,-3-1 0,-3-1 15,-4-2-15,-2 6 0,-4-2 16,-3-6-16,-1-3 0,-1-8 16,-2-4-16,1-6 0,2-5 0,-2-4 15,1-5-15,1-6 16,0-5-16,3-5 0,1-3 0,5-4 16,1-1-16,10-8 15,7-4-15,13-7 16,10-6-16,6-2 0,-3 7 0,15-7 15,3 3-15,-6 4 0,-6 6 16,6-5-16,-1 5 0,-11 2 16,-9 4-16,7-14 0,-14 2 15,-10 12-15,-8 10 0,-4 3 16</inkml:trace>
  <inkml:trace contextRef="#ctx0" brushRef="#br0" timeOffset="30251.0151">32150 13332 0,'0'0'0,"0"0"0,0 0 0,0 0 15,-20-20-15,-15-3 0,-21-12 16,6 5-16,7 3 16,6 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20:27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25056 10596 0,'0'0'0,"0"0"0,0 0 16,11 16-16,-11-16 0,11 17 0,-11-17 15,18 25-15,-7-11 0,4 4 16,1 5-16,0-2 0,-1 2 15,6 10-15,1 3 16,0 0-16,0 0 0,7 10 0,0 3 16,-4-2-16,-1 0 0,7 10 15,2 2-15,1 4 16,-4-3-16,-1 4 0,-2 5 16,-1-11-16,-2-8 0,2 6 0,1-4 15,-3-1-15,0-2 0,7 13 16,-3-8-16,-7-20 0,2 0 0,8 2 15,0-8-15,-16-12 0,-1 1 16,4-5-16,2-3 0,4-2 16,3-4-16,1-6 0,3-5 15,0-4-15,3-5 0,4-4 16,2-4-16,5-4 0,2-4 0,12-11 16,4-3-1,0-4-15,1-3 0,30-29 0,-7 3 16,-7 10-16,-5 4 0,0-1 15,0 1-15,-2 2 0,-1 2 0,2-2 16,1 0-16,-6 4 16,-3 4-16,3-2 0,0-2 15,-6 9-15,-5 4 0,1-2 16,-2-1-16,-2 5 0,-2 5 0,-3-4 16,-2 0-16,-2 8 15,1 5-15,-3-2 0,-2-2 16,-6 4-16,-3 5 0,-3 0 15,-4 2-15,-2 3 0,-5 3 0,1 3 16,0 2-16,-2 1 0,-3 0 0,-3 3 16,-3 5-16,-2 1 15,-2 2-15,-1-3 0,-3-2 16,-1 6-16,0 4 0,-1 1 0,-1 1 16,1 0-16,0 3 0,-2 1 15,-3 2-15,-2 3 0,-3 2 16,-4-1-16,-2-1 0,2-2 15,4-4-15,2 0 0</inkml:trace>
  <inkml:trace contextRef="#ctx0" brushRef="#br0" timeOffset="584.7071">26010 16270 0,'0'0'16,"0"0"-16,0 0 0,0 0 0,0 0 15,0 0-15,0 0 16,0 0-16,0 0 0,-27 8 0,27-8 15,-21 30-15,9-12 0,-6 10 16,-5 6-16,-10 16 0,-2 4 16,-13 23-16,0 9 0,-12 17 15,1 1-15,1 13 0,4 11 16,-1 21-16,19-31 0,10-36 16,9-26-16,5-18 0</inkml:trace>
  <inkml:trace contextRef="#ctx0" brushRef="#br0" timeOffset="1066.9088">25868 16557 0,'0'0'0,"0"0"0,0 0 0,0 0 16,0 0-16,0 0 0,9 30 15,-9-30-15,5 28 0,-1-13 16,-1 2-16,0 0 0,1 0 0,-1-1 16,1 0-16,1-2 0,0 0 15,1-3-15,-1-2 0,1-2 16,-1-2-16,3-4 16,1-3-16,1-4 0,2-4 0,0-5 15,0-5-15,6-8 0,0-3 16,2-3-16,4-3 0,2-7 15,1-1-15,-3 3 0,-1 1 16,2 1-16,0 6 0,-6 4 16,-3 3-16,-4 4 0,-4 6 0,-2 3 15,-1 5-15,-2 2 0,0 1 16,2 7-16,0 5 0,1 2 16,-2 1-16,1 5 0,-1 3 15,-2 4-15,-1 4 0,-1 6 16,-1 3-16,-1 4 0,0 2 15,1 10-15,0 9 16,-3 7-16,0-3 0,-1 8 0,2-4 16,3-12-16,2-9 0,4 3 15,2-4-15,-1-13 0,2-8 16,-2-8-16,-3-3 0,-1-5 0</inkml:trace>
  <inkml:trace contextRef="#ctx0" brushRef="#br0" timeOffset="1267.2451">26437 16627 0,'0'0'0,"0"0"16,0 0-16,0 0 0,0 0 15,0 0-15,0 0 0,0 0 16,0 0-16,25-3 0,-25 3 16,32 0-16,-32 0 0,43 0 15,-18 0-15,0-3 0,1 0 0,3-2 16,3 1-16,8-4 0,-2-2 15,-5 2-15,-5 1 16,-5 1-16</inkml:trace>
  <inkml:trace contextRef="#ctx0" brushRef="#br0" timeOffset="1550.4857">26956 15662 0,'0'0'16,"0"0"-16,0 0 0,0 0 0,0 0 16,0 0-16,0 0 15,0 0-15,0 0 0,-15 22 0,15-22 16,-13 31-16,6-12 0,-1 10 16,-1 7-16,0 1 15,-1 2-15,-4 18 0,-1 17 0,1 1 16,0 0-16,1 23 0,1 3 15,0 16-15,1-5 0,0 54 16,3 11-16,4-21 0,3-15 16,7 14-16,6 10 0,8-8 15,7-4-15,-9-48 0,-5-33 16,-5-22-16</inkml:trace>
  <inkml:trace contextRef="#ctx0" brushRef="#br0" timeOffset="2200.4871">27105 16669 0,'0'0'0,"0"0"15,0 0-15,0 0 0,0 0 16,32 5-16,-32-5 0,33 9 15,-13-4-15,2 0 0,1 1 16,0 1-16,1 0 0,3 6 0,0 4 16,-4-1-16,-2 0 0,-6 0 15,-3-1-15,-4 1 0,-5 2 16,-5 0-16,-6 0 0,-2-1 16,-2 1-16,-10 2 0,-6 1 15,-2-3-15,-1-2 0,1-1 16,1 1-16,5-5 0,5-3 0,1-1 15,3-3-15,5-1 16,3 0-16,1-1 0,3 1 0,1-2 16,2-1-16,2 3 0,6 0 15,3-1-15,2 0 0,7 0 16,5 1-16,0 1 0,2 1 16,7 2-16,2 2 0,0 1 15,-1 1-15,-3 3 0,-3 1 16,-4 1-16,-2 2 0,1 7 15,-2 2-15,-6 0 0,-5 0 0,-6 3 16,-5 2-16,-4 2 0,-5 0 16,-5 2-16,-5 1 15,-4-4-15,-5-3 0,-16 4 16,-9-1-16,14-8 0,9-6 0,8-5 16</inkml:trace>
  <inkml:trace contextRef="#ctx0" brushRef="#br0" timeOffset="2450.0094">28163 17145 0,'0'0'0,"0"0"15,0 0-15,0 0 0,0 0 0,-31-46 16,-10 0-16,5 5 16,6 6-16,2 5 0</inkml:trace>
  <inkml:trace contextRef="#ctx0" brushRef="#br0" timeOffset="5016.4562">11332 11564 0,'0'0'0,"0"0"16,0 0-16,0 0 0,27 14 0,-27-14 16,39 12-16,-13-8 0,1 0 0,11 0 15,7-1 1,12 0-16,1 0 0,21-2 0,7-2 16,8 1-16,-9 0 0,18-1 15,2-1-15,1 1 0,-13-1 0,43-7 16,-9-4-16,-17-1 0,-12 0 15,14-1-15,7-2 16,-17 1-16,-10 1 0,16-8 16,11-1-16,-16 2 0,-8 2 0,12-5 15,9-5-15,-12 2 0,-9 0 0,15-3 16,9-2-16,-12 4 16,-8 2-16,8-3 0,4-2 15,-17 1-15,-13 2 0,5-10 16,4-5-16,-20 2 0,-11 4 0,-9-8 15,-4-5-15,-9 8 0,-4 4 16,-2-7-16,-1-6 0,-8 3 16,-7 3-16,-7-5 0,-5-2 15,-5 0-15,-2 2 0,-17-6 16,-10-4-16,-3 4 0,-3 2 16,-10-9-16,-9-6 0,-2 5 0,0 5 15,-13-2-15,-8 0 16,4 4-16,3 3 0,-13-4 15,-8-2-15,5 11 0,3 10 16,-11 0-16,-7 1 0,6 3 0,6 2 16,-13 9-16,-8 6 0,11 2 15,9 0-15,-13 9 0,-9 4 16,9 7-16,4 4 0,-8-1 16,-4-1-16,7 5 0,6 3 0,-6 6 15,-7 4-15,12 2 16,7 3-16,-7 5 0,-5 7 15,10-3-15,8-1 0,-7 4 16,-4 5-16,9-1 0,9 0 0,-2 8 16,-1 3-16,10-5 0,9-5 15,-6 7-15,-3 6 0,11-4 16,7-2-16,3 6 0,1 3 16,12-4-16,9-2 0,6 5 15,4 5-15,2-9 0,3-6 0,5 4 16,3 1-16,5 0 15,2-2-15,4 4 0,2 5 16,5-10-16,3-5 0,6 3 0,7 2 16,-3-4-16,0-2 0,8-2 15,5 1-15,2 0 0,-1-1 16,6 2-16,6 0 16,-3-5-16,-1-4 0,10-2 0,7 0 15,-5-4-15,-1-3 0,8 1 16,7-1-16,0-1 0,-2-1 15,12 1-15,5 1 0,-11-7 16,-9-5-16,7 1 0,3-1 0,1-3 16,1 1-16,6 4 0,2 1 15,-2 1-15,-4-2 0,10 2 16,8 2-16,-11 0 16,-6-1-16,-10 0 0,-8-2 0,-13-5 15,-7-4-15,-12-2 0,-8-3 16,-12-4-16,-7-4 0,-20-10 15,-12-6-15,9 6 0,6 4 0,4 3 16</inkml:trace>
  <inkml:trace contextRef="#ctx0" brushRef="#br0" timeOffset="5204.134">12340 11633 0,'0'0'0,"0"0"0,-32-5 16,32 5-16,-23-4 0,23 4 15</inkml:trace>
  <inkml:trace contextRef="#ctx0" brushRef="#br0" timeOffset="7285.7816">5021 16425 0,'0'0'0,"0"0"16,0 0-16,0 0 15,24-7-15,-24 7 0,34-1 0,-9 1 16,5 1 0,8 0-16,5 0 0,8 2 0,-1 1 0,14 1 15,5 0-15,16 2 0,0 0 16,28 4-16,7 2 16,-10-1-16,-7-1 0,45 4 0,6-1 15,-8-5-15,-4-5 0,26-3 16,17-3-1,-15-1-15,-9-2 0,6-2 0,2 0 0,13 8 16,9 4-16,27 13 0,18 7 16,-74-8-16,-50-4 0,-35-5 15</inkml:trace>
  <inkml:trace contextRef="#ctx0" brushRef="#br0" timeOffset="9500.8445">11483 15239 0,'0'0'0,"0"0"15,0 0-15,0 0 0,0 0 0,-5 29 16,5-29-16,-11 27 0,3-11 0,-1 3 15,0 3-15,-1 2 16,0 1-16,-3 10 0,0 0 16,0-1-16,1 0 0,-3 0 15,-1 2-15,-5 3 0,0-2 0,1-4 16,1-2-16,3-3 0,1-3 16,2-4-16,2-5 0,1-5 15,1-3-15,2-10 0,-1-9 16,1 2-16,2 2 0,0 1 15</inkml:trace>
  <inkml:trace contextRef="#ctx0" brushRef="#br0" timeOffset="10102.6937">11445 15327 0,'0'0'0,"0"0"0,0 0 15,0 0-15,0 0 0,0 0 16,0 0-16,15 20 0,-15-20 0,11 25 15,-11-25-15,12 37 16,-5-14-16,2-1 0,2 3 16,0 0-16,1 1 0,3 6 0,1 0 15,-2-3-15,-1-1 0,4 0 16,-2-5-16,4-6 0,3-3 16,1-6-16,3-6 0,-2-5 15,0-6-15,0-5 0,1-6 16,-1-7-16,1-5 0,-2-3 15,-1-1-15,1-8 0,-3 1 0,0 1 16,0 2-16,0 0 0,1 2 16,1 0-16,-1 6 0,-5 6 15,-2 5-15,-5 4 0,-1 3 16,-2 5-16,-2 3 0,-2 2 16,1 1-16,-2 5 0,0 5 15,-1 4-15,0 5 0,-1 4 16,0 5-16,-2 3 15,1 5-15,-1-2 0,0 0 16,-3 6-16,0-1 0,0-1 0,-1 1 16,1-5-16,0-3 0,0-5 15,-1-3-15,2-3 0,1-1 16,1-5-16,-1-2 0,3-3 16,0-2-16,1-4 0,-2-4 0,-1-7 15,-2-5-15,1 0 0,0-2 16,1-2-16,3 1 0,4 1 15,2 2-15,4-1 0,2-1 16,2 3-16,-1 1 0,1 0 16,2 1-16,3 4 0,3 0 15,5 4-15,4 1 0,1 2 16,2 1-16,0-1 0,1 1 16,-2-1-16,-2 0 0,5-7 15,-1-4-15,-8 2 0,-6 3 0,-4 2 16</inkml:trace>
  <inkml:trace contextRef="#ctx0" brushRef="#br0" timeOffset="10383.4682">12647 14702 0,'0'0'0,"0"0"0,0 0 15,0 0-15,0 0 0,0 0 16,0 0-16,0 0 0,5 28 0,-5-28 15,2 38-15,-1-12 0,0 3 16,-1 5-16,0 2 0,-1 14 16,-1 1-16,-1 17 0,-1 4 15,0 1-15,-1 2 0,-2 17 16,-2 2-16,-3 13 0,-3-6 16,-4 10-16,-3-7 0,-6 36 15,6-13-15,3-10 0,4-9 16,2-21-16,0-17 0,-1-11 15,-1-6-15,4-18 0,3-10 0,4-8 16</inkml:trace>
  <inkml:trace contextRef="#ctx0" brushRef="#br0" timeOffset="10800.7729">12941 15290 0,'0'0'0,"10"-2"0,1 1 15,0 1-15,2 1 0,8 3 16,4 1-16,3 2 0,1 1 0,7 6 16,-2 4-16,-4 1 0,-4 0 15,-5 0-15,-5 0 0,-4 2 16,-5 0-16,-4 1 0,-5 1 15,-3-3-15,-4 0 0,-7 0 16,-9 0-16,4-4 0,3-1 16,-3 2-16,2 0 0,4 1 15,2-1-15,6 2 0,3 0 0,6-2 16,3 1-16,6 6 0,4 7 16,4-2-16,2-1 0,0 5 15,-4 0-15,-7-2 16,-6-2-16,-12-5 0,-8-3 15,-10-6-15,-4-3 0,-16-4 0,-10-5 16,-8-2-16,-6-2 0,-15 0 16,0 0-16,13 1 0,21 0 15,15 0-15</inkml:trace>
  <inkml:trace contextRef="#ctx0" brushRef="#br0" timeOffset="11169.6531">11222 16583 0,'0'0'0,"0"0"0,0 0 16,0 0-16,0 0 0,0 28 0,0-28 15,-1 33-15,1-33 0,-2 43 16,-1-16-16,1 1 0,0 1 15,-2 11-15,-1 2 0,1-1 16,-1-1-16,-1 7 0,-1-4 0,-1-7 16,-2-7-16,2-2 15,1-5-15,2-5 0</inkml:trace>
  <inkml:trace contextRef="#ctx0" brushRef="#br0" timeOffset="11335.3889">11194 16699 0,'0'0'0,"0"0"16,0 0-16,29 0 0,-29 0 0,31-1 15,-10 2-15,3 1 0,4 0 16,11 1-16,4 2 0,-4-1 16,-3 0-16,1 0 0,-8 0 15,-4-1-15</inkml:trace>
  <inkml:trace contextRef="#ctx0" brushRef="#br0" timeOffset="11819.1804">11547 16323 0,'0'0'0,"0"0"16,0 0-16,0 0 0,0 0 0,0 0 15,-4 28-15,4-28 0,-5 24 0,3-5 16,-1 6-1,-1 0-15,1 1 0,0 2 0,0 2 16,-3 10-16,1 1 0,-2 8 16,-1-2-16,0-3 0,0-2 0,0-3 15,0-4-15,-2-2 0,0-7 16,3-7-16,1-6 16,1-8-16,-1-8 0,2-6 0,0-6 15,2 3-15,0 2 0,6-11 16,6-11-16,1 5 0,2 3 0,-2 4 15,0 4-15,0 0 16,1 0-16,4-1 0,3 2 16,-4 5-16,1 2 0,-1 4 0,3 2 15,-2 5-15,1 2 0,1 3 16,0 3-16,-2 6 0,-3 6 16,-2 0-16,-2 2 0,-6 0 15,-4 3-15,-3 0 0,-2 1 16,1-1-16,-1-1 0,1 3 15,-1 0-15,2-5 0,0-1 0,4-8 16,4-4 0,6-5-16,5-4 0,6-8 0,5-4 15,4-4-15,2-4 0,-6 4 16,-5 2 0,-4 2-16</inkml:trace>
  <inkml:trace contextRef="#ctx0" brushRef="#br0" timeOffset="12117.4734">12453 16559 0,'0'0'0,"0"0"0,9-9 15,-4 4-15,-1 2 0,-1 0 16,1 1-16,-2-1 0,0-1 16,-1 1-16,-1 3 0,-1-1 0,-1 2 15,-3 1-15,-1 3 0,-2 2 16,-2 0-16,-2 4 0,-2 2 16,2 2-16,1 0 0,0 7 15,2 2-15,4 4 0,4 2 0,8 4 16,5 3-16,3 7 15,1-2-15,5 7 0,3 4 0,1-1 16,-4-8-16,-6-6 0,-7-3 16,-3-4-16,-4-5 0,-11-1 15,-6-4-15,-2-7 0,-2-3 16,-11-7-16,-9-5 0,-5-6 16,-4-2-16,-19-4 0,-4 0 15,-3 1-15,-1 0 0,-20-5 16,-6-2-16,-8-2 0,34 6 0,24 6 15</inkml:trace>
  <inkml:trace contextRef="#ctx0" brushRef="#br0" timeOffset="25984.0349">25798 16341 0,'0'0'0,"23"-7"0,2 2 0,4 1 16,3 1-16,18 3 0,9 1 15,16 5-15,3 3 0,22 6 16,6 2-16,7 4 0,-9 2 0,43 19 16,-12 4-16,-15-3 0,-9 0 15,10 5-15,8 5 16,-28-6-16,-21-4 0,-13-6 16,-9-3-16,-6-11 0,-4-6 0,-12-10 15,-7-6-15,-15-1 0,-9-1 16,-12-2-16,-6 0 0,-13-4 15,-11 1-15,-15-11 0,-9-7 16,-7-1-16,-2-2 0,-12 4 16,-8 2-16,-9 0 0,-7 2 0,-7-1 15,-2-1-15,-1 3 16,0 2-16,-7 5 0,-6 4 16,11-4-16,6-2 0,-7 3 15,-4 2-15,22 7 16,17 5-16,36-2 0,26-1 0,13 0 15,9-1-15,5 1 0,2 1 16,26-4-16,18-2 0,32 5 16,23 5-16,38 19 0,28 14 15,-23-4-15,-16-4 0,25 18 16,15 13-16,-10 2 0,-7 2 16,-2 11-16,-1 9 0,-24-13 15,-16-6-15,-26-11 0,-17-6 16,-24-18-16,-19-13 0,-18-12 0,-15-10 15,-11-6-15,-9-4 0,-28-11 16,-17-5-16,-12-15 0,-7-9 16,-31-19-16,-20-13 0,2 3 15,3 4-15,-31 1 0,-19 1 16,10 5-16,7 5 0,-27 11 16,-18 9-16,13 13 0,9 10 0,-7 13 15,-5 10-15,33 10 0,22 9 16,33 4-16,24 3 0,40-11 15,29-8-15,24-3 16,16-4-16,7 6 0,3 4 0,20-2 16,11 0-16,21-11 0,15-6 15,49-10-15,36-8 0,16 3 16,12 3-16,15 10 0,8 7 16,-48 8-16,-33 4 0,-20-8 15,-15-6-15,-28-12 0,-19-10 0,-21 9 16,-14 5-16,-10 5 0</inkml:trace>
  <inkml:trace contextRef="#ctx0" brushRef="#br0" timeOffset="26334.3331">26211 12834 0,'0'0'0,"0"0"15,0 0-15,0 0 0,-25 25 0,6-8 16,-6 7-16,-3 4 0,-2 2 15,-15 17-15,-6 5 16,-12 12-16,1-1 0,-11 16 16,2 1-16,3-4 0,12-14 0,-4 17 15,14-3-15,18-21 0,13-14 16,24-29-16,16-19 0,-14 3 0,-3 1 16,-3 2-1</inkml:trace>
  <inkml:trace contextRef="#ctx0" brushRef="#br0" timeOffset="26701.0495">26100 13094 0,'0'0'0,"0"0"0,0 0 15,0 0-15,-1 30 0,1-30 16,1 30-16,0-13 0,0 2 16,1-1-16,0 0 0,2-3 15,-1-1-15,0-2 0,2-1 16,-2-2-16,-1-2 0,4-2 15,2-5-15,7-6 0,4-7 0,10-10 16,5-7-16,2-2 0,0-2 16,12-13-16,0-5 15,-4 6-15,-3 4 0,1 0 16,-1 1-16,-12 12 0,-8 7 0,-4 9 16,-4 7-16,-3 10 0,-2 6 15,-6 6-15,-2 5 0,-4 5 16,-3 4-16,-3 7 0,-2 6 15,-1 1-15,-1 3 0,0 7 16,1-1-16,1 2 16,1 2-16,0-10 0,1-9 15,-1-1-15,2-8 0,2-11 16,2-4-16,0-3 0,2-4 16,1 0-16</inkml:trace>
  <inkml:trace contextRef="#ctx0" brushRef="#br0" timeOffset="26817.3236">26618 13319 0,'0'0'0,"0"0"0,0 0 15,16-16-15,-1 6 16,3-1-16,4 0 0,8-1 0,7 0 16,8-2-16,-1 2 0,13-5 15,3 2-15,-7-5 0,-7 0 0,-2 1 16,-9 4-16,-7 4 16</inkml:trace>
  <inkml:trace contextRef="#ctx0" brushRef="#br0" timeOffset="27067.8669">27307 12399 0,'0'0'0,"0"0"0,0 0 0,0 0 16,0 0-16,0 0 0,0 0 16,-18 29-16,18-29 0,-15 39 15,5-5-15,-1 6 16,-1 6-16,-6 21 0,-1 5 0,-2 19 15,3 2-15,-3 23 0,-2 19 16,0 12-16,6-6 0,-2 61 16,7-14-16,4-22 0,3-14 15,5 3-15,3 6 0,5-16 16,2-11-16,-4-41 0,-1-30 16,-2-19-16</inkml:trace>
  <inkml:trace contextRef="#ctx0" brushRef="#br0" timeOffset="27500.9741">27558 12959 0,'0'0'0,"0"0"15,0 0-15,30-3 0,-17 5 0,8 3 16,7 3-16,0 2 0,1 2 16,4 8-16,-3 5 0,-3 7 15,-7 2-15,-14 1 16,-13 3-16,-8-3 0,-8-3 0,-13 6 16,-4-2-16,1-2 0,1-2 15,3-2-15,7-5 0,5-7 16,8-4-16,10-3 15,8-3-15,14-2 0,12-3 16,20 5-16,16 3 0,2 4 0,4 3 16,3 4-16,-4 3 0,-9 4 15,-16 0-15,-15 3 0,-12 2 16,-14 3-16,-12 2 0,-24-3 16,-18-2-16,-17-2 0,-12-3 0,-66 8 15,-7-6-15,4-1 16,5 1-16,44-10 0,30-7 15,23-5-15</inkml:trace>
  <inkml:trace contextRef="#ctx0" brushRef="#br0" timeOffset="27701.3458">28158 13595 0,'0'0'0,"0"0"0,0 0 16,-33-10-16,6 2 0,4 2 0,2 1 16,4-1-16</inkml:trace>
  <inkml:trace contextRef="#ctx0" brushRef="#br0" timeOffset="32518.0676">10632 15848 0,'0'0'0,"0"0"0,0 0 0,0 0 15,-29-1-15,22 1 0,0 0 16,2 2-16,0 0 0,2-1 16,1-1-16,-1 0 0,1 2 15,2-2-15,5 0 0,0 1 16,3 0-16,3 1 0,3 0 0,3 0 15,0 1-15,5-1 0,5 1 16,10 2-16,4 0 0,3 2 16,2 2-16,9-2 0,-2-1 15,4 1-15,4 1 0,12 1 16,3-1-16,16 3 0,-1 2 16,-1-1-16,-3-1 0,26 4 0,10 1 15,43 6-15,-18-2 0,7 2 16,5 2-16,-14 6 0,-11 4 15,18 8-15,9 6 0,-15 0 16,-9 2-16,-11 10 0,-6 8 16,-24-18-16,-16-14 0,-10-1 15,-6-3-15,-8-3 0,-9-1 0,-7-5 16,-5-2-16,-5-4 0,-3-2 16,2 0-16,1 1 15,-7-4-15,-7-1 0,0 1 16,-2 0-16,0-4 0,-2-2 0,2-1 15,2-1-15,-6-3 0,-3-3 16,-3 1-16,-2 1 0,0-1 0</inkml:trace>
  <inkml:trace contextRef="#ctx0" brushRef="#br0" timeOffset="33270.9403">10104 17245 0,'0'0'0,"0"0"16,0 0-16,0 0 0,0 0 0,0 0 15,0 0-15,0 0 0,0 0 0,0 0 16,0 0-16,0 0 0,0 0 16,0 0-16,0 0 0,0 0 15,18 17-15,-18-17 0,0 0 16,15 16-16,-15-16 0,0 0 16,17 19-16,-17-19 0,11 13 15,-5-6-15,2 2 0,1-2 16,1 1-16,2-1 0,1 1 15,1 0-15,2-1 0,5 1 16,5 1 0,4-1-16,2-1 0,11 1 15,0-1-15,19-1 0,5-3 0,-1-1 16,-1-2-16,24 0 0,7-2 16,10 2-16,-7 0 0,30-2 15,9-1-15,40 0 0,-26 0 0,22 3 16,16 2-16,-22 4 15,-14 2-15,34 9 0,25 7 16,-17 5-16,-11 4 0,-58-10 0,-40-8 16,-26-4-16</inkml:trace>
  <inkml:trace contextRef="#ctx0" brushRef="#br0" timeOffset="33801.1372">14590 15825 0,'0'0'15,"0"0"-15,0 0 0,0 0 0,0 0 16,0 0-16,0 26 0,0-26 16,0 29-16,0-9 0,0 4 0,0 2 15,0 3-15,0 1 0,0 4 16,-1 10-16,0 0 0,-1 1 15,-1-1-15,1 9 0,0-3 16,-1-4-16,-1-5 0,1 0 16,0-8-16,-1-12 0,1-10 15,0-3-15,1-1 0,-1-1 16</inkml:trace>
  <inkml:trace contextRef="#ctx0" brushRef="#br0" timeOffset="33950.9807">14711 16146 0,'0'0'0,"0"0"0,0 0 16,23 2-16,-23-2 0,32 6 15,-12-4-15,0 0 0,1-1 16,-1-3-16,1-3 0,1-1 16,-3 1-16,-4 1 0</inkml:trace>
  <inkml:trace contextRef="#ctx0" brushRef="#br0" timeOffset="34200.766">14966 15628 0,'0'0'0,"0"0"0,0 0 15,0 0-15,0 0 0,0 0 16,0 0-16,0 0 0,0 0 0,3 28 16,-3-28-16,-1 35 0,0-13 15,0 6-15,-1 3 16,-1 3-16,0 4 0,-1 16 0,-2 4 15,0 12-15,-2-1 0,-1 14 16,1-1-16,1-7 0,0-5 16,0 5-16,1-6 0,-1-2 15,2-9-15,-1-10 0,2-9 16,0-12-16,2-6 0,1-7 16</inkml:trace>
  <inkml:trace contextRef="#ctx0" brushRef="#br0" timeOffset="34517.6876">15110 15957 0,'0'0'0,"0"0"16,0 0-16,21-12 0,-21 12 16,22-12-16,-8 4 0,1 0 0,1 1 15,3 1-15,1 0 16,-1 1-16,-2-1 0,3 0 0,-3 2 15,-4 1-15,-2 2 0,-2 2 16,-2 2-16,-3 2 0,-1 1 16,-2 4-16,-1 3 15,-2 5-15,-1 4 16,-2 6-16,1-1 0,0 7 16,-2 5-16,1 0 0,-2 0 15,-1 7-15,1-2 0,-2 6 0,1-2 16,-1-5-16,-1-2 0,-1-8 15,0-6-15,3-6 0,2-4 16,0-5-16</inkml:trace>
  <inkml:trace contextRef="#ctx0" brushRef="#br0" timeOffset="34671.5713">14913 16454 0,'0'0'0,"0"0"15,0 0-15,0 0 0,0 0 0,23-11 16,-23 11-16,43-1 0,-12 3 15,8 3-15,5 3 0,15 8 16,4 4-16,13 9 16,-1 1-16,-12-6 0,-9-4 0,-3-1 15,-6-3-15,-11-3 0</inkml:trace>
  <inkml:trace contextRef="#ctx0" brushRef="#br0" timeOffset="34968.4445">14528 16906 0,'0'0'0,"0"0"0,0 0 15,-1 22-15,1-22 0,0 28 16,-1-10-16,0 3 0,-1 3 0,-5 8 15,-2 1-15,-2 5 16,-1 3-16,0 2 16,0 2-16,-2 3 0,1-6 0,0 7 15,1-2-15,0-7 0,0-3 16,1-7-16,1-6 0,2-8 16,3-7-16,0-1 0,2-3 15,0 0-15</inkml:trace>
  <inkml:trace contextRef="#ctx0" brushRef="#br0" timeOffset="35301.441">14429 17318 0,'0'0'0,"0"0"0,0 0 15,0 0-15,0 0 0,23-10 0,-23 10 16,39-6-16,-15 4 0,1 0 16,3-1-16,-1-1 0,0-1 15,6-4-15,-2-3 0,-4-3 16,-2-1-16,-5 2 0,-3 2 15,-5-6-15,-4-5 0,-2-1 16,-3 4-16,-1 4 0,0 2 0,-1 3 16,-2 2-1,1 2-15,0 2 0,-2 3 0,-1 4 16,-2 3-16,1 4 0,-2 9 16,0 7-16,-1 4 15,1 5-15,0-1 0,1-1 16,-3 14-16,0 5 0,-1-1 15,0-1-15,-2 14 0,0 2 16,0-3-16,1-11 0,4-3 16,1-2-16,2-11 0,1-10 0,0-6 15</inkml:trace>
  <inkml:trace contextRef="#ctx0" brushRef="#br0" timeOffset="35500.8309">15040 17192 0,'0'0'0,"0"0"15,0 0-15,0 0 0,-4 32 0,4-32 16,-4 35-16,1-12 0,-1 3 0,0 2 16,-2 3-16,1 10 15,2 2-15,0 0 0,1-3 16,-2 10-16,-2-1 0,1-3 15,0-10-15,2-8 0</inkml:trace>
  <inkml:trace contextRef="#ctx0" brushRef="#br0" timeOffset="35901.8229">15143 17118 0,'0'0'0,"0"0"0,0 0 16,24-7-16,-24 7 0,23 2 0,-7 3 15,2 0-15,1 2 0,-2 0 16,0 1-16,-1 2 0,-1 0 0,-4 0 16,-4 1-16,-6 0 15,-4-1-15,-8 0 0,-5 0 16,-3-1-16,-2 0 0,-3-2 0,-3 0 16,2 1-16,2 1 0,-2 2 15,5-1-15,1-2 0,3-1 16,6 5-16,6 5 15,4 1-15,3 1 0,11 1 0,6 0 16,3 2-16,1 0 0,-1 0 16,0 2-16,-2-1 0,-2 1 0,1 2 15,-3-2-15,-2-2 0,-4-3 16,-4 1-16,-1 0 0,-5-5 16,-3-3-16,-3-1 0,0-1 15,-4-2-15,-2-1 0,-1-4 16,-2-3-16,-5-6 0,-4-4 15,-2-5-15,1-4 0,4 3 16,5 3-16,2 3 0</inkml:trace>
  <inkml:trace contextRef="#ctx0" brushRef="#br0" timeOffset="36217.7964">15374 17108 0,'0'0'0,"0"0"16,0 0-16,0 0 0,25-3 0,-25 3 15,31 12-15,-13-2 0,-1 1 0,3 7 16,1 5 0,3 6-16,-3-1 0,-1 9 0,-6 3 15,-6-2-15,-6-2 0,-9 3 16,-8 2 0,-5-4-16,-3-5 0,-2-1 0,3-5 15,2-5-15,1-4 0,5-3 16,3-3-16,2-2 0,3-2 15,1-4-15,2-1 0,3-2 16,3-5-16,5-1 0,4-1 0,7-4 16,5-1-16,2-1 0,4 2 15,10 0-15,10 2 0,-2 1 16,-1 2-16,15-2 0,3 0 16,-10-3-16,-7-2 0,-5 2 15,-11 2-15,-8 3 0</inkml:trace>
  <inkml:trace contextRef="#ctx0" brushRef="#br0" timeOffset="36419.0753">16609 16869 0,'0'0'0,"0"0"16,-17-25-16,3 0 0,-3-6 0,-2-3 15,4 6-15,2 3 0</inkml:trace>
  <inkml:trace contextRef="#ctx0" brushRef="#br0" timeOffset="38084.0352">19178 9883 0,'0'0'0,"-1"-10"15,-1-5-15,-2-1 0,-3-2 0,-6-14 16,-4-6-16,-10-11 0,-5-2 16,-18-13-16,-7-1 0,1 5 15,-1 6-15,-20-7 0,-19-6 16,7 9-16,5 7 0,-45-10 15,6 12-15,14 10 0,10 8 0,-11 10 16,-7 9-16,12 8 16,6 7-16,-4 8 0,-4 4 15,8 2-15,6 1 0,-6 17 0,-5 11 16,8 1-16,7-1 0,-4 10 16,-1 11-16,15-4 0,12-1 0,0 12 15,-2 6-15,8-3 16,3 0-16,9 11 0,5 8 15,5-7-15,4-6 0,9 14 16,7 10-16,5-12 16,5-8-16,5 7 0,3 7 0,1-4 0,1-2 15,6 8-15,3 4 16,2-6-16,2-5 0,8 3 0,7 2 16,-1-10-16,2-11 0,3 11 15,3 7-15,3-13 0,4-11 16,7-1-16,5-3 0,-5-9 15,-3-7-15,9-5 0,7-4 16,-1-15-16,-2-11 0,4-4 16,3-1-16,-1-10 0,1-4 0,8-11 15,4-6-15,-4-7 0,-3-5 16,26-22 0,20-16-16,-7-2 0,-4 0 0,-11-2 15,-8 0-15,-4 1 0,-3 0 16,0-5-16,2-4 0,-5 5 15,-3 3-15,0-7 0,0-4 16,-4 4-16,-4 3 0,2-2 16,1 0-16,-6 0 0,-4 1 0,4-1 15,0 0-15,-4 7 0,-4 2 16,-3-5-16,-2-2 16,-9 5-16,-7 4 0,-9-6 0,-5-2 15,-10 2-15,-6 1 0,-13-1 16,-9 0-16,-9 4 0,-7 3 15,-9-3-15,-5-2 0,-5 6 16,-3 3-16,-9 2 0,-6 2 16,6 6-16,5 3 0,-12 6 15,-6 3-15,4 6 0,4 3 0,-4 3 16,-2 3-16,0 6 0,1 6 16,-2 5-16,-2 1 0,0 4 15,0 0-15,1 11 0,1 7 16,1 5-16,0 4 0,0 5 15,1 4-15,5 1 0,4-1 16,2 7-16,0 5 0,5 6 0,2 7 16,1 6-16,-1 6 0,7 0 15,2 2-15,4 4 16,4 5-16,10 0 0,8 2 0,7-26 16,4-19-16,2-11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22:36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19487 10519 0,'0'0'15,"0"0"-15,0 0 0,36-4 0,-19 2 16,7 0-16,7-1 0,13-1 16,4-1-16,16 2 0,4-1 15,0 2-15,0 1 0,14-1 16,3 0-16,2 0 0,-9 4 16,5 1-16,-8 3 0,-9 0 15,-5-1-15,4-1 0,-20-6 16,-26 1-16,-5 0 0,-4 1 0</inkml:trace>
  <inkml:trace contextRef="#ctx0" brushRef="#br0" timeOffset="317.721">19611 10759 0,'0'0'0,"0"0"15,0 0-15,29 2 0,-29-2 0,39-1 16,-9 1-16,4 1 0,3 0 16,21 2-16,7 0 0,13 0 15,-2 0-15,19 1 0,1 2 16,2 4-16,-12 2 0,4 1 15,-6 0-15,-12-1 0,-9 0 0,6 4 16,-19-3-16,-16-4 0,-11-2 16,-8-3-16</inkml:trace>
  <inkml:trace contextRef="#ctx0" brushRef="#br0" timeOffset="1006.9524">15405 10579 0,'0'0'0,"0"0"0,0 0 15,0 0-15,25 6 0,-25-6 16,40 1-16,-14-2 0,4-1 0,10-4 16,7-2-16,15-1 15,-1 0-15,21-1 0,16-1 16,-11 1-16,-8 1 0,4 2 0,3 2 15,-20 3-15,-14 3 0,-11 2 16,-8 1-16,-10 0 0,-7-2 16,-5 0-16,-3 0 0,-3-1 15</inkml:trace>
  <inkml:trace contextRef="#ctx0" brushRef="#br0" timeOffset="1295.9589">16009 10099 0,'0'0'0,"0"0"15,0 0-15,-5 25 0,5-25 0,-5 30 16,2-5-16,-2 3 0,0 2 15,-3 15-15,-1 3 0,0 2 16,0 1-16,-2 18 0,0 5 16,0 12-16,1-4 0,2 17 15,1 1-15,2 8 0,1-7 16,5 47-16,3-6 0,-1-45 16,-1-30-16,-1-21 0</inkml:trace>
  <inkml:trace contextRef="#ctx0" brushRef="#br0" timeOffset="2528.4376">22427 10104 0,'0'0'0,"0"0"0,6-16 16,-5 9-16,0 1 0,-2-2 0,-1 0 15,-4-1-15,-3 1 0,-4 1 16,-4 2-16,-4 2 0,-3 2 16,-9 4-16,-2 5 0,0 2 15,0 0-15,-11 11 0,-1 5 16,3 2-16,2 2 0,-7 15 16,2 9-16,5-4 0,6-3 15,2 14-15,7 5 0,8-7 0,6-2 16,5 6-16,7-5 0,7-8 15,6-6-15,17 16 0,5-5 16,-12-25-16,2-4 0,20-2 16,4-8-16,-21-11 0,3-4 15,10-5-15,4-5 0,-9-1 16,-2-2-16,3-8 0,3-7 16,-8 0-16,-6 0 0,0-6 15,-2-5-15,-1 5 0,-1 0 16,-4 1-16,-2 1 0,-4 6 0,-2 3 15,-4 4-15,-2 4 0,2 4 16,0 3-16,-3 6 0,-3 3 16,-2 4-16,-1 5 0,-3 4 15,-2 4-15,0 0 0,2 2 16,0 2-16,2 3 0,0-2 0,2-1 16,5 2-16,4 0 15,-1-1-15,2-3 0,3-1 16,2-2-16,0-3 0,0-4 0,2-4 15,3-3-15,2-4 0,3-2 16,1-8-16,0-3 0,0-7 16,0-4-16,3-6 15,1-6-15,2-3 0,-4 4 0,-4 0 16,-2 1-16,1-3 0,-2 5 16,0 3-16,-1 1 15,-4 6-15,-2 6 0,-6 6 0,0 2 16,-2 3-16,0 2 0,-3 6 15,-2 5-15,-1 0 0,-2 2 0,0 7 16,-3 4-16,2 4 0,-1 2 16,0 2-16,1 4 0,1-1 15,1 1-15,2 7 0,2 1 16,1-2-16,2-2 0,4-5 16,3-1-16,2-8 0,1-3 15,1-5-15,1-3 0,0-7 16,3-5-16,4-5 0,3-4 15,2-6-15,0-8 0,-3-8 16,0-8-16,0-4 0,1-3 0,-5 10 16,-4 8-16,-4 7 15</inkml:trace>
  <inkml:trace contextRef="#ctx0" brushRef="#br0" timeOffset="2833.1723">23521 10172 0,'0'0'16,"4"-8"-16,3-2 0,0-1 15,0-3-15,2 1 0,-1 1 16,-3 1-16,0 3 0,-6 5 15,-6 3-15,-3 3 0,-2 2 0,-3 4 16,-2 3-16,-3 4 0,-2 2 16,1 2-16,0 1 0,-1 7 15,3 2-15,6 1 0,4 2 16,6-1-16,4 1 0,10 2 16,9 2-16,7 5 0,1 0 15,5-2-15,4 2 0,-4-2 16,-2-1-16,3 4 0,-3-3 15,-7-3-15,-5-4 0,-7 2 16,-6-2-16,-7-5 0,-6-2 0,-7-2 16,-3 1-16,-6-4 0,-3 1 15,-6-6-15,-4-4 0,-3-5 16,-2-2-16,3-5 0,2-1 16,2-6-16,5-4 0,7 2 15,5 2-15,4 3 0</inkml:trace>
  <inkml:trace contextRef="#ctx0" brushRef="#br0" timeOffset="3224.1803">24184 9571 0,'0'0'0,"0"0"16,0 0-16,-4 25 0,4-25 0,-5 34 16,1-7-16,0 2 15,0 3-15,-2 15 0,1 6 16,-1 11-16,2-1 0,-1 19 0,2 5 15,1-5-15,0-3 0,-1 15 16,2 15-16,0-15 0,0-10 16,-1 37-16,1-9 0,-1-19 15,-1-13-15,1-6 0,0-3 16,0-13-16,1-9 0,-2-6 16,1-4-16,-1-13 0,0-10 0,-5-6 15,-3-6-15,-5-6 0,-1-5 16,5 3-16,3 2 0,3 0 15</inkml:trace>
  <inkml:trace contextRef="#ctx0" brushRef="#br0" timeOffset="3519.1891">23809 10758 0,'0'0'16,"0"0"-16,0 0 0,0 0 0,0 32 15,0-32-15,2 34 0,-1-12 16,1 3-16,0 5 0,1 1 16,-1 9-16,1-1 0,2 4 15,-1 4-15,2 7 0,-1-2 16,3 7-16,-1-5 0,1-5 16,0-5-16,0-3 0,0-3 0,0-8 15,-1-7-15,-1-5 0,0-6 16,2-3-16,-1-3 0,9-9 15,6-6-15,0-2 0,3-3 16,12-10-16,3-4 0,0-2 16,0-3-16,5-4 0,5-4 15,0-4-15,-6 3 0,7-9 16,1-3-16,-16 15 0,-9 10 0,-9 8 16</inkml:trace>
  <inkml:trace contextRef="#ctx0" brushRef="#br0" timeOffset="3718.1932">24487 10675 0,'0'0'16,"0"0"-16,0 0 0,35 0 0,-35 0 16,47 6-16,-9-3 15,3 0-15,3 0 0,19 1 16,16 3-16,-4 1 0,-4 0 0,2-1 15,2-3-15,-18-3 0,-17-2 0,-9 0 16,-8 0-16,-5 1 16</inkml:trace>
  <inkml:trace contextRef="#ctx0" brushRef="#br0" timeOffset="4011.2746">24746 10404 0,'0'0'0,"0"0"16,0 0-16,0 0 0,0 0 0,-11 28 16,11-28-16,-8 33 15,4-12-15,-2 3 0,0 5 16,-1 2-16,0 3 0,0 15 16,0 6-16,0 6 0,2-3 0,0 10 15,2-1-15,1-6 0,2-5 16,4 6-16,4-5 0,3-12 15,3-8-15,-3-10 0,-3-6 16,-2-6-16</inkml:trace>
  <inkml:trace contextRef="#ctx0" brushRef="#br0" timeOffset="4296.2078">25899 10368 0,'0'0'16,"0"0"-16,0 0 0,-2 22 0,2-22 16,-3 29-16,-1-6 0,0 3 15,-2 0-15,-5 13 0,-2 4 16,1 0-16,0-1 0,-1 13 15,0 2-15,3-4 0,3-3 16,0 7-16,2-3 0,2-9 16,5-4-16,-1-1 0,0-5 15,1-8-15,0-6 0,3-17 16,0-10-16,-2 2 0,0 1 0,-1 2 16</inkml:trace>
  <inkml:trace contextRef="#ctx0" brushRef="#br0" timeOffset="4496.2167">25898 10649 0,'0'0'0,"0"0"0,0 0 0,0 0 15,19-17-15,-9 13 0,3 1 16,1 0-16,3 0 0,0 2 16,2 1-16,5 0 0,2 0 0,-3-1 15,-1-1-15,-2 0 0,-3 0 16,-1-4-16,-3-1 0,-3-2 15,-2-1-15,-2 2 0,0 2 16,-1-1-16</inkml:trace>
  <inkml:trace contextRef="#ctx0" brushRef="#br0" timeOffset="4786.221">26251 10134 0,'0'0'16,"0"0"-16,0 0 0,0 0 0,0 27 15,0-27-15,-3 24 0,3-24 16,-3 39-16,1-15 0,0 4 16,0 3-16,-2 5 0,1 10 15,0 4-15,-1 10 0,1 1 16,0 2-16,-2 1 0,1 10 16,-1-3-16,1 7 0,1-5 15,-1-8-15,1-7 0,-2 2 0,-2-6 16,-1-14-16,1-10 0,-4-12 15,-3-8-15,2-9 0,0-3 16,3 0-16,3 0 0,0 1 16</inkml:trace>
  <inkml:trace contextRef="#ctx0" brushRef="#br0" timeOffset="5362.8181">26394 10839 0,'0'0'0,"10"-4"15,4-3-15,2 1 0,1 0 0,4 0 16,-1 1-16,-1 0 0,-3 1 15,1 2-15,-4 4 0,-5 3 16,-3 2-16,-3 3 0,-5 1 16,0 2-16,-3 1 0,-1 2 15,-4 1-15,-1 0 0,-2 1 0,-2 4 16,-1-1-16,4-1 16,3-1-16,4-1 0,2-2 15,3-3-15,3-1 0,9-5 16,7-4-16,0-4 0,1-4 0,10-4 15,3-5-15,-2-5 0,-1-4 16,3-5-16,1-5 0,5-11 16,-3-2-16,1-2 0,-1-2 15,5-5-15,-2 4 0,-1-2 16,-3 0-16,2 1 0,0 8 16,-2 3-16,0 3 0,-5 6 15,-5 4-15,-2 8 0,-1 7 16,-6 3-16,-3 4 0,-6 1 0,-5 2 15,-3 8-15,-4 3 0,-1 4 16,-3 4-16,0 2 0,-1 4 16,-1 2-16,-2 2 0,1 2 15,1 2-15,2 1 0,2 2 16,6 4-16,5 2 0,6 3 16,4 3-16,10 6 0,2-1 0,4 3 15,1 1-15,-3-1 16,-4-1-16,-2 0 0,-5-8 0,-4 0 15,-4 0-15,-7-3 0,-5-2 16,-5-7-16,-2-3 0,-6-5 16,-6-2-16,-3-4 0,-3-2 15,2-3-15,-1-2 0,4-4 16,0-1-16,-1-5 0,2-3 16,3-4-16,3-1 0,1-8 15,2-6-15,4 7 0,2 3 0,3 4 16</inkml:trace>
  <inkml:trace contextRef="#ctx0" brushRef="#br0" timeOffset="5925.8654">27802 10828 0,'0'0'15,"0"0"-15,0 0 0,0 0 16,0 0-16,0 0 0,0 0 0,-25 21 15,25-21-15,-21 24 0,10-7 16,-3 1-16,0 3 0,0 3 16,-1 2-16,0 7 0,1 1 15,3 3-15,2 2 0,3 6 16,4-4-16,5-2 0,5 0 16,2-5-16,1-2 0,5-5 15,5-3-15,7-1 0,2-7 0,0-7 16,0-5-16,1-7 0,0-5 15,-1-9-15,-1-8 0,0-2 16,1-1-16,-1-7 0,-2-5 16,0-9-16,-4-2 0,-4-1 15,-4 0-15,-4 0 0,-2 0 16,-5-9-16,-4 2 0,-4 5 16,-3 4-16,-7 4 0,-7 2 15,-2 7-15,0 6 0,-4 4 16,-1 4-16,-4 5 0,-4 5 0,2 1 15,1 1-15,0 6 0,-1 5 16,1 7-16,1 5 0,5 1 16,5 1-16,7 0 0,2 3 15,5 3-15,5 3 0,7-1 16,6 2-16,12-1 0,8 0 0,-8-6 16,-6-4-16,-2-3 0</inkml:trace>
  <inkml:trace contextRef="#ctx0" brushRef="#br0" timeOffset="6115.863">28369 10917 0,'0'0'0,"0"0"0,-10 11 15,3-4-15,-1 0 0,-4 4 0,-3 4 16,-5 5-16,0 2 0,1 1 15,3 2-15,-1 2 0,2 0 16,-2 11-16,3 2 0,3-2 16,3-4-16,6 1 0,3 0 15,5 4-15,2-3 0,13-1 16,10-1-16,2-3 0,3-3 0,7-6 16,5-3-16,-4-2 0,-11-3 15,-9-6-15</inkml:trace>
  <inkml:trace contextRef="#ctx0" brushRef="#br0" timeOffset="6323.7665">28639 11015 0,'0'0'0,"0"0"16,0 0-16,-16 24 0,8-13 0,-3 7 15,-2 6-15,1 2 0,0 3 16,-6 15-16,-2 4 0,-4 14 16,0 4-16,-5 19 0,2 7 15,1 15-15,7-3 0,-5 28 16,1 6-16,-5 49 0,2-20 16,-6 0-16,-4 0 0,12-52 15,6-37-15,6-24 0</inkml:trace>
  <inkml:trace contextRef="#ctx0" brushRef="#br0" timeOffset="21901.9658">7073 16680 0,'0'0'15,"0"0"-15,0 0 0,0 0 16,0 0-16,0 0 0,0 0 0,0 0 16,0 0-16,0 0 0,0 0 15,0 0-15,0 0 0,0 0 16,0 0-16,0 0 0,0 0 15,0 0-15,0 0 0,0 0 16,0 0-16,0 0 0,0 0 16,0 0-16,0 0 0,0 0 0,0 0 15,0 0-15,0 0 0,0 0 16,0 0-16,0 0 16,0 0-16,0 0 0,0 0 15,-16 18-15,16-18 0,0 0 0,0 0 16,-16 17-16,16-17 0,0 0 15,0 0-15,-18 20 0,11-15 16,-1 1-16,1 1 0,-6 1 16,1 0-16,-3 1 0,-3 2 15,0 1-15,-1 1 0,-7 0 16,-2 1-16,-5 1 0,6-2 0,4-2 16</inkml:trace>
  <inkml:trace contextRef="#ctx0" brushRef="#br0" timeOffset="57718.0236">10711 15727 0,'0'0'16,"0"0"-16,0 0 0,-4 24 0,4-24 0,-3 28 16,1-6-16,-2 2 15,0 1-15,-4 15 0,-2 6 16,-2-1-16,-1 1 0,-5 15 16,-1 1-16,1 10 0,1-4 0,1 12 15,0-1-15,2-11 0,1-7 16,1 6-16,3-2 0,3-17 15,3-12-15,1-10 0,-1-8 16,2-4-16</inkml:trace>
  <inkml:trace contextRef="#ctx0" brushRef="#br0" timeOffset="57975.0269">10753 16186 0,'0'0'0,"0"0"0,0 0 15,0 0-15,0 0 0,0 0 16,36 2-16,-36-2 0,28 0 16,-8-3-16,3-2 15,-2 0-15,-2-1 0,1-1 0,1-3 16,5-3-16,0-2 0,-1-4 16,0-6-16,-3 1 0,-3 1 0,2-11 15,-2-3-15,-2 1 0,1 3 16,-1-4-16,-2-2 0,2 0 15,-2 6-15,-4 6 0,-3 4 16,-4 4-16,-2 2 0,1 5 16,-2 3-16,0 5 0,0 1 15,-2 5-15,-1 5 0,-2 5 16,0 3-16,-4 10 0,-3 8 16,1 3-16,0 4 0,-3 9 15,-2 7-15,-4 15 0,0 0 0,1 18 16,4 3-16,2 6 0,3-7 15,1 33-15,4-14 0,2-24 16,3-13-16,-1-24 0,0-15 16,0-10-16</inkml:trace>
  <inkml:trace contextRef="#ctx0" brushRef="#br0" timeOffset="58692.2894">11342 16127 0,'0'0'16,"0"0"-16,0 0 16,27-10-16,-27 10 0,36 0 15,-7 5-15,-2 4 16,1 4-16,-5 1 0,-3-1 0,0 10 16,-4 3-16,-4 1 15,-3 1-15,-8 10 0,-9 6 16,-2-3-16,-1-2 0,-1 7 0,2-1 15,4-9-15,1-6 0,8-6 16,5-4-16,8-8 0,5-7 0,17-15 16,14-12-16,7-6 15,3-4-15,30-17 0,11-7 16,0-1-16,-11 7 0,44-33 16,-9 3-16,-31 11 0,-21 8 0,-13 5 15,-10 6-15,-17 4 0,-11 5 16,-13 6-16,-8 5 0,-1 5 15,-2 4-15,-5 4 0,-3 4 16,2 6-16,0 5 0,-10 15 16,-9 10-16,1-1 0,1 2 0,12-3 15,0 8-15,2 5 16,1 3-16,5 3 0,3 2 16,5-5-16,2-5 0,16 11 0,13 8 15,10 2-15,9 3 0,28 28 16,-7-5-16,-19-15 0,-13-11 15,-15 1-15,-11 2 16,-13-14-16,-7-8 0,-23-3 0,-16-3 16,-5-4-16,-3-3 0,-25-7 15,-16-4-15,-11-3 0,-6-3 16,-14 2-16,-9 0 0,9 2 16,5 0-16,37-1 0,25-3 0,16-1 15</inkml:trace>
  <inkml:trace contextRef="#ctx0" brushRef="#br0" timeOffset="59691.3243">14649 15844 0,'0'0'0,"0"0"0,0 0 16,0 0-16,0 0 0,0 0 16,0 0-16,-28 17 0,28-17 15,-22 26-15,4-9 0,-1 4 16,-2 3-16,0 7 0,-1 4 0,-6 12 16,-1 1-16,-5 19 15,1 6-15,2 10 0,7-3 0,5 20 16,8 3-16,7 5 0,5-9 15,30 44-15,16-8 0,3-32 16,2-20-16,-15-25 0,-12-19 16,-7-11-16</inkml:trace>
  <inkml:trace contextRef="#ctx0" brushRef="#br0" timeOffset="61532.7468">15577 16115 0,'0'0'0,"0"0"0,-9 31 16,3-14-16,1 2 0,-5 6 16,-3 5-16,-6 13 0,0 3 0,-6 16 15,-2 4-15,-5 11 16,0-3-16,2-5 0,1-3 16,2-4-16,6-11 0,3-9 0,2-14 15,5-7-15,2-7 0,4-3 16</inkml:trace>
  <inkml:trace contextRef="#ctx0" brushRef="#br0" timeOffset="61927.7925">15628 16118 0,'0'0'15,"0"0"-15,0 0 0,0 0 0,16 19 16,-16-19-16,12 32 15,-5-11-15,-1 1 0,1 4 0,-1 6 16,1 10-16,-1 0 0,0 13 16,0 0-16,-1-6 0,0-4 0,2 6 15,3-2-15,0-8 16,0-5-16,-1-9 0,0-6 16,1-7-16,1-6 0,2-14 15,2-11-15,3-7 0,2-7 0,4-6 16,5-7-16,-4-2 0,-2-2 15,4-10-15,-2-1 0,-1 6 16,1 5-16,1-7 0,-1 2 16,-6 9-16,-3 7 0,-5 8 15,-3 6-15,-1 6 0,-1 4 0,-3 5 16,0 3-16,-1 6 16,0 3-16,-2 6 0,0 6 0,-2 4 15,1 2-15,0-5 16,1-3-16,0-4 0</inkml:trace>
  <inkml:trace contextRef="#ctx0" brushRef="#br0" timeOffset="62816.7805">16661 16284 0,'0'0'0,"0"-7"15,-1-2-15,0-2 0,-1 0 0,-1-4 16,-2-1-16,-1 5 0,-2 2 16,-5 4-16,-6 2 0,-3 7 15,-2 5-15,-4 5 0,-4 6 16,-10 9-16,-2 4 0,1 8 16,1 8-16,-2 8 0,6 1 0,0 6 15,7-3-15,10-6 0,7-6 16,10-6-16,9-10 0,4-11 15,2-7-15,9-10 0,6-8 16,3-7-16,4-7 0,2-6 16,4-4-16,-2-4 0,0-5 0,-4 0 15,-3-2-15,-2-1 16,-4 6-16,-3 1 0,-2 3 16,-6 7-16,-3 5 0,-4 7 15,-3 5-15,-2 8 0,-2 6 0,-5 9 16,-6 10-16,3-2 15,0 1-15,1 8 0,3 5 0,0 3 16,2 0-16,4 4 0,3-2 16,7-8-16,5-5 0,3-4 15,1-5-15,3-9 0,-1-7 16,11-12-16,7-9 0,1-7 16,1-5-16,0-10 0,0-6 0,-1-6 15,-3-4-15,6-9 0,-1 0 16,-6 5-16,-6 6 0,9-25 15,-5 6-15,-6 16 0,-3 10 16,-9 9-16,-3 5 0,-7 8 16,-2 6-16,-4 10 0,-1 5 15,-3 7-15,-2 2 0,-2 8 16,-1 5-16,-1 5 0,0 1 0,-2 6 16,-1 3-16,0 3 0,0 1 15,1 5-15,1 5 16,2-5-16,1-1 0,1 2 0,0-4 15,1-5-15,0-4 0,2-7 16,0-4-16,0-9 0,2-6 16,2-10-16,2-8 0,2-7 15,2-5-15,1-3 0,0-5 16,1-1-16,0-1 0,0 6 16,0 3-16,-3 2 0,0 3 0,-3 0 15,-2 2-15,0 5 0,-1 4 16,4 2-16,0 2 0,5 2 15,4 3-15,13 2 16,12 2-16,2 1 0,0 1 0,12-1 16,2-2-16,-1-2 0,0-3 15,-5 0 1,-12 0-16,-10 0 0</inkml:trace>
  <inkml:trace contextRef="#ctx0" brushRef="#br0" timeOffset="63019.827">17769 16014 0,'0'0'16,"0"0"-16,0 0 0,0 0 0,0 0 16,0 0-16,0 0 0,0 0 15,-6 23-15,6-23 0,-12 40 16,4-15-16,-1 3 0,0 5 16,-1 5-16,-2 17 0,0 3 0,-2 18 15,-2 4-15,0 12 16,2-1-16,-2 10 0,3-5 15,5-5-15,7-15 0,0-22 0,1-15 16,0-11-16</inkml:trace>
  <inkml:trace contextRef="#ctx0" brushRef="#br0" timeOffset="63317.794">18318 16172 0,'0'0'0,"0"0"16,0 0-16,0-22 0,0 22 16,0 0-16,-2-14 0,-1 12 15,-3-1-15,-7 5 0,-7 2 16,1 3-16,0 1 0,-9 6 16,-2 4-16,3 4 0,2 4 0,0 7 15,7 2-15,7 0 0,6 2 16,11 2-16,7 2 0,8 10 15,4 1-15,4-1 16,4-2-16,-7-5 0,-5-5 16,-4-1-16,-5-5 0,-5-5 0,-3-2 15,-6-4-15,-6-1 16,-10-3-16,-6-1 0,-6-6 0,-4-5 16,-1-2-16,-5-2 0,-15-3 15,-6-1-15,2-1 0,-1 1 16,-1 0-16,-2-1 0,-1-7 15,7-5-15,16 5 0,11 2 0,9 3 16</inkml:trace>
  <inkml:trace contextRef="#ctx0" brushRef="#br0" timeOffset="63710.8024">18624 15747 0,'0'0'0,"0"0"16,27 3-16,-9 1 0,1 1 0,13 6 16,5 4-16,4 5 15,2 5-15,10 13 0,0 5 16,-5-2-16,-4-1 0,3 13 15,1 11-15,-10-1 0,-8-3 0,-5 15 16,-6 4-16,-8-5 0,-6-3 16,-7 42-16,-7-5 0,-13-9 15,-9-7-15,-17-5 0,-12-2 16,-9-8-16,-7-6 0,-30-1 16,-19-2-16,39-22 0,28-14 0,17-10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4T08:24:07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1326 5034 0,'0'0'16,"0"0"-16,0 0 0,0 0 0,0 0 16,0 0-16,0 0 0,0 0 15,0 0-15,0 0 0,0 0 16,24 11-16,-24-11 0,0 0 15,20 25-15,-20-25 0,18 21 0,-8-8 16,0 1-16,-1 1 16,1 0-16,-1 3 0,4 2 15,-1 0-15,-1 0 0,3 9 16,1 2-16,-1 0 0,-1 1 0,2 5 16,1 2-16,-4-4 0,-1-2 15,1 2-15,0 2 16,0 0-16,-2-1 0,6 7 0,-2 1 15,4-4-15,-3-3 0,5 1 16,0 1-16,1-3 0,-3-3 16,6 7-16,0 2 0,-2-3 15,3-4-15,-3 0 0,-3 1 0,1-4 16,-5-3-16,4 3 16,1 1-16,-1-3 0,-1 0 0,-1 0 15,1-1-15,-4-4 0,1-4 16,1 2-16,-1 0 0,1-3 15,-4-2-15,1 0 0,2 0 16,-4-5-16,4-1 0,-4 2 16,1 0-16,0-3 0,-3-3 0,1-2 15,0-4-15,-5 0 0,2 0 16,1-4-16,4 1 16,3-3-16,1-2 0,2-4 0,1-1 15,3-3-15,-2 2 0,2-5 16,0-2-16,3-2 0,0 2 15,3-6-15,1-4 0,0 2 16,-1 1-16,7-9 0,1-1 16,-2-1-16,0 2 0,5-11 15,2-4-15,-3 5 0,-1 5 0,1-5 16,0-3-16,2-3 16,-4 5-16,-1-6 0,4-2 15,-5 6-15,-2 4 0,17-24 0,-5 5 16,-6 8-16,-6 7 0,0-3 15,-3-1-15,-4 3 0,-4 4 16,4 0-16,5-1 0,-6 4 16,-2 1-16,0-2 0,-2-1 15,-1 5-15,-4 4 0,7-5 16,4-5-16,-6 9 0,-2 6 0,-2 0 16,-1 0-16,-4 1 0,0 2 15,3-2-15,4-1 16,-9 13-16,1-1 0,0 0 15,3-2-15,-2 2 0,-1 3 0,-2-3 16,1 0-16,-3 4 0,3-1 0,-3 2 16,1-2-16,0 3 15,-2 1-15,0 4 0,-1 0 16,0 2-16,-1 1 0,0-1 16,0 0-16,0 3 0,-1 1 0,-2 1 15,2-4-15,-2 4 0,2-2 16,-2 2-16,0 0 0,0 0 15,0 0-15,0 0 0,0 0 16,0 0-16,0 3 0,-2 0 16,1-1-16,0 2 0,-1 0 15,-1 3-15,-2-1 0,1 0 0,-2 1 16,-4 1-16,-6 0 0,3-1 16,0-1-16,2-1 0</inkml:trace>
  <inkml:trace contextRef="#ctx0" brushRef="#br0" timeOffset="5383.7708">5911 3738 0,'0'0'0,"0"0"15,0 0-15,-22-14 0,12 8 16,-6 1-16,-6-1 0,-4 3 0,-4 1 16,-15 2-16,-3 2 15,-3 1-15,2 3 0,-15 5 16,-2 5-16,-7 4 0,7 2 0,-10 13 16,1 3-16,7 0 15,5-3-15,-2 12 0,7 7 0,7-2 16,7 1-16,-7 25 15,12-5-15,9-10 0,5-6 0,6 6 16,6 3-16,4-2 0,2-1 16,7 2-16,0 3 0,7-8 15,2-7-15,5 1 0,4 1 16,-4-4-16,0-2 0,9-2 0,9-1 16,-1-10-16,0-5 0,4-3 15,6-3-15,0-2 0,1-4 16,4-4-16,2-3 0,-1-6 15,0-3-15,15-8 0,9-6 16,-2-3-16,0-3 0,7-11 16,4-5-16,-4-2 0,-6-1 15,6-2-15,4-1 0,-8 1 0,-7 1 16,2-5-16,-1-5 16,-7 5-16,-4 0 0,-1-4 0,-1-4 15,-10 3-15,-7 1 0,-3-4 16,-1-3-16,-4 6 15,-4 3-15,-2-7 0,-1-4 0,-7 6 16,-4 2-16,-3-3 0,-4-1 16,-1 0-16,-2 2 0,-3 1 15,-2 0-15,-1 9 0,-1 7 16,-8-9-16,-6-6 0,-3 3 0,-3 4 16,-1 5-16,-2 5 15,-1 2-15,-2 2 0,-4-2 0,-4 0 16,4 7-16,4 3 0,-8 3 15,-5 1-15,-1 3 0,-1 4 0,-8 1 16,-7 2-16,3 6 16,3 0-16,-9 5 0,-6 3 15,2 1-15,3 1 0,-5 5 16,-2 1-16,4 3 0,1 2 0,-8 4 16,-5 4-16,14 1 15,9-3-15,-1 6 0,1 1 0,4 0 16,4 0-16,3 3 0,8 1 15,4-1-15,4-1 16,2 2-16,-1 2 0,11-1 0,7 0 16,0-4-16,1 0 0,2 0 15,0 0-15,6 3 0,3 1 16,1-1-16,0 2 0,9 1 0,7 3 16,-7-14-16,-1-9 0,-3-9 15</inkml:trace>
  <inkml:trace contextRef="#ctx0" brushRef="#br0" timeOffset="5750.3635">5619 5307 0,'0'0'0,"0"0"15,0 0-15,0 0 0</inkml:trace>
  <inkml:trace contextRef="#ctx0" brushRef="#br0" timeOffset="6549.455">4754 5065 0,'0'0'0,"0"0"16,0 0-16,0 0 0,0 0 0,0 0 16,0 0-16,0 0 0,0 0 15,0 0-15,0 0 0,0 0 16,9 24-16,-9-24 0,0 0 15,0 0-15,21 21 0,-21-21 16,18 10-16,-7-5 0,3 1 16,-1-2-16,3 0 0,2-2 15,1-1-15,3 0 0,0-1 16,1 2-16,4-1 0,8 0 0,3-1 16,-1-1-16,2 1 0,10 0 15,3 0-15,-2 1 0,1 2 16,9-5-16,1-3 0,-3 2 15,-3 2-15,11 0 0,3-2 16,-4-1-16,-3 0 0,3-1 16,2 1-16,1 2 0,-9 2 0,0-2 15,2 2-15,-4-1 16,-1-1-16,25 0 0,-4-1 16,-12 2-16,-10 2 0,-2 0 0,-3-1 15,-8 2-15,-5 1 0,-10-1 16,-3-2-16,-9 2 0,1 1 0,-1-1 15,-1-2-15,-2 1 16,-2 1-16,-1 1 0,-1-1 16,-2-2-16,-1-2 0,-2 2 15,0 2-15,-1-2 0,-2 0 0,3-1 16,-3 1-16,0 0 16,0 0-16,0 0 0,1 2 0,-1-2 15,2 2-15,-2-2 0,0 0 16,0 0-16,0-2 0,0 2 15,0 0-15,0 0 0,0 0 16,0 0-16,0 0 0,0 0 16,0 2-16,0-2 0,0 0 15,0 0-15,0 0 0,0 0 0,0 0 16,0 3-16,0-3 0,0 0 16,0 0-16,0 0 0,0 0 15,0 0-15,0-2 0,0 2 16,0-2-16,0 2 0,0 0 15,0 0-15,0 0 0,0 0 16,0 0-16,0 0 0</inkml:trace>
  <inkml:trace contextRef="#ctx0" brushRef="#br0" timeOffset="7884.1088">7199 4995 0,'0'0'0,"0"0"0,0 0 16,0 0-16,0 0 0,0 0 0,0 0 15,0 0-15,0 0 0,0 0 16,0 0-16,0 0 0,0 0 16,0 0-16,15 16 0,-15-16 15,0 0-15,0 0 0,-972 14 16,1973-14-16,-980 4 0,-7-1 16,4 2-16,1-1 0,0-3 0,1 1 15,4 0-15,0 0 0,1 0 16,9 1-16,2-3 0,0 1 15,0 1-15,3 1 0,0-2 16,9 2-16,0 1 0,-2-3 16,0-1-16,0 0 0,1 0 15,9 0-15,0 0 0,-2 2 16,-2-1-16,1-1 0,1 0 16,6 0-16,-3 1 0,-1-1 15,-1 0-15,-1 1 0,-1 1 0,0 0 16,-1-1-16,5-2 15,-2-1-15,2 1 0,0 0 0,-2 1 16,0 1-16,-2 0 0,0 1 16,-2-2-16,-2 1 0,-2-2 15,-2 1-15,-1 0 0,0 0 0,-2-1 16,-2-1-16,1 0 16,2-2-16,-2 2 0,-2 1 15,-4 1-15,-1 0 0,2 0 0,1-2 16,-1 0-16,-1 1 0,-1 1 15,0 0-15,-1 0 0,-2-3 16,-2 3-16,0 2 0,1-1 16,0 0-16,-1 1 0,-2 0 15,1-1-15,-1 0 0,1 0 16,-1-1-16,0 0 0,-1 2 0,-2 0 16,2 0-16,-1 0 15,1 0-15,-1-1 0,-1-1 0,2 3 16,0-1-16,2 0 0,-1 0 15,-2 2-15,-1 0 0,1-1 16,1-2-16,2 0 0,0 0 16,-3 3-16,-1 1 0,-1-2 15,2 0-15,0 0 0,2 0 16,-2-1-16,-3 1 0,-3-2 16,0 1-16,1 1 0,0-1 0,1 0 15,1-1-15,-1 0 0,-2-1 16,1 1-16,-1 0 15,1 2-15,1 0 0,0-1 0,0 0 16,0-1-16,-1 0 0,-1-1 16,-1 2-16,2-1 0,1 2 15,1-2-15,0-1 0,-1 1 16,-2-1-16,0 0 0,1 0 16,1 0-16,1 1 0,-1 0 15,-1 3-15,0-2 0,-1 1 0,0-2 16,0 0-16,-1 1 0,1 0 15,0 0-15,1 1 0,-5-1 16,0-2-16,0 3 0,-1 0 16,0-2-16,1-1 0,-1 2 15,2 0-15,0-1 0,1 1 0,-2-1 16,-1 0-16,0 0 16,-1 2-16,-1-2 0,-1 1 15,-1-1-15,0 2 0,0-2 0,0 1 16,0-1-16,0 1 0,-2 0 15,1 0-15,-1-1 0,0 0 16,-1 0-16,1 0 0,0 0 16,-1 1-16,1 0 0,0 1 15,-1-1-15,-1-1 0,0-1 16,-1-1-16,1 1 0,-2 1 16,1-1-16,-1 1 0,-1-1 15,-1 2-15,1-1 0,-1-1 0,0 0 16,0 1-16,0-1 0,1 1 15,-3-1-15,2 1 0,-2-1 16,2 0-16,-2 0 0,2-1 16,-2 1-16,0 0 0,0 0 15,0 0-15,0 0 0,0 0 16,0 0-16,0 0 0,-7 4 16,-4-4-16,1-1 0,2 1 0,0-1 15</inkml:trace>
  <inkml:trace contextRef="#ctx0" brushRef="#br0" timeOffset="10333.7265">19064 5526 0,'0'0'0,"6"-6"15,4-5-15,2 2 0,3 0 0,7-7 16,2-2-16,-1-1 0,-1-2 16,8-7-16,2-1 15,-3 2-15,-3 0 0,5-5 0,-1-1 16,-3 0-16,0 2 0,-6-2 15,-4 2-15,1-1 0,0-2 16,-6-2-16,-3 0 0,-4 0 16,-3 0-16,-5-8 0,-6-2 0,-3 6 15,-3 2-15,-9-1 0,-4-4 16,-5 3-16,-3 2 0,-13-9 16,-5 0-16,1 4 15,1 4-15,-9 1 0,-5 3 16,-25-6-16,10 9 0,0 3 0,-1 0 15,7 5-15,5 4 0,-9 6 16,-2 4-16,5 4 0,4 3 0,-5 6 16,-5 4-16,12 3 15,7 1-15,-2 11 0,-4 7 16,6-5-16,1 0 0,-1 9 16,-1 7-16,10 0 0,7-1 0,-3 6 15,-2 6-15,7-4 0,4-1 16,3 7-16,0 5 15,9-1-15,6 0 0,2 7 0,3 4 16,5-7-16,7-3 0,3 6 16,1 4-16,6-5 0,2-3 15,10 1-15,5 3 0,0-2 0,0-1 16,6-5-16,5-3 16,-1-9-16,0-5 0,6 4 15,5 3-15,0-6 0,1-3 0,7 1 16,4 0-16,-3-4 0,-4-2 0,4-2 15,4 0-15,-5-5 16,-1-6-16,11 2 0,7-2 16,-3-4-16,-1-3 0,7-7 15,7-6-15,-4-4 0,-2-5 0,6 5 16,5 2-16,-5-7 0,-6-5 16,9-4-16,4-3 15,-9 2-15,-6 1 0,1-6 0,2-6 16,-9 3-16,-6 0 0,3-1 15,0-1-15,-7-3 0,-5-2 0,-6-9 16,-5-5-16,-4 11 16,-2 8-16,-5-3 0,0 0 15,-7-2-15,-4 0 0,-5-5 0,-4-2 16,-2 5-16,-2 3 0,-3-4 16,-2-4-16,-3 8 0,-1 5 15,-5 0-15,-3 1 0,-2 3 16,0 4-16,-2 1 0,-1 2 15,8 6-15,1-4 0,0 3 16,-1 0-16,0 1 0,0 1 0,-6 3 16,-2 4-16,2 1 15,1 2-15,-3 2 0,-2 1 16,-1-1-16,0 0 0,-2 1 0,-3 3 16,0 4-16,2 2 0,-5 1 15,-2 1-15,2 1 0,1-1 16,-5 1-16,1-1 0,6-3 15,3-1-15,-3-1 0,4 0 16,6-1-16,3 0 0,2-1 16,0-1-16,4 0 0,1-2 15,2 1-15,3-1 0,0 0 16,-1 1-16,4-4 0,-2 0 16,2 0-16,-2-1 0,2 1 0,0 0 15,0 0-15,0 0 0,0-4 16,0 4-16,0-2 0,0 2 15,0 0-15,-3-4 0,-1 3 16,-1 0-16,-3 2 0,-2 1 16,1 1-16,2-2 0,0 1 15</inkml:trace>
  <inkml:trace contextRef="#ctx0" brushRef="#br0" timeOffset="14100.3846">24583 6439 0,'0'0'0,"0"0"0,0 0 16,0 0-16,0 0 0,13 17 15,-13-17-15,0 0 0,23 19 0,-23-19 16,29 18-16,-13-8 0,2 0 15,1-1-15,2 0 0,2-1 16,1 0-16,11 2 0,3-2 16,-1 1-16,1 1 0,11-1 15,3 0-15,-2-1 0,-2 0 0,13 5 16,3 2-16,-5-2 0,-1-1 16,11 0-16,2 0 15,-5-3-15,-4 0 0,13 0 0,1 0 16,-6-2-16,-4-2 0,6 2 15,4 0-15,27 1 0,-14 1 0,4-5 16,1-2-16,-9 2 16,-7 2-16,8-4 0,7-2 15,-9 1-15,-7 2 0,9-2 16,6-2-16,-5-2 0,-2-2 0,5 4 16,4 4-16,-9-7 0,-8-3 15,6 1-15,7 1 0,-10-1 16,-4-2-16,10 3 0,7-1 15,-16 1-15,-11-2 0,7-4 16,3-3-16,-4 3 0,-3 4 16,6-2-16,2 1 0,-7-5 0,-5-2 15,5-2-15,4 1 16,-12 2-16,-9-2 0,2 5 16,1 3-16,-4-3 0,-3-3 0,-1-2 15,1-3-15,-7 1 0,-5 2 16,-1 1-16,0 1 0,-5-4 15,-5-3-15,3-2 0,0-4 16,-2 3-16,-4 1 0,-3-1 16,-2-2-16,-4 3 0,-1 1 15,0-3-15,-1-1 0,-3-1 0,-2 1 16,-5 8-16,0-3 0,-3-1 16,-2 0-16,-3-5 0,0-3 15,-4-1-15,-3 1 0,-6-3 16,-4-1-16,3 4 0,0 0 15,-9-7-15,-4-1 0,0-1 16,0 0-16,-8 1 0,-4 2 16,0 6-16,0 5 0,-7-8 15,-3-6-15,-6 1 0,4 5 0,-25-12 16,2 4-16,6 1 0,3 1 16,-1 4-16,-2 1 15,4 7-15,3 4 0,-7-1 0,-5-3 16,5 8-16,2 7 0,-2-6 15,-2-3-15,4 4 0,1 5 16,-8-1-16,-7 3 0,6 3 16,6 3-16,-6 0 0,-5 0 15,8 5-15,4 4 0,-6-2 16,-6-1-16,7 4 0,4 4 0,-8 0 16,-6 1-16,8 1 0,7-3 15,-5 11-15,-1 5 0,3 0 16,2-3-16,-3 2 0,-2 0 15,6 0-15,7 3 0,-3 0 16,1 2-16,11 0 0,6 1 0,-5 0 16,-4 2-16,7-2 15,4-1-15,0 3 0,1 2 16,1-3-16,4-2 0,4 7 16,1 5-16,3-6 0,1-3 0,-2-3 15,1 0-15,5-1 0,4 1 0,-3 0 16,-1 1-16,4-2 15,2-2-15,6-3 0,4-1 16,1 1-16,-1 1 0,0 9 16,-1 7-16,0-11 0,2-7 0,1-4 15,1-3-15,6-4 16,2 2-16,1 5 0,0 4 16,3-4-16,1-1 0,0-2 0,0 0 15,1 1-15,-2-1 0,3 4 16,3 5-16,-1-7 0,3-1 0,1-1 15,1-1-15,0 0 16,0-2-16,0 1 0,0 1 16,0-1-16,0-1 0,1-1 15,3 1-15,0 0 0,2 2 0,0-3 16,1-2-16,-1 3 0,-2 1 16,3 1-16,-1-1 15,1 1-15,0-1 0,4 3 0,2 3 16,-1-6-16,-1-2 0,1-1 15,3-1-15,-2-1 0,0-2 16,3 1-16,1 3 0,0 0 16,-1-3-16,9 2 0,0 0 15,-6-2-15,0-2 0,7 2 16,0 2-16,0-4 0,-3 0 0,2-2 16,3 2-16,-3-3 0,0 1 0,1 1 15,4 0-15,-2-1 16,-1-2-16,10 2 0,0 0 15,-4-2-15,-2-1 0,3-1 16,4 1-16,-4-1 0,-2 0 16,3 1-16,3 0 0,-2-1 15,1-1-15,7 0 0,0-1 0,-4 3 16,-4 3-16,3-4 16,1-4-16,-3 0 0,-4 1 15,4 2-15,5 0 0,-4-1 0,-3 1 16,4 0-16,3 2 0,-4-2 15,-1 0-15,8-3 0,0 1 16,-7 1-16,-1 2 0,25-3 16,-4-1-16,-8 1 0,-7 3 15,4 1-15,5 1 0,-5-3 0,-6-4 16,4-2-16,-1-1 16,-3 3-16,-3 0 0,5 3 0,5 2 15,-6 0-15,-6 0 0,8-1 16,6 1-16,-8-7 0,-5-3 15,4 1-15,2 2 0,-1 4 16,-1 3-16,1-5 0,0-2 16,-6 2-16,-3 2 0,2 0 15,2-1-15,-6 3 0,-3 1 0,1-2 16,1 1-16,-7-1 0,-3-1 16,-1 2-16,-2 1 15,-12 2-15,0 0 0,0-1 16,1-3-16,-1 0 0,-2-1 0,-1-2 15,-2 0-15,-2 2 0,-2-1 16,1 1-16,0 0 0,-1-1 16,-2-1-16,-2-4 0,-4-2 15,-3-1-15,0-2 0,1 4 16,-1 2-16,2 1 0</inkml:trace>
  <inkml:trace contextRef="#ctx0" brushRef="#br0" timeOffset="16416.5775">26717 5104 0,'0'0'0,"0"0"0,0 0 16,0 0-16,0 0 0,0 0 0,0 0 16,0 0-16,0 0 0,0 0 15,0 0-15,0 0 0,0 0 16,0 0-16,0 0 0,0 0 16,0 0-16,0 0 0,0 0 15,0 0-15,0 0 0,0 0 16,6 23-16,-6-23 0,0 0 15,0 0-15,23 6 0,-23-6 0,0 0 16,29 7-16,-29-7 0,25 1 16,-12 3-16,1-1 0,2-1 15,0 0-15,1 0 0,0 0 16,2-2-16,0 1 0,0 0 16,1 0-16,0 1 0,8 0 15,0 1-15,0-2 0,1 0 16,0-1-16,-1 1 0,2 0 15,0 2-15,0-2 0,-1-1 0,8-1 16,-1 1-16,-1 0 0,0 0 16,-1 0-16,1 0 0,-1 0 15,0 0-15,1-2 0,0 2 16,-1 0-16,0 0 0,6 2 16,-2 0-16,0 0 0,-2-2 15,1 1-15,-1-1 0,-2 0 16,-1 0-16,3 0 0,0 2 15,-1-2-15,-2-1 0,3 0 16,0-2-16,-3 2 0,-1 0 0,1 1 16,2-2-16,-2 2 0,1 2 15,-1-4-15,1 0 0,-1 0 16,-2-1-16,1 0 0,1 2 16,-2 0-16,-2-1 0,2-2 15,1 1-15,-1-1 0,-1 3 16,1-1-16,1 1 0,-3 3 15,0 3-15,0-6 0,1-4 16,0 4-16,2 1 0,-1-2 16,-1-3-16,-1 4 0,-2 1 0,2-2 15,2 0-15,-1 0 0,-2-2 16,0 3-16,-1 0 0,1 1 16,-1-1-16,1-3 0,0 0 15,-1 4-15,1 3 0,-1-5 16,2-1-16,-2-1 0,1 3 0,-1 2 15,0 5-15,1-6 0,0-4 16,1 1-16,0 0 0,0 1 16,1 1-16,-1 0 0,-2 0 15,1 1-15,0 1 0,0 1 16,2 1-16,-1-1 0,-3-2 16,2 0-16,0 0 0,1 1 15,0 1-15,-2-1 0,1-1 16,0 1-16,1 0 0,0 3 0,-2 1 15,1-1-15,-2 0 0,2 0 16,-1 2-16,2-2 16,0 2-16,-1-2 0,0 0 0,0-1 15,-1-1-15,2 0 0,1 2 16,-3-2-16,0 1 0,0-1 16,3 1-16,-1 3 0,-1 1 15,0-1-15,-2-3 0,1-1 0,-1-2 16,1 4-16,-1 1 15,1 0-15,-2-4 0,0 0 16,1-1-16,-7 2 0,1 3 0,-1-3 16,1 0-16,-1 0 0,-2 1 15,1-1-15,0 0 0,-1-1 16,1 1-16,1 0 0,0 1 16,-1-2-16,-1-1 0,-1 0 15,2-1-15,-1-1 0,2 0 0,0 1 16,0 1-16,-2 0 0,1 0 15,-2-2-15,0 1 16,-3 0-16,1 0 0,1-1 0,-1-2 16,2 1-16,-1 1 0,0 1 15,2 0-15,-2-1 0,0 1 16,1-1-16,2-2 0,0 0 16,-2 1-16,1-2 0,-1 0 15,1 0-15,-2 1 0,1 0 16,-1-2-16,3-1 0,0 3 0,1-4 15,0-2-15,-2 1 0,0 0 16,0-1-16,-1 0 0,0-1 16,-2-1-16,1 0 0,2-1 15,-3-1-15,-1 0 0,0-2 16,-2 0-16,-2 0 0,1 0 16,-2 0-16,-1 0 0,-2-2 15,1-1-15,-2 0 0,-1-2 16,-3 0-16,-2 0 0,-1-5 15,-1 1-15,-3-1 0,-1-1 16,-3-3-16,-3 3 0,1-4 0,-1-1 16,-2 0-16,-3-4 0,-2 4 15,-2 2-15,-7-9 0,0 0 16,-1 7-16,-4 4 0,1-3 16,0-4-16,-6-3 0,1 3 0,0-2 15,0 0-15,-2 0 0,-2 2 16,-3 2-16,0 2 15,-8-4-15,0 1 0,-1 1 16,-1 1-16,-1 0 0,2 0 0,-30-12 16,4 3-16,4 8 0,3 4 15,0-1-15,1 0 16,0 1-16,2-2 0,-3 5 0,-1 0 16,3 6-16,2 3 0,-6-1 15,-4-1-15,2 0 0,1 0 16,-5 4-16,-3 2 0,5 2 15,2 0-15,-1 3 0,1 3 16,6 3-16,5 6 0,-5-2 16,-1 1-16,-2-2 0,0 0 0,-1 5 15,0 3-15,-2 5 0,1 5 16,0-3-16,0-1 0,1 6 16,0 3-16,0 4 0,0 4 15,2-5-15,2-1 0,-2 8 16,-2 4-16,2 1 0,3 0 0,0 3 15,3 4-15,7 1 0,6 0 16,0-1-16,0-1 16,6 0-16,5 0 0,-1 7 0,1 5 15,8-2-15,7-4 0,2 3 16,2 1-16,4-5 0,4-3 16,6 0-16,5 2 0,4-3 15,0-2-15,8 3 0,3-1 16,6 0-16,5 0 0,4-4 0,4-2 15,2-2-15,1-1 0,3 5 16,2 3-16,4-4 0,2-3 16,6-2-16,5-2 0,7 0 15,4 0-15,6 2 0,5 0 16,0-5-16,1-4 0,16 0 16,10 1-16,8-5 0,5-3 15,15-1-15,10 0 0,5 4 0,1 1 16,11 5-16,5 4 15,-51-11-15,-34-8 0,-24-3 16</inkml:trace>
  <inkml:trace contextRef="#ctx0" brushRef="#br0" timeOffset="21700.1408">7589 5707 0,'0'0'0,"0"0"15,0 0-15,-18-12 0,18 12 16,0 0-16,0 0 0,0 0 0,-17-18 16,16 14-16,0-1 0,3-2 15,2-1-15,6 0 0,5-5 16,6 0-16,7-2 0,5-4 16,7-2-16,15-7 0,4-1 15,17-8-15,2-2 0,17-6 16,0 2-16,13-6 0,-7 1 15,5-1-15,-10 5 0,27-10 16,-18 7-16,-18 6 0,-13 6 0,-10 4 16,-9 0-16,-11 9 15,-6 4-15,-9 6 0,-7 4 0,-8 2 16,-7 1-16,-2 3 0,-5 2 16,0 0-16,-5 4 0,1 3 15,-3 3-15,-1 2 0,-5 3 16,-4 4-16,-4 4 0,-2 4 15,-2 4-15,-5 7 0,-6 6 16,-2 1-16,-3 3 0,-5 8 16,-5 8-16,-8 8 0,-1-1 0,-24 34 15,10-7-15,2-3 0,3-3 16,3 2-16,2 2 16,7-10-16,0-8 0,11 2 0,6 1 15,2-14-15,3-10 0,3-5 16,1-3-16,8-10 0,5-6 15,9-7-15,4-7 0,2-9 16,1-9-16,0-9 16,0-7-16,0-4 0,-1-6 0,2-5 15,1-6-15,4-12 0,0-8 0,-1 17 16,3-9-16,-3-4 0,3-4 16,1-36-16,2 1 0,-2 8 15,-1 6-15,4-6 0,1-6 16,-1 1-16,-1 0 0,2 2 15,3 2-15,1 6 0,-2 6 16,-2-2-16,-1-3 0,-1 7 16,1 6-16,-2 1 0,6 3 15,-2 3-15,1 3 0,6 4 16,1 5-16,-3 10 0,-1 5 0,-3 8 16,-3 5-16,-4 2 0,-2 3 15,-3 6-15,-1 6 0,3 9 16,5 7-16,2-2 0,3-1 15,-5-1-15,1 3 0,3 7 16,3 6-16,-1 2 0,1 1 16,0 6-16,1 2 0,0 3 15,3 3-15,2 4 0,2 4 16,2 7-16,1-2 0,0 3 0,1 2 16,0 2-16,2-2 0,13 29 15,-1-9-15,-3-8 0,2-6 16,1 1-16,-2-2 0,-1-9 15,-2-5-15,0 2 16,0 2-16,-5-2 0,-3-5 0,-2-8 16,-4-2-16,1-8 0,0-3 0,-6-2 15,-4 0-15,-4-8 16,-4-4-16,-1-8 0,-3-5 0,-4 0 16,1 1-16,-1-5 0,-1-3 15,-6-5-15,-4-3 0,-8-3 16,-7-1-16,-7-3 0,-3-2 15,-8-1-15,-2 0 0,-4-1 16,-2-1-16,-4 1 0,-3-2 16,-7-3-16,2-1 0,-4 0 15,0 0-15,-28-10 0,10 8 0,2 3 16,0 4-16,12 5 0,8 7 16,-1-3-16,2-1 0,2 0 15,2 2-15,10 5 0,9 5 16,6-1-16,6-2 0,9 1 15,4 2-15,9 1 0,7-2 16,13-2-16,11-3 0,-15 6 16,0 2-16,-1 0 0</inkml:trace>
  <inkml:trace contextRef="#ctx0" brushRef="#br0" timeOffset="22383.8857">9387 5901 0,'0'0'16,"0"0"-16,0 0 0,0 0 0,0 0 16,0 0-16,15-21 15,-15 21-15,32-22 0,-5 7 0,10-3 16,5-3-16,3 0 0,19-9 15,4-2-15,10-4 0,-4 3 16,7-5-16,2-1 0,-16 7 16,-12 3-16,-7-1 0,-10 4 15,-12 4-15,-8 4 0,-19-1 16,-14 1-16,-3 5 0,-6-1 0,-2 0 16,-2 1-16,8 2 0,4 4 15,-14-3-15,-9-2 16,6 2-16,4 0 0,6 3 0,4 2 15,5-1-15,3 0 0,2 2 16,1 2-16,3 3 0,-1 2 16,3 4-16,-1 4 0,1 1 15,0 1-15,0 7 0,0 3 16,1 2-16,1 1 0,-1 6 16,-1 5-16,-2 3 0,1 4 0,-4 14 15,-1 5-15,-1-2 0,0-2 16,-1 16-16,0 6 15,4 5-15,1-5 0,2 2 0,-1 3 16,3 26-16,3-16 0,4-3 16,1 1-16,0-13 0,-1-8 15,2-5-15,0-6 0,-2-16 16,-2-13-16,1-19 0,-1-14 16,-1 0-16,-2 0 0,2 0 15</inkml:trace>
  <inkml:trace contextRef="#ctx0" brushRef="#br0" timeOffset="22666.984">10298 5694 0,'0'0'0,"0"0"0,0 0 15,0 0-15,-24 11 0,5 0 0,-9 5 16,-6 2-16,-4 5 0,-21 13 15,-5 6-15,-12 9 0,2 1 0,-13 15 16,1 3-16,1 4 16,13-6-16,-19 18 0,6-5 15,27-22-15,18-17 0,17-15 16,12-12-16,6-5 0,2-5 0,10-13 16,5-8-16,7-5 0,10-6 15,19-18-15,15-12 0,1 1 16,-2 1-16,10-9 0,-21 19 15,-17 15-15</inkml:trace>
  <inkml:trace contextRef="#ctx0" brushRef="#br0" timeOffset="23233.455">10328 5305 0,'0'0'15,"0"0"-15,0 0 0,0 0 0,0 0 16,0 0-16,-11 20 0,11-20 15,-9 21-15,9-21 0,1 29 16,-1-29-16,11 31 0,0-16 16,5 2-16,2-1 0,5 0 0,14 3 15,6-1-15,-1-1 0,-1 1 16,8 3-16,-1 2 16,-9-1-16,-6-2 0,-3 2 0,-9 1 15,-9-5-15,-6-3 0,-16 4 16,-13 0-16,-8-1 0,-6 1 15,-5-4-15,-5 1 0,2-1 16,2-2-16,-3 1 0,5 1 16,8-4-16,6-2 0,5-2 15,5-4-15,4 0 0,6-1 0,7-2 16,7 3-16,9-3 16,6 0-16,11-1 0,9-1 15,0 1-15,0 0 0,-4 3 16,-1 3-16,-9 0 0,-5-1 0,-8 10 15,-6 8-15,-7-1 0,-4 1 0,-14 2 16,-9-1 0,-4 3-16,-2 3 0,-7 4 0,-6 3 15,-7 3-15,1-2 0,-2-1 16,-1 2-16,3-2 0,8-4 16,9-5-16,6-5 0,9-5 15,4-4-15,7-3 0,3-1 0,4-3 16,4-1-16,12-3 0,12 0 15,-2-4-15,3-2 0,7-3 16,6-2-16,-1 0 0,0 1 16,8-2-16,1 3 0,-3-1 15,0 2-15,-2-2 0,-2 0 16,-10 0-16,-9 3 0,-5 1 0</inkml:trace>
  <inkml:trace contextRef="#ctx0" brushRef="#br0" timeOffset="23799.9818">11070 5452 0,'0'0'0,"9"1"16,2 2-16,-1 1 0,-1 1 0,4 5 16,-1 2-16,-1 1 0,0 4 15,-4 2-15,-1 5 0,-3 1 16,-2 1-16,-1 9 0,-2 1 16,-4-2-16,-3-4 0,-4 1 15,-3-1-15,0-2 0,-2 0 0,-4 1 16,0-2-16,4-5 15,5-7-15,2-1 0</inkml:trace>
  <inkml:trace contextRef="#ctx0" brushRef="#br0" timeOffset="24587.7632">10986 5785 0,'0'0'0,"0"0"16,0 0-16,-23 15 0,23-15 0,-28 19 15,14-6-15,-2 2 0,0 4 16,-4 5-16,1 3 0,5-2 16,3-2-16,7 0 0,4-1 15,5-1-15,4-1 0,11 3 16,6-1-16,1-1 0,-1-2 0,2 0 16,-1 0-16,-2 0 15,-3-1-15,-5 6 0,-5 3 16,-7-4-16,-5 3 0,-7 1 0,-5 2 15,-12 4-15,-8-1 0,-5-1 16,-2 2-16,-1-4 0,1-1 16,0-1-16,6-5 0,8-7 15,7-5-15,2-4 0,4-3 16,6-6-16,2-3 0,5-6 16,5-6-16,8-5 0,7-2 0,7-4 15,5-3-15,3-4 0,4 0 16,-1-4-16,1-1 15,8-14-15,-1-2 0,10-5 0,3 5 16,-3 5-16,-1 3 0,33-19 16,-3 4-16,-5 11 0,-1 6 15,-3 8-15,0 7 0,-13 9 16,-9 6-16,-18 5 0,-11 2 16,-13 7-16,-9 4 0,-10 10 15,-7 5-15,-9 5 0,-7 4 0,4-9 16,-9 3-16,-4 2 0,-4 3 15,-2 1-15,-1 4 16,4-1-16,3-1 0,9 0 0,4 0 16,9-4-16,6 1 0,7-3 15,4-2-15,10-1 0,6-2 16,11-2-16,8-1 0,6 1 16,6 0-16,-6 3 0,-4-1 15,-6 0-15,-5 0 0,-8 6 16,-6 2-16,-12 0 0,-6 1 0,-9 0 15,-8 3-15,-7-2 0,-6 0 16,-5 1-16,-4-3 0,2-1 16,1-2-16,1-2 0,-1 2 15,1 0-15,6-2 0,10-2 16,5-3-16,8-4 0,3-2 16,5-1-16,3-3 0,9 0 15,6 0-15,13-3 0,10-1 16,9-4-16,6-2 0,6-1 15,6-3-15,11-2 0,-1-2 0,10-5 16,-3 2-16,-4-2 0,-3-1 16,17-18-16,-18-4 0,-23 15 15,-16 7-15,-10 7 0</inkml:trace>
  <inkml:trace contextRef="#ctx0" brushRef="#br0" timeOffset="25167.0767">12629 5527 0,'0'0'16,"0"0"-16,0 0 0,0 0 0,-10 21 16,10-21-16,-17 24 0,7-8 0,-1 3 15,1 2-15,2 1 0,1 2 16,2-1-16,5 6 0,6-2 15,5-2-15,4 1 0,11-2 16,7-1-16,12 0 16,5-2-16,5-7 0,4-3 15,2-2-15,-9-3 0,-4-6 0,-8-5 16,-8-4-16,-6-4 0,-11-8 16,-9-7-16,-6 0 0,-3 1 15,-4-2-15,0 0 0,-1 1 16,0 1-16,1 2 0,-2 4 15,0 6-15,-1 3 0,1 3 16,0 3-16,-2 4 0,-2 1 0,0 4 16,-1 6-16,0 3 0,1 5 15,-2 5-15,-2 4 0,3 3 16,2 3-16,-2 10 0,2 5 16,1-1-16,1 1 0,2 5 15,1 3-15,-1 8 0,2-4 0,-1 1 16,-1-2-16,-1 2 15,1-4-15,-6-2 0,-2-1 16,-5-8-16,-3-3 0,-1-9 16,0-5-16,0-7 0,-1-6 0,0-6 15,-3-3-15,5-7 0,3-5 16,6-10-16,2-6 0,9-4 16,3-4-16,10-7 0,8-5 15,11-1-15,6 0 0,9-4 16,8-3-16,4-7 0,-2 1 0,-16 16 15,-9 12-15,-8 8 0</inkml:trace>
  <inkml:trace contextRef="#ctx0" brushRef="#br0" timeOffset="25517.1751">13180 5441 0,'0'0'0,"0"0"0,27 1 16,-5 2-16,7-2 0,15 3 15,6 3-15,-1 2 0,1 2 0,9 5 16,-4 1-16,-1 5 0,-10-2 16,-13 2-16,-12 0 0,-13 1 15,-12 0-15,-18-1 0,-14 1 16,-13-1-16,-9-2 0,-12 5 16,-3-1-16,2 1 0,2 1 15,-1 1-15,7-2 0,-3 0 16,25-10-16,19-5 0,12-3 15,5-2-15,5-1 0,15-2 16,10 1-16,9-6 0,8-1 0,10 1 16,6 2-16,3-5 0,3-3 15,5-3-15,-1-2 0,-11-1 16,-6-1-16,-7-3 0,-5-2 16,-8-4-16,-3-2 0,-11-8 15,-5-8-15,-3 14 0,-2 7 0,-2 6 16</inkml:trace>
  <inkml:trace contextRef="#ctx0" brushRef="#br0" timeOffset="26135.7574">13556 5257 0,'0'0'0,"0"0"0,0 0 16,-12-18-16,12 18 0,-4-13 15,3 7-15,0 2 0,0 2 16,-1 2-16,0 2 0,2 3 16,1 3-16,1 4 0,1 1 15,1 5-15,-1 4 0,-1 2 16,-1 3-16,-2 9 0,-2 2 0,-7 3 15,-6 3-15,-7 8 0,-3-2 16,-12 7-16,-4 0 0,-5-3 16,-3 0-16,-7 5 0,2-3 15,6-6-15,6-8 0,6 1 16,9-7-16,10-5 0,6-8 16,7-5-16,6-6 0,15-1 15,10-2-15,11-6 0,10-3 16,5-5-16,2-1 0,3-6 15,2-2-15,2-5 0,-3-3 0,-12 0 16,-6-1-16,-11-3 0,-5-1 16,-10-3-16,-8-1 15,-4 3-15,-6 3 0,-1 4 0,-3 3 16,-4 5-16,-4 0 0,-3 5 16,-6 4-16,3 2 0,0 1 0,-2 7 15,-2 5-15,1 1 16,0 3-16,2 5 0,2 6 15,2 3-15,3 3 0,1 9 0,4 2 16,3 2-16,3 1 0,3 2 16,3 4-16,1-4 0,1 1 15,2-2-15,-1 3 0,1 0 16,-1-3-16,-1-5 0,0 0 16,-5-6-16,0-2 0,-3-6 15,-3-3-15,-6-7 0,-5-3 0,-5-10 16,-6-5-16,-3-5 15,-2-4-15,1-4 0,3-4 16,7-2-16,8-3 0,7-3 16,7-3-16,6-1 0,6-1 0,10-2 15,9-3-15,9-1 0,10-2 16,5 1-16,4 1 0,6-2 16,-3 3-16,-3-2 0,-3-2 15,-11 8-15,-14 9 0,-9 7 0</inkml:trace>
  <inkml:trace contextRef="#ctx0" brushRef="#br0" timeOffset="26467.443">14036 5556 0,'0'0'16,"17"0"-16,3 0 0,0 4 15,3 0-15,12 3 0,4 1 16,7 2-16,-1 0 0,-1 1 15,0 3-15,1 2 0,-7 1 0,-7 1 16,-7 0-16,-6-1 0,-6 0 16,-6-1-16,-6-3 0,-8 2 15,-5 2-15,-6-3 0,-3 1 16,4-4-16,1 0 0,-6 0 16,1-1-16,1 0 0,3-2 0,-1-1 15,0-1-15,5-1 16,2-1-16,0 1 0,-2 1 15,2 0-15,0 2 0,-2-3 0,-2 1 16,1-1-16,0-1 0,-1 0 16,1 1-16,5-2 0,1 0 15,1 0-15</inkml:trace>
  <inkml:trace contextRef="#ctx0" brushRef="#br0" timeOffset="28702.0499">14380 5335 0,'0'0'0,"0"0"16,0 0-16,0 0 0,0 0 0,-3 25 16,3-25-16,-22 20 0,9-9 15,-8 1-15,-6 2 0,1 0 16,1 1-16,-7 4 0,1 2 15,4-3-15,5-1 0,2 1 16,6-1-16,5-1 0,5-3 16,8 3-16,7 0 0,3-2 15,1-2-15,2 4 0,0 0 16,-1 0-16,-3-3 0,-3 2 16,-3 2-16,-2 0 0,-3-2 0,-6 2 15,-5 1-15,-2 1 0,-1 0 16,-2 3-16,0 1 0,2 1 15,1 0-15,0 2 0,0 3 16,0-2-16,1-2 0,-2 5 16,-1 2-16,2-8 0,-2-1 0,-2 9 15,-1 6-15,1-3 0,2-1 16,0 4-16,0 2 16,0-3-16,2-5 0,0 4 0,0 2 15,1-5-15,3-1 0,0 4 16,3-1-16,0-6 0,3-4 0,2-3 15,2-4-15,-1-6 16,0-2-16,1-8 16,3-6-16,-2 1 0,-1 0 0,0 2 15</inkml:trace>
  <inkml:trace contextRef="#ctx0" brushRef="#br0" timeOffset="28983.3925">14615 5640 0,'0'0'0,"0"0"0,0 0 16,0 0-16,0 0 0,7 26 0,-7-26 15,-1 32-15,-1-16 0,-1 2 16,0 3-16,1-1 0,1 0 15,2 1-15,2 1 0,2 4 16,-1-2-16,3-1 0,0-1 16,2 0-16,0-2 0,-1-1 15,-2-1-15,-2-4 16,-3 0-16,0-5 0,0 0 0,0-1 0</inkml:trace>
  <inkml:trace contextRef="#ctx0" brushRef="#br0" timeOffset="29200.6327">14419 6084 0,'0'0'0,"0"0"0,0 0 16,0 0-16,0 0 0,0 0 16,-4 27-16,4-27 0,-6 21 15,6-21-15,-10 27 0,5-12 16,-1 0-16,1 2 0,-2 1 16,3-1-16,1-1 0,6 1 15,3-1-15,7 1 0,7-2 0,21 5 16,12 1-16,3-2 0,5-1 15,19 4-15,19 3 0,2-2 16,-12-9-16,-14-2 0,-21-4 16,-15-1-16</inkml:trace>
  <inkml:trace contextRef="#ctx0" brushRef="#br0" timeOffset="29394.1837">15326 6411 0,'0'0'0,"0"0"0,0 0 16,0 0-16,0 0 0,-15 15 0,-12-16 15,4 0-15,23 1 0,-38-2 16</inkml:trace>
  <inkml:trace contextRef="#ctx0" brushRef="#br0" timeOffset="34408.383">7684 7721 0,'0'0'0,"0"0"16,0 0-16,-30-14 0,16 6 0,-9-1 16,-5-2-16,-3 0 0,-2-1 15,-2 0-15,-6 0 0,-9-2 16,-3 4-16,-11-1 0,-2 0 16,4 3-16,2 0 0,-11 3 0,-1 3 15,1 0-15,2 5 0,-10 1 16,-3 4-16,6-1 0,1 0 15,-26 14-15,11 3 0,15 2 16,11 1-16,4 3 0,3 1 16,7-1-16,7-2 0,1 6 15,1 3-15,6 0 0,3 0 16,-2 0-16,2 1 0,3-2 16,7 0-16,1 7 0,2 6 0,1-4 15,-1-3-15,-2 3 0,-1 2 16,1-2-16,2 0 0,5 0 15,3 0-15,1 2 0,3 3 16,-2 1-16,3 2 0,2-2 16,3-1-16,1-1 15,1-1-15,6 4 0,5 2 0,0-1 16,3-2-16,3-9 0,4-5 16,8-1-16,5 0 0,-3 5 15,-1 5-15,8-5 0,5-2 16,0-8-16,0-4 0,4 0 15,2 1-15,1-3 0,0-2 0,7-5 16,5-3-16,-1-2 0,-4-1 16,9-2-16,5-1 0,-1-6 15,-1-3-15,1-2 0,2-2 16,-6-3-16,-3-2 0,2-2 0,3-2 16,-5-3-16,-4-3 0,4-8 15,3-5-15,-2 0 0,-2-2 16,1-3-16,1-2 0,-10 3 15,-5 3-15,-3-12 0,0-6 16,-2 5-16,-4 3 0,0-7 16,-1-6-16,-5 3 0,-3-1 0,0-1 15,-3-3-15,-1 4 16,0 5-16,-4-3 0,-3 0 16,-2 0-16,-3 2 0,0-3 15,-3-3-15,-4 7 0,-2 3 0,-4 1 16,-1 1-16,-5-2 0,-5-3 15,-3 1-15,-5-2 0,0 6 16,1 4-16,-6 0 0,-4 2 16,-4 1-16,-3 2 0,-4 1 15,-1 1-15,-5 3 0,-3 0 16,-5 4-16,-3 2 0,2 2 16,1 0-16,-9 3 0,-2 2 15,-3 0-15,1 1 0,-3 5 0,-4 5 16,2 0-16,3 2 0,-7 5 15,-3 4-15,5 3 0,1 1 16,-2 1-16,-3-1 0,1 2 16,3 2-16,-2 3 0,2 3 15,8-2-15,3-1 0,4 3 16,3 3-16,3-5 0,1-2 16,5 1-16,4 1 0,5-1 15,7 0-15,-2-1 0,4-2 16,3-2-16,4-3 0,7 1 0,1 0 15,5-2-15,-2 0 0,4-4 16,-2 2-16,3-1 16,1-2-16,1 2 0,0 1 0,0-3 15,0 1-15,-1 1 0,0 3 16,-1-1-16,-2-2 0,1 3 0,-2 0 16,-1 0-16,-1 1 0,-2 4 15,-4 3-15,-2 4 0,-3 2 16,4-5-16,3-2 15,0-2-15</inkml:trace>
  <inkml:trace contextRef="#ctx0" brushRef="#br0" timeOffset="36503.1475">16636 6512 0,'0'0'0,"0"0"16,0 0-16,0 0 0,12-21 16,-12 21-16,0 0 0,10-19 0,-10 19 15,6-13-15,-4 8 0,-1 0 16,0 0-16,0-1 15,-1 2-15,-1-1 0,-2 2 0,-5 1 16,-3 2-16,-3 2 0,-2 1 16,-2 3-16,-5 2 0,1 3 0,-1 1 15,-5 7-15,0 3 16,2 3-16,0 3 0,-4 7 0,3-2 16,5 2-16,3-2 0,5 2 15,4-1-15,2 5 0,4-1 16,4-2-16,3-1 0,5-6 15,4-4-15,3-7 0,4-2 16,4-6-16,5-2 0,7-6 0,7-3 16,4-5-16,3-4 0,3-6 15,3-7-15,6-6 0,-2-1 16,-5-4-16,-5-2 0,1-5 16,-7 0-16,-4 1 0,-3-2 15,-8-1-15,-7 0 0,-6-1 16,-3-1-16,-4 4 0,-4 2 15,-2 6-15,0 2 0,-2 3 0,0 0 16,-2 9-16,1 4 16,0 4-16,1 1 0,0 4 0,0 4 15,-1 6-15,0 2 0,-1 5 16,-1 6-16,-4 4 0,-1 5 16,-1 3-16,1 2 0,-2 4 15,0-1-15,-1 8 16,-1 4-16,-1-2 0,2-3 0,0 8 15,3-1-15,-1 2 0,1-3 16,0 1-16,3-2 0,2-9 16,1-5-16,2-2 0,2-2 15,-2-4-15,1-3 0,-1-6 16,-1-4-16,1-3 0,0-2 0,0-6 16,3-8-16,-2 2 0,0 2 0,0 1 15</inkml:trace>
  <inkml:trace contextRef="#ctx0" brushRef="#br0" timeOffset="36734.3992">17392 6712 0,'0'0'16,"7"-3"-16,2-2 0,0 2 0,1 1 15,-1 0-15,1 2 0,0 2 16,1 0-16,5 3 0,-1 2 16,0 4-16,-1 1 15,-3 4-15,-2 1 0,-4 2 0,-1 1 16,-2 0-16,0 1 0,-2 1 15,-1 0-15,0-1 0,0 0 16,3-2-16,2-2 0,7-3 16,5-3-16,9 1 0,9-2 0,18-2 15,9-2-15,-13-2 0,-8 0 16,-8 1-16</inkml:trace>
  <inkml:trace contextRef="#ctx0" brushRef="#br0" timeOffset="37088.2096">18645 6587 0,'0'0'0,"0"0"0,0 0 16,0 0-16,0 0 0,-7 26 0,7-26 15,-16 23-15,16-23 0,-29 29 16,9-11-16,-2 1 0,-1 3 16,-9 8-16,-1 2 0,2 1 15,2 0-15,-2 5 0,4 1 16,4-4-16,4-3 0,5 6 16,5-2-16,7-6 0,4-3 0,9-3 15,7-2-15,7-5 16,7-3-16,9-4 0,7-5 15,-3-3-15,-2-2 0,8-6 16,0-6-16,-9-2 0,-6-2 0,-1-11 16,-2-6-16,-7 8 0,-7 6 15,-5 5-15</inkml:trace>
  <inkml:trace contextRef="#ctx0" brushRef="#br0" timeOffset="37284.0758">18960 6689 0,'0'0'16,"0"0"-16,0 0 0,0 0 15,0 0-15,0 0 0,-8 28 16,8-28-16,-11 27 0,4-9 0,-3 1 16,0 3-16,-1 1 0,-1 1 15,0 3-15,-3 7 0,2-2 16,1 2-16,1-2 0,0 5 16,1-6-16,0-3 0,0-4 15,2-3-15,1-3 0,-2-11 16,-1-8-16,2 0 0,2 0 0,1 0 15</inkml:trace>
  <inkml:trace contextRef="#ctx0" brushRef="#br0" timeOffset="37434.0402">19026 6953 0,'0'0'0,"0"0"16,0 0-16,23 0 0,-13-1 0,2 1 16,3-1-16,0 1 15,-999 0-15,2006-1 0,-1001 1 16,-3-1-16,-1-2 0,-2-1 15,0-2-15,-2-1 0,-2-1 16,-1 0-16,-1 1 0,-3 2 0</inkml:trace>
  <inkml:trace contextRef="#ctx0" brushRef="#br0" timeOffset="38502.5879">19306 6694 0,'0'0'15,"0"0"-15,0 0 0,0 0 0,-5 21 16,5-21-16,-6 23 15,6-23-15,-9 30 0,4-12 0,-1 4 16,1-2-16,-1 0 0,1 2 16,-1 2-16,0 5 0,0-2 15,3-2-15,1-1 0,3 0 16,1 0-16,6-6 0,3-1 16,5-4-16,5-3 0,9-2 0,3-4 15,-1-5-15,0-5 0,1-7 16,1-3-16,-3-1 0,-2 0 15,3-3-15,-2 0 16,-3-2-16,-2 0 0,-6 0 0,-3 2 16,-5 2-16,-3 3 0,0 3 15,-1 1-15,-3 2 0,0 2 0,-7 4 16,-2 2-16,-4 0 16,-3 0-16,-4 6 0,-1 4 15,0 1-15,3 0 0,-1 6 16,-2 2-16,-1 2 0,1 1 0,1 2 15,3 0-15,2 0 0,2-1 16,3-1-16,2-3 16,2-1-16,1 0 0,5-4 0,4-2 15,3-2-15,2-3 0,8-4 16,6-2-16,-1-3 0,2-1 0,3-6 16,3-5-16,-1-3 15,-1-2-15,6-9 0,0-5 16,-3 0-16,-2 0 0,3-9 15,-3 0-15,-4 4 0,-2 4 0,-2 1 16,-1 1-16,-4 6 0,-3 3 16,-4 4-16,-3 4 0,-2 4 15,-3 4-15,-5 5 0,-4 4 16,-3 1-16,-3 3 0,-3 6 16,-3 4-16,1 0 0,1 1 0,-5 6 15,-2 5-15,-2 4 0,2-2 16,1 9-16,1 4 15,5-5-15,3-4 0,3-1 16,3 0-16,2-4 0,1-3 0,6 2 16,2-4-16,4-5 0,4-1 15,6-5-15,6-2 0,1-3 16,1-1-16,4-6 0,4-5 16,0 0-16,-1-4 0,1-3 15,1-2-15,-6-1 0,-4-2 0,4-5 16,-1-2-16,-5 2 0,-3 1 15,-3 3-15,-3 1 0,-5 5 16,-3 2-16,-2 2 0,-2 1 16,-2 4-16,-2 3 0,-2 4 15,-3 2-15,-3 1 0,0 4 16,-3 0-16,-1 1 0,1 2 16,1 3-16,0 4 0,2 2 15,1-1-15,0 0 0,3 1 16,1 1-16,2-2 0,2 0 0,5-2 15,3 1-15,3-3 0,4 0 16,6-5-16,6-1 0,2-4 16,2 0-16,6-2 0,1-6 15,-3 0-15,-1 0 0,-1-6 16,-1-5-16,-6-3 0,-4 0 0,-5-7 16,-4-5-16,-3 6 15,-1 3-15,-5-6 0,-3-5 16,-3 2-16,-1 4 0,-4-2 0,-3 0 15,-3 2-15,-3 3 0,-6-2 16,-3 0-16,-3 2 0,0 2 16,-4 2-16,-3 2 0,3 2 15,1 2-15,0 0 0,1 3 16,4 0-16,4 2 0,2-4 16,4-2-16,3 1 0,3 4 0,1-1 15</inkml:trace>
  <inkml:trace contextRef="#ctx0" brushRef="#br0" timeOffset="38818.4302">21214 6634 0,'0'0'0,"8"4"15,4 4-15,4 1 0,0 1 0,13 8 16,5 2-16,5 7 0,-4 0 0,0 5 16,1 3-16,1 6 15,-4-2-15,-3 4 0,-3 5 16,-9-7-16,-5-2 0,-4 4 16,-5 0-16,-8-3 0,-3-1 0,-9-1 15,-5 1-15,-6-2 0,-6-1 16,-6-3-16,-3-4 0,-14-1 15,-4-6-15,-10-4 0,-9-5 16,-3-3-16,-4-4 0,-12 0 16,30-2-16,22 0 0</inkml:trace>
  <inkml:trace contextRef="#ctx0" brushRef="#br0" timeOffset="39009.1712">21039 7639 0,'0'0'0,"0"0"16,0 0-16,-39 0 0,18 0 0,2 0 15,2 0-15,3 0 0</inkml:trace>
  <inkml:trace contextRef="#ctx0" brushRef="#br0" timeOffset="39550.4298">19041 8339 0,'0'0'16,"10"-1"-16,6 1 0,4-2 15,2 0-15,14 1 0,8 1 16,12 0-16,1 0 0,19 1 15,6-1-15,-4 1 0,-1-1 0,21 1 16,5 2-16,6-1 0,-8 1 16,49 6-16,-9 3 0,-15-1 15,-11-1-15,3 1 0,1 1 16,-14 1-16,-8 2 0,6 4 16,3 3-16,-17 0 0,-11 0 15,-3 1-15,-2-1 0,-12-5 0,-8-4 16,-15 3-16,-9 1 15,-15-5-15,-10-5 0,-2-2 0,0 0 16,-1-3-16</inkml:trace>
  <inkml:trace contextRef="#ctx0" brushRef="#br0" timeOffset="40517.166">13697 9715 0,'0'0'16,"0"0"-16,0 0 0,0 0 0,0 0 15,0 0-15,-19 17 0,19-17 16,0 0-16,0 0 0,-4 24 16,6-16-16,0 0 0,5 0 15,2 0-15,1 0 0,-1-1 0,6 0 16,4 0-16,1 0 16,3 0-16,11 1 0,5-1 15,0 0-15,-2-2 0,15 3 16,6 0-16,-2 0 0,0-1 0,19 0 15,4-2-15,-5 1 0,-5-1 16,20 0-16,18-1 16,-15-1-16,-10 0 0,44 5 0,-4 1 15,-18-1-15,-13 0 0,10-1 16,4-2-16,-11-2 0,-8-3 0,13 4 16,9 2-16,-12 1 15,-8 0-15,14-2 0,8 1 16,-11-2-16,-6 0 0,12 1 0,8 3 15,-12-4-15,-10-3 0,19-1 16,15 0-16,-18 3 0,-12 4 16,15-1-16,11 1 0,-13-2 15,-10-1-15,14 2 0,7-1 16,-14 2-16,-11 0 0,13 1 16,9 2-16,-17-4 0,-9-4 0,7 5 15,5 4-15,-12-3 16,-8-3-16,7 3 0,4 5 15,-15-3-15,-10-1 0,2 3 0,3 1 16,-8-3-16,-6-3 0,0 0 16,-1 1-16,-10-4 0,-9-1 15,3 0-15,1-1 0,-6-4 16,-5-2-16,-4 1 0,-1 1 16,-6 2-16,-4 2 0,0-1 15,-1-1-15,-2 0 0,-3-1 0,-3-2 16,1 0-16,-3 0 0,-2-1 15,0 2-15,-1 2 16,-3 0-16,3 2 0,-1-2 0,1-1 16,-3 1-16,3-1 0,-3 1 15,1-3-15,-1 3 0,0 0 0,0 0 16,2 0-16,-2 0 16,0 0-16,-4 2 0,-2 1 15,-3-1-15,-3-2 0,2 0 0,2 0 16,0 0-16</inkml:trace>
  <inkml:trace contextRef="#ctx0" brushRef="#br0" timeOffset="50153.6657">3054 11934 0,'0'0'0,"0"0"16,0 0-16,0 0 0,-4-23 0,4 23 16,-9-17-16,3 9 0,-3-2 15,-2 1-15,-4 0 0,-6-1 16,-2-1-16,-12-3 0,-3 1 16,0 3-16,0 3 0,-15 1 15,0 4-15,1 1 0,1 2 0,-11 4 16,-7 6-1,4 1-15,0 1 0,-5 8 0,7 2 16,2 2-16,5 2 0,-7 6 16,2-1-16,11 3 0,6 0 0,-6 4 15,1-3-15,12-3 16,0 0-16,-15 19 0,5-3 0,6 1 16,0-1-16,5-6 0,3-2 15,4 1-15,-3 1 0,2 2 16,1 2-16,7 3 0,6 2 15,0 1-15,3 1 0,1 0 16,0-3-16,7-1 0,5-1 16,4 2-16,2 1 0,6 2 15,4 1-15,0-9 0,0-4 0,2 6 16,2 4-16,6-3 0,1-2 16,2 3-16,-4 1 0,1-2 15,-3-1-15,4 2 0,2 3 16,0-3-16,-1-1 0,0 0 15,1 1-15,1-4 0,6-4 16,-8-2-16,0-1 0,4-1 16,0 1-16,2-6 0,2-1 15,1-5-15,-5-3 0,9-1 16,3-3-16,0-3 0,1-3 0,5 0 16,4 0-16,-4-4 0,1-4 15,-2-4-15,-2-4 0,3 0 16,-3-1-16,14-5 15,7-4-15,-2-4 0,1-4 16,-17 1-16,-10 0 0,6-2 16,1-2-16,-5 0 0,-5-1 0,8-9 15,8-5-15,-15 6 16,-6 7-16,9-12 0,3-6 16,-6 1-16,-6 1 0,3-4 0,6-2 15,-7 4-15,-4 3 0,1-10 16,-3-5-16,0 8 0,-3 4 15,0-12-15,1-11 16,-11 11-16,-2 8 0,-3-6 0,0-3 16,-1 1-16,0 2 0,-2-8 15,1-4-15,0 8 0,-1 6 0,-5-4 16,-5-2-16,-3 7 16,-2 3-16,1-6 0,-1-4 15,-3 5-15,-2 4 0,-1 1 16,2 0-16,-1 3 0,-3 3 0,-6-2 15,-5 0-15,2 4 0,2 2 16,-3-4-16,-2-2 0,-1 9 16,0 7-16,-5-1 0,-3-1 15,1 3-15,1 2 0,-6 1 16,-2 0-16,1 1 0,0 1 0,-2 4 16,-3 3-16,6 2 0,5 2 15,-6 3-15,-3 1 16,1 0-16,1 1 0,-6 0 0,-7 1 15,11 1-15,4 3 0,-3 1 16,-4 3-16,5-1 0,4 0 0,-5 7 16,-4 4-16,8-2 15,5-2-15,-3 3 0,-7 4 16,5-2-16,1-1 16,-8 0-16,-4-2 0,8 2 0,6-1 0,-9 3 15,-3 4-15,8-3 0,8 0 16,9-6-16,7-4 0,7-2 15</inkml:trace>
  <inkml:trace contextRef="#ctx0" brushRef="#br0" timeOffset="52417.5549">4410 11568 0,'0'0'0,"0"0"0,0 0 16,0 0-16,0 0 0,0 0 0,0 0 15,0 0-15,0 0 0,32 3 16,-32-3-16,24 1 0,-24-1 0,29 0 16,-11 0-1,4 0-15,2 0 0,0-1 0,1 1 16,4-2-16,0 1 0,9 0 15,0 1-15,0-2 0,2 1 0,4 1 16,0 0 0,5 0-16,4 0 0,-6 0 15,-3-2-15,7 2 0,-1 1 16,-5-1-16,-5 0 0,4 1 16,3-1-16,-5 1 0,-4-1 0,10 2 15,-1-1-15,-3-1 0,-6 0 16,4 0-16,3-1 15,-6-1-15,-6 1 0,7 0 0,3-1 16,-5 1-16,-4-1 0,4 2 16,5-1-16,-6-1 0,-6 2 0,5-1 15,4 1-15,-5-1 16,-2-1-16,3 2 0,4 1 16,-2-1-16,-5-1 0,3 0 0,4-1 15,-4 1-15,-4 2 0,6-2 16,0-2-16,-3 1 0,-1 0 15,4 1-15,3-1 16,-2 0-16,-1 1 0,8-1 0,-1 0 16,-10 1-16,-1-2 0,3-1 15,2-1-15,-7 2 0,-1 1 0,7-1 16,3 0-16,-10-1 0,0 0 16,5 1-16,5 2 15,-7-3-15,-3 0 0,6 0 0,3 0 16,-3 2-16,-4 1 0,3-1 15,5 1-15,-6-2 0,-2 1 16,4 0-16,6-2 0,-5 0 16,-4 0-16,7 0 0,4-1 15,-5 3-15,-3 1 0,10-1 16,5-1-16,-14-1 0,-2 0 16,12 0-16,6 1 0,-8 1 0,-5 0 15,7 0-15,5 1 16,-6-1-16,-4 0 0,6 0 0,3-1 15,-3 1-15,-3 0 0,25-2 16,-5 1-16,-26 1 0,2-1 16,31 1-16,1 4 0,-14-1 15,-12 1-15,7-3 0,4-1 16,-4-2-16,-2-1 0,4 3 16,3 2-16,-4-2 0,-3 2 0,8-1 15,5 0-15,-10 2 0,-8 0 16,9 3-16,4-1 15,-4 2-15,-4 1 0,10-3 16,9-3-16,-16 0 0,-9-1 0,4 2 16,5 2-16,2-3 0,3-2 15,1 2-15,2 0 0,-5 3 16,-5 1-16,5 1 0,5 0 16,-2-3-16,-1-3 0,2 3 15,1 2-15,-9 4 0,-7 4 0,8-8 16,5-3-16,-8-2 0,-5-2 15,4 3-15,3 2 16,-2-3-16,-2 0 0,1 1 0,1 1 16,-5 1-16,-1 1 0,3 1 15,4 1-15,-6 1 0,-6-2 0,6-4 16,6-2-16,-6 2 16,-5 1-16,0 3 0,-2 3 15,5-7-15,1-4 0,0 2 16,0 1-16,-9-2 0,-4-1 0,0 9 15,-2 6-15,1-2 16,1-1-16,4-4 0,5-1 16,-22-6-16,-1-1 0,4 4 0,5 3 15,0 0-15,-1-1 0,1 2 16,0 2-16,-1-3 0,1-2 0,-1 2 16,-1-1-16,-4 3 15,2 2-15,0-1 0,1-1 0,0 1 16,-2 1-16,4 1 15,2 2-15,-3 2 0,-4-1 0,0-2 16,-1 0-16,-6-3 0,-2 0 16,0-4-16,2 0 15,-1-1-15,1 2 0,-4-5 0,-2-3 16,-4 1-16,0 1 0,-3 4 16,-2 3-16,-5-3 0,-4-2 15,-6-7-15,-7-3 0,-7-6 16,-5-5-16,-1 0 15,6 5-15,6 2 16</inkml:trace>
  <inkml:trace contextRef="#ctx0" brushRef="#br0" timeOffset="52984.7872">4856 11836 0,'0'0'16,"12"-1"-16,6-1 0,0-1 0,3 1 16,13-5-16,13-3 0,7-4 15,5-2-15,18-1 0,0 1 16,13 0-16,-4 0 0,5 1 15,1 1-15,11-4 0,-6 2 0,76-7 16,11 1 0,17 6-16,9 2 15,-50 6-15,-38 5 0,-10-1 0,-7 1 16,-34 0-16,-21 1 0,-16 1 0</inkml:trace>
  <inkml:trace contextRef="#ctx0" brushRef="#br0" timeOffset="54335.2294">7955 11775 0,'0'0'0,"0"0"16,0 0-16,0 0 0,0 0 0,0 0 15,0 0-15,28-7 0,-28 7 0,29-5 16,-10 0-16,5 1 16,2-1-16,6 0 0,3-2 15,13-1-15,-1 0 0,6-1 16,1 2-16,13-1 0,-2 1 16,15-3-16,0 0 0,-6 0 15,-6 1-15,14 0 0,-2 2 16,5-2-16,-8 4 0,1 1 15,0 1-15,-12 0 0,-9 0 16,14 2-16,-16 1 0,-6 0 0,-6 2 16,-5 0-16,-3-1 15,-12 1-15,-9 1 0,-11-2 0,0 1 16,0 1-16,-2 2 0,-2 3 16,-2 3-1,-6 4-15,-7 5 0,2-6 16,-2-3-16,-4 5 0,-5 3 15,1-1-15,1-2 0,-6 4 0,-3 3 16,3 0-16,4-1 0,-11 5 16,-4 1-16,5-3 0,3-1 0,-2 1 15,-3 3-15,4-6 16,3-3-16,1 5 0,-2 2 16,3-5-16,4-4 0,-3 1 0,0 1 15,4-5-15,3-4 0,2 0 16,3-1-16,4-1 0,3-2 15,1-4-15,2-5 0,-2-1 16,1-2-16,-1-4 0,0-3 16,2 1-16,1-1 0,-1-4 15,2-1-15,1-2 0,1 0 0,4-4 16,-1-3-16,1 1 0,1 0 16,1-10-16,3-6 15,0 4-15,-1 4 0,4-5 0,4-2 16,-2 6-16,-1 3 0,5-11 15,1-4-15,-1 6 0,-2 5 16,0-2-16,-3-1 0,-1 5 16,-1 4-16,1 0 0,1-1 15,-2 4-15,-1 2 0,-2-2 16,0 1-16,0 4 0,-1 6 0,0 3 16,-1 1-16,-3 3 0,1 2 15,-2 0-15,0 2 16,-1 5-16,2-1 0,-2 4 15,-1 0-15,1 2 0,0 1 0,1 1 16,0 2-16,2 1 0,2 2 0,0 3 16,-1 2-16,1 0 15,1 2-15,1 1 0,0 3 16,1-1-16,1 1 0,4 7 16,2 0-16,2 2 0,0 0 15,3 1-15,2 2 0,-1-3 16,-1-3-16,5 5 0,2 0 0,-3-2 15,-1-1-15,-1 1 16,0-2-16,0-2 0,0 0 16,-1-3-16,-1-2 0,-3-2 15,-4-2-15,-1-2 0,-2-1 16,-2-3-16,0-1 0,-3-2 0,-2-1 16,0-3-16,-1-1 0,-1-1 15,0 0-15,0-2 0,1 1 16,-2-3-16,0 0 0,-5-3 15,-2 0-15,-3-1 0,-3-2 16,-1-1-16,-2-3 0,-6 0 16,-5 0-16,-3-1 0,-1 0 0,-12-4 15,-4-2-15,-2 1 0,-2 0 16,-7-2-16,3 2 16,3 2-16,2 1 0,-1-3 15,4 3-15,11 1 16,1 1-16,7 1 0,7 0 0,3-3 15,7 2-15,6 1 0,2 0 16,13 1-16,9-1 0,-2 3 16,-6 1-16,-1 1 0</inkml:trace>
  <inkml:trace contextRef="#ctx0" brushRef="#br0" timeOffset="55718.7343">10672 11693 0,'0'0'0,"0"0"0,0 0 16,0 0-16,0 0 0,15-13 0,-15 13 15,0 0-15,28-8 0,-28 8 16,30-10-16,-13 6 0,2-2 16,5 1-16,5-2 0,-2 2 15,0-1-15,10-1 0,3 2 0,1-2 16,1 0-16,12 0 15,2 4-15,1-1 0,2-2 16,6-1-16,-3 2 0,-6 1 16,-4 1-16,4 1 0,-2 1 15,-7-2-15,-5 1 0,-6 0 16,-4 1-16,-4 0 0,-4 0 0,-3 0 16,-2 1-1,-7 0-15,-2-2 0,-2 4 0,-3-1 16,1 3-16,-2 3 15,-2-2-15,1 0 0,-5 3 0,0 3 16,-1-1-16,0 1 0,-2 1 16,-1 2-16,0-3 0,2 0 0,-3 2 15,-1 1-15,1-1 16,0 1-16,-3 5 0,-1 4 16,2-6-16,0 0 0,-4 6 0,-2 1 15,-1-1-15,1-1 0,-2-1 16,0 1-16,1-1 0,2-1 15,-5 0-15,-2-1 0,1-3 16,2-3-16,-1 0 0,0 1 16,3-1-16,0-1 0,1-1 15,-1 0-15,3-3 0,2 1 0,1-3 16,1 0-16,3-3 0,1 0 16,1-5-16,1-1 15,0-2-15,1 1 0,0-4 0,0-3 16,1-1-16,1 1 0,1-4 15,0-1-15,0 0 0,0 0 16,1-4-16,2-2 0,-1-2 16,0 2-16,2-8 0,-1-1 15,-1 1-15,1 2 0,-2-2 16,0 1-16,0 3 0,0 0 0,1-2 16,-1-3-16,-1 3 0,0 1 15,0-4-15,0 2 16,0 5-16,1 4 0,-1-4 0,0 0 15,-1 6-15,0 1 0,0 1 16,1 0-16,0 2 0,0 2 0,1 0 16,0 1-16,0 2 15,-1 2-15,1 2 0,0 0 16,1 3-16,1 1 0,2 2 16,4 3-16,-1 1 0,0 2 0,1 0 15,2 2-15,0 2 0,0 1 16,0 2-16,0 4 15,1 0-15,-1-1 0,2 3 0,1 2 16,0 1-16,-1 2 0,5 8 16,1 2-1,0 3-15,-1 0 0,-1-3 16,-3-4-16,4 5 0,0 0 16,-4-3-16,-1-1 0,-2-2 15,0-4-15,-2-1 0,0 0 0,-3-3 16,-1-3-16,-2-3 0,0-2 15,-2-2-15,0-1 0,-1-4 16,0 0-16,-1-3 0,-1 0 16,-1 0-16,1 0 0,1-4 15,0 0-15,-1 2 0,1-2 0,0 0 16,0 0-16,0 0 0,0 0 16,-2 0-16,-2-3 15,0 0-15,-3-2 0,-2 1 16,-3-2-16,1 0 0,0-2 0,-3-2 15,-4 0-15,-6-3 0,0 2 16,-2-1-16,0-1 0,-1-1 16,1 2-16,-9-2 0,-3-2 15,4 3-15,3-1 0,-2 3 16,-1 0-16,4 0 0,4 2 0,-3-2 16,4 3-16,7 3 0,4 1 15,2-1-15,2 2 16,2 0-16,1 2 0,3 0 0,1-2 15,0 2-15,1 0 0,2 1 16,-1-2-16,1 2 0,0-5 0,5 3 16,2 0-16,-1 1 15,-2-2-15,-1 2 0</inkml:trace>
  <inkml:trace contextRef="#ctx0" brushRef="#br0" timeOffset="57533.7963">19627 11596 0,'0'0'0,"0"0"15,14-14-15,-6 5 0,0 0 0,4-7 16,2-2-16,-2-2 0,-1-1 16,-2-3-16,-2-3 0,-4 0 0,-1 0 15,-6-10-15,-5-2 16,-5 0-16,-5 2 0,-13-10 16,-6-5-16,-3 5 0,-1 3 0,-15-9 15,-5 0-15,-2 3 0,0 3 16,-17-4-16,-3 5 0,-32-12 15,13 10-15,2 8 0,-1 5 16,10 7-16,5 4 0,-11 0 16,-8-1-16,10 8 0,5 3 15,-7 2-15,-5-1 0,6 1 16,5 2-16,-10-4 0,-9 0 16,8 5-16,4 6 0,-12 7 15,-7 6-15,9 7 0,7 3 0,-5-5 16,-5-2-16,16 2 0,12 4 15,-10 11-15,-5 7 0,12-1 16,8 0-16,-1 7 0,-2 7 16,8-5-16,6-2 0,0 4 15,0 7-15,9-1 0,5-3 0,0 7 16,-1 3-16,9-7 0,9-5 16,4 8-16,2 3 15,3-3-15,3-3 0,7 9 16,5 5-16,4-10 0,4-9 0,2 9 15,0 4-15,5-2 0,1-2 16,3-2-16,3-1 0,4-6 16,3-5-16,8 5 0,5 3 15,-2-3-15,0-3 0,10 5 16,7 2-16,-1-9 0,0-5 16,10 0-16,8 0 0,-3-3 15,-1-4-15,12 0 0,12 1 16,-10-3-16,-5-2 0,12 0 0,8-1 15,-2-1-15,1-2 0,12 1 16,9-2-16,-17-7 0,-11-5 16,11 3-16,9 3 0,1-2 15,1-2-15,8-7 0,6-4 16,-11-2-16,-8-2 0,7 2 16,6 0-16,-10-3 0,-6 0 0,-1-7 15,3-5-15,-6-3 0,-4-2 16,3-2-16,3-2 0,-11 0 15,-10 2-15,8-12 16,5-8-16,-14 8 0,-9 7 0,2-3 16,2-3-16,-6 0 0,-7 0 0,3-5 15,1-1-15,-2 3 16,-3 4-16,-2-3 0,-1-3 16,-7 2-16,-5 1 0,-2-5 15,-1-2-15,-3 4 0,0 4 0,-4-4 16,-3-1-16,-2 1 0,-1 2 15,-4-5-15,-2-2 0,-3 6 16,-2 2-16,-3 3 0,-1 0 16,1 5-16,-1 3 0,-4-12 15,-3-5-15,0 8 0,0 5 0,-10-4 16,-3-2-16,-4 3 0,-2 4 16,-7-6-16,-5-4 0,8 16 15,-3-3-15,-18-15 0,-2 1 16,0 4-16,-1 4 0,-3 0 15,-4 2-15,3 2 0,1 1 16,-7-3-16,-8-1 0,5 9 16,4 5-16,-8-6 0,-3-3 15,6 9-15,4 8 0,-13 0 16,-8 1-16,1 0 0,2 1 0,-13-1 16,-8 2-16,2 0 0,2 2 15,-13 2-15,-10 0 16,37 1-16,26 0 0,17 0 0</inkml:trace>
  <inkml:trace contextRef="#ctx0" brushRef="#br0" timeOffset="58917.5883">5888 11988 0,'0'0'0,"-21"-1"16,-2-1-16,-1 1 0,-2-1 0,-14 0 16,-8 1-16,2 1 15,1 1-15,-16-5 0,-3-4 16,-3 2-16,7 3 0,-2-1 16,-3-1-16,-1 3 0,7 2 0,-4-3 15,-1-4-15,11 4 0,9 3 16,-29-3-16,1-1 0,11 1 15,5-2-15,3 2 0,1 2 16,2-5-16,5-4 0,4 0 16,3 1-16,-2 5 0,4 3 0,-7-4 15,-1-4-15,8 0 16,6 0-16,0 0 0,1-1 16,14 6-16,0 0 0,-2 1 0,-8 2 15,6 0-15,0 0 0,0-1 16,3 0-16,5 2 0,3 1 15,-4-3-15,-4-3 0,6 4 16,4 1-16,2-2 0,0 0 16,1 1-16,2 0 0,1 1 15,-4 6-15,4-3 0,4 0 0,-2 1 16,2 0-16,2 1 0,0-1 16,4 1-16,2 0 15,4 1-15,3 0 0,2 0 0,2 2 16,1-3-16,1 0 0,13 1 15,5-1-15,-1 1 0,0-1 0,4 2 16,3-1-16,9 0 16,-4 0-16,19-1 0,2 0 15,-2-2-15,0-2 0,15 1 16,4 1-16,-9-3 0,-4-2 0,48-1 16,1 1-16,-21 0 0,-13-1 15,15 3-15,11 3 0,-16-7 16,-9-3-16,15-3 0,9 0 15,-13 3-15,-11 2 0,16 3 16,11 1-16,-14 2 0,-9 0 0,15 3 16,10-1-16,-16 1 15,-13 1-15,12-3 0,6-2 16,-11 1-16,-11 1 0,15 0 16,11 2-16,-11-2 0,-8 1 0,14-1 15,10 4-15,-16-3 0,-12-1 16,18 0-16,10 2 15,-14 1-15,-11 0 0,12 3 0,8 3 16,-13-4-16,-10-3 0,10 3 16,8 0-16,-12 1 0,-9 0 0,12 2 15,7 1-15,-13-1 16,-10-2-16,10 4 0,8 3 16,-11-1-16,-8 0 0,4 0 0,3 2 15,-22-4-15,-12-4 0,-12-2 16,-5-2-16,-13-1 0,-9-2 15,-7 0-15</inkml:trace>
  <inkml:trace contextRef="#ctx0" brushRef="#br0" timeOffset="59434.4458">6848 11931 0,'0'0'0,"0"0"0,0 0 0,18 15 16,-18-15-16,14 13 0,-6-1 15,1 0-15,0 1 0,1 3 16,0 0-16,3 4 0,1 0 16,2-1-16,-3 2 0,2-3 15,-3 0-15,2-2 0,-3-3 0,0-1 16,-1-1-16,-6-2 15,-5-3-15,-8 2 0,-5-1 16,2 0-16,1-2 0,2 0 0</inkml:trace>
  <inkml:trace contextRef="#ctx0" brushRef="#br0" timeOffset="59751.1009">6468 12253 0,'0'0'0,"0"0"0,0 0 0,0 0 16,0 0-16,0 0 0,0 0 15,0 0-15,30 3 0,-30-3 16,42-3-16,-11 1 16,6 1-16,2-2 0,-4 2 15,12 0-15,0 1 0,3 1 0,-4-1 16,-3 2-16,-4 1 16,-6-1-16,-4 0 0,-4 1 0,-7 1 15,-7-2-15,-5 0 0,-12 1 16,-8 1-16,-3 1 0,-2-2 15,-6 1-15,-7 1 0,2-1 16,3 1-16,-15 1 0,-3 0 16,5-1-16,2 0 0,-1 0 15,-3 0-15,3-1 0,3 0 0,-7 1 16,0 0-16,11-2 0,8-1 16,6 0-16</inkml:trace>
  <inkml:trace contextRef="#ctx0" brushRef="#br0" timeOffset="60192.465">6303 12515 0,'0'0'0,"0"0"0,0 0 16,0 0-16,0 0 0,0 0 15,0 0-15,0 0 0,0 0 16,0 0-16,0 0 15,0 0-15,-10 22 0,10-22 0,0 0 16,0 0-16,0 0 0,0 0 0,0 0 16,0 0-16</inkml:trace>
  <inkml:trace contextRef="#ctx0" brushRef="#br0" timeOffset="60571.2118">6129 12510 0,'0'0'0,"0"0"0,0 0 0,0 0 16,0 0-16,0 0 16,0 0-16,0 0 0,0 0 0,0 0 15,0 0-15,0 0 0,0 0 16,0 0-16,0 0 0,0 0 16,4-21-16,-4 21 0,0 0 15,0 0-15,0 0 0,0 0 0,0 0 16,0 0-16,0 0 0,0 0 15,0 0-15,0 0 0,0 0 16,0 0-16,0 0 0,0 0 16,0 0-16,0 0 0</inkml:trace>
  <inkml:trace contextRef="#ctx0" brushRef="#br0" timeOffset="61051.5246">6049 12512 0,'0'0'0,"0"0"0,0 0 16,0 0-16,0 0 0,0 0 15,0 0-15,0 0 0,0 0 16,0 0-16,-8 22 16,8-22-16,0 0 0,0 0 0,0 0 15,-1 23-15,1-23 0,0 0 0,-1 14 16,1-9-16,0 1 0,0 0 16,-1-1-16,1 1 0,0 0 15,-1 0-15,0 0 0,1-1 16,0 0-16,0 0 0,-1-1 15,0 0-15,0 0 0,0 0 16,1-1-16,0 0 0,0-1 16,0-2-16,0 2 0,0-2 0,-2 3 15,2-3-15,0 0 16,0 0-16,0 0 0,0 0 0,0 0 16,0 0-16,0 0 0,0 0 15,0 0-15,-2 5 0,2-5 16,0 0-16,0 0 15,-4 5-15,4-5 0,0 0 0,-2 6 16,2-6-16,-3 8 0,3-8 16,-1 11-16,0-6 0,1-5 0,-2 11 15,1-6 1,0 0-16,0 1 0,0-1 0,-1 2 16,1-2-16,1 0 0,0 0 15,-2-1-15,2-4 16,0 0-16,5-2 0,-1-3 0,0 1 15,1 0-15,-2 2 16</inkml:trace>
  <inkml:trace contextRef="#ctx0" brushRef="#br0" timeOffset="61634.0433">6729 12324 0,'0'0'16,"0"0"-16,0 0 0,28 2 0,-28-2 15,26 3-15,-4 0 0,3 0 16,-2-1-16,12 2 0,5 3 16,-5-1-16,0 1 0,12 4 15,0 2-15,-5 0 0,-3 0 16,1 8-16,-4 4 16,-9-4-16,1-1 0,-3 7 0,-6 2 15,-6 0-15,-5 0 0,-4 3 16,-4 1-16,-5-1 0,-3 1 0,-3 1 15,-3 2 1,-2 2-16,-1 1 0,0-7 16,2-9-16,-4 1 0,-1-6 15,2-4-15,1-3 0,-3-5 16,-2-3-16,-5-4 0,-1-2 0,-4-4 16,-4-3-16,2-4 0,-1-3 15,-2-7-15,-1-1 0,12 3 16,4 0-16,-2-8 0,3-2 15,7 3-15,4 2 0,9-2 16,5-2-16,3 3 0,1 3 0,2 1 16,3 3-16,2 5 15,1 4-15,5 0 0,2 1 16,-5 5-16,-3 1 0,-2 5 16,-1 4-16,-2 2 0,-2 4 0,-1 1 15,-4 4-15,-2-2 0,-1 0 16,-3 2-16,-4 1 15,-3 0-15,-2 0 0,-4-4 0,-5-1 16,2-2-16,2-1 0,1-3 16,0-2-16,0-3 0,0-2 0,4-7 15,3-4-15,6-7 16,5-2-16,12-9 0,8-3 16,-5 6-16,-2 6 0,-3 4 0</inkml:trace>
  <inkml:trace contextRef="#ctx0" brushRef="#br0" timeOffset="61969.0784">7765 11943 0,'0'0'0,"7"-3"0,3 0 16,1 0-16,1-2 0,8 1 15,2 0-15,0 2 0,4 2 0,6 3 16,5 2-16,-4 0 16,-1 3-16,1 0 0,0 2 15,-5 1-15,-4-1 0,-8 3 0,-8 3 16,-11 0-16,-8-1 0,-23 1 15,-16 5 1,-2-1-16,-2-1 0,-15 2 0,-2-2 16,-8 3-16,3-2 0,0 1 15,9-2-15,16-1 16,11-1-16,14-5 0,9-4 0,17-2 16,12-2-16,9-3 0,8-3 15,31-2-15,22-2 16,0-1-16,-2-1 0,25-2 0,6 1 15,22-2-15,-31 4 0,-20-5 16,-15-4-16,-20 0 0,-12-2 0,-17-5 16,-10-5-16,-10 0 15,-5 1-15,1 8 0,1 6 16,3 3-16</inkml:trace>
  <inkml:trace contextRef="#ctx0" brushRef="#br0" timeOffset="62200.628">8118 11550 0,'0'0'0,"0"0"0,0 0 16,0 0-16,0 0 0,0 0 16,0 0-16,0 0 0,0 0 0,-6 29 15,6-29-15,-9 35 16,1-14-16,-2 4 0,-1 4 16,-1 2-16,0 2 0,-3 10 15,1 0-15,0 8 0,3-1 0,2-2 16,3 0-16,-1 2 0,3-6 15,1-6-15,1-5 0,4-8 16,1-4-16,-1-5 0,0-4 16,0-3-16</inkml:trace>
  <inkml:trace contextRef="#ctx0" brushRef="#br0" timeOffset="62434.6894">8384 11998 0,'0'0'0,"0"0"0,0 0 15,0 0-15,0 0 0,0 0 0,0 0 16,-25 23-16,25-23 0,-35 23 16,8-7-16,-3 4 0,-2 1 15,-14 11-15,-4 5 0,-3 1 16,1 1-16,-20 16 0,-12 14 16,-5 9-16,8-4 0,-5 11 15,6-2-15,-16 25 0,19-14 0,12-13 16,7-6-16,12-16 0,9-11 15,13-28-15,9-20 0,5 0 16,4 0-16,1 0 0</inkml:trace>
  <inkml:trace contextRef="#ctx0" brushRef="#br0" timeOffset="62634.2042">7944 12502 0,'0'0'0,"17"-2"16,4-1-16,-2 1 0,3 0 0,14-1 16,6 2-16,2-2 0,1-1 15,11 0-15,11 1 0,-9 1 16,-4 1-16,-1-6 0,-8-1 16,-7-3-16,-6-2 0,-8 4 0,-7 2 15,-3 2-15</inkml:trace>
  <inkml:trace contextRef="#ctx0" brushRef="#br0" timeOffset="62951.5981">8464 12290 0,'0'0'0,"0"0"16,0 0-16,0 0 0,0 0 0,-37 4 15,37-4-15,-36 13 0,14-4 0,-3 4 16,-3 1-16,-1 4 16,-1 2-16,-8 9 0,-1 1 15,-4 6-15,5-1 0,6 2 0,6 1 16,4 6-16,8 0 0,15 0 15,13 0-15,12-2 16,9-2-16,19 6 0,12-1 16,5-2-16,3-1 0,10 3 0,-1-1 15,19 15-15,-22-5 0,-22-14 16,-13-8-16,-19-5 0,-11-3 16,-15-2-16,-13-1 0,-9-4 15,-6-1-15,-35-8 16,-24-6-1,11-4-15,-19-2 0,-5 1 0,10 0 16,-51 0-16,-2 2 0,5-1 0,3-2 16,43 2-16,29 0 0,19 1 15</inkml:trace>
  <inkml:trace contextRef="#ctx0" brushRef="#br0" timeOffset="63202.0242">9299 13069 0,'0'0'0,"0"0"0,0 0 0,0 0 16,-26-15-16,-5-3 0,-17-13 16,7 5-16,4 2 0,5 4 15</inkml:trace>
  <inkml:trace contextRef="#ctx0" brushRef="#br0" timeOffset="64035.0638">4339 11222 0,'0'0'0,"0"0"0,0 0 15,0 0-15,0 0 0,0 0 0,0 0 16,0 0-16,0 0 0,0 0 16,19 17-16,-19-17 0,0 0 0,0 0 15,21 15-15,-21-15 16,0 0-16,24 12 0,-24-12 16,27 13-16,-13-8 0,-1 0 15,4-1-15,0 1 0,2 1 0,3 1 16,4-2-16,-4 2 0,1-1 15,11 4-15,1-1 0,-1 1 16,-5-1-16,13 3 0,2 0 16,-4-1-16,-4-1 0,5-1 15,5 0-15,-6-1 0,-3-2 0,15 3 16,5-1-16,-6-2 16,-3-3-16,12 4 0,6 2 15,-6 0-15,-3 0 0,13-3 0,5-1 16,-10-2-16,-7 1 0,15 2 15,4 1-15,-9-1 0,-5 0 16,32 1-16,1-3 0,-11-1 16,-8-3-16,7 0 0,2 0 15,-7 2-15,-4 0 0,10-3 16,9-3-16,-10 2 0,-9 2 0,14-1 16,6-2-16,-9 0 15,-8-1-15,17-2 0,8-1 16,-11 2-16,-8 1 0,13-3 0,7-1 15,-10 2-15,-8 3 0,13 0 16,10 1-16,-14-2 0,-10-3 16,20 1-16,15 3 15,-15 0-15,-8 2 0,16 2 0,13 2 16,-17 2-16,-11 3 0,20 0 16,13 0-16,-14-1 0,-9 3 0,14 8 15,9 5-15,-19-4 16,-11-2-16,-32-5 0,-22-4 15,-15-4-15</inkml:trace>
  <inkml:trace contextRef="#ctx0" brushRef="#br0" timeOffset="87969.2404">6432 15173 0,'0'0'16,"0"0"-16,22-11 0,-10 6 0,6-2 16,6-2-16,6-1 15,10-5-15,3 1 0,17-4 0,5 0 16,0 1-16,1 0 0,12-7 15,3 0-15,4-3 0,-9 2 0,12 1 16,-2 4-16,-13 1 16,-10 1-16,25-8 0,-8 1 15,-17 6-15,-13 6 0,-6-2 0,-3-1 16,-11 6-16,-4 3 0,-7 3 16,-5 3-16,-7 0 15,-1-1-15,-1 2 0,-2 3 0,0-1 16,0 1-16,-3 6 0,0 5 15,-3 0-15,0 2 0,-3 6 16,-2 5-16,-2 1 0,0 2 0,-8 8 16,-5 6-16,-2-1 15,-2 0-15,-10 14 0,-4 4 16,1-2-16,2-2 0,-15 12 0,-4 4 16,8-7-16,2-6 0,-21 24 15,5-7-15,14-14 0,8-8 16,-1-8-16,-1-6 0,13-13 15,8-9-15,10-8 0,8-6 16,1-5-16,3-4 0,2-10 16,-1-5-16,0-5 0,1-9 15,1-10-15,3-9 0,-2 5 16,-1 1-16,1-12 0,1-7 16,2-1-16,0 0 0,-2-41 0,-4 2 15,-2 17-15,-1 13 0,2-4 16,0 0-16,1 3 0,3 3 15,1-2-15,0-2 0,2 16 16,-2 10-16,0 5 0,-1 5 16,5-1-16,2 1 0,2 7 15,-1 5-15,-2 10 0,-1 9 0,-3 4 16,-3 4-16,1-1 0,-3 0 16,6 9-16,3 7 0,-1 2 15,4 6-15,3 5 0,1 6 16,1 2-16,-2-1 0,1 10 15,-1 6-15,0 1 0,-2 2 0,7 14 16,4 3-16,-2-1 16,-3 0-16,11 31 0,-3-7 15,-2-12-15,0-8 0,3-2 16,3-1-16,-5-12 0,-5-7 0,-2-3 16,-3-4-16,-3-6 0,-4-7 0,0-9 15,1-8-15,-4-8 16,-5-5-16,-2 0 15,-4-2-15,4 2 0,0 0 0,0-4 16,2 2-16,-2-1 0,-2 0 16,0 0-16,-1 1 0,-4-5 15,-3-3-15,-3-6 0,-5-4 16,-6-5-16,-7-3 0,-12-10 0,-5-2 16,-2 0-16,-1 2 0,-14-7 15,-4 0-15,-2 2 0,-1 3 16,-12-5-16,-5 4 0,-24-9 15,16 8-15,3 9 0,3 5 16,7 5-16,8 3 0,0 0 16,1 2-16,11 2 0,9 0 0,16 5 15,13 3-15,9 3 0</inkml:trace>
  <inkml:trace contextRef="#ctx0" brushRef="#br0" timeOffset="88137.8887">7314 14460 0,'0'0'16,"0"0"-16,0 0 0,0 0 0,0 0 16,0 0-16,-10-26 0,10 26 15,-18-20-15,18 20 0</inkml:trace>
  <inkml:trace contextRef="#ctx0" brushRef="#br0" timeOffset="89352.4188">3079 11016 0,'0'0'0,"0"0"15,0 0-15,0 0 0,34-20 0,-12 7 16,7-5-16,4-1 0,3-4 15,18-9-15,6-4 0,13-7 16,-4 1-16,18-8 0,5-1 16,6 0-16,-8 6 0,10-4 15,-2 2-15,21-6 0,-22 12 0,-7 5 16,-5 4-16,-19 6 0,-12 7 16,-3 8-16,-4 6 0,-10 8 15,-12 4-15,-6 4 0,-6 1 16,-7 2-16,-3 2 0,-12 12 15,-6 9-15,-1-16 0,-3 4 16,-16 10-16,-12 9 0,-6 0 16,-4 2-16,-39 31 0,1 0 15,10-2-15,9-2 0,-6 7 16,0 4-16,7-10 0,8-5 0,5 5 16,1 6-16,10-12 0,7-7 15,6-5-15,3-3 0,6-11 16,2-6-16,4-9 0,3-9 15,6-6-15,6-8 0,0-6 16,1-5-16,0-10 0,0-5 16,2-10-16,2-6 0,3-7 0,3-3 15,4-13-15,5-12 16,3 1-16,1 0 0,7-8 16,1-7-16,-1 13 0,-4 10 0,-3-11 15,-1-8-15,-1 7 0,0 2 16,3-1-16,-2 1 0,2 6 15,-1 4-15,-5-7 0,-4-4 16,2 14-16,1 11 0,0 0 16,-1-1-16,-2 8 0,-1 6 0,3 0 15,-2 1-15,2 5 16,-3 6-16,0 7 0,-1 5 0,0 4 16,-3 3-16,5 7 0,-3 5 15,7 2-15,4 0 0,-5 1 16,2 4-16,-2 2 0,1 2 15,-1 6-15,-1 5 0,2 1 16,1-1-16,4 6 0,5 3 16,-2 3-16,0 1 0,3 5 15,4 4-15,-2-1 0,0-1 0,4 10 16,3 2-16,-4-6 0,-3-4 16,17 30-16,-4-1 0,-5-15 15,-3-10-15,-6 2 0,-2 3 16,-1-8-16,-3-2 0,5-6 15,0-2-15,-3-6 0,1-3 0,-8-3 16,-2-1-16,-4-6 0,-4-4 16,0-4-16,0-1 15,-4-9-15,1-1 0,1-3 0,0 0 16,0 0-16,-2 0 0,-2-5 16,-4-3-16,-4-4 0,-3-2 15,-7-4-15,-6-2 0,-5-2 16,-4-3-16,-14-3 0,-12-4 15,-6-1-15,-4 0 0,-36-7 16,-31-5-16,-15 0 0,1 7 0,-78-4 16,-8 11-16,19 9 15,14 8-15,64 4 0,45 4 0,31 1 16</inkml:trace>
  <inkml:trace contextRef="#ctx0" brushRef="#br0" timeOffset="98485.0751">28335 14095 0,'0'0'0,"14"-15"16,-1-2-16,0-3 0,1-3 0,4-12 15,0-4-15,-6-2 0,-4-1 16,-6-19-16,-5-5 16,-13-9-16,-7 4 0,-15-6 15,-9-5-15,-14-3 0,-3 7 0,-50-27 16,-5 13-16,4 22 0,3 15 15,-13 9-15,-8 8 0,11 13 16,9 7-16,-13 15 0,-8 10 16,5 7-16,4 4 0,-4 10 15,-3 10-15,1 6 0,0 8 16,5 12-16,2 9 0,31-11 16,19-5-16,6 10 0,4 8 15,7 2-15,5 2 0,4 5 16,3 5-16,13-8 0,10-3 0,9 1 15,8 1-15,6-3 0,6-4 16,7 2-16,6 1 0,11-9 16,6-4-16,18-4 0,13 1 15,9-6-15,5-4 0,19-3 16,10-1-16,5-2 0,3 0 16,11-1-16,9 1 0,-5-7 15,-1-3-15,6-3 0,3-3 0,-9-2 16,-6-1-16,-5-13 0,-3-6 15,-9-10-15,-9-6 0,7-9 16,3-6-16,-19-5 16,-13-2-16,-7-9 0,-5-6 0,-4 0 15,-3-1-15,-1-12 16,1-8-16,-11 4 0,-6 2 0,-7 0 16,-8-2-16,-1 1 0,-2-1 15,-3-4-15,-2-4 0,-6 6 16,-2 4-16,-6 0 0,-5-4 15,-7 4-15,-3 1 0,-6-4 16,-1-4-16,-5 7 0,-2 5 16,-8-1-16,-7-1 0,-4 4 15,-3 2-15,-4 2 0,-3 1 16,-4 5-16,-3 5 0,-15-4 0,-10-1 16,2 6-16,-1 4 0,-6 6 15,-6 4-15,-6-1 0,-5-2 16,-9 6-16,-6 4 0,3 7 15,1 7-15,-7 1 0,-3 2 16,-1 4-16,1 3 0,-1 11 16,-1 8-16,7 4 0,4 3 0,0 10 15,0 5-15,10 5 0,6 2 16,33-17-16,20-11 0,16-9 16</inkml:trace>
  <inkml:trace contextRef="#ctx0" brushRef="#br0" timeOffset="101801.9422">25844 12976 0,'0'0'0,"0"0"16,0 0-16,0 0 0,20-5 0,-20 5 15,0 0-15,26-7 0,-15 4 16,2 1-16,3 1 16,-1 0-16,1-1 0,-1 0 15,2 1-15,-1-1 0,1 0 0,2 1 16,1 0-16,7 1 0,-2 1 15,4 0-15,2 1 0,0-1 16,1 1-16,1 0 0,1 0 16,8 0-16,-1 2 0,3 0 15,1 1-15,0 1 0,-2-1 0,14-1 16,5 0-16,-1-2 16,-2 2-16,7-1 15,6 1-15,3-3 0,-8-1 0,6 0 16,-5 0-16,-2 0 0,-3 2 0,19-2 15,6 0 1,-8-2-16,2 1 16,16 0-16,-26 1 0,-2 0 0,-2 1 15,-1-5-15,0-2 0,0 2 16,-1 0-16,-9 2 0,-5 1 0,6-1 16,6 0-16,-2 1 0,-4 1 15,4 0-15,1 1 0,-1-1 16,-3-1-16,5 1 15,3 1-15,-6 0 0,-4 0 0,6 2 16,4 1-16,2-1 16,-1-2-16,5 3 0,4 1 15,-15 2-15,-11 1 0,4-4 16,2-3-16,-4-1 0,-2 0 0,-1 2 16,2 0-16,0 4 0,-1 2 15,13 2 1,8-1-16,3-1 0,4-1 15,-23-3-15,-15-3 0,4 7 0,2 6 16,-3-5-16,-2-4 0,2 0 16,3-1-16,-8 5 0,-4 2 15,1-5-15,3-3 0,-9 2 16,-2 0-16,0 1 0,-1 0 0,0-4 16,-1-2-16,-11 2 15,4-1-15,-2-1 0,-3-1 0,1 1 16,1 1-16,-4 3 0,0 2 15,-1-4-15,0-1 16,-2 1-16,0 0 0,-1 0 0,-3 1 16,1-1-16,-1 0 0,-2 0 15,0-1 1,-1 0-16,0 1 0,-2-2 16,3 4-16,-2-1 0,1-1 15,-2 0-15,-2 1 0,-1 0 16,-2-1-16,-4-1 0,-3-2 0,-13-7 15,-7-5-15,6 2 0,4 3 0,3 0 16</inkml:trace>
  <inkml:trace contextRef="#ctx0" brushRef="#br0" timeOffset="102669.6552">21501 14579 0,'0'0'0,"0"0"0,0 0 0,0 0 15,0 0-15,28 8 0,-28-8 16,31 3-16,-16-3 0,3 1 16,2 1-16,-1-1 0,1 0 0,10 0 15,3-1-15,1 1 0,1 0 16,3-1-16,4 0 16,8 0-16,-3-1 0,6-2 0,4-1 15,5-2-15,-6 2 0,16-1 16,4 1-16,-2-1 0,-1 0 0,18-3 15,5 0-15,-10 2 16,-8 3-16,47-3 0,-2-1 16,-15 2-16,-11 1 0,13 1 15,7 1-15,-12 2 0,-8 2 0,19 1 16,12 1-16,-13 0 16,-9-1-16,21 6 0,14 3 0,-8 4 15,-8-1-15,31 10 0,20 7 16,-55-11-16,-38-6 0,-26-5 15</inkml:trace>
  <inkml:trace contextRef="#ctx0" brushRef="#br0" timeOffset="119172.1937">9484 16537 0,'0'0'16,"0"0"-16,0 0 0,-6-27 0,6 27 0,-17-22 16,6 11-16,-1-1 15,-2-1-15,-4 1 0,-3-1 16,-4-2-16,1 1 0,-5 0 15,-4 0-15,0 3 0,-1 3 16,-14-2-16,-5 0 0,0 3 16,0 1-16,-17 3 0,-5 2 15,3 3-15,4 2 0,-18 8 0,-2 5 16,-4 2-16,10-2 0,-40 21 16,9 6-16,11 1 0,11 2 15,6 5-15,6 1 0,9 2 16,12 0-16,-1 7 0,0 5 15,13-6-15,11-4 0,1 5 16,1 4-16,9-3 0,5-3 0,17-1 16,9 0-16,9-11 0,5-7 15,6 0-15,4 3 16,8-7-16,4-3 0,15 0 0,12 2 16,-2-3-16,2-2 0,9-1 15,8-2-15,-5-3 0,-5-2 16,9 0-16,5 1 0,-10-6 15,-7-6-15,3-4 0,3-3 16,-1-1-16,-1-1 0,-2-4 16,-1-4-16,-10 0 0,-8-1 0,7-2 15,6-3-15,-3-4 16,-2-2-16,-2-7 0,-3-3 16,-7 5-16,-4 3 0,5-10 0,3-7 15,-9-1-15,-9 0 0,8-4 16,3-2-16,-10 6 0,-7 3 0,3-13 15,3-9-15,-8 2 0,-5 1 16,-4 2-16,-3 2 16,2 0-16,2-1 0,-3 1 0,-2 0 15,-8 7-15,-5 5 0,1-5 16,-1-5-16,1 2 0,-2 0 16,-7-2-16,-6 0 0,0 8 15,1 6-15,-5-3 0,-3-1 16,-3 2-16,-1 2 0,-1 2 15,1 0-15,-6 7 0,-6 3 16,-2-2-16,-3-4 0,4 7 0,3 4 16,-10-1-16,-9-1 0,14 5 15,-4 0-15,-24-7 16,-1 3-16,27 7 0,-4-1 0,-33-3 16,2 5-16,8 4 0,11 1 15,-9 0-15,-5 0 16,-2 3-16,0 1 0,-10 4 15,-6 5-15,6 2 0,7 3 0,-7 7 16,-3 4-16,6 1 0,3-2 16,0 1-16,0-1 0,2 5 15,1 2-15,5 8 0,5 5 16,4 1-16,5 2 0,-11 16 16,-7 10-1,13 9-15,9 6 0,14-17 0,9-11 0,1 15 16,3 12-16,5-28 15,5-18-15,4-13 0</inkml:trace>
  <inkml:trace contextRef="#ctx0" brushRef="#br0" timeOffset="122885.6069">17251 16412 0,'0'0'0,"-12"-5"15,-2-1-15,1 0 0,-3 1 0,-13-2 16,-6-2-16,-3-1 15,-3 0-15,-15-1 0,-5 1 16,3 2-16,0 0 0,-15 0 16,-3 3-16,-6 1 0,5 2 0,-18 6 15,-3 3-15,7 1 16,5 1-16,-48 12 0,5 4 16,23-4-16,15-2 0,-4 12 0,-7 7 15,11 1-15,6 0 0,0 4 16,-1 3-16,6-2 0,7-1 0,2 8 15,4 4-15,12-3 16,8-2-16,-1 2 0,-2 3 16,14-3-16,8-2 0,10 2 15,4 2-15,3-10 0,1-6 0,5 8 16,3 6-16,5-9 0,4-7 16,3-1-16,2-1 15,0-3-15,1 0 0,6 2 0,4 2 16,3-4-16,4-3 0,1-4 15,1-3-15,4-2 0,4-1 16,10-2-16,7-1 0,-1-5 16,-1-4-16,10 5 0,8 2 0,-1-3 15,-2 0-15,12-3 0,7 0 16,-7-2-16,-5 0 0,6 2 16,4 2-16,-5-1 0,-2 0 15,1-1-15,3-1 0,-4-3 16,-4-1-16,1-1 0,0 0 15,-6-1-15,-5-1 0,5-5 16,5-1-16,-5-6 0,-5-3 16,1 4-16,2 1 0,-6 4 0,-4 2 15,5-5-15,3-3 0,-7-4 16,-5-3-16,2-1 0,2 0 16,-4 2-16,-2 2 0,-1-6 15,-2-5-15,-7-2 0,-5 0 0,-2 2 16,-2 0-16,1 0 15,-1-2-15,-5-2 0,-3-3 16,-6 6-16,-4 4 0,5-11 0,4-7 16,-4 5-16,-1 5 0,-6-3 15,-6-2-15,-2 4 0,-3 2 16,-2-4-16,-1-3 0,-1 3 16,-1 1-16,-5-1 0,-3-2 15,3 15-15,-1-2 0,-13-21 16,-4-3-16,9 24 0,1 2 0,-5-5 15,-2-3-15,-5 0 0,-2 0 16,-4-1-16,-3-1 0,0 0 16,-2-1-16,-20-11 0,2 8 15,15 15-15,-3-1 0,-23-11 16,-2-2-16,11 9 0,6 5 0,-7 1 16,-8 2-16,-2 3 15,-3 1-15,-14 0 16,-10-2-16,11 9 0,8 8 15,-2 8-15,-3 7 0,6-3 16,4-1-16,-9 4 0,-4 5 0,2 0 16,3 3-16,-2 1 0,1 3 15,-1 7-15,2 4 0,-2 8 16,1 6-16,2 2 0,2 1 0,24-17 16,17-12-16,12-8 0</inkml:trace>
  <inkml:trace contextRef="#ctx0" brushRef="#br0" timeOffset="124919.0797">26736 17091 0,'0'0'0,"0"0"0,15-16 16,-8 10-16,1-1 0,-2-1 0,0-1 16,-1-3-16,1 0 0,-5 0 15,-2 0-15,-3-2 0,-1 0 0,-4 0 16,-3-1-16,-2 1 15,-3 0-15,-5 1 0,-4 1 16,-3 1-16,-1 0 0,-11 1 16,-2 2-16,-1 2 0,-1 2 0,-12 2 15,-2 2-15,3 2 0,2 1 16,-12 3-16,-2 3 0,4-1 16,3-2-16,-4 2 0,-3 1 15,-5 7-15,4 3 0,0 4 16,-2 2-16,-1 1 0,6-3 0,-18 17 15,7 3-15,14-6 16,11-2-16,3 10 0,3 7 0,6-3 16,6-4-16,10 1 15,5 0-15,5-1 0,1-3 16,2 2-16,2 2 0,4-2 0,5-1 0,3 4 16,0 3-16,6-7 15,2-6-15,3 0 0,3-2 16,0 3-16,3 2 0,7-3 15,5 0-15,0-5 0,-1-3 16,9 0-16,4 0 0,-2-6 0,-1-5 16,9 8-16,6 5 0,-3 0 15,0-1-15,5-7 0,4-5 16,-4-3-16,0 0 0,4 2 16,7 1-16,-6-4 0,-5-4 15,2 0-15,-1 2 0,-4-7 16,-3-5-16,6-3 0,6-3 15,-7 2-15,-6 1 0,9-3 16,5-2-16,-10-2 0,-5-3 16,0-3-16,2-2 0,-1 2 0,0 1 15,1-3-15,-1-3 16,-4 0-16,-7 0 0,8-3 0,5-3 16,-11 5-16,-7 3 0,5-6 15,4-5-15,-6 0 0,-1-2 16,-1-1-16,0-2 0,2-5 15,1-6-15,-6 3 16,-4 0-16,-5 11 0,-7 8 0,4-5 16,3-4-16,0-6 0,0-4 0,-2 3 15,0 2-15,-6 4 0,-2 2 16,0-3-16,3-2 0,-4-1 16,-3-1-16,-4 2 15,-1 3-15,-4 9 0,-1-7 0,0 2 16,0 2-16,-4-7 0,0-3 15,-1-2-15,-2 0 0,-6 1 16,-4 3-16,-2-3 0,0-1 16,-2 0-16,-1 1 0,-4 0 15,-1 0-15,-4 0 0,-3-1 0,-3 2 16,1 3-16,-4 2 0,-1 1 16,-20-17-16,2 2 0,2 13 15,0 8-15,-14-4 16,-8-3-16,8 7 0,6 4 15,0 4-15,0 2 0,2-5 0,2-3 16,-6 8-16,-3 6 0,1 7 16,2 5-16,-2 1 0,-4 0 15,2 2-15,3-1 0,-3 9 16,0 4-16,-2 0 0,0 1 16,-4 2-16,-2 2 0,-1 3 15,1 3-15,-4 1 0,-2 0 16,6 24-16,5 16 0,22-22 15,17-13-15,11-12 0</inkml:trace>
  <inkml:trace contextRef="#ctx0" brushRef="#br0" timeOffset="127957.4183">22198 15921 0,'0'0'16,"0"0"-16,0 0 0,0 0 15,0 0-15,0 0 0,0 0 16,0 0-16,0 0 0,0 0 16,-25-6-16,25 6 0,-23 4 0,23-4 15</inkml:trace>
  <inkml:trace contextRef="#ctx0" brushRef="#br0" timeOffset="128736.5465">20069 15931 0,'0'0'0,"0"0"16,0 0-16,0 0 0,-25-15 0,25 15 15,-28-10-15,12 6 0,-2 1 16,-3 0-16,-2 0 0,-6 1 0,3 1 15,-3 2-15,-1 1 16,1 3-16,-2 2 0,2 1 16,3 2-16,1-2 0,2 2 0,-5 7 15,-1 2-15,2 2 0,2 0 16,3 4-16,2 3 0,4 1 16,2 1-16,2 5 0,5-1 15,2-2-15,4-3 0,7 1 16,5-1-16,4-3 0,5-3 0,4 0 15,4 1-15,3 1 16,4 1-16,-2-2 0,0 0 16,-3-1-16,-2-2 0,2 6 15,-2 2-15,-5-3 0,-4-2 0,-6 1 16,-3 1-16,-4 1 0,-1-1 16,-5 0-16,-3 1 0,-3-8 15,-2-1-15,-5-1 0,-5-2 16,1 1-16,-2 1 0,-3 0 15,-3 0-15,-3-3 0,-1-3 0,-3 0 16,-2 0 0,3-3-16,4-1 0,-1 0 0,2 1 15,0-5-15,2-1 0,2-5 16,1-2-16,5 1 0,2 1 0,5 1 16</inkml:trace>
  <inkml:trace contextRef="#ctx0" brushRef="#br0" timeOffset="129286.1562">20411 16271 0,'0'0'0,"0"0"0,0 0 16,0 0-16,0 0 0,0 0 16,0 0-16,0 0 0,-24-7 0,24 7 15,0 0-15,-37 12 0,37-12 16,-33 20-16,14-5 16,0 1-16,-2 3 0,0 4 0,-1 3 15,-4 8-15,3-1 0,-2 10 16,3 2-16,5 1 0,5-1 15,3 7-15,5-3 0,3-2 16,2-2-16,4-6 0,5-3 16,2-7-16,3-6 0,4-4 15,4-3-15,-2-7 0,-2-5 0,7-6 16,2-6-16,0-2 16,-1-5-16,-3-5 0,-2-6 0,-1-7 15,0-4-15,3-8 0,0 0 16,-2-5-16,-2-5 15,-6-2-15,-1-1 0,-5 7 16,-2 5-16,-5-4 0,-4 4 0,-2 5 16,0 4-16,-7 1 0,-5-1 15,-1 8-15,0 6 0,-2 5 16,-1 4-16,-9 7 0,-6 3 0,3 8 16,-3 5-16,-2 7 0,-3 5 15,4 4-15,1 3 16,10-7-16,6-6 0,6-3 0</inkml:trace>
  <inkml:trace contextRef="#ctx0" brushRef="#br0" timeOffset="129654.8642">20743 16556 0,'0'0'0,"0"0"15,0 0-15,30 5 0,-30-5 0,30 7 16,-12-2-16,2 2 0,2 0 16,7 5-16,-2 2 15,-3 0-15,-2 0 0,1 1 0,-3 0 16,-1 3-16,-2 2 0,-2 8 16,-3 0-16,-7-3 0,-6-2 15,-7 5-15,-4 3 0,-9-1 16,-7-1-16,-1 2 0,-5 1 15,-6 4-15,-2 0 0,5-6 16,4-4-16,1 1 0,6-4 0,8-5 16,7-5-16,7-5 0,4-2 15,9-3-15,6-1 16,13-3-16,8-3 0,18-3 16,15-2-16,16-4 0,12-1 0,48 3 15,21 4-15,10 9 16,-14 4-16,22 3 0,-57-2 0,-40-3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A7C4-5F3F-49AE-AE67-7A62B7853486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8730-E2C7-4D2D-BD48-8556E2A05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68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0396E-9031-6150-A340-255E3AD33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8FC60A-B7ED-30D2-D63F-68A50DA9F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031570-29A7-0252-41B1-2FF97655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949BCA-7C77-4330-1632-93C6E435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9C1440-0AC9-9396-6011-5C608B31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41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BD68C4-C4B7-1578-9CF6-6F6978B2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C9B959-CDD7-B58B-F97A-F573F5172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EC044-42A2-A080-4F8F-BB14E838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AAE8EC-0AE4-08D0-4E57-36A93809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7A892-B48A-BA69-4463-1234E170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0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FDDDCB-6446-D6DB-C8F9-1BB43CC47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7F795D-78FC-E82D-6ED4-E448B5773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7FF551-61F2-1A0A-FA58-ED8FC1F8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6E91D-60F0-E4F2-230C-93FDF1ED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B6367-8D9F-AE69-5BBD-3B0DCE78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09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2025/11/24</a:t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11879194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381000"/>
            <a:ext cx="11387667" cy="5641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2025/11/24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28194242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标题，文本与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29754261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标题和四项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2025/11/24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14738969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5A708-F701-607D-DC5E-E3E634E5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6AAD93-C3A8-EC4E-E1DD-E0D58E1EB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36E831-324A-8729-A5D4-E0DBA6C5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28B130-BD0D-2AEA-0552-CC8A2B7C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189099-CD3A-38D1-0CE7-4CBDC457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46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BEACF-04C7-CEAE-7F71-5117828E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150A01-C650-B7CA-621F-8C8A5EE7B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6A9B3-0846-82FD-1531-3EBE0A85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A7886A-E381-4ECA-0BE8-A912ED0B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42E8BE-0123-BE35-17AE-96C7FC48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65FC6-BEC3-4207-A905-474750B8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B1BAC9-BB51-C486-648B-EFC1B8095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A311C3-2CFA-32D3-EEFB-2E0C1548E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A151C9-01A7-16B4-D58F-3217A398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D43F6D-B341-30AD-4FC6-8AF5C978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7B1586-8BD4-65E0-5C63-414BEB98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69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4D72F5-E03A-092F-2101-A1522DCE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0ADB5-F7B5-F7BB-9E32-925145F48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73094C-55FA-AB52-1F66-1CD02AA28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674536-B4D1-8833-2381-721116E65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A0E54C-93F3-3BD3-508C-995A9E890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1C9481-BE37-B1AD-2EBA-C91CF331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6F4A91-D9A0-D482-8FDE-237DBC2B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2B66D4-84F2-6A47-92AC-43990EEC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86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1DE0E-203A-7A73-FB31-EA7A0A07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5939B0-89AF-0227-CCED-6559733C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A03A28-886B-3FA4-0AF7-6B3DFBF5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91676C-69EB-ACD5-CCDE-CC47C5A1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4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86AC30-ABD2-FC15-552F-1F99499E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A69C71-26DD-BA96-D532-CFA0BE91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E4489D-1962-B171-E29A-03367749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13C46-B698-CDFB-226D-F9290C50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C1D11C-9C84-6C5D-D878-F925D8DF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F48F41-132C-BF09-B747-34C310F7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E797EA-A478-5448-3C45-96EC45BA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F65134-D7A3-181A-51FC-2A9828F0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3DF6BA-E4F5-749F-4C98-F32AAEF9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0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B5584-3891-73B0-B6F1-45C57990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9F5BED-9BDA-3D86-3BA1-136ABC542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4F821C-3158-D933-5304-45729AE23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22AED0-F0F9-7054-2A05-5196DBAC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C02746-E7B9-E5F4-3B7D-AF820F3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4FE569-6CE1-2E71-BEAD-EB8FA687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3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0B3EA4-BCA2-E9A2-CBD9-5D36DC60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660D42-D2D9-0154-C158-BEA0006A9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35D565-A58D-202D-5A12-EE51D898C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6D7D-EEB1-4B10-A5CC-C3AD5520F4B9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3E501D-6FBC-1E8C-AFC2-B5F0BBA45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FE07B1-58E5-83D7-530D-68297E56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49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4.png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NUL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2.emf"/><Relationship Id="rId5" Type="http://schemas.openxmlformats.org/officeDocument/2006/relationships/customXml" Target="../ink/ink9.xml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11" Type="http://schemas.openxmlformats.org/officeDocument/2006/relationships/image" Target="../media/image54.emf"/><Relationship Id="rId5" Type="http://schemas.openxmlformats.org/officeDocument/2006/relationships/image" Target="../media/image40.png"/><Relationship Id="rId10" Type="http://schemas.openxmlformats.org/officeDocument/2006/relationships/customXml" Target="../ink/ink13.xml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53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2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2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6.png"/><Relationship Id="rId7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lum bright="18000" contrast="-24000"/>
          </a:blip>
          <a:srcRect b="6021"/>
          <a:stretch>
            <a:fillRect/>
          </a:stretch>
        </p:blipFill>
        <p:spPr>
          <a:xfrm>
            <a:off x="0" y="0"/>
            <a:ext cx="12191365" cy="68916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8165" y="1428750"/>
            <a:ext cx="599440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r>
              <a:rPr lang="en-US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高考实验</a:t>
            </a:r>
            <a:endParaRPr lang="en-US" altLang="zh-CN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4880" y="2913380"/>
            <a:ext cx="26822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实验热点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54045" y="4357370"/>
            <a:ext cx="5600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（气体的制备、净化、收集、处理）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标题 163841"/>
          <p:cNvSpPr>
            <a:spLocks noGrp="1" noRot="1"/>
          </p:cNvSpPr>
          <p:nvPr>
            <p:ph type="title"/>
          </p:nvPr>
        </p:nvSpPr>
        <p:spPr>
          <a:xfrm>
            <a:off x="149860" y="-202247"/>
            <a:ext cx="8540750" cy="1143000"/>
          </a:xfrm>
        </p:spPr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3</a:t>
            </a:r>
            <a:r>
              <a:rPr kumimoji="0" lang="zh-CN" altLang="en-US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、气体的净化装置</a:t>
            </a:r>
          </a:p>
        </p:txBody>
      </p:sp>
      <p:sp>
        <p:nvSpPr>
          <p:cNvPr id="163843" name="文本占位符 163842"/>
          <p:cNvSpPr>
            <a:spLocks noGrp="1" noRot="1"/>
          </p:cNvSpPr>
          <p:nvPr>
            <p:ph type="body" sz="half" idx="1"/>
          </p:nvPr>
        </p:nvSpPr>
        <p:spPr>
          <a:xfrm>
            <a:off x="339725" y="589915"/>
            <a:ext cx="4752975" cy="1152525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kumimoji="0" lang="en-US" altLang="zh-CN" sz="2800" b="1" i="0" u="none" strike="noStrike" kern="1200" cap="none" spc="0" normalizeH="0" baseline="0" noProof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3.2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　干燥装置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</a:pPr>
            <a:r>
              <a:rPr kumimoji="0" lang="en-US" altLang="zh-CN" sz="2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3.2.2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　干燥剂的选择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endParaRPr kumimoji="0" lang="zh-CN" altLang="en-US" sz="2800" b="1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3908" name="内容占位符 163907"/>
          <p:cNvGraphicFramePr>
            <a:graphicFrameLocks noGrp="1"/>
          </p:cNvGraphicFramePr>
          <p:nvPr>
            <p:ph sz="half" idx="2"/>
            <p:custDataLst>
              <p:tags r:id="rId1"/>
            </p:custDataLst>
          </p:nvPr>
        </p:nvGraphicFramePr>
        <p:xfrm>
          <a:off x="1703388" y="1557338"/>
          <a:ext cx="8785225" cy="5023803"/>
        </p:xfrm>
        <a:graphic>
          <a:graphicData uri="http://schemas.openxmlformats.org/drawingml/2006/table">
            <a:tbl>
              <a:tblPr/>
              <a:tblGrid>
                <a:gridCol w="203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液态干燥剂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固态干燥剂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1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装置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5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干燥剂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浓硫酸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无水</a:t>
                      </a:r>
                      <a:r>
                        <a:rPr lang="en-US" altLang="zh-CN" b="1"/>
                        <a:t>CaCl</a:t>
                      </a:r>
                      <a:r>
                        <a:rPr lang="en-US" altLang="zh-CN" b="1" baseline="-25000"/>
                        <a:t>2</a:t>
                      </a:r>
                      <a:endParaRPr lang="zh-CN" altLang="en-US" b="1" baseline="-2500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/>
                        <a:t>P</a:t>
                      </a:r>
                      <a:r>
                        <a:rPr lang="en-US" altLang="zh-CN" b="1" baseline="-25000"/>
                        <a:t>2</a:t>
                      </a:r>
                      <a:r>
                        <a:rPr lang="en-US" altLang="zh-CN" b="1"/>
                        <a:t>O</a:t>
                      </a:r>
                      <a:r>
                        <a:rPr lang="en-US" altLang="zh-CN" b="1" baseline="-25000"/>
                        <a:t>5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碱石灰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6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可干燥气体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09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不可干燥气体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3878" name="文本框 163877"/>
          <p:cNvSpPr txBox="1"/>
          <p:nvPr/>
        </p:nvSpPr>
        <p:spPr>
          <a:xfrm>
            <a:off x="6096000" y="1295400"/>
            <a:ext cx="46482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</a:pPr>
            <a:endParaRPr lang="en-US" altLang="zh-CN" sz="2400" b="1">
              <a:solidFill>
                <a:schemeClr val="hlin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endParaRPr lang="en-US" altLang="zh-CN" sz="120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9" name="文本框 163878"/>
          <p:cNvSpPr txBox="1"/>
          <p:nvPr/>
        </p:nvSpPr>
        <p:spPr>
          <a:xfrm>
            <a:off x="3876675" y="5445125"/>
            <a:ext cx="1931988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 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</a:p>
          <a:p>
            <a:r>
              <a:rPr lang="en-US" altLang="zh-CN" sz="2400" b="1" err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HBr</a:t>
            </a:r>
            <a:r>
              <a:rPr lang="zh-CN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 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HI</a:t>
            </a:r>
          </a:p>
        </p:txBody>
      </p:sp>
      <p:sp>
        <p:nvSpPr>
          <p:cNvPr id="163880" name="文本框 163879"/>
          <p:cNvSpPr txBox="1"/>
          <p:nvPr/>
        </p:nvSpPr>
        <p:spPr>
          <a:xfrm>
            <a:off x="5880100" y="5573713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63881" name="文本框 163880"/>
          <p:cNvSpPr txBox="1"/>
          <p:nvPr/>
        </p:nvSpPr>
        <p:spPr>
          <a:xfrm>
            <a:off x="7248525" y="5661025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63882" name="文本框 163881"/>
          <p:cNvSpPr txBox="1"/>
          <p:nvPr/>
        </p:nvSpPr>
        <p:spPr>
          <a:xfrm>
            <a:off x="8458200" y="5373688"/>
            <a:ext cx="2209800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Cl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HX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 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SO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 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NO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CO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rgbClr val="FF00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endParaRPr lang="en-US" altLang="zh-CN" sz="1200">
              <a:solidFill>
                <a:srgbClr val="FF0000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grpSp>
        <p:nvGrpSpPr>
          <p:cNvPr id="45098" name="组合 163894"/>
          <p:cNvGrpSpPr/>
          <p:nvPr/>
        </p:nvGrpSpPr>
        <p:grpSpPr>
          <a:xfrm>
            <a:off x="4151313" y="2349500"/>
            <a:ext cx="1457325" cy="1181893"/>
            <a:chOff x="0" y="0"/>
            <a:chExt cx="918" cy="993"/>
          </a:xfrm>
        </p:grpSpPr>
        <p:pic>
          <p:nvPicPr>
            <p:cNvPr id="45099" name="Picture 103" descr="D:\own\Ly\成套化学实验装置图_第六单元 化学实验方案的设计_高三教材注解_教材注解_中学应用化学网(^_^)安阳市第一中学 张保国 欢迎您的光临 yyhx_my163_com.files\Image23.gif"/>
            <p:cNvPicPr>
              <a:picLocks noChangeAspect="1"/>
            </p:cNvPicPr>
            <p:nvPr/>
          </p:nvPicPr>
          <p:blipFill>
            <a:blip r:embed="rId3" r:link="rId4"/>
            <a:srcRect l="41916" t="31871" r="34074" b="17580"/>
            <a:stretch>
              <a:fillRect/>
            </a:stretch>
          </p:blipFill>
          <p:spPr>
            <a:xfrm>
              <a:off x="113" y="0"/>
              <a:ext cx="480" cy="6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100" name="Text Box 105"/>
            <p:cNvSpPr txBox="1"/>
            <p:nvPr/>
          </p:nvSpPr>
          <p:spPr>
            <a:xfrm>
              <a:off x="0" y="658"/>
              <a:ext cx="918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000" b="1">
                  <a:solidFill>
                    <a:srgbClr val="110F0D"/>
                  </a:solidFill>
                  <a:latin typeface="Arial" panose="020B0604020202020204" pitchFamily="34" charset="0"/>
                  <a:ea typeface="楷体_GB2312" pitchFamily="49" charset="-122"/>
                </a:rPr>
                <a:t>  </a:t>
              </a:r>
              <a:r>
                <a:rPr lang="zh-CN" altLang="en-US" sz="2000" b="1">
                  <a:solidFill>
                    <a:srgbClr val="110F0D"/>
                  </a:solidFill>
                  <a:latin typeface="Arial" panose="020B0604020202020204" pitchFamily="34" charset="0"/>
                  <a:ea typeface="楷体_GB2312" pitchFamily="49" charset="-122"/>
                </a:rPr>
                <a:t>浓硫酸</a:t>
              </a:r>
              <a:endParaRPr lang="zh-CN" altLang="en-US" sz="2000" b="1">
                <a:solidFill>
                  <a:srgbClr val="110F0D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pic>
        <p:nvPicPr>
          <p:cNvPr id="45101" name="Picture 5" descr="Image6.gif (1154 字节)"/>
          <p:cNvPicPr>
            <a:picLocks noChangeAspect="1"/>
          </p:cNvPicPr>
          <p:nvPr/>
        </p:nvPicPr>
        <p:blipFill>
          <a:blip r:embed="rId5" r:link="rId4"/>
          <a:stretch>
            <a:fillRect/>
          </a:stretch>
        </p:blipFill>
        <p:spPr>
          <a:xfrm>
            <a:off x="8472488" y="2276475"/>
            <a:ext cx="1439862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102" name="图片 1639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925" y="1989138"/>
            <a:ext cx="1438275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5" name="Text Box 137"/>
          <p:cNvSpPr txBox="1"/>
          <p:nvPr/>
        </p:nvSpPr>
        <p:spPr>
          <a:xfrm>
            <a:off x="8256588" y="1989138"/>
            <a:ext cx="22320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干燥管：</a:t>
            </a:r>
            <a:r>
              <a:rPr lang="zh-CN" altLang="en-US" sz="2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大进小出</a:t>
            </a:r>
            <a:endParaRPr lang="zh-CN" altLang="en-US" sz="20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906" name="Text Box 135"/>
          <p:cNvSpPr txBox="1"/>
          <p:nvPr/>
        </p:nvSpPr>
        <p:spPr>
          <a:xfrm>
            <a:off x="4079875" y="1916113"/>
            <a:ext cx="16557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长进短出</a:t>
            </a:r>
            <a:endParaRPr lang="zh-CN" altLang="en-US" sz="28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907" name="Text Box 137"/>
          <p:cNvSpPr txBox="1"/>
          <p:nvPr/>
        </p:nvSpPr>
        <p:spPr>
          <a:xfrm>
            <a:off x="5880100" y="1989138"/>
            <a:ext cx="23764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U</a:t>
            </a:r>
            <a:r>
              <a:rPr lang="zh-CN" altLang="en-US" sz="2000" b="1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形管：</a:t>
            </a:r>
            <a:r>
              <a:rPr lang="zh-CN" altLang="en-US" sz="2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左进右出</a:t>
            </a:r>
            <a:endParaRPr lang="zh-CN" altLang="en-US" sz="20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1807560" y="3224520"/>
              <a:ext cx="8444880" cy="328500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8200" y="3215160"/>
                <a:ext cx="8463600" cy="330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8" grpId="0"/>
      <p:bldP spid="163879" grpId="0"/>
      <p:bldP spid="163880" grpId="0"/>
      <p:bldP spid="163881" grpId="0"/>
      <p:bldP spid="163882" grpId="0"/>
      <p:bldP spid="163905" grpId="0"/>
      <p:bldP spid="163906" grpId="0"/>
      <p:bldP spid="1639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57" name="对象 134156"/>
          <p:cNvGraphicFramePr/>
          <p:nvPr/>
        </p:nvGraphicFramePr>
        <p:xfrm>
          <a:off x="1620838" y="1186815"/>
          <a:ext cx="8342312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8343900" imgH="5586730" progId="Word.Document.8">
                  <p:embed/>
                </p:oleObj>
              </mc:Choice>
              <mc:Fallback>
                <p:oleObj r:id="rId3" imgW="8343900" imgH="5586730" progId="Word.Document.8">
                  <p:embed/>
                  <p:pic>
                    <p:nvPicPr>
                      <p:cNvPr id="134157" name="对象 1341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838" y="1186815"/>
                        <a:ext cx="8342312" cy="5586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对象 134149"/>
          <p:cNvGraphicFramePr/>
          <p:nvPr/>
        </p:nvGraphicFramePr>
        <p:xfrm>
          <a:off x="5935663" y="2596515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5" imgW="5276215" imgH="397510" progId="Word.Document.8">
                  <p:embed/>
                </p:oleObj>
              </mc:Choice>
              <mc:Fallback>
                <p:oleObj r:id="rId5" imgW="5276215" imgH="397510" progId="Word.Document.8">
                  <p:embed/>
                  <p:pic>
                    <p:nvPicPr>
                      <p:cNvPr id="134150" name="对象 13414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5663" y="2596515"/>
                        <a:ext cx="5273675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对象 134150"/>
          <p:cNvGraphicFramePr/>
          <p:nvPr/>
        </p:nvGraphicFramePr>
        <p:xfrm>
          <a:off x="6007100" y="3137853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7" imgW="5276215" imgH="397510" progId="Word.Document.8">
                  <p:embed/>
                </p:oleObj>
              </mc:Choice>
              <mc:Fallback>
                <p:oleObj r:id="rId7" imgW="5276215" imgH="397510" progId="Word.Document.8">
                  <p:embed/>
                  <p:pic>
                    <p:nvPicPr>
                      <p:cNvPr id="134151" name="对象 13415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07100" y="3137853"/>
                        <a:ext cx="5273675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2" name="对象 134151"/>
          <p:cNvGraphicFramePr/>
          <p:nvPr/>
        </p:nvGraphicFramePr>
        <p:xfrm>
          <a:off x="6007100" y="3604578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9" imgW="5276215" imgH="397510" progId="Word.Document.8">
                  <p:embed/>
                </p:oleObj>
              </mc:Choice>
              <mc:Fallback>
                <p:oleObj r:id="rId9" imgW="5276215" imgH="397510" progId="Word.Document.8">
                  <p:embed/>
                  <p:pic>
                    <p:nvPicPr>
                      <p:cNvPr id="134152" name="对象 1341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7100" y="3604578"/>
                        <a:ext cx="5273675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3" name="对象 134152"/>
          <p:cNvGraphicFramePr/>
          <p:nvPr/>
        </p:nvGraphicFramePr>
        <p:xfrm>
          <a:off x="5486400" y="4109403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11" imgW="5276215" imgH="397510" progId="Word.Document.8">
                  <p:embed/>
                </p:oleObj>
              </mc:Choice>
              <mc:Fallback>
                <p:oleObj r:id="rId11" imgW="5276215" imgH="397510" progId="Word.Document.8">
                  <p:embed/>
                  <p:pic>
                    <p:nvPicPr>
                      <p:cNvPr id="134153" name="对象 13415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86400" y="4109403"/>
                        <a:ext cx="5273675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4" name="对象 134153"/>
          <p:cNvGraphicFramePr/>
          <p:nvPr/>
        </p:nvGraphicFramePr>
        <p:xfrm>
          <a:off x="5557838" y="4612640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13" imgW="5276215" imgH="397510" progId="Word.Document.8">
                  <p:embed/>
                </p:oleObj>
              </mc:Choice>
              <mc:Fallback>
                <p:oleObj r:id="rId13" imgW="5276215" imgH="397510" progId="Word.Document.8">
                  <p:embed/>
                  <p:pic>
                    <p:nvPicPr>
                      <p:cNvPr id="134154" name="对象 13415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57838" y="4612640"/>
                        <a:ext cx="5273675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5" name="对象 134154"/>
          <p:cNvGraphicFramePr/>
          <p:nvPr/>
        </p:nvGraphicFramePr>
        <p:xfrm>
          <a:off x="5846763" y="5117465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15" imgW="5276215" imgH="397510" progId="Word.Document.8">
                  <p:embed/>
                </p:oleObj>
              </mc:Choice>
              <mc:Fallback>
                <p:oleObj r:id="rId15" imgW="5276215" imgH="397510" progId="Word.Document.8">
                  <p:embed/>
                  <p:pic>
                    <p:nvPicPr>
                      <p:cNvPr id="134155" name="对象 13415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46763" y="5117465"/>
                        <a:ext cx="5273675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06730" y="312420"/>
            <a:ext cx="36455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3.3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常见气体除杂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墨迹 1"/>
              <p14:cNvContentPartPr/>
              <p14:nvPr/>
            </p14:nvContentPartPr>
            <p14:xfrm>
              <a:off x="2436840" y="3445560"/>
              <a:ext cx="7873560" cy="285516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7480" y="3436200"/>
                <a:ext cx="7892280" cy="287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43923" y="-73"/>
            <a:ext cx="11032059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3.4 </a:t>
            </a:r>
            <a:r>
              <a:rPr lang="zh-CN" altLang="en-US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典型</a:t>
            </a:r>
            <a:r>
              <a:rPr lang="zh-CN" altLang="zh-CN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气体检验</a:t>
            </a:r>
            <a:endParaRPr lang="zh-CN" altLang="zh-CN" sz="105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1333" y="687084"/>
          <a:ext cx="11521281" cy="2931755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6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检验方法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用湿润的淀粉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-KI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试纸靠近待检气体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试纸变蓝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气体为黄绿色，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也能使湿润的淀粉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-KI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试纸变蓝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通入品红溶液，然后加热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品红溶液褪色，加热后又恢复红色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气体无色有刺激性气味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34370" y="3624605"/>
          <a:ext cx="10729192" cy="3291840"/>
        </p:xfrm>
        <a:graphic>
          <a:graphicData uri="http://schemas.openxmlformats.org/drawingml/2006/table">
            <a:tbl>
              <a:tblPr/>
              <a:tblGrid>
                <a:gridCol w="97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8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用湿润的红色石蕊试纸检验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试纸变蓝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在中学阶段，遇水显碱性的气体只有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用蘸有浓盐酸的玻璃棒靠近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有白烟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将气体通入澄清的石灰水中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石灰水变浑浊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气体无色无味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442800" y="1182600"/>
              <a:ext cx="11129400" cy="549792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440" y="1173240"/>
                <a:ext cx="11148120" cy="551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矩形 32771"/>
          <p:cNvSpPr>
            <a:spLocks noRot="1"/>
          </p:cNvSpPr>
          <p:nvPr/>
        </p:nvSpPr>
        <p:spPr>
          <a:xfrm>
            <a:off x="1233488" y="1423353"/>
            <a:ext cx="3168650" cy="647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742950" lvl="1" indent="-28575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None/>
            </a:pPr>
            <a:r>
              <a:rPr lang="zh-CN" altLang="en-US" sz="2800" b="1" u="none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u="none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u="none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）排空气法</a:t>
            </a:r>
          </a:p>
        </p:txBody>
      </p:sp>
      <p:pic>
        <p:nvPicPr>
          <p:cNvPr id="32775" name="内容占位符 32774" descr="30"/>
          <p:cNvPicPr>
            <a:picLocks noGrp="1" noRot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402138" y="2276475"/>
            <a:ext cx="1046162" cy="1728788"/>
          </a:xfrm>
        </p:spPr>
      </p:pic>
      <p:pic>
        <p:nvPicPr>
          <p:cNvPr id="32779" name="图片 32778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2205038"/>
            <a:ext cx="896938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图片 32780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025" y="2060575"/>
            <a:ext cx="1800225" cy="19446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87" name="组合 32786"/>
          <p:cNvGrpSpPr/>
          <p:nvPr/>
        </p:nvGrpSpPr>
        <p:grpSpPr>
          <a:xfrm>
            <a:off x="4511675" y="4437063"/>
            <a:ext cx="5256213" cy="1439862"/>
            <a:chOff x="1867" y="3022"/>
            <a:chExt cx="3553" cy="1043"/>
          </a:xfrm>
        </p:grpSpPr>
        <p:pic>
          <p:nvPicPr>
            <p:cNvPr id="47110" name="内容占位符 32776" descr="31"/>
            <p:cNvPicPr>
              <a:picLocks noGrp="1" noRot="1" noChangeAspect="1"/>
            </p:cNvPicPr>
            <p:nvPr>
              <p:ph sz="quarter" idx="4294967295"/>
            </p:nvPr>
          </p:nvPicPr>
          <p:blipFill>
            <a:blip r:embed="rId5"/>
            <a:stretch>
              <a:fillRect/>
            </a:stretch>
          </p:blipFill>
          <p:spPr>
            <a:xfrm>
              <a:off x="1867" y="3022"/>
              <a:ext cx="567" cy="952"/>
            </a:xfrm>
          </p:spPr>
        </p:pic>
        <p:pic>
          <p:nvPicPr>
            <p:cNvPr id="47111" name="图片 32779" descr="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8" y="3022"/>
              <a:ext cx="599" cy="10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12" name="图片 32781" descr="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" y="3022"/>
              <a:ext cx="922" cy="10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2783" name="文本框 32782"/>
          <p:cNvSpPr txBox="1"/>
          <p:nvPr/>
        </p:nvSpPr>
        <p:spPr>
          <a:xfrm>
            <a:off x="1919288" y="2636838"/>
            <a:ext cx="2016125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收集比空气重的气体</a:t>
            </a:r>
          </a:p>
        </p:txBody>
      </p:sp>
      <p:sp>
        <p:nvSpPr>
          <p:cNvPr id="32784" name="文本框 32783"/>
          <p:cNvSpPr txBox="1"/>
          <p:nvPr/>
        </p:nvSpPr>
        <p:spPr>
          <a:xfrm>
            <a:off x="1992313" y="4652963"/>
            <a:ext cx="2016125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收集比空气轻的气体</a:t>
            </a:r>
          </a:p>
        </p:txBody>
      </p:sp>
      <p:sp>
        <p:nvSpPr>
          <p:cNvPr id="32789" name="矩形 32788"/>
          <p:cNvSpPr>
            <a:spLocks noRot="1"/>
          </p:cNvSpPr>
          <p:nvPr/>
        </p:nvSpPr>
        <p:spPr>
          <a:xfrm>
            <a:off x="661035" y="28067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 fontAlgn="base"/>
            <a:r>
              <a:rPr lang="en-US" altLang="zh-CN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、气体的收集装置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35841"/>
          <p:cNvSpPr>
            <a:spLocks noGrp="1" noRot="1"/>
          </p:cNvSpPr>
          <p:nvPr>
            <p:ph type="title" idx="4294967295"/>
          </p:nvPr>
        </p:nvSpPr>
        <p:spPr>
          <a:xfrm>
            <a:off x="851535" y="296545"/>
            <a:ext cx="8540750" cy="1143000"/>
          </a:xfrm>
        </p:spPr>
        <p:txBody>
          <a:bodyPr anchor="ctr"/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、气体的收集装置</a:t>
            </a:r>
          </a:p>
        </p:txBody>
      </p:sp>
      <p:pic>
        <p:nvPicPr>
          <p:cNvPr id="35847" name="内容占位符 35846" descr="22"/>
          <p:cNvPicPr>
            <a:picLocks noGrp="1" noRot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495550" y="3860800"/>
            <a:ext cx="1871663" cy="1539875"/>
          </a:xfrm>
        </p:spPr>
      </p:pic>
      <p:sp>
        <p:nvSpPr>
          <p:cNvPr id="35845" name="矩形 35844"/>
          <p:cNvSpPr>
            <a:spLocks noRot="1"/>
          </p:cNvSpPr>
          <p:nvPr/>
        </p:nvSpPr>
        <p:spPr>
          <a:xfrm>
            <a:off x="1992313" y="1916113"/>
            <a:ext cx="6983413" cy="12842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>
              <a:buNone/>
            </a:pPr>
            <a:r>
              <a:rPr lang="zh-CN" altLang="en-US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）排水（液）法</a:t>
            </a:r>
          </a:p>
        </p:txBody>
      </p:sp>
      <p:pic>
        <p:nvPicPr>
          <p:cNvPr id="35849" name="内容占位符 35848" descr="36"/>
          <p:cNvPicPr>
            <a:picLocks noGrp="1" noRot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8040688" y="3429000"/>
            <a:ext cx="1150937" cy="1943100"/>
          </a:xfrm>
        </p:spPr>
      </p:pic>
      <p:sp>
        <p:nvSpPr>
          <p:cNvPr id="35851" name="右箭头 35850"/>
          <p:cNvSpPr/>
          <p:nvPr/>
        </p:nvSpPr>
        <p:spPr>
          <a:xfrm>
            <a:off x="5375275" y="4292600"/>
            <a:ext cx="1079500" cy="720725"/>
          </a:xfrm>
          <a:prstGeom prst="rightArrow">
            <a:avLst>
              <a:gd name="adj1" fmla="val 50000"/>
              <a:gd name="adj2" fmla="val 37417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2" name="直接连接符 35851"/>
          <p:cNvSpPr/>
          <p:nvPr/>
        </p:nvSpPr>
        <p:spPr>
          <a:xfrm>
            <a:off x="7608888" y="3357563"/>
            <a:ext cx="431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853" name="直接连接符 35852"/>
          <p:cNvSpPr/>
          <p:nvPr/>
        </p:nvSpPr>
        <p:spPr>
          <a:xfrm>
            <a:off x="9120188" y="3357563"/>
            <a:ext cx="3810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" name="文本框 1"/>
          <p:cNvSpPr txBox="1"/>
          <p:nvPr/>
        </p:nvSpPr>
        <p:spPr>
          <a:xfrm>
            <a:off x="6454775" y="617855"/>
            <a:ext cx="5105400" cy="2158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饱和食盐水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饱和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NaHCO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溶液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饱和</a:t>
            </a:r>
            <a:r>
              <a:rPr lang="en-US" altLang="zh-CN" sz="2400" b="1" kern="1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NaHS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溶液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四氯化碳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HCl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NH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525720" y="1628640"/>
              <a:ext cx="4600440" cy="2258280"/>
            </p14:xfrm>
          </p:contentPart>
        </mc:Choice>
        <mc:Fallback xmlns=""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6360" y="1619280"/>
                <a:ext cx="4619160" cy="227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1745"/>
          <p:cNvSpPr>
            <a:spLocks noGrp="1" noRot="1"/>
          </p:cNvSpPr>
          <p:nvPr>
            <p:ph type="title" idx="4294967295"/>
          </p:nvPr>
        </p:nvSpPr>
        <p:spPr>
          <a:xfrm>
            <a:off x="506730" y="213360"/>
            <a:ext cx="8540750" cy="1143000"/>
          </a:xfr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4</a:t>
            </a:r>
            <a:r>
              <a:rPr kumimoji="0" lang="zh-C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、气体的收集装置</a:t>
            </a:r>
          </a:p>
        </p:txBody>
      </p:sp>
      <p:sp>
        <p:nvSpPr>
          <p:cNvPr id="31750" name="矩形 31749"/>
          <p:cNvSpPr>
            <a:spLocks noRot="1"/>
          </p:cNvSpPr>
          <p:nvPr/>
        </p:nvSpPr>
        <p:spPr>
          <a:xfrm>
            <a:off x="1847850" y="1700213"/>
            <a:ext cx="3240088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>
              <a:buNone/>
            </a:pP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）贮气瓶</a:t>
            </a:r>
            <a:endParaRPr lang="zh-CN" altLang="en-US" sz="32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31751" name="内容占位符 31750" descr="55"/>
          <p:cNvPicPr>
            <a:picLocks noGrp="1" noRot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047163" y="2667000"/>
            <a:ext cx="1620837" cy="3525838"/>
          </a:xfrm>
        </p:spPr>
      </p:pic>
      <p:graphicFrame>
        <p:nvGraphicFramePr>
          <p:cNvPr id="31753" name="对象 31752"/>
          <p:cNvGraphicFramePr/>
          <p:nvPr/>
        </p:nvGraphicFramePr>
        <p:xfrm>
          <a:off x="2208213" y="2997200"/>
          <a:ext cx="2735262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1514475" imgH="1285875" progId="Paint.Picture">
                  <p:embed/>
                </p:oleObj>
              </mc:Choice>
              <mc:Fallback>
                <p:oleObj r:id="rId4" imgW="1514475" imgH="1285875" progId="Paint.Picture">
                  <p:embed/>
                  <p:pic>
                    <p:nvPicPr>
                      <p:cNvPr id="31753" name="对象 317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8213" y="2997200"/>
                        <a:ext cx="2735262" cy="2449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矩形 31753"/>
          <p:cNvSpPr>
            <a:spLocks noRot="1"/>
          </p:cNvSpPr>
          <p:nvPr/>
        </p:nvSpPr>
        <p:spPr>
          <a:xfrm>
            <a:off x="5519738" y="1773238"/>
            <a:ext cx="4105275" cy="1368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>
              <a:buNone/>
            </a:pP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4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）贮气袋</a:t>
            </a:r>
            <a:endParaRPr lang="zh-CN" altLang="en-US" sz="32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31755" name="对象 31754"/>
          <p:cNvGraphicFramePr/>
          <p:nvPr/>
        </p:nvGraphicFramePr>
        <p:xfrm>
          <a:off x="5303838" y="2924175"/>
          <a:ext cx="3241675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6" imgW="2019300" imgH="1285875" progId="Paint.Picture">
                  <p:embed/>
                </p:oleObj>
              </mc:Choice>
              <mc:Fallback>
                <p:oleObj r:id="rId6" imgW="2019300" imgH="1285875" progId="Paint.Picture">
                  <p:embed/>
                  <p:pic>
                    <p:nvPicPr>
                      <p:cNvPr id="31755" name="对象 3175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03838" y="2924175"/>
                        <a:ext cx="3241675" cy="2432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墨迹 1"/>
              <p14:cNvContentPartPr/>
              <p14:nvPr/>
            </p14:nvContentPartPr>
            <p14:xfrm>
              <a:off x="5303160" y="2460240"/>
              <a:ext cx="5834160" cy="355392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3800" y="2450880"/>
                <a:ext cx="5852880" cy="357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74753"/>
          <p:cNvSpPr>
            <a:spLocks noGrp="1" noRot="1"/>
          </p:cNvSpPr>
          <p:nvPr>
            <p:ph type="title"/>
          </p:nvPr>
        </p:nvSpPr>
        <p:spPr>
          <a:xfrm>
            <a:off x="698500" y="45720"/>
            <a:ext cx="10515600" cy="1325563"/>
          </a:xfrm>
        </p:spPr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、尾气处理装置</a:t>
            </a:r>
          </a:p>
        </p:txBody>
      </p:sp>
      <p:sp>
        <p:nvSpPr>
          <p:cNvPr id="74761" name="文本框 74760"/>
          <p:cNvSpPr txBox="1"/>
          <p:nvPr/>
        </p:nvSpPr>
        <p:spPr>
          <a:xfrm>
            <a:off x="2286000" y="5149850"/>
            <a:ext cx="36099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尾气的处理方法</a:t>
            </a:r>
          </a:p>
        </p:txBody>
      </p:sp>
      <p:sp>
        <p:nvSpPr>
          <p:cNvPr id="74762" name="矩形 74761"/>
          <p:cNvSpPr>
            <a:spLocks noRot="1"/>
          </p:cNvSpPr>
          <p:nvPr/>
        </p:nvSpPr>
        <p:spPr>
          <a:xfrm>
            <a:off x="2971800" y="4419600"/>
            <a:ext cx="6451600" cy="244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　　直接排放</a:t>
            </a:r>
          </a:p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　　直接吸收</a:t>
            </a:r>
          </a:p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　 防倒吸吸收</a:t>
            </a:r>
          </a:p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　　燃烧处理</a:t>
            </a:r>
          </a:p>
          <a:p>
            <a:pPr lvl="0" fontAlgn="base"/>
            <a:endParaRPr lang="zh-CN" altLang="en-US" sz="2800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4763" name="左大括号 74762"/>
          <p:cNvSpPr/>
          <p:nvPr/>
        </p:nvSpPr>
        <p:spPr>
          <a:xfrm>
            <a:off x="5842000" y="4724400"/>
            <a:ext cx="228600" cy="1566863"/>
          </a:xfrm>
          <a:prstGeom prst="leftBrace">
            <a:avLst>
              <a:gd name="adj1" fmla="val 56991"/>
              <a:gd name="adj2" fmla="val 50051"/>
            </a:avLst>
          </a:prstGeom>
          <a:noFill/>
          <a:ln w="571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20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764" name="文本框 74763"/>
          <p:cNvSpPr txBox="1"/>
          <p:nvPr/>
        </p:nvSpPr>
        <p:spPr>
          <a:xfrm>
            <a:off x="1981200" y="1371600"/>
            <a:ext cx="9538335" cy="3475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32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总原则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）有毒、污染环境的气体不能直接排放。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）尾气吸收要选择合适的吸收剂和吸收装置。</a:t>
            </a:r>
          </a:p>
          <a:p>
            <a:pPr lvl="1" fontAlgn="base">
              <a:spcBef>
                <a:spcPct val="20000"/>
              </a:spcBef>
              <a:buClr>
                <a:schemeClr val="hlink"/>
              </a:buClr>
              <a:buChar char="•"/>
            </a:pPr>
            <a:r>
              <a:rPr lang="zh-CN" altLang="en-US" sz="28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防倒吸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HCl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NH</a:t>
            </a:r>
            <a:r>
              <a:rPr lang="en-US" altLang="zh-CN" sz="2800" b="1" strike="noStrike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strike="noStrike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  <a:p>
            <a:pPr lvl="1" fontAlgn="base">
              <a:spcBef>
                <a:spcPct val="20000"/>
              </a:spcBef>
              <a:buClr>
                <a:schemeClr val="hlink"/>
              </a:buClr>
              <a:buChar char="•"/>
            </a:pPr>
            <a:r>
              <a:rPr lang="zh-CN" altLang="en-US" sz="28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常用吸收剂：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水，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NaOH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溶液，硫酸铜溶液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）可燃性气体且难用吸收剂吸收：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燃烧处理或袋装。</a:t>
            </a:r>
          </a:p>
          <a:p>
            <a:endParaRPr lang="zh-CN" altLang="en-US" sz="20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3852000" y="1644480"/>
              <a:ext cx="7095960" cy="279144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2640" y="1635120"/>
                <a:ext cx="7114680" cy="281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矩形 113666"/>
          <p:cNvSpPr>
            <a:spLocks noRot="1"/>
          </p:cNvSpPr>
          <p:nvPr/>
        </p:nvSpPr>
        <p:spPr>
          <a:xfrm>
            <a:off x="708025" y="153035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>
              <a:spcBef>
                <a:spcPct val="0"/>
              </a:spcBef>
            </a:pPr>
            <a:r>
              <a:rPr lang="en-US" altLang="zh-CN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、尾气处理装置</a:t>
            </a:r>
          </a:p>
        </p:txBody>
      </p:sp>
      <p:sp>
        <p:nvSpPr>
          <p:cNvPr id="113669" name="文本框 113668"/>
          <p:cNvSpPr txBox="1"/>
          <p:nvPr/>
        </p:nvSpPr>
        <p:spPr>
          <a:xfrm>
            <a:off x="1676400" y="1447800"/>
            <a:ext cx="4038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）水溶解法</a:t>
            </a:r>
          </a:p>
        </p:txBody>
      </p:sp>
      <p:sp>
        <p:nvSpPr>
          <p:cNvPr id="113670" name="文本框 113669"/>
          <p:cNvSpPr txBox="1"/>
          <p:nvPr/>
        </p:nvSpPr>
        <p:spPr>
          <a:xfrm>
            <a:off x="4800600" y="1524000"/>
            <a:ext cx="3733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</a:t>
            </a:r>
            <a:r>
              <a:rPr lang="en-US" altLang="zh-CN" sz="2800" b="1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HCl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3671" name="组合 113670"/>
          <p:cNvGrpSpPr/>
          <p:nvPr/>
        </p:nvGrpSpPr>
        <p:grpSpPr>
          <a:xfrm>
            <a:off x="8001000" y="838200"/>
            <a:ext cx="1219200" cy="1371600"/>
            <a:chOff x="2688" y="3312"/>
            <a:chExt cx="696" cy="864"/>
          </a:xfrm>
        </p:grpSpPr>
        <p:pic>
          <p:nvPicPr>
            <p:cNvPr id="51205" name="图片 113671" descr="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88" y="3360"/>
              <a:ext cx="696" cy="8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6" name="直接连接符 113672"/>
            <p:cNvSpPr/>
            <p:nvPr/>
          </p:nvSpPr>
          <p:spPr>
            <a:xfrm>
              <a:off x="2688" y="3312"/>
              <a:ext cx="192" cy="9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13674" name="矩形 113673"/>
          <p:cNvSpPr/>
          <p:nvPr/>
        </p:nvSpPr>
        <p:spPr>
          <a:xfrm>
            <a:off x="1600200" y="2133600"/>
            <a:ext cx="4114800" cy="10287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/>
          <a:lstStyle/>
          <a:p>
            <a:pPr marL="1146175" lvl="0" indent="-1146175" algn="just" fontAlgn="base">
              <a:spcBef>
                <a:spcPct val="1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）碱液吸收法</a:t>
            </a:r>
          </a:p>
        </p:txBody>
      </p:sp>
      <p:sp>
        <p:nvSpPr>
          <p:cNvPr id="113675" name="文本框 113674"/>
          <p:cNvSpPr txBox="1"/>
          <p:nvPr/>
        </p:nvSpPr>
        <p:spPr>
          <a:xfrm>
            <a:off x="2667000" y="2819400"/>
            <a:ext cx="38100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</a:p>
        </p:txBody>
      </p:sp>
      <p:grpSp>
        <p:nvGrpSpPr>
          <p:cNvPr id="113681" name="组合 113680"/>
          <p:cNvGrpSpPr/>
          <p:nvPr/>
        </p:nvGrpSpPr>
        <p:grpSpPr>
          <a:xfrm>
            <a:off x="6657975" y="2362200"/>
            <a:ext cx="3552825" cy="1612900"/>
            <a:chOff x="3138" y="1488"/>
            <a:chExt cx="2238" cy="1016"/>
          </a:xfrm>
        </p:grpSpPr>
        <p:pic>
          <p:nvPicPr>
            <p:cNvPr id="51210" name="图片 113675" descr="吸收氯气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" y="1632"/>
              <a:ext cx="576" cy="7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11" name="图片 113676" descr="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8" y="1488"/>
              <a:ext cx="609" cy="101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12" name="组合 113677"/>
            <p:cNvGrpSpPr/>
            <p:nvPr/>
          </p:nvGrpSpPr>
          <p:grpSpPr>
            <a:xfrm>
              <a:off x="4578" y="1488"/>
              <a:ext cx="798" cy="947"/>
              <a:chOff x="4224" y="2640"/>
              <a:chExt cx="798" cy="947"/>
            </a:xfrm>
          </p:grpSpPr>
          <p:pic>
            <p:nvPicPr>
              <p:cNvPr id="51213" name="图片 113678" descr="2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68" y="2640"/>
                <a:ext cx="654" cy="94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214" name="直接连接符 113679"/>
              <p:cNvSpPr/>
              <p:nvPr/>
            </p:nvSpPr>
            <p:spPr>
              <a:xfrm>
                <a:off x="4224" y="2688"/>
                <a:ext cx="192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113682" name="矩形 113681"/>
          <p:cNvSpPr/>
          <p:nvPr/>
        </p:nvSpPr>
        <p:spPr>
          <a:xfrm>
            <a:off x="1600200" y="3733800"/>
            <a:ext cx="6248400" cy="685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/>
          <a:lstStyle/>
          <a:p>
            <a:pPr marL="1146175" lvl="0" indent="-1146175" algn="just" fontAlgn="base">
              <a:spcBef>
                <a:spcPct val="1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）燃烧或袋装处理法</a:t>
            </a:r>
          </a:p>
        </p:txBody>
      </p:sp>
      <p:sp>
        <p:nvSpPr>
          <p:cNvPr id="113683" name="文本框 113682"/>
          <p:cNvSpPr txBox="1"/>
          <p:nvPr/>
        </p:nvSpPr>
        <p:spPr>
          <a:xfrm>
            <a:off x="2590800" y="4419600"/>
            <a:ext cx="39624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</a:t>
            </a:r>
            <a:r>
              <a:rPr lang="en-US" altLang="zh-CN" sz="2800" b="1" baseline="-1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</a:p>
        </p:txBody>
      </p:sp>
      <p:pic>
        <p:nvPicPr>
          <p:cNvPr id="113684" name="图片 113683" descr="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610100"/>
            <a:ext cx="1368425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685" name="图片 113684" descr="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4610100"/>
            <a:ext cx="1738313" cy="1871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3686" name="组合 113685"/>
          <p:cNvGrpSpPr/>
          <p:nvPr/>
        </p:nvGrpSpPr>
        <p:grpSpPr>
          <a:xfrm>
            <a:off x="4876800" y="5257800"/>
            <a:ext cx="2041525" cy="1104900"/>
            <a:chOff x="2064" y="1584"/>
            <a:chExt cx="1286" cy="696"/>
          </a:xfrm>
        </p:grpSpPr>
        <p:grpSp>
          <p:nvGrpSpPr>
            <p:cNvPr id="51220" name="组合 113686"/>
            <p:cNvGrpSpPr/>
            <p:nvPr/>
          </p:nvGrpSpPr>
          <p:grpSpPr>
            <a:xfrm>
              <a:off x="2112" y="1584"/>
              <a:ext cx="1238" cy="696"/>
              <a:chOff x="3138" y="1152"/>
              <a:chExt cx="894" cy="486"/>
            </a:xfrm>
          </p:grpSpPr>
          <p:pic>
            <p:nvPicPr>
              <p:cNvPr id="51221" name="图片 113687" descr="23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22" y="1152"/>
                <a:ext cx="510" cy="4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222" name="图片 113688" descr="34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138" y="1152"/>
                <a:ext cx="618" cy="3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1223" name="直接连接符 113689"/>
            <p:cNvSpPr/>
            <p:nvPr/>
          </p:nvSpPr>
          <p:spPr>
            <a:xfrm flipV="1">
              <a:off x="2064" y="1920"/>
              <a:ext cx="240" cy="9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墨迹 1"/>
              <p14:cNvContentPartPr/>
              <p14:nvPr/>
            </p14:nvContentPartPr>
            <p14:xfrm>
              <a:off x="2043720" y="1350360"/>
              <a:ext cx="8984160" cy="434016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34360" y="1341000"/>
                <a:ext cx="9002880" cy="435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标题 52237"/>
          <p:cNvSpPr>
            <a:spLocks noGrp="1" noRot="1"/>
          </p:cNvSpPr>
          <p:nvPr>
            <p:ph type="title" sz="quarter"/>
          </p:nvPr>
        </p:nvSpPr>
        <p:spPr>
          <a:xfrm>
            <a:off x="513715" y="230505"/>
            <a:ext cx="10515600" cy="1325563"/>
          </a:xfrm>
        </p:spPr>
        <p:txBody>
          <a:bodyPr anchor="ctr"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、尾气处理装置</a:t>
            </a:r>
            <a:endParaRPr lang="zh-CN" altLang="en-US" sz="4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2228" name="内容占位符 52227" descr="吸收氯化氢"/>
          <p:cNvPicPr>
            <a:picLocks noGrp="1" noRot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16500" y="2070100"/>
            <a:ext cx="1058863" cy="1511300"/>
          </a:xfrm>
        </p:spPr>
      </p:pic>
      <p:grpSp>
        <p:nvGrpSpPr>
          <p:cNvPr id="52246" name="组合 52245"/>
          <p:cNvGrpSpPr/>
          <p:nvPr/>
        </p:nvGrpSpPr>
        <p:grpSpPr>
          <a:xfrm>
            <a:off x="7032625" y="1341438"/>
            <a:ext cx="2808288" cy="2198687"/>
            <a:chOff x="3787" y="845"/>
            <a:chExt cx="1588" cy="1385"/>
          </a:xfrm>
        </p:grpSpPr>
        <p:pic>
          <p:nvPicPr>
            <p:cNvPr id="2" name="内容占位符 52230" descr="39"/>
            <p:cNvPicPr>
              <a:picLocks noGrp="1" noRot="1" noChangeAspect="1"/>
            </p:cNvPicPr>
            <p:nvPr>
              <p:ph sz="quarter" idx="4294967295"/>
            </p:nvPr>
          </p:nvPicPr>
          <p:blipFill>
            <a:blip r:embed="rId3"/>
            <a:stretch>
              <a:fillRect/>
            </a:stretch>
          </p:blipFill>
          <p:spPr>
            <a:xfrm>
              <a:off x="3787" y="845"/>
              <a:ext cx="617" cy="1377"/>
            </a:xfrm>
          </p:spPr>
        </p:pic>
        <p:pic>
          <p:nvPicPr>
            <p:cNvPr id="52229" name="内容占位符 52233" descr="40"/>
            <p:cNvPicPr>
              <a:picLocks noGrp="1" noRot="1" noChangeAspect="1"/>
            </p:cNvPicPr>
            <p:nvPr>
              <p:ph sz="quarter" idx="4294967295"/>
            </p:nvPr>
          </p:nvPicPr>
          <p:blipFill>
            <a:blip r:embed="rId4"/>
            <a:stretch>
              <a:fillRect/>
            </a:stretch>
          </p:blipFill>
          <p:spPr>
            <a:xfrm>
              <a:off x="4526" y="1162"/>
              <a:ext cx="849" cy="1068"/>
            </a:xfrm>
          </p:spPr>
        </p:pic>
      </p:grpSp>
      <p:pic>
        <p:nvPicPr>
          <p:cNvPr id="52237" name="内容占位符 52236" descr="43"/>
          <p:cNvPicPr>
            <a:picLocks noGrp="1" noRot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159375" y="3933825"/>
            <a:ext cx="1223963" cy="2465388"/>
          </a:xfrm>
        </p:spPr>
      </p:pic>
      <p:pic>
        <p:nvPicPr>
          <p:cNvPr id="52240" name="图片 52239" descr="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500" y="4005263"/>
            <a:ext cx="1296988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2" name="图片 52241" descr="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888" y="4076700"/>
            <a:ext cx="1589087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3" name="图片 52242" descr="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0188" y="4648200"/>
            <a:ext cx="1354137" cy="166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4" name="文本框 52243"/>
          <p:cNvSpPr txBox="1"/>
          <p:nvPr/>
        </p:nvSpPr>
        <p:spPr>
          <a:xfrm>
            <a:off x="1058863" y="1341755"/>
            <a:ext cx="38846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）防倒吸吸收</a:t>
            </a:r>
          </a:p>
        </p:txBody>
      </p:sp>
      <p:sp>
        <p:nvSpPr>
          <p:cNvPr id="52245" name="文本框 52244"/>
          <p:cNvSpPr txBox="1"/>
          <p:nvPr/>
        </p:nvSpPr>
        <p:spPr>
          <a:xfrm>
            <a:off x="2438400" y="2420938"/>
            <a:ext cx="1800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标准装置</a:t>
            </a:r>
          </a:p>
        </p:txBody>
      </p:sp>
      <p:sp>
        <p:nvSpPr>
          <p:cNvPr id="52247" name="右箭头 52246"/>
          <p:cNvSpPr/>
          <p:nvPr/>
        </p:nvSpPr>
        <p:spPr>
          <a:xfrm>
            <a:off x="6384925" y="2636838"/>
            <a:ext cx="863600" cy="288925"/>
          </a:xfrm>
          <a:prstGeom prst="rightArrow">
            <a:avLst>
              <a:gd name="adj1" fmla="val 50000"/>
              <a:gd name="adj2" fmla="val 74669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48" name="文本框 52247"/>
          <p:cNvSpPr txBox="1"/>
          <p:nvPr/>
        </p:nvSpPr>
        <p:spPr>
          <a:xfrm>
            <a:off x="2566988" y="3500438"/>
            <a:ext cx="18002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安全瓶装置</a:t>
            </a:r>
          </a:p>
        </p:txBody>
      </p:sp>
      <p:sp>
        <p:nvSpPr>
          <p:cNvPr id="52249" name="右箭头 52248"/>
          <p:cNvSpPr/>
          <p:nvPr/>
        </p:nvSpPr>
        <p:spPr>
          <a:xfrm>
            <a:off x="4079875" y="2565400"/>
            <a:ext cx="863600" cy="288925"/>
          </a:xfrm>
          <a:prstGeom prst="rightArrow">
            <a:avLst>
              <a:gd name="adj1" fmla="val 50000"/>
              <a:gd name="adj2" fmla="val 74669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50" name="下箭头 52249"/>
          <p:cNvSpPr/>
          <p:nvPr/>
        </p:nvSpPr>
        <p:spPr>
          <a:xfrm>
            <a:off x="3359150" y="2924175"/>
            <a:ext cx="215900" cy="576263"/>
          </a:xfrm>
          <a:prstGeom prst="downArrow">
            <a:avLst>
              <a:gd name="adj1" fmla="val 50000"/>
              <a:gd name="adj2" fmla="val 66678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内容占位符 64515" descr="53"/>
          <p:cNvPicPr>
            <a:picLocks noGrp="1" noRot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763963" y="4292600"/>
            <a:ext cx="1827212" cy="1873250"/>
          </a:xfrm>
        </p:spPr>
      </p:pic>
      <p:pic>
        <p:nvPicPr>
          <p:cNvPr id="64518" name="内容占位符 64517" descr="52"/>
          <p:cNvPicPr>
            <a:picLocks noGrp="1" noRot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8975725" y="4076700"/>
            <a:ext cx="976313" cy="2232025"/>
          </a:xfrm>
        </p:spPr>
      </p:pic>
      <p:pic>
        <p:nvPicPr>
          <p:cNvPr id="64520" name="内容占位符 64519" descr="29"/>
          <p:cNvPicPr>
            <a:picLocks noGrp="1" noRot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6781800" y="1219200"/>
            <a:ext cx="1000125" cy="2447925"/>
          </a:xfrm>
        </p:spPr>
      </p:pic>
      <p:pic>
        <p:nvPicPr>
          <p:cNvPr id="64522" name="内容占位符 64521" descr="51"/>
          <p:cNvPicPr>
            <a:picLocks noGrp="1" noRot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3792538" y="1628775"/>
            <a:ext cx="1857375" cy="1871663"/>
          </a:xfrm>
        </p:spPr>
      </p:pic>
      <p:grpSp>
        <p:nvGrpSpPr>
          <p:cNvPr id="64529" name="组合 64528"/>
          <p:cNvGrpSpPr/>
          <p:nvPr/>
        </p:nvGrpSpPr>
        <p:grpSpPr>
          <a:xfrm>
            <a:off x="5951538" y="4005263"/>
            <a:ext cx="2665412" cy="1655762"/>
            <a:chOff x="2789" y="2523"/>
            <a:chExt cx="1679" cy="1043"/>
          </a:xfrm>
        </p:grpSpPr>
        <p:sp>
          <p:nvSpPr>
            <p:cNvPr id="53254" name="圆角矩形标注 64526"/>
            <p:cNvSpPr/>
            <p:nvPr/>
          </p:nvSpPr>
          <p:spPr>
            <a:xfrm>
              <a:off x="2789" y="2523"/>
              <a:ext cx="1679" cy="1043"/>
            </a:xfrm>
            <a:prstGeom prst="wedgeRoundRectCallout">
              <a:avLst>
                <a:gd name="adj1" fmla="val -85079"/>
                <a:gd name="adj2" fmla="val 34181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>
                <a:spcBef>
                  <a:spcPct val="0"/>
                </a:spcBef>
              </a:pP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3255" name="对象 64527"/>
            <p:cNvGraphicFramePr/>
            <p:nvPr/>
          </p:nvGraphicFramePr>
          <p:xfrm>
            <a:off x="2908" y="2614"/>
            <a:ext cx="1549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r:id="rId7" imgW="1129665" imgH="685800" progId="Equation.3">
                    <p:embed/>
                  </p:oleObj>
                </mc:Choice>
                <mc:Fallback>
                  <p:oleObj r:id="rId7" imgW="1129665" imgH="685800" progId="Equation.3">
                    <p:embed/>
                    <p:pic>
                      <p:nvPicPr>
                        <p:cNvPr id="53255" name="对象 6452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08" y="2614"/>
                          <a:ext cx="1549" cy="8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532" name="组合 64531"/>
          <p:cNvGrpSpPr/>
          <p:nvPr/>
        </p:nvGrpSpPr>
        <p:grpSpPr>
          <a:xfrm>
            <a:off x="8077200" y="1676400"/>
            <a:ext cx="2519363" cy="1871663"/>
            <a:chOff x="3969" y="1071"/>
            <a:chExt cx="1587" cy="1179"/>
          </a:xfrm>
        </p:grpSpPr>
        <p:sp>
          <p:nvSpPr>
            <p:cNvPr id="53257" name="圆角矩形标注 64529"/>
            <p:cNvSpPr/>
            <p:nvPr/>
          </p:nvSpPr>
          <p:spPr>
            <a:xfrm>
              <a:off x="3969" y="1071"/>
              <a:ext cx="1587" cy="1179"/>
            </a:xfrm>
            <a:prstGeom prst="wedgeRoundRectCallout">
              <a:avLst>
                <a:gd name="adj1" fmla="val -88940"/>
                <a:gd name="adj2" fmla="val -10731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>
                <a:spcBef>
                  <a:spcPct val="0"/>
                </a:spcBef>
              </a:pP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3258" name="对象 64530"/>
            <p:cNvGraphicFramePr/>
            <p:nvPr/>
          </p:nvGraphicFramePr>
          <p:xfrm>
            <a:off x="4195" y="1209"/>
            <a:ext cx="1304" cy="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r:id="rId9" imgW="951865" imgH="673100" progId="Equation.3">
                    <p:embed/>
                  </p:oleObj>
                </mc:Choice>
                <mc:Fallback>
                  <p:oleObj r:id="rId9" imgW="951865" imgH="673100" progId="Equation.3">
                    <p:embed/>
                    <p:pic>
                      <p:nvPicPr>
                        <p:cNvPr id="53258" name="对象 6453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95" y="1209"/>
                          <a:ext cx="1304" cy="8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59" name="文本框 64532"/>
          <p:cNvSpPr txBox="1"/>
          <p:nvPr/>
        </p:nvSpPr>
        <p:spPr>
          <a:xfrm>
            <a:off x="1847850" y="2057400"/>
            <a:ext cx="1223963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标准装置</a:t>
            </a:r>
          </a:p>
        </p:txBody>
      </p:sp>
      <p:sp>
        <p:nvSpPr>
          <p:cNvPr id="64534" name="文本框 64533"/>
          <p:cNvSpPr txBox="1"/>
          <p:nvPr/>
        </p:nvSpPr>
        <p:spPr>
          <a:xfrm>
            <a:off x="1847850" y="4724400"/>
            <a:ext cx="1223963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变化装置</a:t>
            </a:r>
          </a:p>
        </p:txBody>
      </p:sp>
      <p:sp>
        <p:nvSpPr>
          <p:cNvPr id="64536" name="右箭头 64535"/>
          <p:cNvSpPr/>
          <p:nvPr/>
        </p:nvSpPr>
        <p:spPr>
          <a:xfrm>
            <a:off x="2927350" y="2492375"/>
            <a:ext cx="647700" cy="360363"/>
          </a:xfrm>
          <a:prstGeom prst="rightArrow">
            <a:avLst>
              <a:gd name="adj1" fmla="val 50000"/>
              <a:gd name="adj2" fmla="val 44900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37" name="下箭头 64536"/>
          <p:cNvSpPr/>
          <p:nvPr/>
        </p:nvSpPr>
        <p:spPr>
          <a:xfrm>
            <a:off x="2136775" y="3213100"/>
            <a:ext cx="358775" cy="1439863"/>
          </a:xfrm>
          <a:prstGeom prst="downArrow">
            <a:avLst>
              <a:gd name="adj1" fmla="val 50000"/>
              <a:gd name="adj2" fmla="val 100257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38" name="右箭头 64537"/>
          <p:cNvSpPr/>
          <p:nvPr/>
        </p:nvSpPr>
        <p:spPr>
          <a:xfrm>
            <a:off x="2927350" y="5013325"/>
            <a:ext cx="647700" cy="360363"/>
          </a:xfrm>
          <a:prstGeom prst="rightArrow">
            <a:avLst>
              <a:gd name="adj1" fmla="val 50000"/>
              <a:gd name="adj2" fmla="val 44900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64" name="文本框 64539"/>
          <p:cNvSpPr txBox="1"/>
          <p:nvPr/>
        </p:nvSpPr>
        <p:spPr>
          <a:xfrm>
            <a:off x="746125" y="389255"/>
            <a:ext cx="82296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、排水量气装置</a:t>
            </a:r>
            <a:endParaRPr lang="zh-CN" altLang="en-US" sz="4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77825" y="922655"/>
            <a:ext cx="114357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山东新高考 </a:t>
            </a:r>
            <a:r>
              <a:rPr lang="en-US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某同学利用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氧化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MnO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制备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KMnO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的装置如下图所示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夹持装置略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98420" y="1753235"/>
            <a:ext cx="6037580" cy="3352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556000" y="4453255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50" b="0">
              <a:solidFill>
                <a:srgbClr val="000000"/>
              </a:solidFill>
              <a:latin typeface="Time New Romans" charset="0"/>
            </a:endParaRPr>
          </a:p>
          <a:p>
            <a:pPr indent="0"/>
            <a:r>
              <a:rPr lang="en-US" sz="1050" b="0">
                <a:solidFill>
                  <a:srgbClr val="000000"/>
                </a:solidFill>
                <a:latin typeface="Time New Romans" charset="0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6430" y="5391150"/>
            <a:ext cx="1116711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装置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的作用是______________；装置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中的试剂为________________；装置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中制备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的化学方程为______________。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89940" y="5943600"/>
            <a:ext cx="3614420" cy="5721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57295" y="1752600"/>
            <a:ext cx="1261745" cy="311467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7825" y="197485"/>
            <a:ext cx="7361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</a:rPr>
              <a:t>真题赏析：</a:t>
            </a:r>
            <a:r>
              <a:rPr lang="en-US" altLang="zh-CN" sz="2800" b="1">
                <a:solidFill>
                  <a:srgbClr val="FF0000"/>
                </a:solidFill>
              </a:rPr>
              <a:t>2020</a:t>
            </a:r>
            <a:r>
              <a:rPr lang="zh-CN" altLang="zh-CN" sz="2800" b="1">
                <a:solidFill>
                  <a:srgbClr val="FF0000"/>
                </a:solidFill>
              </a:rPr>
              <a:t>年与气体相关的高考真题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978640" y="612360"/>
              <a:ext cx="8918640" cy="479844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9280" y="603000"/>
                <a:ext cx="8937360" cy="481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66AF-9129-609D-2B7C-5FC034D62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9E14B4-B540-A573-8ED5-17FEED35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8" y="276208"/>
            <a:ext cx="7197923" cy="36242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567535-D071-CB67-4FD7-AC6AD425B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48" y="885821"/>
            <a:ext cx="4310029" cy="15859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7A8934-E89D-8FF5-23F7-AF11BE79A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49" y="4076694"/>
            <a:ext cx="6396727" cy="25026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5688CB-F99C-C30B-88C8-3BC230E7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050" y="3900478"/>
            <a:ext cx="5067477" cy="267891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301AF1C-1D7E-DF21-3DD2-9BC63C720B1B}"/>
              </a:ext>
            </a:extLst>
          </p:cNvPr>
          <p:cNvSpPr txBox="1"/>
          <p:nvPr/>
        </p:nvSpPr>
        <p:spPr>
          <a:xfrm>
            <a:off x="928688" y="857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</a:rPr>
              <a:t>氯气的实验室制法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241280" y="605880"/>
              <a:ext cx="10720080" cy="607356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920" y="596520"/>
                <a:ext cx="10738800" cy="60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56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089D3-8AD6-FE23-D941-32E1B7FF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82D1FDA-BD68-826E-BB0A-26728E4B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04" y="219066"/>
            <a:ext cx="7979583" cy="44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B5EBF-CD00-AADD-F7DA-99EE59C6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1DE28F-1724-C30A-5E1C-0AD382DE7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79" y="540537"/>
            <a:ext cx="4407701" cy="32653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EB70B6-5652-9721-7EC6-3C43757EA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98" y="540537"/>
            <a:ext cx="5512608" cy="30969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DAD39B-AB0A-2631-9806-09EBC68A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32" y="3805852"/>
            <a:ext cx="7577162" cy="296572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B0BCBDD-7F76-E660-62C6-D594FB009C50}"/>
              </a:ext>
            </a:extLst>
          </p:cNvPr>
          <p:cNvSpPr txBox="1"/>
          <p:nvPr/>
        </p:nvSpPr>
        <p:spPr>
          <a:xfrm>
            <a:off x="821531" y="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highlight>
                  <a:srgbClr val="FFFF00"/>
                </a:highlight>
              </a:rPr>
              <a:t>实验室制氨气</a:t>
            </a:r>
          </a:p>
        </p:txBody>
      </p:sp>
    </p:spTree>
    <p:extLst>
      <p:ext uri="{BB962C8B-B14F-4D97-AF65-F5344CB8AC3E}">
        <p14:creationId xmlns:p14="http://schemas.microsoft.com/office/powerpoint/2010/main" val="211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06FC-078D-80C0-A9D6-301DF634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F1F592-3B5F-AF44-E175-88573F72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62" y="488150"/>
            <a:ext cx="6815952" cy="27622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60CF5B-A7F8-86C5-7B1F-7A7AC0DA1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05" y="3405196"/>
            <a:ext cx="7710273" cy="29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19261-1C24-7409-C83E-B7E71A5F2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03E7CB9-CFB0-54F4-B7A4-2FFD22AD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3" y="452430"/>
            <a:ext cx="7354184" cy="37052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A913AC-DB20-4408-EA53-5A0C64459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2" y="4157663"/>
            <a:ext cx="5061616" cy="27003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40E8D5-DA65-004D-497D-D0A4E1A4F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70" y="4329113"/>
            <a:ext cx="5609574" cy="20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23F96-7D26-54DE-8F92-A9754845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ECCFAB-27BB-B4C7-E3A4-A2A4B5E3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2" y="116674"/>
            <a:ext cx="6641547" cy="38552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D00B1D-AD0E-71D6-949D-9B1AEDDFA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09" y="1272769"/>
            <a:ext cx="5154787" cy="20633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B1C190-FB32-6910-2221-EEC861DC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9" y="5045873"/>
            <a:ext cx="7407820" cy="16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614BE-2781-E9EE-0CCB-1D03EC30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66D909-A743-01D4-6120-FE5B371E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6" y="459574"/>
            <a:ext cx="5744868" cy="59388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9723D2-D6CD-7B5E-0196-DD59572C1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70" y="3595680"/>
            <a:ext cx="7953630" cy="29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AE18-00CF-02CE-F4F9-69583A2EB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99283D-9F04-7A28-3AB5-36AD6E53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" y="469098"/>
            <a:ext cx="5293530" cy="38699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08BCAA-8FD9-B12C-BC51-D1182B1D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47698"/>
            <a:ext cx="5975223" cy="6953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A4E574-A66D-9AF5-86B0-C15E2ECAB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763" y="1105826"/>
            <a:ext cx="2266423" cy="34704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CEF623-F913-555A-5930-8D00B7DBC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01" y="4339087"/>
            <a:ext cx="4874430" cy="24476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15EAC4-8817-5F12-3F8A-2E959BF5C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5961686"/>
            <a:ext cx="5565793" cy="4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0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FF771-561F-CDA8-6E8F-2BE88963F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7D7DFD-8622-16B3-42F2-F1B00906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59" y="288123"/>
            <a:ext cx="6471680" cy="34123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A8EF66-B469-775A-31F5-06AAB75F5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06" y="3535887"/>
            <a:ext cx="7500937" cy="31982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B31A10-C73F-8EB9-CA94-7E5E66959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6" y="5714998"/>
            <a:ext cx="3712973" cy="57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AB2FC-3BA8-D25C-4395-8588C26E8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1129E4-CB1C-25A9-E341-84F2863C5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25" y="864393"/>
            <a:ext cx="5420822" cy="5575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09E0E4-3B72-63E6-DF0E-764A5425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55" y="864393"/>
            <a:ext cx="6584157" cy="25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矩形 101377"/>
          <p:cNvSpPr>
            <a:spLocks noRot="1"/>
          </p:cNvSpPr>
          <p:nvPr/>
        </p:nvSpPr>
        <p:spPr>
          <a:xfrm>
            <a:off x="315278" y="0"/>
            <a:ext cx="85693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>
              <a:spcBef>
                <a:spcPct val="0"/>
              </a:spcBef>
            </a:pPr>
            <a:r>
              <a:rPr lang="zh-CN" altLang="en-US" sz="4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 气体制取的反应原理</a:t>
            </a:r>
          </a:p>
        </p:txBody>
      </p:sp>
      <p:grpSp>
        <p:nvGrpSpPr>
          <p:cNvPr id="101415" name="组合 101414"/>
          <p:cNvGrpSpPr/>
          <p:nvPr/>
        </p:nvGrpSpPr>
        <p:grpSpPr>
          <a:xfrm>
            <a:off x="2692400" y="1787525"/>
            <a:ext cx="6553200" cy="715963"/>
            <a:chOff x="624" y="1126"/>
            <a:chExt cx="4128" cy="451"/>
          </a:xfrm>
        </p:grpSpPr>
        <p:sp>
          <p:nvSpPr>
            <p:cNvPr id="27651" name="文本框 101382"/>
            <p:cNvSpPr txBox="1"/>
            <p:nvPr/>
          </p:nvSpPr>
          <p:spPr>
            <a:xfrm>
              <a:off x="624" y="1248"/>
              <a:ext cx="41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</a:pP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2KMnO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K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</a:t>
              </a:r>
            </a:p>
          </p:txBody>
        </p:sp>
        <p:sp>
          <p:nvSpPr>
            <p:cNvPr id="27652" name="矩形 101383"/>
            <p:cNvSpPr/>
            <p:nvPr/>
          </p:nvSpPr>
          <p:spPr>
            <a:xfrm>
              <a:off x="1634" y="1126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sp>
        <p:nvSpPr>
          <p:cNvPr id="101386" name="文本框 101385"/>
          <p:cNvSpPr txBox="1"/>
          <p:nvPr/>
        </p:nvSpPr>
        <p:spPr>
          <a:xfrm>
            <a:off x="7459980" y="927100"/>
            <a:ext cx="47320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2Na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+2H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4NaOH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（固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液）</a:t>
            </a:r>
          </a:p>
        </p:txBody>
      </p:sp>
      <p:grpSp>
        <p:nvGrpSpPr>
          <p:cNvPr id="101391" name="组合 101390"/>
          <p:cNvGrpSpPr/>
          <p:nvPr/>
        </p:nvGrpSpPr>
        <p:grpSpPr>
          <a:xfrm>
            <a:off x="8636000" y="1757045"/>
            <a:ext cx="4051300" cy="966788"/>
            <a:chOff x="768" y="1642"/>
            <a:chExt cx="2552" cy="609"/>
          </a:xfrm>
        </p:grpSpPr>
        <p:sp>
          <p:nvSpPr>
            <p:cNvPr id="27655" name="文本框 101386"/>
            <p:cNvSpPr txBox="1"/>
            <p:nvPr/>
          </p:nvSpPr>
          <p:spPr>
            <a:xfrm>
              <a:off x="768" y="1728"/>
              <a:ext cx="2552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　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  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O+O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（固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+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液）</a:t>
              </a:r>
              <a:endPara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656" name="文本框 101388"/>
            <p:cNvSpPr txBox="1"/>
            <p:nvPr/>
          </p:nvSpPr>
          <p:spPr>
            <a:xfrm>
              <a:off x="1522" y="1642"/>
              <a:ext cx="62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MnO</a:t>
              </a:r>
              <a:r>
                <a:rPr lang="en-US" altLang="zh-CN" sz="1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7657" name="文本框 101389"/>
            <p:cNvSpPr txBox="1"/>
            <p:nvPr/>
          </p:nvSpPr>
          <p:spPr>
            <a:xfrm>
              <a:off x="1582" y="1824"/>
              <a:ext cx="38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1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或</a:t>
              </a:r>
              <a:r>
                <a:rPr lang="el-GR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Δ</a:t>
              </a:r>
            </a:p>
          </p:txBody>
        </p:sp>
      </p:grpSp>
      <p:grpSp>
        <p:nvGrpSpPr>
          <p:cNvPr id="101414" name="组合 101413"/>
          <p:cNvGrpSpPr/>
          <p:nvPr/>
        </p:nvGrpSpPr>
        <p:grpSpPr>
          <a:xfrm>
            <a:off x="3149600" y="1143001"/>
            <a:ext cx="3962400" cy="919161"/>
            <a:chOff x="960" y="701"/>
            <a:chExt cx="2496" cy="579"/>
          </a:xfrm>
        </p:grpSpPr>
        <p:grpSp>
          <p:nvGrpSpPr>
            <p:cNvPr id="27659" name="组合 101412"/>
            <p:cNvGrpSpPr/>
            <p:nvPr/>
          </p:nvGrpSpPr>
          <p:grpSpPr>
            <a:xfrm>
              <a:off x="960" y="701"/>
              <a:ext cx="2496" cy="464"/>
              <a:chOff x="768" y="749"/>
              <a:chExt cx="2496" cy="464"/>
            </a:xfrm>
          </p:grpSpPr>
          <p:sp>
            <p:nvSpPr>
              <p:cNvPr id="27660" name="文本框 101379"/>
              <p:cNvSpPr txBox="1"/>
              <p:nvPr/>
            </p:nvSpPr>
            <p:spPr>
              <a:xfrm>
                <a:off x="768" y="912"/>
                <a:ext cx="2496" cy="3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</a:pP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2KClO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zh-CN" altLang="en-US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＝ 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2KCl+3O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↑</a:t>
                </a:r>
              </a:p>
            </p:txBody>
          </p:sp>
          <p:sp>
            <p:nvSpPr>
              <p:cNvPr id="27661" name="矩形 101380"/>
              <p:cNvSpPr/>
              <p:nvPr/>
            </p:nvSpPr>
            <p:spPr>
              <a:xfrm>
                <a:off x="1490" y="749"/>
                <a:ext cx="688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0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MnO</a:t>
                </a:r>
                <a:r>
                  <a:rPr lang="en-US" altLang="zh-CN" sz="20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27662" name="文本框 101391"/>
            <p:cNvSpPr txBox="1"/>
            <p:nvPr/>
          </p:nvSpPr>
          <p:spPr>
            <a:xfrm>
              <a:off x="1834" y="912"/>
              <a:ext cx="38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l-GR" altLang="zh-CN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  <a:r>
                <a:rPr lang="el-GR" altLang="zh-CN" sz="3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397" name="组合 101396"/>
          <p:cNvGrpSpPr/>
          <p:nvPr/>
        </p:nvGrpSpPr>
        <p:grpSpPr>
          <a:xfrm>
            <a:off x="3651250" y="2439988"/>
            <a:ext cx="7391400" cy="687388"/>
            <a:chOff x="988" y="1537"/>
            <a:chExt cx="4656" cy="433"/>
          </a:xfrm>
        </p:grpSpPr>
        <p:sp>
          <p:nvSpPr>
            <p:cNvPr id="27664" name="文本框 101394"/>
            <p:cNvSpPr txBox="1"/>
            <p:nvPr/>
          </p:nvSpPr>
          <p:spPr>
            <a:xfrm>
              <a:off x="988" y="1641"/>
              <a:ext cx="46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2NH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Cl+Ca(OH)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CaCl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+2NH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↑+2H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</p:txBody>
        </p:sp>
        <p:sp>
          <p:nvSpPr>
            <p:cNvPr id="27665" name="矩形 101395"/>
            <p:cNvSpPr/>
            <p:nvPr/>
          </p:nvSpPr>
          <p:spPr>
            <a:xfrm>
              <a:off x="3010" y="1537"/>
              <a:ext cx="26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grpSp>
        <p:nvGrpSpPr>
          <p:cNvPr id="101400" name="组合 101399"/>
          <p:cNvGrpSpPr/>
          <p:nvPr/>
        </p:nvGrpSpPr>
        <p:grpSpPr>
          <a:xfrm>
            <a:off x="3302000" y="2971800"/>
            <a:ext cx="7391400" cy="674688"/>
            <a:chOff x="816" y="1872"/>
            <a:chExt cx="4416" cy="425"/>
          </a:xfrm>
        </p:grpSpPr>
        <p:sp>
          <p:nvSpPr>
            <p:cNvPr id="27667" name="文本框 101397"/>
            <p:cNvSpPr txBox="1"/>
            <p:nvPr/>
          </p:nvSpPr>
          <p:spPr>
            <a:xfrm>
              <a:off x="816" y="1968"/>
              <a:ext cx="441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·H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O+CaO 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↑+Ca(OH)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（固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+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液）</a:t>
              </a:r>
              <a:endParaRPr lang="en-US" altLang="zh-CN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668" name="矩形 101398"/>
            <p:cNvSpPr/>
            <p:nvPr/>
          </p:nvSpPr>
          <p:spPr>
            <a:xfrm>
              <a:off x="2112" y="1872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406" name="组合 101405"/>
          <p:cNvGrpSpPr/>
          <p:nvPr/>
        </p:nvGrpSpPr>
        <p:grpSpPr>
          <a:xfrm>
            <a:off x="3665220" y="3506788"/>
            <a:ext cx="7010400" cy="858838"/>
            <a:chOff x="768" y="2209"/>
            <a:chExt cx="4416" cy="541"/>
          </a:xfrm>
        </p:grpSpPr>
        <p:grpSp>
          <p:nvGrpSpPr>
            <p:cNvPr id="27670" name="组合 101404"/>
            <p:cNvGrpSpPr/>
            <p:nvPr/>
          </p:nvGrpSpPr>
          <p:grpSpPr>
            <a:xfrm>
              <a:off x="768" y="2304"/>
              <a:ext cx="4416" cy="446"/>
              <a:chOff x="912" y="2688"/>
              <a:chExt cx="4416" cy="446"/>
            </a:xfrm>
          </p:grpSpPr>
          <p:sp>
            <p:nvSpPr>
              <p:cNvPr id="27671" name="文本框 101401"/>
              <p:cNvSpPr txBox="1"/>
              <p:nvPr/>
            </p:nvSpPr>
            <p:spPr>
              <a:xfrm>
                <a:off x="912" y="2688"/>
                <a:ext cx="441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CH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COONa+NaOH </a:t>
                </a:r>
                <a:r>
                  <a:rPr lang="zh-CN" altLang="en-US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＝  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Na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CO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+CH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↑</a:t>
                </a:r>
              </a:p>
            </p:txBody>
          </p:sp>
          <p:sp>
            <p:nvSpPr>
              <p:cNvPr id="27672" name="矩形 101402"/>
              <p:cNvSpPr/>
              <p:nvPr/>
            </p:nvSpPr>
            <p:spPr>
              <a:xfrm>
                <a:off x="3142" y="2844"/>
                <a:ext cx="27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l-GR" altLang="zh-CN" sz="24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Δ</a:t>
                </a:r>
              </a:p>
            </p:txBody>
          </p:sp>
        </p:grpSp>
        <p:sp>
          <p:nvSpPr>
            <p:cNvPr id="27673" name="矩形 101403"/>
            <p:cNvSpPr/>
            <p:nvPr/>
          </p:nvSpPr>
          <p:spPr>
            <a:xfrm>
              <a:off x="2939" y="2209"/>
              <a:ext cx="63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b="1" err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CaO</a:t>
              </a:r>
              <a:endParaRPr lang="en-US" altLang="zh-CN" sz="2000" b="1" baseline="-2500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408" name="文本框 101407"/>
          <p:cNvSpPr txBox="1"/>
          <p:nvPr/>
        </p:nvSpPr>
        <p:spPr>
          <a:xfrm>
            <a:off x="3454400" y="4419600"/>
            <a:ext cx="6705600" cy="4781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Zn+H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)=ZnSO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</a:t>
            </a:r>
          </a:p>
        </p:txBody>
      </p:sp>
      <p:sp>
        <p:nvSpPr>
          <p:cNvPr id="101410" name="文本框 101409"/>
          <p:cNvSpPr txBox="1"/>
          <p:nvPr/>
        </p:nvSpPr>
        <p:spPr>
          <a:xfrm>
            <a:off x="3816985" y="5167630"/>
            <a:ext cx="5980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CaCO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+2HCl=CaCl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↑+H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grpSp>
        <p:nvGrpSpPr>
          <p:cNvPr id="27676" name="组合 101420"/>
          <p:cNvGrpSpPr/>
          <p:nvPr/>
        </p:nvGrpSpPr>
        <p:grpSpPr>
          <a:xfrm>
            <a:off x="2235200" y="1447800"/>
            <a:ext cx="2362200" cy="5003801"/>
            <a:chOff x="864" y="912"/>
            <a:chExt cx="1488" cy="3152"/>
          </a:xfrm>
        </p:grpSpPr>
        <p:sp>
          <p:nvSpPr>
            <p:cNvPr id="101379" name="文本框 101378"/>
            <p:cNvSpPr txBox="1"/>
            <p:nvPr/>
          </p:nvSpPr>
          <p:spPr>
            <a:xfrm>
              <a:off x="864" y="912"/>
              <a:ext cx="72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1. O</a:t>
              </a:r>
              <a:r>
                <a:rPr lang="en-US" altLang="zh-CN" sz="2800" b="1" baseline="-25000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2</a:t>
              </a:r>
              <a:endParaRPr lang="en-US" altLang="zh-CN" sz="2800" b="1" baseline="-25000" noProof="1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394" name="文本框 101393"/>
            <p:cNvSpPr txBox="1"/>
            <p:nvPr/>
          </p:nvSpPr>
          <p:spPr>
            <a:xfrm>
              <a:off x="864" y="1632"/>
              <a:ext cx="14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2. NH</a:t>
              </a:r>
              <a:r>
                <a:rPr lang="en-US" altLang="zh-CN" sz="2800" b="1" baseline="-25000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3</a:t>
              </a:r>
              <a:endParaRPr lang="en-US" altLang="zh-CN" sz="2800" b="1" baseline="-25000" noProof="1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9" name="文本框 101400"/>
            <p:cNvSpPr txBox="1"/>
            <p:nvPr/>
          </p:nvSpPr>
          <p:spPr>
            <a:xfrm>
              <a:off x="864" y="2275"/>
              <a:ext cx="110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CH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27680" name="文本框 101406"/>
            <p:cNvSpPr txBox="1"/>
            <p:nvPr/>
          </p:nvSpPr>
          <p:spPr>
            <a:xfrm>
              <a:off x="864" y="2736"/>
              <a:ext cx="91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H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7681" name="文本框 101408"/>
            <p:cNvSpPr txBox="1"/>
            <p:nvPr/>
          </p:nvSpPr>
          <p:spPr>
            <a:xfrm>
              <a:off x="864" y="3216"/>
              <a:ext cx="120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 CO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7682" name="文本框 101410"/>
            <p:cNvSpPr txBox="1"/>
            <p:nvPr/>
          </p:nvSpPr>
          <p:spPr>
            <a:xfrm>
              <a:off x="864" y="3696"/>
              <a:ext cx="134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 H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  <p:sp>
        <p:nvSpPr>
          <p:cNvPr id="101412" name="文本框 101411"/>
          <p:cNvSpPr txBox="1"/>
          <p:nvPr/>
        </p:nvSpPr>
        <p:spPr>
          <a:xfrm>
            <a:off x="3917950" y="5929630"/>
            <a:ext cx="6858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FeS+H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)=FeSO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S↑</a:t>
            </a:r>
          </a:p>
        </p:txBody>
      </p:sp>
      <p:sp>
        <p:nvSpPr>
          <p:cNvPr id="101417" name="文本框 101416"/>
          <p:cNvSpPr txBox="1"/>
          <p:nvPr/>
        </p:nvSpPr>
        <p:spPr>
          <a:xfrm>
            <a:off x="939800" y="4386263"/>
            <a:ext cx="990600" cy="181483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常温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418" name="文本框 101417"/>
          <p:cNvSpPr txBox="1"/>
          <p:nvPr/>
        </p:nvSpPr>
        <p:spPr>
          <a:xfrm>
            <a:off x="939800" y="1828800"/>
            <a:ext cx="990600" cy="181483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加热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419" name="左大括号 101418"/>
          <p:cNvSpPr/>
          <p:nvPr/>
        </p:nvSpPr>
        <p:spPr>
          <a:xfrm>
            <a:off x="1930400" y="1676400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420" name="左大括号 101419"/>
          <p:cNvSpPr/>
          <p:nvPr/>
        </p:nvSpPr>
        <p:spPr>
          <a:xfrm>
            <a:off x="2006600" y="4572000"/>
            <a:ext cx="228600" cy="1676400"/>
          </a:xfrm>
          <a:prstGeom prst="leftBrace">
            <a:avLst>
              <a:gd name="adj1" fmla="val 60975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2974" y="5589904"/>
            <a:ext cx="1983740" cy="1076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3200" b="1" noProof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可用启普发生器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1089360" y="1524240"/>
              <a:ext cx="10180440" cy="5217840"/>
            </p14:xfrm>
          </p:contentPart>
        </mc:Choice>
        <mc:Fallback xmlns="">
          <p:pic>
            <p:nvPicPr>
              <p:cNvPr id="3" name="墨迹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000" y="1514880"/>
                <a:ext cx="10199160" cy="523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/>
      <p:bldP spid="101386" grpId="1"/>
      <p:bldP spid="101408" grpId="0"/>
      <p:bldP spid="101410" grpId="0"/>
      <p:bldP spid="101412" grpId="0"/>
      <p:bldP spid="101417" grpId="0" bldLvl="0" animBg="1"/>
      <p:bldP spid="101418" grpId="0" bldLvl="0" animBg="1"/>
      <p:bldP spid="2" grpId="0" bldLvl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0ED3-BD67-16CA-9B3C-0A8DD6001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E36C7F-13A6-B758-47F7-FAC10333F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5" y="516717"/>
            <a:ext cx="12028848" cy="61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FA107-F010-19B7-9AB3-2F34A741E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BE8537-F9CA-52BD-C0A9-321231C2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61" y="590542"/>
            <a:ext cx="11990905" cy="35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A7738-C7D0-ACB4-161A-AC6297F92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AB1E07-98E7-D2F6-C11D-DD48F48C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0" y="569111"/>
            <a:ext cx="10146778" cy="51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98149-38EF-3103-3F3B-6C0E10D4D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02950E-FCEB-6952-EAFA-7E5BB972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7" y="890581"/>
            <a:ext cx="12092719" cy="35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27A3A-A0FC-BDBE-CD4E-778C4240E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DE10BA3-65C1-EEC0-A54B-8FB42AF33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0" y="457187"/>
            <a:ext cx="3179341" cy="557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BBE862-71E1-22B6-24CD-794BA2FE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32" y="195253"/>
            <a:ext cx="8073547" cy="40195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059D50-E84D-AEF4-9BF4-0D486AEF8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052" y="4960789"/>
            <a:ext cx="6992027" cy="9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EEBE-E6C9-9B0D-A472-3274C0301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D185B5-6A0F-110A-64DF-80B659B9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75" y="180968"/>
            <a:ext cx="8703488" cy="33334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FDF2B4-B781-D285-3541-DE857EC1B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13" y="4712490"/>
            <a:ext cx="8933586" cy="19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15AD06F-326D-3B22-29FF-4F12CDA76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5" y="490526"/>
            <a:ext cx="11046445" cy="56959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01FC54-3F2A-0CE3-1A08-FBA39D9D2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613" y="3700294"/>
            <a:ext cx="7733424" cy="27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658B4-A017-7A56-60EA-B23E8DC39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5B82A0-BD53-3693-0CBD-22D8C7A3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30" y="504815"/>
            <a:ext cx="12262716" cy="47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F3184-F32D-048C-0F4F-1BDBE5B85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6AE85A-CE1B-EC2B-E32F-2CE2CCD7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35" y="631023"/>
            <a:ext cx="11117598" cy="37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60B62-43C5-1BB8-4D4D-283587BB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460ED41-801E-D014-DEB1-4F3D23C1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4" y="1328738"/>
            <a:ext cx="5822476" cy="43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02401"/>
          <p:cNvSpPr txBox="1"/>
          <p:nvPr/>
        </p:nvSpPr>
        <p:spPr>
          <a:xfrm>
            <a:off x="1855470" y="45720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SO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8674" name="文本框 102402"/>
          <p:cNvSpPr txBox="1"/>
          <p:nvPr/>
        </p:nvSpPr>
        <p:spPr>
          <a:xfrm>
            <a:off x="1855470" y="1081088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NO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8675" name="文本框 102404"/>
          <p:cNvSpPr txBox="1"/>
          <p:nvPr/>
        </p:nvSpPr>
        <p:spPr>
          <a:xfrm>
            <a:off x="1855470" y="1676400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NO</a:t>
            </a:r>
          </a:p>
        </p:txBody>
      </p:sp>
      <p:sp>
        <p:nvSpPr>
          <p:cNvPr id="28676" name="文本框 102405"/>
          <p:cNvSpPr txBox="1"/>
          <p:nvPr/>
        </p:nvSpPr>
        <p:spPr>
          <a:xfrm>
            <a:off x="1703070" y="228600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 C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77" name="文本框 102406"/>
          <p:cNvSpPr txBox="1"/>
          <p:nvPr/>
        </p:nvSpPr>
        <p:spPr>
          <a:xfrm>
            <a:off x="1779270" y="2895600"/>
            <a:ext cx="1441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  Cl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8678" name="文本框 102407"/>
          <p:cNvSpPr txBox="1"/>
          <p:nvPr/>
        </p:nvSpPr>
        <p:spPr>
          <a:xfrm>
            <a:off x="1779270" y="3900488"/>
            <a:ext cx="2895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err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 HCl</a:t>
            </a:r>
          </a:p>
        </p:txBody>
      </p:sp>
      <p:sp>
        <p:nvSpPr>
          <p:cNvPr id="28679" name="文本框 102408"/>
          <p:cNvSpPr txBox="1"/>
          <p:nvPr/>
        </p:nvSpPr>
        <p:spPr>
          <a:xfrm>
            <a:off x="1779270" y="4953000"/>
            <a:ext cx="2514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 C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8680" name="文本框 102409"/>
          <p:cNvSpPr txBox="1"/>
          <p:nvPr/>
        </p:nvSpPr>
        <p:spPr>
          <a:xfrm>
            <a:off x="1779270" y="5805488"/>
            <a:ext cx="1524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 CO</a:t>
            </a:r>
          </a:p>
        </p:txBody>
      </p:sp>
      <p:sp>
        <p:nvSpPr>
          <p:cNvPr id="102411" name="文本框 102410"/>
          <p:cNvSpPr txBox="1"/>
          <p:nvPr/>
        </p:nvSpPr>
        <p:spPr>
          <a:xfrm>
            <a:off x="3295650" y="533400"/>
            <a:ext cx="7800975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)=Na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endParaRPr lang="en-US" altLang="zh-CN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12" name="文本框 102411"/>
          <p:cNvSpPr txBox="1"/>
          <p:nvPr/>
        </p:nvSpPr>
        <p:spPr>
          <a:xfrm>
            <a:off x="3229610" y="1143000"/>
            <a:ext cx="7696200" cy="4356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Cu+4HNO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)=Cu(NO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↑+2H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</a:p>
        </p:txBody>
      </p:sp>
      <p:sp>
        <p:nvSpPr>
          <p:cNvPr id="102413" name="文本框 102412"/>
          <p:cNvSpPr txBox="1"/>
          <p:nvPr/>
        </p:nvSpPr>
        <p:spPr>
          <a:xfrm>
            <a:off x="3147060" y="1752600"/>
            <a:ext cx="8154035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3Cu+8HNO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= 3Cu(NO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+2NO↑+4H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endParaRPr lang="en-US" altLang="zh-CN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14" name="文本框 102413"/>
          <p:cNvSpPr txBox="1"/>
          <p:nvPr/>
        </p:nvSpPr>
        <p:spPr>
          <a:xfrm>
            <a:off x="3312160" y="2362200"/>
            <a:ext cx="6858000" cy="4356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CaC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O→Ca(OH)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+CH≡CH↑</a:t>
            </a:r>
          </a:p>
        </p:txBody>
      </p:sp>
      <p:grpSp>
        <p:nvGrpSpPr>
          <p:cNvPr id="102421" name="组合 102420"/>
          <p:cNvGrpSpPr/>
          <p:nvPr/>
        </p:nvGrpSpPr>
        <p:grpSpPr>
          <a:xfrm>
            <a:off x="3220720" y="2743200"/>
            <a:ext cx="7467600" cy="1093788"/>
            <a:chOff x="1004" y="1776"/>
            <a:chExt cx="4704" cy="689"/>
          </a:xfrm>
        </p:grpSpPr>
        <p:sp>
          <p:nvSpPr>
            <p:cNvPr id="28686" name="文本框 102414"/>
            <p:cNvSpPr txBox="1"/>
            <p:nvPr/>
          </p:nvSpPr>
          <p:spPr>
            <a:xfrm>
              <a:off x="1004" y="1920"/>
              <a:ext cx="4704" cy="5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+4HCl(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浓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 =   MnCl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+Cl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↑+2H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endParaRPr lang="en-US" altLang="zh-CN" sz="28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687" name="矩形 102418"/>
            <p:cNvSpPr/>
            <p:nvPr/>
          </p:nvSpPr>
          <p:spPr>
            <a:xfrm>
              <a:off x="2928" y="1776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sp>
        <p:nvSpPr>
          <p:cNvPr id="102420" name="文本框 102419"/>
          <p:cNvSpPr txBox="1"/>
          <p:nvPr/>
        </p:nvSpPr>
        <p:spPr>
          <a:xfrm>
            <a:off x="3150870" y="3429000"/>
            <a:ext cx="8265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2KMnO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+16HCl=2KCl+2MnCl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+5Cl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↑+8H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grpSp>
        <p:nvGrpSpPr>
          <p:cNvPr id="102424" name="组合 102423"/>
          <p:cNvGrpSpPr/>
          <p:nvPr/>
        </p:nvGrpSpPr>
        <p:grpSpPr>
          <a:xfrm>
            <a:off x="3337162" y="3733800"/>
            <a:ext cx="8636635" cy="1094105"/>
            <a:chOff x="1024" y="2400"/>
            <a:chExt cx="4080" cy="689"/>
          </a:xfrm>
        </p:grpSpPr>
        <p:sp>
          <p:nvSpPr>
            <p:cNvPr id="28690" name="文本框 102415"/>
            <p:cNvSpPr txBox="1"/>
            <p:nvPr/>
          </p:nvSpPr>
          <p:spPr>
            <a:xfrm>
              <a:off x="1024" y="2544"/>
              <a:ext cx="4080" cy="5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800" b="1" err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NaCl</a:t>
              </a:r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固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)+H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浓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)= NaHSO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+HCl↑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endPara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691" name="矩形 102421"/>
            <p:cNvSpPr/>
            <p:nvPr/>
          </p:nvSpPr>
          <p:spPr>
            <a:xfrm>
              <a:off x="2736" y="2400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grpSp>
        <p:nvGrpSpPr>
          <p:cNvPr id="102428" name="组合 102427"/>
          <p:cNvGrpSpPr/>
          <p:nvPr/>
        </p:nvGrpSpPr>
        <p:grpSpPr>
          <a:xfrm>
            <a:off x="3150870" y="4265613"/>
            <a:ext cx="7775575" cy="661988"/>
            <a:chOff x="912" y="2888"/>
            <a:chExt cx="4898" cy="417"/>
          </a:xfrm>
        </p:grpSpPr>
        <p:sp>
          <p:nvSpPr>
            <p:cNvPr id="28693" name="文本框 102422"/>
            <p:cNvSpPr txBox="1"/>
            <p:nvPr/>
          </p:nvSpPr>
          <p:spPr>
            <a:xfrm>
              <a:off x="912" y="2976"/>
              <a:ext cx="489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2NaCl(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固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)+H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Na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+2HCl↑</a:t>
              </a:r>
            </a:p>
          </p:txBody>
        </p:sp>
        <p:sp>
          <p:nvSpPr>
            <p:cNvPr id="28694" name="直接连接符 102424"/>
            <p:cNvSpPr/>
            <p:nvPr/>
          </p:nvSpPr>
          <p:spPr>
            <a:xfrm>
              <a:off x="2974" y="3120"/>
              <a:ext cx="43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95" name="直接连接符 102425"/>
            <p:cNvSpPr/>
            <p:nvPr/>
          </p:nvSpPr>
          <p:spPr>
            <a:xfrm>
              <a:off x="2964" y="3168"/>
              <a:ext cx="43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96" name="文本框 102426"/>
            <p:cNvSpPr txBox="1"/>
            <p:nvPr/>
          </p:nvSpPr>
          <p:spPr>
            <a:xfrm>
              <a:off x="2946" y="2888"/>
              <a:ext cx="86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强热</a:t>
              </a:r>
            </a:p>
          </p:txBody>
        </p:sp>
      </p:grpSp>
      <p:grpSp>
        <p:nvGrpSpPr>
          <p:cNvPr id="102433" name="组合 102432"/>
          <p:cNvGrpSpPr/>
          <p:nvPr/>
        </p:nvGrpSpPr>
        <p:grpSpPr>
          <a:xfrm>
            <a:off x="3300095" y="4875212"/>
            <a:ext cx="7086600" cy="796926"/>
            <a:chOff x="1246" y="3224"/>
            <a:chExt cx="4464" cy="502"/>
          </a:xfrm>
        </p:grpSpPr>
        <p:sp>
          <p:nvSpPr>
            <p:cNvPr id="28698" name="文本框 102416"/>
            <p:cNvSpPr txBox="1"/>
            <p:nvPr/>
          </p:nvSpPr>
          <p:spPr>
            <a:xfrm>
              <a:off x="1246" y="3360"/>
              <a:ext cx="4464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OH       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　　  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=CH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</p:txBody>
        </p:sp>
        <p:grpSp>
          <p:nvGrpSpPr>
            <p:cNvPr id="28699" name="组合 102428"/>
            <p:cNvGrpSpPr/>
            <p:nvPr/>
          </p:nvGrpSpPr>
          <p:grpSpPr>
            <a:xfrm>
              <a:off x="2420" y="3224"/>
              <a:ext cx="907" cy="502"/>
              <a:chOff x="2969" y="3224"/>
              <a:chExt cx="907" cy="502"/>
            </a:xfrm>
          </p:grpSpPr>
          <p:sp>
            <p:nvSpPr>
              <p:cNvPr id="28700" name="矩形 102429"/>
              <p:cNvSpPr/>
              <p:nvPr/>
            </p:nvSpPr>
            <p:spPr>
              <a:xfrm>
                <a:off x="3100" y="3224"/>
                <a:ext cx="635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170℃</a:t>
                </a:r>
                <a:endParaRPr lang="en-US" altLang="zh-CN" sz="20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01" name="矩形 102430"/>
              <p:cNvSpPr/>
              <p:nvPr/>
            </p:nvSpPr>
            <p:spPr>
              <a:xfrm>
                <a:off x="2969" y="3475"/>
                <a:ext cx="907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浓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H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SO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</a:p>
            </p:txBody>
          </p:sp>
          <p:sp>
            <p:nvSpPr>
              <p:cNvPr id="28702" name="直接连接符 102431"/>
              <p:cNvSpPr/>
              <p:nvPr/>
            </p:nvSpPr>
            <p:spPr>
              <a:xfrm>
                <a:off x="3100" y="3475"/>
                <a:ext cx="681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102438" name="组合 102437"/>
          <p:cNvGrpSpPr/>
          <p:nvPr/>
        </p:nvGrpSpPr>
        <p:grpSpPr>
          <a:xfrm>
            <a:off x="3150870" y="5607050"/>
            <a:ext cx="6629400" cy="795338"/>
            <a:chOff x="1056" y="3628"/>
            <a:chExt cx="4176" cy="501"/>
          </a:xfrm>
        </p:grpSpPr>
        <p:sp>
          <p:nvSpPr>
            <p:cNvPr id="28704" name="文本框 102417"/>
            <p:cNvSpPr txBox="1"/>
            <p:nvPr/>
          </p:nvSpPr>
          <p:spPr>
            <a:xfrm>
              <a:off x="1056" y="3744"/>
              <a:ext cx="417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HCOOH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　　　　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CO ↑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＋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</p:txBody>
        </p:sp>
        <p:grpSp>
          <p:nvGrpSpPr>
            <p:cNvPr id="28705" name="组合 102433"/>
            <p:cNvGrpSpPr/>
            <p:nvPr/>
          </p:nvGrpSpPr>
          <p:grpSpPr>
            <a:xfrm>
              <a:off x="2069" y="3628"/>
              <a:ext cx="907" cy="501"/>
              <a:chOff x="2762" y="3225"/>
              <a:chExt cx="907" cy="501"/>
            </a:xfrm>
          </p:grpSpPr>
          <p:sp>
            <p:nvSpPr>
              <p:cNvPr id="28706" name="矩形 102434"/>
              <p:cNvSpPr/>
              <p:nvPr/>
            </p:nvSpPr>
            <p:spPr>
              <a:xfrm>
                <a:off x="2841" y="3225"/>
                <a:ext cx="635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l-GR" altLang="zh-CN" sz="1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　Δ</a:t>
                </a:r>
              </a:p>
            </p:txBody>
          </p:sp>
          <p:sp>
            <p:nvSpPr>
              <p:cNvPr id="28707" name="矩形 102435"/>
              <p:cNvSpPr/>
              <p:nvPr/>
            </p:nvSpPr>
            <p:spPr>
              <a:xfrm>
                <a:off x="2762" y="3475"/>
                <a:ext cx="907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浓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H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SO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</a:p>
            </p:txBody>
          </p:sp>
          <p:sp>
            <p:nvSpPr>
              <p:cNvPr id="28708" name="直接连接符 102436"/>
              <p:cNvSpPr/>
              <p:nvPr/>
            </p:nvSpPr>
            <p:spPr>
              <a:xfrm>
                <a:off x="2796" y="3475"/>
                <a:ext cx="681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102439" name="左大括号 102438"/>
          <p:cNvSpPr/>
          <p:nvPr/>
        </p:nvSpPr>
        <p:spPr>
          <a:xfrm>
            <a:off x="1550670" y="685800"/>
            <a:ext cx="228600" cy="1905000"/>
          </a:xfrm>
          <a:prstGeom prst="leftBrace">
            <a:avLst>
              <a:gd name="adj1" fmla="val 69290"/>
              <a:gd name="adj2" fmla="val 50917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18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0" name="左大括号 102439"/>
          <p:cNvSpPr/>
          <p:nvPr/>
        </p:nvSpPr>
        <p:spPr>
          <a:xfrm>
            <a:off x="1550670" y="3200400"/>
            <a:ext cx="228600" cy="2895600"/>
          </a:xfrm>
          <a:prstGeom prst="leftBrace">
            <a:avLst>
              <a:gd name="adj1" fmla="val 105320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1" name="文本框 102440"/>
          <p:cNvSpPr txBox="1"/>
          <p:nvPr/>
        </p:nvSpPr>
        <p:spPr>
          <a:xfrm>
            <a:off x="560070" y="762000"/>
            <a:ext cx="990600" cy="181483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常温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42" name="文本框 102441"/>
          <p:cNvSpPr txBox="1"/>
          <p:nvPr/>
        </p:nvSpPr>
        <p:spPr>
          <a:xfrm>
            <a:off x="560070" y="3657600"/>
            <a:ext cx="990600" cy="224536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固（液）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加热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43" name="文本框 102442"/>
          <p:cNvSpPr txBox="1"/>
          <p:nvPr/>
        </p:nvSpPr>
        <p:spPr>
          <a:xfrm>
            <a:off x="8561070" y="3886200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1455420" y="2752725"/>
            <a:ext cx="1695450" cy="981075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1441440" y="386280"/>
              <a:ext cx="10408680" cy="6386400"/>
            </p14:xfrm>
          </p:contentPart>
        </mc:Choice>
        <mc:Fallback xmlns="">
          <p:pic>
            <p:nvPicPr>
              <p:cNvPr id="3" name="墨迹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2080" y="376920"/>
                <a:ext cx="10427400" cy="640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1" grpId="0"/>
      <p:bldP spid="102412" grpId="0"/>
      <p:bldP spid="102413" grpId="0"/>
      <p:bldP spid="102414" grpId="0"/>
      <p:bldP spid="102420" grpId="0"/>
      <p:bldP spid="102439" grpId="0" bldLvl="0" animBg="1"/>
      <p:bldP spid="102441" grpId="0" bldLvl="0" animBg="1"/>
      <p:bldP spid="102442" grpId="0" bldLvl="0" animBg="1"/>
      <p:bldP spid="1024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B4D95-6664-E1CB-7A74-6952E18F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51C0CE-65A7-6BF5-16E5-D223D4FA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24" y="518979"/>
            <a:ext cx="9968364" cy="50549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AC8086-17A3-8653-9D46-8AF6FE87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932" y="1803473"/>
            <a:ext cx="4116005" cy="30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55FB8-0473-0692-7688-98CA99D3E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EA70530-3E21-5F1D-E312-130A7EA8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1" y="71424"/>
            <a:ext cx="8648736" cy="59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7F98F-7B9C-068D-B303-1179D8065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86DF96-B435-6C89-EEF3-A124F47D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1"/>
            <a:ext cx="6345152" cy="58721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788E2E-63F4-C10D-1DCD-02A282123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105" y="492911"/>
            <a:ext cx="5164595" cy="44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CB942-2E3B-F819-4CC7-DC8908DF4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0EA4D4-93F9-4B7B-79A0-A0ADEB2B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9" y="76193"/>
            <a:ext cx="4900624" cy="3193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EF0408-9E82-1041-A319-65871916A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62" y="3317403"/>
            <a:ext cx="4031469" cy="3634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6ACDF9-EFF3-1953-0D07-D590106C5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213" y="400286"/>
            <a:ext cx="7289883" cy="25455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826BBC-56AA-1CFF-5E2E-4DB874E8B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466" y="2945849"/>
            <a:ext cx="6535172" cy="14382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E325C9-3A68-CEF9-6912-1B87752F8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948" y="4491280"/>
            <a:ext cx="5422063" cy="23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CB084-D3D9-4F14-5EA1-152C66129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D648FA-838F-3EDA-7EEC-841942FEC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2" y="512096"/>
            <a:ext cx="5191966" cy="46814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AC24CA-B586-9A2B-2261-FBF236E86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365" y="1571625"/>
            <a:ext cx="6719584" cy="16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E549DA-8398-35F4-5BB6-B52AE1FAC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09" y="442900"/>
            <a:ext cx="10919272" cy="56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65300-B140-B83F-CA8A-FE8791B07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0C4DC8-FF86-36AD-C0CD-00837784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82" y="750084"/>
            <a:ext cx="11836741" cy="52220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042280" y="1237320"/>
              <a:ext cx="9596880" cy="403344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920" y="1227960"/>
                <a:ext cx="9615600" cy="40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3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矩形 106497"/>
          <p:cNvSpPr/>
          <p:nvPr/>
        </p:nvSpPr>
        <p:spPr>
          <a:xfrm>
            <a:off x="786130" y="212725"/>
            <a:ext cx="53340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1146175" lvl="0" indent="-1146175" fontAlgn="base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、实验操作的先与后 </a:t>
            </a:r>
          </a:p>
        </p:txBody>
      </p:sp>
      <p:sp>
        <p:nvSpPr>
          <p:cNvPr id="106499" name="矩形 106498"/>
          <p:cNvSpPr/>
          <p:nvPr/>
        </p:nvSpPr>
        <p:spPr>
          <a:xfrm>
            <a:off x="1676400" y="1295400"/>
            <a:ext cx="7086600" cy="685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、装配仪器时：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先下后上；先左后右 </a:t>
            </a:r>
          </a:p>
        </p:txBody>
      </p:sp>
      <p:sp>
        <p:nvSpPr>
          <p:cNvPr id="106500" name="矩形 106499"/>
          <p:cNvSpPr/>
          <p:nvPr/>
        </p:nvSpPr>
        <p:spPr>
          <a:xfrm>
            <a:off x="1676400" y="1828800"/>
            <a:ext cx="5029200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、加入试剂时：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先固后液</a:t>
            </a:r>
          </a:p>
        </p:txBody>
      </p:sp>
      <p:sp>
        <p:nvSpPr>
          <p:cNvPr id="106501" name="矩形 106500"/>
          <p:cNvSpPr/>
          <p:nvPr/>
        </p:nvSpPr>
        <p:spPr>
          <a:xfrm>
            <a:off x="1676400" y="2362200"/>
            <a:ext cx="5715000" cy="11430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、实验开始时：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先查仪器的气密性，</a:t>
            </a:r>
          </a:p>
          <a:p>
            <a:pPr marL="1146175" indent="-1146175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再加药品，后点酒精灯； </a:t>
            </a:r>
          </a:p>
        </p:txBody>
      </p:sp>
      <p:sp>
        <p:nvSpPr>
          <p:cNvPr id="106502" name="矩形 106501"/>
          <p:cNvSpPr/>
          <p:nvPr/>
        </p:nvSpPr>
        <p:spPr>
          <a:xfrm>
            <a:off x="1676400" y="3352800"/>
            <a:ext cx="8458200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、有些实验为防倒吸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，往往最后停止加热</a:t>
            </a:r>
            <a:r>
              <a:rPr lang="en-US" altLang="zh-CN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</p:txBody>
      </p:sp>
      <p:sp>
        <p:nvSpPr>
          <p:cNvPr id="106503" name="矩形 106502"/>
          <p:cNvSpPr/>
          <p:nvPr/>
        </p:nvSpPr>
        <p:spPr>
          <a:xfrm>
            <a:off x="1660525" y="3886200"/>
            <a:ext cx="7315200" cy="4572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、有些实验为防氧化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往往最后停止通气。</a:t>
            </a: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pic>
        <p:nvPicPr>
          <p:cNvPr id="106504" name="图片 106503" descr="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2438400"/>
            <a:ext cx="809625" cy="77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5" name="图片 106504" descr="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5275" y="862013"/>
            <a:ext cx="5429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6" name="图片 106505" descr="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533400"/>
            <a:ext cx="1685925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7" name="图片 106506" descr="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2286000"/>
            <a:ext cx="476250" cy="3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8" name="矩形 106507"/>
          <p:cNvSpPr/>
          <p:nvPr/>
        </p:nvSpPr>
        <p:spPr>
          <a:xfrm>
            <a:off x="1662113" y="4495800"/>
            <a:ext cx="8610600" cy="685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、仪器拆卸的一般过程：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从右到左，自上而下，先拆主体，</a:t>
            </a:r>
          </a:p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后拆部件。 </a:t>
            </a:r>
          </a:p>
        </p:txBody>
      </p:sp>
      <p:pic>
        <p:nvPicPr>
          <p:cNvPr id="106509" name="图片 106508" descr="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9788" y="1006475"/>
            <a:ext cx="20193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11" name="矩形 106510"/>
          <p:cNvSpPr/>
          <p:nvPr/>
        </p:nvSpPr>
        <p:spPr>
          <a:xfrm>
            <a:off x="1752600" y="5638800"/>
            <a:ext cx="8686800" cy="12192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algn="just" eaLnBrk="0" hangingPunct="0">
              <a:spcBef>
                <a:spcPct val="0"/>
              </a:spcBef>
            </a:pPr>
            <a:endParaRPr lang="zh-CN" altLang="en-US" sz="2400" b="1" dirty="0">
              <a:solidFill>
                <a:srgbClr val="99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1282320" y="311400"/>
              <a:ext cx="9937080" cy="621864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2960" y="302040"/>
                <a:ext cx="9955800" cy="62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413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标题 160769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3</a:t>
            </a:r>
            <a:r>
              <a:rPr kumimoji="0" lang="zh-CN" altLang="en-US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、气体的净化装置</a:t>
            </a:r>
          </a:p>
        </p:txBody>
      </p:sp>
      <p:sp>
        <p:nvSpPr>
          <p:cNvPr id="160771" name="文本占位符 160770"/>
          <p:cNvSpPr>
            <a:spLocks noGrp="1" noRot="1"/>
          </p:cNvSpPr>
          <p:nvPr>
            <p:ph type="body" sz="half" idx="1"/>
          </p:nvPr>
        </p:nvSpPr>
        <p:spPr>
          <a:xfrm>
            <a:off x="1825625" y="1557338"/>
            <a:ext cx="4194175" cy="576263"/>
          </a:xfrm>
        </p:spPr>
        <p:txBody>
          <a:bodyPr>
            <a:normAutofit fontScale="97500"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</a:pPr>
            <a:r>
              <a:rPr kumimoji="0" lang="en-US" altLang="zh-CN" sz="3200" b="1" i="0" u="none" strike="noStrike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3.2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　除杂装置</a:t>
            </a:r>
          </a:p>
        </p:txBody>
      </p:sp>
      <p:sp>
        <p:nvSpPr>
          <p:cNvPr id="160772" name="矩形 160771"/>
          <p:cNvSpPr>
            <a:spLocks noRot="1"/>
          </p:cNvSpPr>
          <p:nvPr/>
        </p:nvSpPr>
        <p:spPr>
          <a:xfrm>
            <a:off x="2495550" y="2347913"/>
            <a:ext cx="3671888" cy="172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/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</a:t>
            </a:r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）洗气瓶</a:t>
            </a:r>
            <a:endParaRPr lang="zh-CN" altLang="en-US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fontAlgn="base"/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）干燥管</a:t>
            </a:r>
            <a:endParaRPr lang="zh-CN" altLang="en-US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fontAlgn="base"/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）加热管</a:t>
            </a:r>
            <a:endParaRPr lang="zh-CN" altLang="en-US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60773" name="左弧形箭头 160772"/>
          <p:cNvSpPr/>
          <p:nvPr/>
        </p:nvSpPr>
        <p:spPr>
          <a:xfrm>
            <a:off x="1776413" y="2997200"/>
            <a:ext cx="1223962" cy="1944688"/>
          </a:xfrm>
          <a:prstGeom prst="curvedRightArrow">
            <a:avLst>
              <a:gd name="adj1" fmla="val 31776"/>
              <a:gd name="adj2" fmla="val 63553"/>
              <a:gd name="adj3" fmla="val 33314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4" name="右箭头 160773"/>
          <p:cNvSpPr/>
          <p:nvPr/>
        </p:nvSpPr>
        <p:spPr>
          <a:xfrm>
            <a:off x="5735638" y="2276475"/>
            <a:ext cx="2089150" cy="504825"/>
          </a:xfrm>
          <a:prstGeom prst="rightArrow">
            <a:avLst>
              <a:gd name="adj1" fmla="val 50000"/>
              <a:gd name="adj2" fmla="val 103382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5" name="上弧形箭头 160774"/>
          <p:cNvSpPr/>
          <p:nvPr/>
        </p:nvSpPr>
        <p:spPr>
          <a:xfrm rot="915307">
            <a:off x="5522913" y="3322638"/>
            <a:ext cx="3024187" cy="865187"/>
          </a:xfrm>
          <a:prstGeom prst="curvedDownArrow">
            <a:avLst>
              <a:gd name="adj1" fmla="val 69908"/>
              <a:gd name="adj2" fmla="val 139816"/>
              <a:gd name="adj3" fmla="val 33314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0776" name="组合 160775"/>
          <p:cNvGrpSpPr/>
          <p:nvPr/>
        </p:nvGrpSpPr>
        <p:grpSpPr>
          <a:xfrm>
            <a:off x="6705600" y="4495800"/>
            <a:ext cx="3733800" cy="1689100"/>
            <a:chOff x="3408" y="1253"/>
            <a:chExt cx="2352" cy="1064"/>
          </a:xfrm>
        </p:grpSpPr>
        <p:grpSp>
          <p:nvGrpSpPr>
            <p:cNvPr id="41992" name="组合 160776"/>
            <p:cNvGrpSpPr/>
            <p:nvPr/>
          </p:nvGrpSpPr>
          <p:grpSpPr>
            <a:xfrm>
              <a:off x="3408" y="1253"/>
              <a:ext cx="2352" cy="1064"/>
              <a:chOff x="1584" y="2112"/>
              <a:chExt cx="1440" cy="824"/>
            </a:xfrm>
          </p:grpSpPr>
          <p:pic>
            <p:nvPicPr>
              <p:cNvPr id="41993" name="图片 160777" descr="1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84" y="2112"/>
                <a:ext cx="1392" cy="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994" name="文本框 160778"/>
              <p:cNvSpPr txBox="1"/>
              <p:nvPr/>
            </p:nvSpPr>
            <p:spPr>
              <a:xfrm>
                <a:off x="1632" y="2160"/>
                <a:ext cx="240" cy="1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18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41995" name="文本框 160779"/>
              <p:cNvSpPr txBox="1"/>
              <p:nvPr/>
            </p:nvSpPr>
            <p:spPr>
              <a:xfrm>
                <a:off x="2736" y="2160"/>
                <a:ext cx="288" cy="1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18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d</a:t>
                </a:r>
              </a:p>
            </p:txBody>
          </p:sp>
        </p:grpSp>
        <p:sp>
          <p:nvSpPr>
            <p:cNvPr id="41996" name="直接连接符 160780"/>
            <p:cNvSpPr/>
            <p:nvPr/>
          </p:nvSpPr>
          <p:spPr>
            <a:xfrm>
              <a:off x="3787" y="1298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1997" name="直接连接符 160781"/>
            <p:cNvSpPr/>
            <p:nvPr/>
          </p:nvSpPr>
          <p:spPr>
            <a:xfrm>
              <a:off x="5012" y="1253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60783" name="组合 160782"/>
          <p:cNvGrpSpPr/>
          <p:nvPr/>
        </p:nvGrpSpPr>
        <p:grpSpPr>
          <a:xfrm>
            <a:off x="8077200" y="1219200"/>
            <a:ext cx="1657350" cy="2438400"/>
            <a:chOff x="385" y="1162"/>
            <a:chExt cx="1024" cy="1536"/>
          </a:xfrm>
        </p:grpSpPr>
        <p:pic>
          <p:nvPicPr>
            <p:cNvPr id="41999" name="图片 160783" descr="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" y="1162"/>
              <a:ext cx="1024" cy="15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000" name="直接连接符 160784"/>
            <p:cNvSpPr/>
            <p:nvPr/>
          </p:nvSpPr>
          <p:spPr>
            <a:xfrm rot="5400000">
              <a:off x="676" y="2005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1" name="直接连接符 160785"/>
            <p:cNvSpPr/>
            <p:nvPr/>
          </p:nvSpPr>
          <p:spPr>
            <a:xfrm rot="-5400000">
              <a:off x="899" y="2000"/>
              <a:ext cx="144" cy="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2" name="直接连接符 160786"/>
            <p:cNvSpPr/>
            <p:nvPr/>
          </p:nvSpPr>
          <p:spPr>
            <a:xfrm>
              <a:off x="431" y="1298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3" name="直接连接符 160787"/>
            <p:cNvSpPr/>
            <p:nvPr/>
          </p:nvSpPr>
          <p:spPr>
            <a:xfrm>
              <a:off x="1156" y="1344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60789" name="组合 160788"/>
          <p:cNvGrpSpPr/>
          <p:nvPr/>
        </p:nvGrpSpPr>
        <p:grpSpPr>
          <a:xfrm>
            <a:off x="1905000" y="4294188"/>
            <a:ext cx="4441825" cy="1871662"/>
            <a:chOff x="240" y="2705"/>
            <a:chExt cx="2798" cy="1179"/>
          </a:xfrm>
        </p:grpSpPr>
        <p:grpSp>
          <p:nvGrpSpPr>
            <p:cNvPr id="42005" name="组合 160789"/>
            <p:cNvGrpSpPr/>
            <p:nvPr/>
          </p:nvGrpSpPr>
          <p:grpSpPr>
            <a:xfrm>
              <a:off x="385" y="2705"/>
              <a:ext cx="2653" cy="1179"/>
              <a:chOff x="612" y="2614"/>
              <a:chExt cx="2653" cy="1179"/>
            </a:xfrm>
          </p:grpSpPr>
          <p:pic>
            <p:nvPicPr>
              <p:cNvPr id="42006" name="内容占位符 160790" descr="23"/>
              <p:cNvPicPr>
                <a:picLocks noGrp="1" noRot="1" noChangeAspect="1"/>
              </p:cNvPicPr>
              <p:nvPr>
                <p:ph sz="quarter" idx="4294967295"/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612" y="3158"/>
                <a:ext cx="1542" cy="635"/>
              </a:xfrm>
            </p:spPr>
          </p:pic>
          <p:pic>
            <p:nvPicPr>
              <p:cNvPr id="42007" name="图片 160791" descr="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1" y="2614"/>
                <a:ext cx="884" cy="117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2008" name="直接连接符 160792"/>
            <p:cNvSpPr/>
            <p:nvPr/>
          </p:nvSpPr>
          <p:spPr>
            <a:xfrm>
              <a:off x="240" y="3552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9" name="直接连接符 160793"/>
            <p:cNvSpPr/>
            <p:nvPr/>
          </p:nvSpPr>
          <p:spPr>
            <a:xfrm>
              <a:off x="1872" y="3552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162817"/>
          <p:cNvSpPr/>
          <p:nvPr/>
        </p:nvSpPr>
        <p:spPr>
          <a:xfrm>
            <a:off x="1919288" y="3301683"/>
            <a:ext cx="5605462" cy="1066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酸、碱性</a:t>
            </a:r>
          </a:p>
          <a:p>
            <a:pPr marL="1146175" indent="-1146175" algn="just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据气体的</a:t>
            </a:r>
          </a:p>
          <a:p>
            <a:pPr marL="1146175" indent="-1146175" algn="just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氧化、还原性</a:t>
            </a:r>
          </a:p>
        </p:txBody>
      </p:sp>
      <p:sp>
        <p:nvSpPr>
          <p:cNvPr id="44034" name="左大括号 162818"/>
          <p:cNvSpPr/>
          <p:nvPr/>
        </p:nvSpPr>
        <p:spPr>
          <a:xfrm>
            <a:off x="3575050" y="3644900"/>
            <a:ext cx="142875" cy="863600"/>
          </a:xfrm>
          <a:prstGeom prst="leftBrace">
            <a:avLst>
              <a:gd name="adj1" fmla="val 50258"/>
              <a:gd name="adj2" fmla="val 50000"/>
            </a:avLst>
          </a:prstGeom>
          <a:noFill/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1800" b="1" dirty="0">
              <a:solidFill>
                <a:srgbClr val="33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5" name="矩形 162819"/>
          <p:cNvSpPr/>
          <p:nvPr/>
        </p:nvSpPr>
        <p:spPr>
          <a:xfrm>
            <a:off x="1919288" y="5589588"/>
            <a:ext cx="7488237" cy="7493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气体的酸碱性          干燥剂的酸碱性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44036" name="直接连接符 162820"/>
          <p:cNvSpPr/>
          <p:nvPr/>
        </p:nvSpPr>
        <p:spPr>
          <a:xfrm>
            <a:off x="4440238" y="6021388"/>
            <a:ext cx="1498600" cy="0"/>
          </a:xfrm>
          <a:prstGeom prst="line">
            <a:avLst/>
          </a:prstGeom>
          <a:ln w="38100" cap="flat" cmpd="sng">
            <a:solidFill>
              <a:srgbClr val="9900CC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44037" name="矩形 162821"/>
          <p:cNvSpPr/>
          <p:nvPr/>
        </p:nvSpPr>
        <p:spPr>
          <a:xfrm>
            <a:off x="4440238" y="5589588"/>
            <a:ext cx="2098675" cy="4572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保持一致</a:t>
            </a:r>
          </a:p>
        </p:txBody>
      </p:sp>
      <p:sp>
        <p:nvSpPr>
          <p:cNvPr id="44038" name="矩形 162822"/>
          <p:cNvSpPr/>
          <p:nvPr/>
        </p:nvSpPr>
        <p:spPr>
          <a:xfrm>
            <a:off x="4151313" y="981075"/>
            <a:ext cx="5638800" cy="9906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24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039" name="组合 162823"/>
          <p:cNvGrpSpPr/>
          <p:nvPr/>
        </p:nvGrpSpPr>
        <p:grpSpPr>
          <a:xfrm>
            <a:off x="1379855" y="156845"/>
            <a:ext cx="9144000" cy="728948"/>
            <a:chOff x="720" y="192"/>
            <a:chExt cx="5040" cy="4765"/>
          </a:xfrm>
        </p:grpSpPr>
        <p:sp>
          <p:nvSpPr>
            <p:cNvPr id="44040" name="矩形 162824"/>
            <p:cNvSpPr/>
            <p:nvPr/>
          </p:nvSpPr>
          <p:spPr>
            <a:xfrm>
              <a:off x="720" y="192"/>
              <a:ext cx="5040" cy="3984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1" name="文本框 162825"/>
            <p:cNvSpPr txBox="1"/>
            <p:nvPr/>
          </p:nvSpPr>
          <p:spPr>
            <a:xfrm>
              <a:off x="1728" y="337"/>
              <a:ext cx="3263" cy="462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干燥剂的选择及使用原则</a:t>
              </a:r>
            </a:p>
          </p:txBody>
        </p:sp>
      </p:grpSp>
      <p:sp>
        <p:nvSpPr>
          <p:cNvPr id="44042" name="文本框 162826"/>
          <p:cNvSpPr txBox="1"/>
          <p:nvPr/>
        </p:nvSpPr>
        <p:spPr>
          <a:xfrm>
            <a:off x="466408" y="766445"/>
            <a:ext cx="6931025" cy="20358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、选择原则</a:t>
            </a:r>
          </a:p>
          <a:p>
            <a:pPr>
              <a:spcBef>
                <a:spcPct val="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气体在被干燥的过程中不能被减少</a:t>
            </a:r>
          </a:p>
          <a:p>
            <a:pPr>
              <a:spcBef>
                <a:spcPct val="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不要引入新的杂质。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3" name="文本框 162827"/>
          <p:cNvSpPr txBox="1"/>
          <p:nvPr/>
        </p:nvSpPr>
        <p:spPr>
          <a:xfrm>
            <a:off x="466408" y="2439035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、选择方法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4" name="矩形 162828"/>
          <p:cNvSpPr/>
          <p:nvPr/>
        </p:nvSpPr>
        <p:spPr>
          <a:xfrm>
            <a:off x="6888163" y="3716338"/>
            <a:ext cx="1800225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干燥剂</a:t>
            </a:r>
          </a:p>
        </p:txBody>
      </p:sp>
      <p:sp>
        <p:nvSpPr>
          <p:cNvPr id="44045" name="矩形 162829"/>
          <p:cNvSpPr/>
          <p:nvPr/>
        </p:nvSpPr>
        <p:spPr>
          <a:xfrm>
            <a:off x="6096000" y="36449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</a:p>
        </p:txBody>
      </p:sp>
      <p:sp>
        <p:nvSpPr>
          <p:cNvPr id="44046" name="矩形 162830"/>
          <p:cNvSpPr/>
          <p:nvPr/>
        </p:nvSpPr>
        <p:spPr>
          <a:xfrm>
            <a:off x="1919288" y="4797425"/>
            <a:ext cx="2520950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干燥剂状态</a:t>
            </a:r>
          </a:p>
        </p:txBody>
      </p:sp>
      <p:sp>
        <p:nvSpPr>
          <p:cNvPr id="44047" name="矩形 162831"/>
          <p:cNvSpPr/>
          <p:nvPr/>
        </p:nvSpPr>
        <p:spPr>
          <a:xfrm>
            <a:off x="5016500" y="4797425"/>
            <a:ext cx="2592388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干燥装置</a:t>
            </a:r>
          </a:p>
        </p:txBody>
      </p:sp>
      <p:sp>
        <p:nvSpPr>
          <p:cNvPr id="44048" name="左大括号 162832"/>
          <p:cNvSpPr/>
          <p:nvPr/>
        </p:nvSpPr>
        <p:spPr>
          <a:xfrm rot="10800000">
            <a:off x="5880100" y="3644900"/>
            <a:ext cx="142875" cy="865188"/>
          </a:xfrm>
          <a:prstGeom prst="leftBrace">
            <a:avLst>
              <a:gd name="adj1" fmla="val 50350"/>
              <a:gd name="adj2" fmla="val 50000"/>
            </a:avLst>
          </a:prstGeom>
          <a:noFill/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zh-CN" altLang="en-US" sz="1800" b="1" dirty="0">
              <a:solidFill>
                <a:srgbClr val="33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9" name="直接连接符 162833"/>
          <p:cNvSpPr/>
          <p:nvPr/>
        </p:nvSpPr>
        <p:spPr>
          <a:xfrm>
            <a:off x="6167438" y="4076700"/>
            <a:ext cx="865187" cy="0"/>
          </a:xfrm>
          <a:prstGeom prst="line">
            <a:avLst/>
          </a:prstGeom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50" name="直接连接符 162834"/>
          <p:cNvSpPr/>
          <p:nvPr/>
        </p:nvSpPr>
        <p:spPr>
          <a:xfrm>
            <a:off x="4151313" y="5157788"/>
            <a:ext cx="865187" cy="0"/>
          </a:xfrm>
          <a:prstGeom prst="line">
            <a:avLst/>
          </a:prstGeom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51" name="矩形 162835"/>
          <p:cNvSpPr/>
          <p:nvPr/>
        </p:nvSpPr>
        <p:spPr>
          <a:xfrm>
            <a:off x="466725" y="3298825"/>
            <a:ext cx="11744960" cy="3040380"/>
          </a:xfrm>
          <a:prstGeom prst="rect">
            <a:avLst/>
          </a:prstGeom>
          <a:solidFill>
            <a:srgbClr val="FFFFFF"/>
          </a:solidFill>
          <a:ln w="76200" cap="flat" cmpd="sng">
            <a:pattFill prst="weave">
              <a:fgClr>
                <a:srgbClr val="FF00FF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lIns="182562" tIns="46038" rIns="182562" bIns="46038" anchor="t"/>
          <a:lstStyle/>
          <a:p>
            <a:pPr marL="1146175" indent="-1146175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酸性干燥剂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（如：浓硫酸、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en-US" altLang="zh-CN" sz="2800" b="1" baseline="-1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800" b="1" baseline="-1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等）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不能用来干燥碱性气体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 </a:t>
            </a:r>
          </a:p>
          <a:p>
            <a:pPr marL="1146175" indent="-1146175" algn="just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碱性干燥剂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如碱石灰、生石灰、固体</a:t>
            </a:r>
            <a:r>
              <a:rPr lang="en-US" altLang="zh-CN" sz="2800" b="1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NaOH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不能用来干燥酸性气体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marL="1146175" indent="-1146175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有氧化性的干燥剂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（如浓硫酸）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不能干燥强还原性气体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等）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52" name="矩形 162836"/>
          <p:cNvSpPr/>
          <p:nvPr/>
        </p:nvSpPr>
        <p:spPr>
          <a:xfrm>
            <a:off x="1543050" y="2924175"/>
            <a:ext cx="8408988" cy="1152525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3" name="矩形 162837"/>
          <p:cNvSpPr/>
          <p:nvPr/>
        </p:nvSpPr>
        <p:spPr>
          <a:xfrm>
            <a:off x="1524000" y="4076700"/>
            <a:ext cx="7802563" cy="165735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751680" y="3268800"/>
              <a:ext cx="10865880" cy="239328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320" y="3259440"/>
                <a:ext cx="10884600" cy="241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80,&quot;width&quot;:664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0a3074e-8745-4fc9-91f3-243610035ef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7e67edb-1e71-44b3-9471-fa7e54d2d4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f9acf7f-ba02-40e2-bf74-451e19d680e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978</Words>
  <Application>Microsoft Office PowerPoint</Application>
  <PresentationFormat>宽屏</PresentationFormat>
  <Paragraphs>187</Paragraphs>
  <Slides>44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44</vt:i4>
      </vt:variant>
    </vt:vector>
  </HeadingPairs>
  <TitlesOfParts>
    <vt:vector size="62" baseType="lpstr">
      <vt:lpstr>Time New Romans</vt:lpstr>
      <vt:lpstr>等线</vt:lpstr>
      <vt:lpstr>等线 Light</vt:lpstr>
      <vt:lpstr>黑体</vt:lpstr>
      <vt:lpstr>华文中宋</vt:lpstr>
      <vt:lpstr>楷体_GB2312</vt:lpstr>
      <vt:lpstr>宋体</vt:lpstr>
      <vt:lpstr>微软雅黑</vt:lpstr>
      <vt:lpstr>Arial</vt:lpstr>
      <vt:lpstr>Arial Black</vt:lpstr>
      <vt:lpstr>Courier New</vt:lpstr>
      <vt:lpstr>Impact</vt:lpstr>
      <vt:lpstr>Times New Roman</vt:lpstr>
      <vt:lpstr>Wingdings</vt:lpstr>
      <vt:lpstr>Office 主题​​</vt:lpstr>
      <vt:lpstr>Microsoft Word 97 - 2003 文档</vt:lpstr>
      <vt:lpstr>Bitmap Image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3、气体的净化装置</vt:lpstr>
      <vt:lpstr>PowerPoint 演示文稿</vt:lpstr>
      <vt:lpstr>3、气体的净化装置</vt:lpstr>
      <vt:lpstr>PowerPoint 演示文稿</vt:lpstr>
      <vt:lpstr>PowerPoint 演示文稿</vt:lpstr>
      <vt:lpstr>PowerPoint 演示文稿</vt:lpstr>
      <vt:lpstr>4、气体的收集装置</vt:lpstr>
      <vt:lpstr>4、气体的收集装置</vt:lpstr>
      <vt:lpstr>5、尾气处理装置</vt:lpstr>
      <vt:lpstr>PowerPoint 演示文稿</vt:lpstr>
      <vt:lpstr>5、尾气处理装置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5</cp:revision>
  <dcterms:created xsi:type="dcterms:W3CDTF">2025-11-22T08:35:30Z</dcterms:created>
  <dcterms:modified xsi:type="dcterms:W3CDTF">2025-11-24T10:54:28Z</dcterms:modified>
</cp:coreProperties>
</file>