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xml" ContentType="application/inkml+xml"/>
  <Override PartName="/ppt/ink/ink20.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xml" ContentType="application/inkml+xml"/>
  <Override PartName="/ppt/ink/ink30.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xml" ContentType="application/inkml+xml"/>
  <Override PartName="/ppt/ink/ink40.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432" r:id="rId3"/>
    <p:sldId id="435" r:id="rId4"/>
    <p:sldId id="543" r:id="rId5"/>
    <p:sldId id="575" r:id="rId6"/>
    <p:sldId id="576" r:id="rId7"/>
    <p:sldId id="577" r:id="rId8"/>
    <p:sldId id="550" r:id="rId9"/>
    <p:sldId id="552" r:id="rId10"/>
    <p:sldId id="553" r:id="rId11"/>
    <p:sldId id="546" r:id="rId12"/>
    <p:sldId id="568" r:id="rId14"/>
    <p:sldId id="539" r:id="rId15"/>
    <p:sldId id="569" r:id="rId16"/>
    <p:sldId id="544" r:id="rId17"/>
    <p:sldId id="570" r:id="rId18"/>
    <p:sldId id="540" r:id="rId19"/>
    <p:sldId id="571" r:id="rId20"/>
    <p:sldId id="548" r:id="rId21"/>
    <p:sldId id="541" r:id="rId22"/>
    <p:sldId id="489" r:id="rId23"/>
    <p:sldId id="572" r:id="rId24"/>
    <p:sldId id="493" r:id="rId25"/>
    <p:sldId id="573" r:id="rId26"/>
    <p:sldId id="494" r:id="rId27"/>
    <p:sldId id="574" r:id="rId28"/>
    <p:sldId id="491" r:id="rId29"/>
    <p:sldId id="542" r:id="rId30"/>
  </p:sldIdLst>
  <p:sldSz cx="12192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424" autoAdjust="0"/>
  </p:normalViewPr>
  <p:slideViewPr>
    <p:cSldViewPr snapToGrid="0" showGuides="1">
      <p:cViewPr varScale="1">
        <p:scale>
          <a:sx n="77" d="100"/>
          <a:sy n="77" d="100"/>
        </p:scale>
        <p:origin x="558" y="64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9.wmf"/></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7"/>
    </inkml:context>
    <inkml:brush xml:id="br0">
      <inkml:brushProperty name="width" value="0.0406118929386139" units="cm"/>
      <inkml:brushProperty name="height" value="0.0406118929386139" units="cm"/>
      <inkml:brushProperty name="color" value="#f2395b"/>
      <inkml:brushProperty name="ignorePressure" value="0"/>
    </inkml:brush>
  </inkml:definitions>
  <inkml:trace contextRef="#ctx0" brushRef="#br0">40800.000 41000.000 541,'-52.000'148.000'135,"-3.000"-3.000"-31,-3.000-3.000-30,-2.000-2.000-30,-1.000-6.000-18,3.000-6.000-5,3.000-6.000-5,4.000-6.000-6,-1.000 1.000-2,-3.000 9.000-1,-3.000 10.000-1,-2.000 10.000-1,2.000-7.000-2,9.000-22.000-4,10.000-22.000-4,10.000-21.000-2,4.000-12.000-3,0.000 1.000 1,0.000-1.000-1,0.000 1.000 1,6.000-17.000-7,13.000-30.000-16,12.000-32.000-13,13.000-30.000-16,6.000-17.000-2,0.000 1.000 8,0.000-1.000 9,0.000 1.000 8,1.000 1.000 6,4.000 3.000 2,3.000 3.000 3,3.000 4.000 2</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1"/>
    </inkml:context>
    <inkml:brush xml:id="br0">
      <inkml:brushProperty name="width" value="0.0468783564865589" units="cm"/>
      <inkml:brushProperty name="height" value="0.0468783564865589" units="cm"/>
      <inkml:brushProperty name="color" value="#f2395b"/>
      <inkml:brushProperty name="ignorePressure" value="0"/>
    </inkml:brush>
  </inkml:definitions>
  <inkml:trace contextRef="#ctx0" brushRef="#br0">49200.000 41850.000 469,'23.000'-25.000'1,"-3.000"0.000"1,-3.000 0.000 2,-2.000 0.000 1,0.000 10.000 9,7.000 23.000 17,6.000 22.000 16,7.000 22.000 17,-1.000 13.000 2,-6.000 7.000-9,-6.000 6.000-10,-6.000 7.000-11,-4.000 7.000-6,1.000 9.000-3,-1.000 10.000-3,1.000 10.000-3,-3.000-1.000-3,-2.000-9.000-4,-3.000-10.000-3,-3.000-8.000-3,5.000-26.000-4,17.000-41.000-6,15.000-40.000-5,16.000-40.000-4,10.000-36.000-5,7.000-27.000 0,6.000-28.000-3,7.000-28.000-2,-1.000-12.000 1,-6.000 7.000 3,-6.000 6.000 2,-6.000 7.000 3,-10.000 13.000 1,-12.000 22.000 0,-13.000 22.000-2,-12.000 23.000 0,-13.000 24.000-7,-12.000 28.000-12,-13.000 28.000-13,-12.000 29.000-13,-5.000 11.000-2,3.000-2.000 8,3.000-3.000 9,4.000-3.000 7</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4"/>
    </inkml:context>
    <inkml:brush xml:id="br0">
      <inkml:brushProperty name="width" value="0.0575956553220749" units="cm"/>
      <inkml:brushProperty name="height" value="0.0575956553220749" units="cm"/>
      <inkml:brushProperty name="color" value="#f2395b"/>
      <inkml:brushProperty name="ignorePressure" value="0"/>
    </inkml:brush>
  </inkml:definitions>
  <inkml:trace contextRef="#ctx0" brushRef="#br0">36750.000 14350.000 381,'20.000'-18.000'11,"-9.000"17.000"20,-10.000 15.000 22,-8.000 16.000 20,-14.000 18.000 4,-15.000 22.000-14,-15.000 22.000-12,-16.000 23.000-14,-10.000 8.000-9,-3.000-3.000-4,-3.000-3.000-5,-2.000-2.000-5,-6.000-3.000-4,-6.000 1.000-6,-6.000-1.000-6,-6.000 1.000-5,13.000-18.000-11,35.000-34.000-16,35.000-35.000-18,34.000-33.000-16,27.000-31.000-5,23.000-24.000 10,22.000-26.000 9,22.000-24.000 9,7.000-9.000 8,-6.000 10.000 7,-6.000 10.000 6,-6.000 9.000 6,-4.000 9.000 7,1.000 9.000 6,-1.000 10.000 6,1.000 10.000 5,-10.000 13.000 8,-19.000 19.000 9,-18.000 19.000 10,-19.000 19.000 8,-10.000 18.000 5,1.000 19.000 0,-1.000 19.000 0,1.000 19.000 1,-4.000 10.000-3,-6.000 4.000-6,-6.000 3.000-6,-6.000 3.000-5,-2.000-5.000-5,3.000-12.000 0,3.000-13.000-1,4.000-12.000-2,7.000-18.000-4,13.000-21.000-7,12.000-22.000-6,13.000-22.000-8,12.000-26.000-7,13.000-27.000-6,12.000-28.000-6,13.000-28.000-6,2.000-13.000-2,-5.000 3.000 2,-7.000 3.000 3,-5.000 4.000 2,-8.000 1.000 2,-5.000 0.000 3,-7.000 0.000 2,-5.000 0.000 2,-8.000 7.000 5,-5.000 17.000 10,-7.000 15.000 8,-5.000 16.000 10,-8.000 27.000 10,-5.000 42.000 12,-7.000 40.000 12,-5.000 41.000 13,-4.000 26.000 0,0.000 13.000-11,0.000 12.000-12,0.000 13.000-12,-7.000 6.000-9,-11.000 0.000-7,-14.000 0.000-6,-11.000 0.000-8,-4.000-10.000-5,6.000-18.000-2,7.000-19.000-1,6.000-18.000-3,3.000-17.000-4,0.000-11.000-9,0.000-14.000-7,0.000-11.000-9,3.000-17.000-2,6.000-18.000 4,7.000-19.000 4,6.000-18.000 4,9.000-17.000 2,13.000-11.000 2,12.000-14.000 2,13.000-11.000 2,7.000-6.000 3,4.000 4.000 4,3.000 3.000 4,3.000 3.000 4,-1.000 7.000 4,-2.000 14.000 2,-3.000 11.000 2,-3.000 14.000 2,-4.000 10.000 2,-3.000 9.000-1,-3.000 10.000-1,-2.000 10.000 1,-6.000 7.000-1,-6.000 6.000 0,-6.000 7.000 1,-6.000 6.000-1,-6.000 3.000-2,-2.000 0.000-4,-3.000 0.000-4,-3.000 0.000-4</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0"/>
    </inkml:context>
    <inkml:brush xml:id="br0">
      <inkml:brushProperty name="width" value="0.0476004034280777" units="cm"/>
      <inkml:brushProperty name="height" value="0.0476004034280777" units="cm"/>
      <inkml:brushProperty name="color" value="#f2395b"/>
      <inkml:brushProperty name="ignorePressure" value="0"/>
    </inkml:brush>
  </inkml:definitions>
  <inkml:trace contextRef="#ctx0" brushRef="#br0">44650.000 38100.000 462,'-22.000'-18.000'148,"6.000"17.000"-35,7.000 15.000-35,6.000 16.000-35,3.000 13.000-17,0.000 14.000-2,0.000 11.000-1,0.000 14.000-2,1.000 10.000-1,4.000 9.000-5,3.000 10.000-2,3.000 10.000-4,-1.000 5.000-4,-2.000 4.000-8,-3.000 3.000-6,-3.000 3.000-7,-4.000-5.000-4,-3.000-12.000-2,-3.000-13.000-4,-2.000-12.000-1,-1.000-15.000-4,3.000-15.000-6,3.000-15.000-5,4.000-16.000-6,1.000-15.000-1,0.000-11.000 0,0.000-14.000 2,0.000-11.000 0,1.000-7.000 5,4.000 0.000 8,3.000 0.000 8,3.000 0.000 8,-1.000 0.000 6,-2.000 0.000 1,-3.000 0.000 2,-3.000 0.000 2</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1"/>
    </inkml:context>
    <inkml:brush xml:id="br0">
      <inkml:brushProperty name="width" value="0.0375242717564106" units="cm"/>
      <inkml:brushProperty name="height" value="0.0375242717564106" units="cm"/>
      <inkml:brushProperty name="color" value="#f2395b"/>
      <inkml:brushProperty name="ignorePressure" value="0"/>
    </inkml:brush>
  </inkml:definitions>
  <inkml:trace contextRef="#ctx0" brushRef="#br0">44700.000 39350.000 586,'1.000'-50.000'0,"4.000"0.000"0,3.000 0.000 0,3.000 0.000 0,3.000 1.000 6,3.000 4.000 12,3.000 3.000 11,4.000 3.000 13,2.000 4.000 4,4.000 7.000-2,3.000 6.000-2,3.000 7.000-3,4.000 2.000-3,7.000 1.000-5,6.000-1.000-6,7.000 1.000-4,-1.000-1.000-5,-6.000 1.000-5,-6.000-1.000-5,-6.000 1.000-5,-7.000 5.000-12,-6.000 14.000-23,-6.000 11.000-21,-6.000 14.000-22</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1"/>
    </inkml:context>
    <inkml:brush xml:id="br0">
      <inkml:brushProperty name="width" value="0.0593796744942665" units="cm"/>
      <inkml:brushProperty name="height" value="0.0593796744942665" units="cm"/>
      <inkml:brushProperty name="color" value="#f2395b"/>
      <inkml:brushProperty name="ignorePressure" value="0"/>
    </inkml:brush>
  </inkml:definitions>
  <inkml:trace contextRef="#ctx0" brushRef="#br0">45450.000 37950.000 370,'-21.000'-107.000'48,"10.000"39.000"6,10.000 36.000 6,9.000 39.000 5,2.000 24.000-1,-2.000 13.000-9,-3.000 12.000-7,-3.000 13.000-8,-2.000 12.000-6,0.000 13.000-3,0.000 12.000-3,0.000 13.000-4,-2.000 10.000-2,-3.000 10.000-3,-3.000 10.000-2,-2.000 9.000-4,-3.000 2.000-5,1.000-2.000-11,-1.000-3.000-9,1.000-3.000-10,1.000-10.000-6,3.000-16.000-2,3.000-15.000-2,4.000-15.000-2,2.000-28.000-6,4.000-36.000-11,3.000-39.000-8,3.000-36.000-11,4.000-25.000 3,7.000-8.000 14,6.000-10.000 17,7.000-9.000 14,5.000-2.000 11,7.000 6.000 7,6.000 7.000 6,7.000 6.000 8,0.000 7.000 6,-2.000 10.000 4,-3.000 10.000 5,-3.000 9.000 4,-7.000 20.000 4,-9.000 31.000 2,-10.000 32.000 2,-8.000 31.000 2,-9.000 15.000-2,-6.000 1.000-7,-6.000-1.000-7,-6.000 1.000-5,-2.000-6.000-6,3.000-8.000-2,3.000-10.000-3,4.000-9.000-2,8.000-16.000-6,17.000-22.000-6,15.000-22.000-8,16.000-21.000-7,9.000-20.000-4,3.000-15.000-2,3.000-15.000 0,4.000-16.000-3,-1.000-7.000 2,-3.000 4.000 2,-3.000 3.000 4,-2.000 3.000 3,-8.000 6.000 4,-8.000 9.000 4,-10.000 10.000 5,-9.000 10.000 4,-10.000 13.000 11,-9.000 19.000 16,-10.000 19.000 16,-8.000 19.000 17,-6.000 13.000 3,1.000 10.000-10,-1.000 10.000-10,1.000 9.000-10,1.000 4.000-7,3.000 1.000-2,3.000-1.000-5,4.000 1.000-2,1.000-1.000-4,0.000 1.000-1,0.000-1.000-1,0.000 1.000-3,3.000-6.000-2,6.000-8.000-3,7.000-10.000-3,6.000-9.000-4,7.000-12.000-4,10.000-11.000-8,10.000-14.000-7,9.000-11.000-8,2.000-20.000-2,-2.000-24.000 4,-3.000-26.000 2,-3.000-24.000 4,-9.000-13.000 4,-11.000 0.000 6,-14.000 0.000 4,-11.000 0.000 6,-9.000 6.000 3,-3.000 13.000 0,-3.000 12.000-1,-2.000 13.000 1,-8.000 12.000-1,-8.000 13.000-1,-10.000 12.000-1,-9.000 13.000-1,-7.000 12.000-3,-3.000 13.000-5,-3.000 12.000-6,-2.000 13.000-6,3.000 4.000-3,14.000-3.000-4,11.000-3.000-4,14.000-2.000-2</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2"/>
    </inkml:context>
    <inkml:brush xml:id="br0">
      <inkml:brushProperty name="width" value="0.0434988252818584" units="cm"/>
      <inkml:brushProperty name="height" value="0.0434988252818584" units="cm"/>
      <inkml:brushProperty name="color" value="#f2395b"/>
      <inkml:brushProperty name="ignorePressure" value="0"/>
    </inkml:brush>
  </inkml:definitions>
  <inkml:trace contextRef="#ctx0" brushRef="#br0">47900.000 39200.000 505,'93.000'-18.000'155,"-11.000"17.000"-39,-14.000 15.000-36,-11.000 16.000-38,-14.000 10.000-20,-11.000 7.000-2,-14.000 6.000-4,-11.000 7.000-1,-12.000 4.000-4,-9.000 3.000-2,-10.000 3.000-4,-8.000 4.000-2,-11.000-1.000-4,-8.000-3.000-8,-10.000-3.000-8,-9.000-2.000-6,-2.000-8.000-4,6.000-8.000 3,7.000-10.000 0,6.000-9.000 2,18.000-10.000 7,32.000-9.000 13,31.000-10.000 13,32.000-8.000 13,16.000-6.000 4,4.000 1.000-5,3.000-1.000-5,3.000 1.000-6,3.000 1.000-7,3.000 3.000-11,3.000 3.000-10,4.000 4.000-11,-6.000 1.000-3,-11.000 0.000 2,-14.000 0.000 3,-11.000 0.000 3</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3"/>
    </inkml:context>
    <inkml:brush xml:id="br0">
      <inkml:brushProperty name="width" value="0.0459438189864159" units="cm"/>
      <inkml:brushProperty name="height" value="0.0459438189864159" units="cm"/>
      <inkml:brushProperty name="color" value="#f2395b"/>
      <inkml:brushProperty name="ignorePressure" value="0"/>
    </inkml:brush>
  </inkml:definitions>
  <inkml:trace contextRef="#ctx0" brushRef="#br0">49350.000 39200.000 478,'-19.000'-24.000'148,"13.000"4.000"-37,12.000 3.000-35,13.000 3.000-36,13.000 1.000-18,17.000 1.000-1,15.000-1.000 1,16.000 1.000-1,7.000 1.000-2,1.000 3.000-3,-1.000 3.000-4,1.000 4.000-3,4.000 1.000-4,9.000 0.000-6,10.000 0.000-6,10.000 0.000-5,-7.000-2.000-6,-22.000-3.000-7,-22.000-3.000-8,-21.000-2.000-7</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3"/>
    </inkml:context>
    <inkml:brush xml:id="br0">
      <inkml:brushProperty name="width" value="0.0476494617760181" units="cm"/>
      <inkml:brushProperty name="height" value="0.0476494617760181" units="cm"/>
      <inkml:brushProperty name="color" value="#f2395b"/>
      <inkml:brushProperty name="ignorePressure" value="0"/>
    </inkml:brush>
  </inkml:definitions>
  <inkml:trace contextRef="#ctx0" brushRef="#br0">49950.000 38300.000 461,'-25.000'-24.000'4,"0.000"4.000"6,0.000 3.000 8,0.000 3.000 6,1.000 1.000 8,4.000 1.000 6,3.000-1.000 7,3.000 1.000 7,3.000 7.000 0,3.000 16.000-8,3.000 15.000-6,4.000 17.000-7,2.000 13.000-5,4.000 13.000-2,3.000 12.000-3,3.000 13.000-4,-1.000 12.000-1,-2.000 13.000-2,-3.000 12.000-2,-3.000 13.000-2,-4.000 7.000-3,-3.000 4.000-4,-3.000 3.000-3,-2.000 3.000-5,-3.000-5.000-7,1.000-12.000-10,-1.000-13.000-11,1.000-12.000-9,1.000-18.000-6,3.000-21.000 3,3.000-22.000 0,4.000-22.000 2</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4"/>
    </inkml:context>
    <inkml:brush xml:id="br0">
      <inkml:brushProperty name="width" value="0.0556561052799225" units="cm"/>
      <inkml:brushProperty name="height" value="0.0556561052799225" units="cm"/>
      <inkml:brushProperty name="color" value="#f2395b"/>
      <inkml:brushProperty name="ignorePressure" value="0"/>
    </inkml:brush>
  </inkml:definitions>
  <inkml:trace contextRef="#ctx0" brushRef="#br0">52100.000 38000.000 395,'-4.000'-47.000'7,"-5.000"6.000"15,-7.000 7.000 14,-5.000 6.000 14,-4.000 9.000 4,0.000 13.000-5,0.000 12.000-6,0.000 13.000-7,-2.000 12.000-4,-3.000 13.000-4,-3.000 12.000-3,-2.000 13.000-5,-5.000 12.000-1,-2.000 13.000 0,-3.000 12.000-1,-3.000 13.000 0,-4.000 9.000-1,-3.000 6.000 1,-3.000 7.000-1,-2.000 6.000 0,2.000 1.000-1,9.000-3.000-3,10.000-3.000-2,10.000-2.000-2,5.000-12.000-3,4.000-19.000-2,3.000-18.000-3,3.000-19.000-3,7.000-16.000-2,14.000-12.000 0,11.000-13.000 0,14.000-12.000-2,8.000-13.000-3,7.000-12.000-6,6.000-13.000-7,7.000-12.000-7,-1.000-9.000-3,-6.000-2.000 0,-6.000-3.000 1,-6.000-3.000 0,-7.000-7.000 2,-6.000-9.000 3,-6.000-10.000 3,-6.000-8.000 3,-9.000 2.000 4,-8.000 16.000 4,-10.000 15.000 3,-9.000 17.000 3,-9.000 8.000 3,-5.000 4.000-1,-7.000 3.000-1,-5.000 3.000 1,-4.000 4.000-2,0.000 7.000-3,0.000 6.000-2,0.000 7.000-3,9.000-3.000-5,19.000-8.000-10,19.000-10.000-8,19.000-9.000-9</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4"/>
    </inkml:context>
    <inkml:brush xml:id="br0">
      <inkml:brushProperty name="width" value="0.0497668720781803" units="cm"/>
      <inkml:brushProperty name="height" value="0.0497668720781803" units="cm"/>
      <inkml:brushProperty name="color" value="#f2395b"/>
      <inkml:brushProperty name="ignorePressure" value="0"/>
    </inkml:brush>
  </inkml:definitions>
  <inkml:trace contextRef="#ctx0" brushRef="#br0">52800.000 38350.000 442,'65.000'-19.000'71,"-18.000"13.000"-8,-19.000 12.000-9,-18.000 13.000-9,-10.000 10.000-6,0.000 10.000-5,0.000 10.000-5,0.000 9.000-5,0.000 7.000-1,0.000 7.000 3,0.000 6.000 2,0.000 7.000 3,-4.000 5.000-2,-5.000 7.000-7,-7.000 6.000-5,-5.000 7.000-8,-6.000 0.000-3,-3.000-2.000-2,-3.000-3.000-1,-2.000-3.000-3,-1.000-9.000-4,3.000-11.000-8,3.000-14.000-9,4.000-11.000-8,2.000-22.000-12,4.000-27.000-17,3.000-28.000-16,3.000-28.000-17,4.000-17.000 1,7.000-2.000 18,6.000-3.000 18,7.000-3.000 17,5.000-1.000 14,7.000 4.000 9,6.000 3.000 9,7.000 3.000 9,4.000 4.000 3,3.000 7.000-3,3.000 6.000-3,4.000 7.000-2,1.000 4.000 6,0.000 3.000 14,0.000 3.000 15,0.000 4.000 14,-2.000 2.000 3,-3.000 4.000-8,-3.000 3.000-8,-2.000 3.000-8,-5.000 3.000-8,-2.000 3.000-7,-3.000 3.000-9,-3.000 4.000-7,-4.000 4.000-11,-3.000 6.000-15,-3.000 7.000-14,-2.000 6.000-15</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4"/>
    </inkml:context>
    <inkml:brush xml:id="br0">
      <inkml:brushProperty name="width" value="0.0518047101795673" units="cm"/>
      <inkml:brushProperty name="height" value="0.0518047101795673" units="cm"/>
      <inkml:brushProperty name="color" value="#f2395b"/>
      <inkml:brushProperty name="ignorePressure" value="0"/>
    </inkml:brush>
  </inkml:definitions>
  <inkml:trace contextRef="#ctx0" brushRef="#br0">53550.000 38150.000 424,'0.000'-33.000'15,"0.000"34.000"28,0.000 35.000 30,0.000 35.000 28,0.000 16.000 5,0.000 1.000-22,0.000-1.000-22,0.000 1.000-22,-2.000 18.000-14,-3.000 38.000-9,-3.000 37.000-9,-2.000 38.000-8,-1.000 12.000-8,3.000-12.000-9,3.000-13.000-9,4.000-12.000-8,1.000-10.000-7,0.000-6.000-8,0.000-6.000-7,0.000-6.000-7,0.000-21.000-2,0.000-34.000 5,0.000-35.000 3,0.000-33.000 5</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5"/>
    </inkml:context>
    <inkml:brush xml:id="br0">
      <inkml:brushProperty name="width" value="0.035687368363142" units="cm"/>
      <inkml:brushProperty name="height" value="0.035687368363142" units="cm"/>
      <inkml:brushProperty name="color" value="#f2395b"/>
      <inkml:brushProperty name="ignorePressure" value="0"/>
    </inkml:brush>
  </inkml:definitions>
  <inkml:trace contextRef="#ctx0" brushRef="#br0">53950.000 38150.000 616,'-19.000'-22.000'43,"13.000"6.000"-3,12.000 7.000-2,13.000 6.000-3,10.000 3.000 0,10.000 0.000-1,10.000 0.000 1,9.000 0.000 0,7.000 0.000-4,7.000 0.000-6,6.000 0.000-7,7.000 0.000-7,-1.000 0.000-7,-6.000 0.000-10,-6.000 0.000-7,-6.000 0.000-10,-9.000 0.000-2,-8.000 0.000 3,-10.000 0.000 2,-9.000 0.000 3</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4"/>
    </inkml:context>
    <inkml:brush xml:id="br0">
      <inkml:brushProperty name="width" value="0.0612993501126766" units="cm"/>
      <inkml:brushProperty name="height" value="0.0612993501126766" units="cm"/>
      <inkml:brushProperty name="color" value="#f2395b"/>
      <inkml:brushProperty name="ignorePressure" value="0"/>
    </inkml:brush>
  </inkml:definitions>
  <inkml:trace contextRef="#ctx0" brushRef="#br0">38700.000 14100.000 358,'1.000'-50.000'-1,"4.000"0.000"-3,3.000 0.000-4,3.000 0.000-2,-1.000 4.000 2,-2.000 10.000 6,-3.000 10.000 7,-3.000 9.000 7,-2.000 2.000 8,0.000-2.000 10,0.000-3.000 10,0.000-3.000 9,0.000 4.000 5,0.000 13.000 1,0.000 12.000 2,0.000 13.000 0,0.000 20.000-2,0.000 28.000-7,0.000 28.000-5,0.000 29.000-6,-5.000 26.000-5,-9.000 25.000-6,-10.000 25.000-4,-8.000 25.000-6,-4.000 15.000-4,3.000 7.000-7,3.000 6.000-7,4.000 7.000-5,1.000 0.000-7,0.000-2.000-8,0.000-3.000-7,0.000-3.000-7,1.000-18.000-7,4.000-31.000-8,3.000-31.000-6,3.000-31.000-8,3.000-29.000-1,3.000-24.000 4,3.000-26.000 3,4.000-24.000 4</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5"/>
    </inkml:context>
    <inkml:brush xml:id="br0">
      <inkml:brushProperty name="width" value="0.0455940365791321" units="cm"/>
      <inkml:brushProperty name="height" value="0.0455940365791321" units="cm"/>
      <inkml:brushProperty name="color" value="#f2395b"/>
      <inkml:brushProperty name="ignorePressure" value="0"/>
    </inkml:brush>
  </inkml:definitions>
  <inkml:trace contextRef="#ctx0" brushRef="#br0">54700.000 37550.000 482,'-47.000'-44.000'9,"6.000"13.000"20,7.000 12.000 18,6.000 13.000 18,4.000 13.000 7,4.000 17.000-9,3.000 15.000-7,3.000 16.000-8,3.000 12.000-8,3.000 9.000-8,3.000 10.000-8,4.000 10.000-9,1.000 7.000-5,0.000 6.000-4,0.000 7.000-4,0.000 6.000-5,-2.000-5.000-6,-3.000-16.000-13,-3.000-15.000-11,-2.000-15.000-11,-3.000-12.000-11,1.000-6.000-8,-1.000-6.000-8,1.000-6.000-10</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6"/>
    </inkml:context>
    <inkml:brush xml:id="br0">
      <inkml:brushProperty name="width" value="0.0442897826433182" units="cm"/>
      <inkml:brushProperty name="height" value="0.0442897826433182" units="cm"/>
      <inkml:brushProperty name="color" value="#f2395b"/>
      <inkml:brushProperty name="ignorePressure" value="0"/>
    </inkml:brush>
  </inkml:definitions>
  <inkml:trace contextRef="#ctx0" brushRef="#br0">54900.000 39450.000 496,'51.000'-24.000'131,"4.000"4.000"-28,3.000 3.000-27,3.000 3.000-27,10.000-1.000-16,20.000-2.000-3,18.000-3.000-2,20.000-3.000-3,3.000 1.000-6,-8.000 6.000-10,-10.000 7.000-9,-9.000 6.000-8,-12.000 4.000-10,-11.000 4.000-9,-14.000 3.000-8,-11.000 3.000-10,-12.000 3.000-3,-9.000 3.000 2,-10.000 3.000 2,-8.000 4.000 1,-11.000 2.000 3,-8.000 4.000 1,-10.000 3.000 2,-9.000 3.000 1,-7.000-1.000 4,-3.000-2.000 4,-3.000-3.000 4,-2.000-3.000 4</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6"/>
    </inkml:context>
    <inkml:brush xml:id="br0">
      <inkml:brushProperty name="width" value="0.0409316867589951" units="cm"/>
      <inkml:brushProperty name="height" value="0.0409316867589951" units="cm"/>
      <inkml:brushProperty name="color" value="#f2395b"/>
      <inkml:brushProperty name="ignorePressure" value="0"/>
    </inkml:brush>
  </inkml:definitions>
  <inkml:trace contextRef="#ctx0" brushRef="#br0">55050.000 40050.000 537,'-52.000'0.000'6,"-3.000"0.000"13,-3.000 0.000 12,-2.000 0.000 13,16.000 0.000 7,38.000 0.000 3,37.000 0.000 3,38.000 0.000 2,24.000 0.000-5,14.000 0.000-13,11.000 0.000-14,14.000 0.000-12,5.000 1.000-10,1.000 4.000-9,-1.000 3.000-7,1.000 3.000-8,-7.000-1.000-2,-12.000-2.000 5,-13.000-3.000 3,-12.000-3.000 5,-15.000-2.000-9,-15.000 0.000-24,-15.000 0.000-22,-16.000 0.000-24</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7"/>
    </inkml:context>
    <inkml:brush xml:id="br0">
      <inkml:brushProperty name="width" value="0.0527638234198093" units="cm"/>
      <inkml:brushProperty name="height" value="0.0527638234198093" units="cm"/>
      <inkml:brushProperty name="color" value="#f2395b"/>
      <inkml:brushProperty name="ignorePressure" value="0"/>
    </inkml:brush>
  </inkml:definitions>
  <inkml:trace contextRef="#ctx0" brushRef="#br0">57250.000 38450.000 416,'26.000'-24.000'44,"4.000"4.000"1,3.000 3.000 0,3.000 3.000 2,6.000 3.000-3,9.000 3.000-4,10.000 3.000-4,10.000 4.000-5,2.000 4.000-2,-3.000 6.000 1,-3.000 7.000 1,-2.000 6.000 0,-5.000 7.000 0,-2.000 10.000-5,-3.000 10.000-3,-3.000 9.000-4,-9.000 9.000-3,-11.000 9.000-6,-14.000 10.000-5,-11.000 10.000-4,-20.000 8.000-5,-24.000 10.000-2,-26.000 10.000-3,-24.000 9.000-3,-13.000-1.000-2,0.000-8.000-3,0.000-10.000-3,0.000-9.000-2,4.000-12.000 0,10.000-11.000 2,10.000-14.000 3,9.000-11.000 1,4.000-11.000 4,1.000-5.000 3,-1.000-7.000 3,1.000-5.000 4,13.000-8.000 4,29.000-5.000 8,28.000-7.000 6,28.000-5.000 7,20.000-4.000 1,13.000 0.000-8,12.000 0.000-6,13.000 0.000-7,7.000-2.000-7,4.000-3.000-7,3.000-3.000-8,3.000-2.000-6,-4.000-1.000-7,-8.000 3.000-6,-10.000 3.000-5,-9.000 4.000-6,-12.000-1.000-3,-11.000-3.000 0,-14.000-3.000 1,-11.000-2.000 0</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7"/>
    </inkml:context>
    <inkml:brush xml:id="br0">
      <inkml:brushProperty name="width" value="0.0587884820997715" units="cm"/>
      <inkml:brushProperty name="height" value="0.0587884820997715" units="cm"/>
      <inkml:brushProperty name="color" value="#f2395b"/>
      <inkml:brushProperty name="ignorePressure" value="0"/>
    </inkml:brush>
  </inkml:definitions>
  <inkml:trace contextRef="#ctx0" brushRef="#br0">59850.000 38500.000 374,'-4.000'-47.000'1,"-5.000"6.000"1,-7.000 7.000 2,-5.000 6.000 1,-4.000 4.000 7,0.000 4.000 11,0.000 3.000 12,0.000 3.000 10,0.000 3.000 2,0.000 3.000-5,0.000 3.000-8,0.000 4.000-5,-2.000 1.000-4,-3.000 0.000 0,-3.000 0.000-1,-2.000 0.000 0,-6.000 3.000-1,-6.000 6.000-2,-6.000 7.000-4,-6.000 6.000-1,-4.000 7.000-2,1.000 10.000 2,-1.000 10.000 1,1.000 9.000 2,-1.000 9.000-1,1.000 9.000-2,-1.000 10.000-2,1.000 10.000-2,1.000 5.000-2,3.000 4.000-1,3.000 3.000-1,4.000 3.000-1,7.000-1.000-2,13.000-2.000-1,12.000-3.000-2,13.000-3.000-2,6.000-6.000-1,0.000-5.000-3,0.000-7.000-3,0.000-5.000-4,1.000-8.000-1,4.000-5.000-2,3.000-7.000-1,3.000-5.000-3,4.000-8.000 1,7.000-5.000 0,6.000-7.000 2,7.000-5.000 0,7.000-8.000 0,9.000-5.000 0,10.000-7.000-1,10.000-5.000 0,7.000-12.000 1,6.000-16.000-1,7.000-15.000 2,6.000-15.000 0,3.000-11.000 1,0.000-2.000-3,0.000-3.000 0,0.000-3.000-2,-5.000-1.000 0,-9.000 4.000 1,-10.000 3.000 1,-8.000 3.000 2,-12.000 3.000 0,-12.000 3.000 2,-13.000 3.000 0,-12.000 4.000 1,-13.000 4.000 3,-12.000 6.000 3,-13.000 7.000 4,-12.000 6.000 3,-9.000 9.000 5,-2.000 13.000 3,-3.000 12.000 6,-3.000 13.000 4,-2.000 7.000 2,0.000 4.000 2,0.000 3.000-1,0.000 3.000 2,3.000 3.000-1,6.000 3.000-3,7.000 3.000 0,6.000 4.000-3,3.000 2.000-1,0.000 4.000-2,0.000 3.000-2,0.000 3.000-1,3.000-2.000-1,6.000-6.000-3,7.000-6.000-1,6.000-6.000-2,7.000-2.000-2,10.000 3.000-2,10.000 3.000-2,9.000 4.000-2,12.000-3.000-4,16.000-5.000-7,15.000-7.000-7,17.000-5.000-6,3.000-6.000-7,-5.000-3.000-5,-7.000-3.000-8,-5.000-2.000-5,-11.000-5.000-3,-11.000-2.000 4,-14.000-3.000 1,-11.000-3.000 4</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8"/>
    </inkml:context>
    <inkml:brush xml:id="br0">
      <inkml:brushProperty name="width" value="0.0429313220083714" units="cm"/>
      <inkml:brushProperty name="height" value="0.0429313220083714" units="cm"/>
      <inkml:brushProperty name="color" value="#f2395b"/>
      <inkml:brushProperty name="ignorePressure" value="0"/>
    </inkml:brush>
  </inkml:definitions>
  <inkml:trace contextRef="#ctx0" brushRef="#br0">60550.000 38300.000 512,'114.000'1.000'121,"-22.000"4.000"-24,-22.000 3.000-24,-21.000 3.000-25,-15.000 4.000-15,-6.000 7.000-7,-6.000 6.000-7,-6.000 7.000-6,-9.000 2.000-6,-8.000 1.000-2,-10.000-1.000-3,-9.000 1.000-3,-9.000 1.000-2,-5.000 3.000-2,-7.000 3.000-3,-5.000 4.000-2,-4.000-3.000-1,0.000-5.000 0,0.000-7.000 1,0.000-5.000 0,14.000-6.000 3,28.000-3.000 7,28.000-3.000 6,29.000-2.000 6,8.000-3.000 3,-8.000 1.000-2,-10.000-1.000-3,-9.000 1.000-1,-5.000 4.000-1,0.000 9.000-1,0.000 10.000-1,0.000 10.000 0,-4.000 2.000-1,-5.000-3.000 1,-7.000-3.000-1,-5.000-2.000 1,-11.000-1.000-2,-11.000 3.000-3,-14.000 3.000-2,-11.000 4.000-2,-7.000-1.000-4,0.000-3.000-3,0.000-3.000-4,0.000-2.000-4,1.000-6.000-8,4.000-6.000-11,3.000-6.000-13,3.000-6.000-11</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8"/>
    </inkml:context>
    <inkml:brush xml:id="br0">
      <inkml:brushProperty name="width" value="0.0374826081097126" units="cm"/>
      <inkml:brushProperty name="height" value="0.0374826081097126" units="cm"/>
      <inkml:brushProperty name="color" value="#f2395b"/>
      <inkml:brushProperty name="ignorePressure" value="0"/>
    </inkml:brush>
  </inkml:definitions>
  <inkml:trace contextRef="#ctx0" brushRef="#br0">61150.000 38750.000 586,'28.000'-24.000'8,"6.000"4.000"13,7.000 3.000 14,6.000 3.000 14,6.000 1.000 7,6.000 1.000-4,7.000-1.000-2,6.000 1.000-3,3.000 1.000-7,0.000 3.000-10,0.000 3.000-12,0.000 4.000-11,-5.000 1.000-10,-9.000 0.000-10,-10.000 0.000-10,-8.000 0.000-11,-12.000 3.000-10,-12.000 6.000-11,-13.000 7.000-10,-12.000 6.000-11</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9"/>
    </inkml:context>
    <inkml:brush xml:id="br0">
      <inkml:brushProperty name="width" value="0.0415763594210148" units="cm"/>
      <inkml:brushProperty name="height" value="0.0415763594210148" units="cm"/>
      <inkml:brushProperty name="color" value="#f2395b"/>
      <inkml:brushProperty name="ignorePressure" value="0"/>
    </inkml:brush>
  </inkml:definitions>
  <inkml:trace contextRef="#ctx0" brushRef="#br0">61750.000 38050.000 529,'-25.000'-24.000'2,"0.000"4.000"5,0.000 3.000 4,0.000 3.000 5,3.000 12.000 11,6.000 22.000 18,7.000 22.000 17,6.000 23.000 18,3.000 11.000 0,0.000 4.000-18,0.000 3.000-19,0.000 3.000-18,0.000 6.000-15,0.000 9.000-11,0.000 10.000-13,0.000 10.000-12,-2.000-6.000-2,-3.000-18.000 6,-3.000-19.000 6,-2.000-18.000 6,-3.000-12.000-7,1.000-3.000-22,-1.000-3.000-22,1.000-2.000-22</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9"/>
    </inkml:context>
    <inkml:brush xml:id="br0">
      <inkml:brushProperty name="width" value="0.0406011901795864" units="cm"/>
      <inkml:brushProperty name="height" value="0.0406011901795864" units="cm"/>
      <inkml:brushProperty name="color" value="#f2395b"/>
      <inkml:brushProperty name="ignorePressure" value="0"/>
    </inkml:brush>
  </inkml:definitions>
  <inkml:trace contextRef="#ctx0" brushRef="#br0">62500.000 39750.000 541,'-18.000'-22.000'12,"17.000"6.000"23,15.000 7.000 23,16.000 6.000 23,15.000 3.000 3,16.000 0.000-16,15.000 0.000-17,17.000 0.000-17,7.000 0.000-12,0.000 0.000-11,0.000 0.000-9,0.000 0.000-9,-4.000 0.000-9,-5.000 0.000-7,-7.000 0.000-6,-5.000 0.000-7,-11.000 0.000-2,-11.000 0.000 1,-14.000 0.000 2,-11.000 0.000 3</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9"/>
    </inkml:context>
    <inkml:brush xml:id="br0">
      <inkml:brushProperty name="width" value="0.0462349057197571" units="cm"/>
      <inkml:brushProperty name="height" value="0.0462349057197571" units="cm"/>
      <inkml:brushProperty name="color" value="#f2395b"/>
      <inkml:brushProperty name="ignorePressure" value="0"/>
    </inkml:brush>
  </inkml:definitions>
  <inkml:trace contextRef="#ctx0" brushRef="#br0">63300.000 38900.000 475,'-90.000'-19.000'94,"23.000"13.000"-17,22.000 12.000-17,22.000 13.000-16,12.000 12.000-9,3.000 13.000-1,3.000 12.000-1,4.000 13.000-1,1.000 9.000-3,0.000 6.000-2,0.000 7.000-4,0.000 6.000-3,0.000 3.000-7,0.000 0.000-9,0.000 0.000-10,0.000 0.000-10,-2.000-4.000-11,-3.000-5.000-13,-3.000-7.000-13,-2.000-5.000-13</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5"/>
    </inkml:context>
    <inkml:brush xml:id="br0">
      <inkml:brushProperty name="width" value="0.049197293817997" units="cm"/>
      <inkml:brushProperty name="height" value="0.049197293817997" units="cm"/>
      <inkml:brushProperty name="color" value="#f2395b"/>
      <inkml:brushProperty name="ignorePressure" value="0"/>
    </inkml:brush>
  </inkml:definitions>
  <inkml:trace contextRef="#ctx0" brushRef="#br0">39400.000 14750.000 447,'-25.000'-69.000'7,"0.000"13.000"15,0.000 12.000 15,0.000 13.000 14,1.000 24.000 8,4.000 39.000-1,3.000 36.000-1,3.000 39.000-1,3.000 14.000-4,3.000-5.000-11,3.000-7.000-10,4.000-5.000-11,4.000-8.000-5,6.000-5.000 0,7.000-7.000-2,6.000-5.000 0,7.000-14.000-7,10.000-18.000-14,10.000-19.000-13,9.000-18.000-12,6.000-14.000-6,3.000-5.000 4,3.000-7.000 3,4.000-5.000 4,-3.000-6.000-2,-5.000-3.000-9,-7.000-3.000-7,-5.000-2.000-8,-8.000 0.000-1,-5.000 7.000 5,-7.000 6.000 6,-5.000 7.000 5</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9"/>
    </inkml:context>
    <inkml:brush xml:id="br0">
      <inkml:brushProperty name="width" value="0.0535479821264744" units="cm"/>
      <inkml:brushProperty name="height" value="0.0535479821264744" units="cm"/>
      <inkml:brushProperty name="color" value="#f2395b"/>
      <inkml:brushProperty name="ignorePressure" value="0"/>
    </inkml:brush>
  </inkml:definitions>
  <inkml:trace contextRef="#ctx0" brushRef="#br0">64600.000 38900.000 410,'-47.000'-11.000'72,"6.000"28.000"-3,7.000 28.000-2,6.000 29.000-3,3.000 15.000-6,0.000 3.000-10,0.000 3.000-10,0.000 4.000-9,1.000-3.000-6,4.000-5.000-2,3.000-7.000-2,3.000-5.000-1,3.000-9.000-2,3.000-9.000-2,3.000-10.000 0,4.000-8.000-2,5.000-11.000-4,10.000-8.000-11,10.000-10.000-8,9.000-9.000-10,10.000-15.000-3,14.000-18.000 2,11.000-19.000 3,14.000-18.000 2,2.000-15.000 0,-6.000-9.000-6,-6.000-10.000-4,-6.000-8.000-5,-10.000-3.000 1,-12.000 7.000 5,-13.000 6.000 7,-12.000 7.000 6,-9.000 4.000 3,-2.000 3.000 0,-3.000 3.000 0,-3.000 4.000-1,-9.000 8.000 3,-11.000 17.000 5,-14.000 15.000 5,-11.000 16.000 5,-9.000 10.000 1,-3.000 7.000-2,-3.000 6.000-2,-2.000 7.000-2,2.000 5.000-7,9.000 7.000-8,10.000 6.000-11,10.000 7.000-9,5.000 0.000-6,4.000-2.000-1,3.000-3.000 0,3.000-3.000-2</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0"/>
    </inkml:context>
    <inkml:brush xml:id="br0">
      <inkml:brushProperty name="width" value="0.0464726164937019" units="cm"/>
      <inkml:brushProperty name="height" value="0.0464726164937019" units="cm"/>
      <inkml:brushProperty name="color" value="#f2395b"/>
      <inkml:brushProperty name="ignorePressure" value="0"/>
    </inkml:brush>
  </inkml:definitions>
  <inkml:trace contextRef="#ctx0" brushRef="#br0">65050.000 39250.000 473,'93.000'1.000'6,"-11.000"4.000"14,-14.000 3.000 12,-11.000 3.000 14,-9.000 6.000 7,-3.000 9.000 2,-3.000 10.000 3,-2.000 10.000 2,-8.000 5.000-4,-8.000 4.000-9,-10.000 3.000-11,-9.000 3.000-9,-13.000 4.000-9,-16.000 7.000-8,-15.000 6.000-7,-15.000 7.000-9,-9.000-4.000-4,1.000-12.000-1,-1.000-13.000 0,1.000-12.000-1,4.000-9.000-4,9.000-2.000-5,10.000-3.000-5,10.000-3.000-7,16.000-6.000 5,26.000-5.000 17,24.000-7.000 15,26.000-5.000 17,12.000-6.000 1,0.000-3.000-13,0.000-3.000-14,0.000-2.000-13,-7.000-1.000-15,-11.000 3.000-15,-14.000 3.000-17,-11.000 4.000-15</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0"/>
    </inkml:context>
    <inkml:brush xml:id="br0">
      <inkml:brushProperty name="width" value="0.044931773096323" units="cm"/>
      <inkml:brushProperty name="height" value="0.044931773096323" units="cm"/>
      <inkml:brushProperty name="color" value="#f2395b"/>
      <inkml:brushProperty name="ignorePressure" value="0"/>
    </inkml:brush>
  </inkml:definitions>
  <inkml:trace contextRef="#ctx0" brushRef="#br0">66250.000 39450.000 489,'260.000'-2.000'201,"-27.000"-3.000"-52,-28.000-3.000-52,-28.000-2.000-52,-26.000-1.000-31,-21.000 3.000-10,-22.000 3.000-10,-22.000 4.000-10,-16.000 1.000-10,-9.000 0.000-8,-10.000 0.000-9,-8.000 0.000-9</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1"/>
    </inkml:context>
    <inkml:brush xml:id="br0">
      <inkml:brushProperty name="width" value="0.0471710860729218" units="cm"/>
      <inkml:brushProperty name="height" value="0.0471710860729218" units="cm"/>
      <inkml:brushProperty name="color" value="#f2395b"/>
      <inkml:brushProperty name="ignorePressure" value="0"/>
    </inkml:brush>
  </inkml:definitions>
  <inkml:trace contextRef="#ctx0" brushRef="#br0">67350.000 38600.000 466,'-46.000'6.000'12,"10.000"13.000"25,10.000 12.000 25,9.000 13.000 25,6.000 13.000 3,3.000 17.000-17,3.000 15.000-17,4.000 16.000-18,-1.000 9.000-11,-3.000 3.000-5,-3.000 3.000-6,-2.000 4.000-5,-5.000 1.000-8,-2.000 0.000-12,-3.000 0.000-11,-3.000 0.000-10,-1.000-7.000-9,4.000-11.000-4,3.000-14.000-4,3.000-11.000-6</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1"/>
    </inkml:context>
    <inkml:brush xml:id="br0">
      <inkml:brushProperty name="width" value="0.0434938557446003" units="cm"/>
      <inkml:brushProperty name="height" value="0.0434938557446003" units="cm"/>
      <inkml:brushProperty name="color" value="#f2395b"/>
      <inkml:brushProperty name="ignorePressure" value="0"/>
    </inkml:brush>
  </inkml:definitions>
  <inkml:trace contextRef="#ctx0" brushRef="#br0">69450.000 38500.000 505,'-7.000'-41.000'14,"-11.000"19.000"26,-14.000 19.000 27,-11.000 19.000 26,-15.000 19.000 1,-16.000 23.000-28,-15.000 22.000-27,-15.000 22.000-27,-4.000 8.000-16,9.000-2.000-4,10.000-3.000-5,10.000-3.000-4,7.000-10.000 0,6.000-16.000 6,7.000-15.000 5,6.000-15.000 6,10.000-11.000 5,17.000-2.000 5,15.000-3.000 5,16.000-3.000 4,16.000-4.000 1,20.000-3.000-3,18.000-3.000-2,20.000-2.000-3,13.000-5.000-1,9.000-2.000-3,10.000-3.000-1,10.000-3.000-1,-1.000-4.000-5,-9.000-3.000-8,-10.000-3.000-7,-8.000-2.000-8,-9.000-1.000-6,-6.000 3.000-7,-6.000 3.000-5,-6.000 4.000-7,-9.000-1.000-5,-8.000-3.000-3,-10.000-3.000-5,-9.000-2.000-3</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1"/>
    </inkml:context>
    <inkml:brush xml:id="br0">
      <inkml:brushProperty name="width" value="0.0519987009465694" units="cm"/>
      <inkml:brushProperty name="height" value="0.0519987009465694" units="cm"/>
      <inkml:brushProperty name="color" value="#f2395b"/>
      <inkml:brushProperty name="ignorePressure" value="0"/>
    </inkml:brush>
  </inkml:definitions>
  <inkml:trace contextRef="#ctx0" brushRef="#br0">69550.000 38550.000 423,'-27.000'-25.000'5,"-3.000"0.000"11,-3.000 0.000 10,-2.000 0.000 12,2.000 6.000 9,9.000 13.000 8,10.000 12.000 9,10.000 13.000 9,4.000 15.000-2,0.000 19.000-14,0.000 19.000-14,0.000 19.000-13,-4.000 13.000-9,-5.000 10.000-6,-7.000 10.000-5,-5.000 9.000-5,-3.000 2.000-5,4.000-2.000-7,3.000-3.000-6,3.000-3.000-6,1.000-9.000-11,1.000-11.000-15,-1.000-14.000-15,1.000-11.000-15</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1"/>
    </inkml:context>
    <inkml:brush xml:id="br0">
      <inkml:brushProperty name="width" value="0.050458088517189" units="cm"/>
      <inkml:brushProperty name="height" value="0.050458088517189" units="cm"/>
      <inkml:brushProperty name="color" value="#f2395b"/>
      <inkml:brushProperty name="ignorePressure" value="0"/>
    </inkml:brush>
  </inkml:definitions>
  <inkml:trace contextRef="#ctx0" brushRef="#br0">70300.000 38550.000 436,'3.000'-43.000'11,"6.000"17.000"23,7.000 15.000 24,6.000 16.000 22,-1.000 15.000 4,-5.000 16.000-12,-7.000 15.000-15,-5.000 17.000-13,-6.000 13.000-10,-3.000 13.000-6,-3.000 12.000-5,-2.000 13.000-6,-6.000 2.000-5,-6.000-5.000-5,-6.000-7.000-5,-6.000-5.000-4,-2.000-8.000-4,3.000-5.000-2,3.000-7.000-2,4.000-5.000-2,1.000-9.000-8,0.000-9.000-10,0.000-10.000-13,0.000-8.000-11</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2"/>
    </inkml:context>
    <inkml:brush xml:id="br0">
      <inkml:brushProperty name="width" value="0.0352884903550148" units="cm"/>
      <inkml:brushProperty name="height" value="0.0352884903550148" units="cm"/>
      <inkml:brushProperty name="color" value="#f2395b"/>
      <inkml:brushProperty name="ignorePressure" value="0"/>
    </inkml:brush>
  </inkml:definitions>
  <inkml:trace contextRef="#ctx0" brushRef="#br0">70350.000 39250.000 623,'23.000'-25.000'7,"-3.000"0.000"14,-3.000 0.000 13,-2.000 0.000 14,2.000 1.000 6,9.000 4.000-3,10.000 3.000-4,10.000 3.000-3,4.000 3.000-8,0.000 3.000-12,0.000 3.000-13,0.000 4.000-13,-4.000 1.000-12,-5.000 0.000-11,-7.000 0.000-10,-5.000 0.000-11</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2"/>
    </inkml:context>
    <inkml:brush xml:id="br0">
      <inkml:brushProperty name="width" value="0.0590975470840931" units="cm"/>
      <inkml:brushProperty name="height" value="0.0590975470840931" units="cm"/>
      <inkml:brushProperty name="color" value="#f2395b"/>
      <inkml:brushProperty name="ignorePressure" value="0"/>
    </inkml:brush>
  </inkml:definitions>
  <inkml:trace contextRef="#ctx0" brushRef="#br0">71150.000 37850.000 372,'-22.000'-36.000'51,"6.000"28.000"7,7.000 28.000 7,6.000 29.000 7,1.000 16.000-3,-3.000 7.000-12,-3.000 6.000-12,-2.000 7.000-12,-5.000 8.000-6,-2.000 14.000 0,-3.000 11.000 1,-3.000 14.000-1,-4.000 8.000-3,-3.000 7.000-4,-3.000 6.000-7,-2.000 7.000-4,0.000-3.000-6,7.000-8.000-7,6.000-10.000-5,7.000-9.000-6,2.000-10.000-4,1.000-9.000-3,-1.000-10.000-2,1.000-8.000-2,-1.000-11.000-1,1.000-8.000 2,-1.000-10.000 0,1.000-9.000 2</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3"/>
    </inkml:context>
    <inkml:brush xml:id="br0">
      <inkml:brushProperty name="width" value="0.0580922029912472" units="cm"/>
      <inkml:brushProperty name="height" value="0.0580922029912472" units="cm"/>
      <inkml:brushProperty name="color" value="#f2395b"/>
      <inkml:brushProperty name="ignorePressure" value="0"/>
    </inkml:brush>
  </inkml:definitions>
  <inkml:trace contextRef="#ctx0" brushRef="#br0">70900.000 39800.000 378,'137.000'-115.000'56,"-24.000"23.000"-7,-26.000 22.000-6,-24.000 22.000-7,-15.000 13.000-2,-3.000 7.000 1,-3.000 6.000 0,-2.000 7.000 1,-5.000 5.000-1,-2.000 7.000-4,-3.000 6.000-4,-3.000 7.000-4,-6.000 8.000-3,-5.000 14.000-3,-7.000 11.000-3,-5.000 14.000-2,-8.000 7.000-3,-5.000 3.000-1,-7.000 3.000-1,-5.000 4.000-1,3.000-7.000-7,17.000-16.000-10,15.000-15.000-11,16.000-15.000-11,12.000-20.000-5,9.000-21.000 3,10.000-22.000 3,10.000-22.000 2,2.000-8.000 2,-3.000 6.000 2,-3.000 7.000 1,-2.000 6.000 1,-3.000 3.000 3,1.000 0.000 3,-1.000 0.000 5,1.000 0.000 4,-6.000 12.000 13,-8.000 26.000 25,-10.000 24.000 24,-9.000 26.000 23,-7.000 13.000 5,-3.000 4.000-16,-3.000 3.000-16,-2.000 3.000-16,-3.000 3.000-10,1.000 3.000-5,-1.000 3.000-5,1.000 4.000-6,-3.000-4.000-3,-2.000-9.000-5,-3.000-10.000-4,-3.000-8.000-4,4.000-9.000-4,13.000-6.000-5,12.000-6.000-6,13.000-6.000-5,6.000-13.000 0,0.000-19.000 2,0.000-18.000 4,0.000-19.000 3,-2.000-13.000 3,-3.000-6.000 1,-3.000-6.000 2,-2.000-6.000 2,-3.000-6.000 1,1.000-2.000 3,-1.000-3.000 1,1.000-3.000 3,-6.000 1.000 1,-8.000 6.000 3,-10.000 7.000 2,-9.000 6.000 3,-5.000 6.000 0,0.000 6.000 0,0.000 7.000-1,0.000 6.000 0,-4.000 7.000 0,-5.000 10.000 0,-7.000 10.000 0,-5.000 9.000 0,-14.000 6.000-5,-18.000 3.000-11,-19.000 3.000-9,-18.000 4.000-10,-9.000 7.000-3,4.000 13.000 4,3.000 12.000 4,3.000 13.000 6,7.000 4.000-3,14.000-3.000-8,11.000-3.000-7,14.000-2.000-8</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5"/>
    </inkml:context>
    <inkml:brush xml:id="br0">
      <inkml:brushProperty name="width" value="0.046712651848793" units="cm"/>
      <inkml:brushProperty name="height" value="0.046712651848793" units="cm"/>
      <inkml:brushProperty name="color" value="#f2395b"/>
      <inkml:brushProperty name="ignorePressure" value="0"/>
    </inkml:brush>
  </inkml:definitions>
  <inkml:trace contextRef="#ctx0" brushRef="#br0">40000.000 14850.000 470,'-29.000'-24.000'3,"-5.000"4.000"7,-7.000 3.000 5,-5.000 3.000 6,-1.000 14.000 11,6.000 25.000 14,7.000 25.000 15,6.000 25.000 14,4.000 14.000 1,4.000 3.000-13,3.000 3.000-15,3.000 4.000-13,-1.000 2.000-12,-2.000 4.000-8,-3.000 3.000-8,-3.000 3.000-10,-1.000-5.000-9,4.000-12.000-10,3.000-13.000-11,3.000-12.000-11</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6"/>
    </inkml:context>
    <inkml:brush xml:id="br0">
      <inkml:brushProperty name="width" value="0.0444963946938515" units="cm"/>
      <inkml:brushProperty name="height" value="0.0444963946938515" units="cm"/>
      <inkml:brushProperty name="color" value="#f2395b"/>
      <inkml:brushProperty name="ignorePressure" value="0"/>
    </inkml:brush>
  </inkml:definitions>
  <inkml:trace contextRef="#ctx0" brushRef="#br0">53200.000 17800.000 494,'-4.000'-50.000'0,"-5.000"0.000"0,-7.000 0.000 0,-5.000 0.000 0,-3.000 4.000 0,4.000 10.000 0,3.000 10.000 0,3.000 9.000 0,-1.000 4.000 0,-2.000 1.000 0,-3.000-1.000 0,-3.000 1.000 0,-4.000 1.000 6,-3.000 3.000 12,-3.000 3.000 12,-2.000 4.000 13,-3.000 4.000 3,1.000 6.000-4,-1.000 7.000-5,1.000 6.000-5,-4.000 9.000-4,-6.000 13.000-3,-6.000 12.000-4,-6.000 13.000-4,-2.000 9.000-2,3.000 6.000-1,3.000 7.000-1,4.000 6.000 0,2.000 3.000-1,4.000 0.000-1,3.000 0.000 0,3.000 0.000-1,4.000-4.000-1,7.000-5.000-1,6.000-7.000-2,7.000-5.000-1,4.000-8.000-1,3.000-5.000 0,3.000-7.000-1,4.000-5.000-2,4.000-8.000 1,6.000-5.000-2,7.000-7.000-1,6.000-5.000 0,6.000-6.000-1,6.000-3.000 1,7.000-3.000 1,6.000-2.000 0,7.000-6.000 0,10.000-6.000-1,10.000-6.000 0,9.000-6.000 0,2.000-9.000-3,-2.000-8.000-3,-3.000-10.000-3,-3.000-9.000-3,-4.000-5.000-3,-3.000 0.000-2,-3.000 0.000-2,-2.000 0.000-2,-8.000 3.000 0,-8.000 6.000-1,-10.000 7.000 0,-9.000 6.000 0,-9.000 1.000 2,-5.000-3.000 4,-7.000-3.000 3,-5.000-2.000 3,-8.000-3.000 3,-5.000 1.000 1,-7.000-1.000 1,-5.000 1.000 1,-4.000 2.000 2,0.000 7.000 3,0.000 6.000 1,0.000 7.000 4,0.000 4.000 2,0.000 3.000 4,0.000 3.000 4,0.000 4.000 4,0.000 5.000 2,0.000 10.000 1,0.000 10.000 0,0.000 9.000 1,-2.000 6.000 0,-3.000 3.000-2,-3.000 3.000-1,-2.000 4.000-2,0.000 2.000-1,7.000 4.000 0,6.000 3.000 0,7.000 3.000-1,4.000-2.000-3,3.000-6.000-4,3.000-6.000-5,4.000-6.000-5,4.000-6.000-4,6.000-2.000-4,7.000-3.000-4,6.000-3.000-4,9.000-2.000-4,13.000 0.000-3,12.000 0.000-5,13.000 0.000-4,1.000-2.000 1,-9.000-3.000 4,-10.000-3.000 5,-8.000-2.000 5,-6.000-5.000-5,1.000-2.000-13,-1.000-3.000-12,1.000-3.000-14</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6"/>
    </inkml:context>
    <inkml:brush xml:id="br0">
      <inkml:brushProperty name="width" value="0.0358186289668083" units="cm"/>
      <inkml:brushProperty name="height" value="0.0358186289668083" units="cm"/>
      <inkml:brushProperty name="color" value="#f2395b"/>
      <inkml:brushProperty name="ignorePressure" value="0"/>
    </inkml:brush>
  </inkml:definitions>
  <inkml:trace contextRef="#ctx0" brushRef="#br0">53650.000 16650.000 614,'6.000'-43.000'38,"13.000"17.000"4,12.000 15.000 5,13.000 16.000 4,2.000 16.000-2,-5.000 20.000-12,-7.000 18.000-9,-5.000 20.000-11,-9.000 8.000-8,-9.000 1.000-5,-10.000-1.000-6,-8.000 1.000-5,-8.000-4.000-3,-2.000-6.000-1,-3.000-6.000 0,-3.000-6.000-1,-2.000-9.000 1,0.000-8.000 1,0.000-10.000 2,0.000-9.000 2,9.000-15.000 2,19.000-18.000 4,19.000-19.000 3,19.000-18.000 4,7.000-6.000 3,-3.000 10.000 1,-3.000 10.000 1,-2.000 9.000 1,-5.000 7.000 1,-2.000 7.000-1,-3.000 6.000 0,-3.000 7.000 0,-6.000 7.000-1,-5.000 9.000-2,-7.000 10.000-1,-5.000 10.000-2,-11.000 8.000-2,-11.000 10.000-2,-14.000 10.000-3,-11.000 9.000-1,-7.000-1.000-2,0.000-8.000 0,0.000-10.000-1,0.000-9.000 0,1.000-7.000-6,4.000-3.000-10,3.000-3.000-12,3.000-2.000-10</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6"/>
    </inkml:context>
    <inkml:brush xml:id="br0">
      <inkml:brushProperty name="width" value="0.0321558304131031" units="cm"/>
      <inkml:brushProperty name="height" value="0.0321558304131031" units="cm"/>
      <inkml:brushProperty name="color" value="#f2395b"/>
      <inkml:brushProperty name="ignorePressure" value="0"/>
    </inkml:brush>
  </inkml:definitions>
  <inkml:trace contextRef="#ctx0" brushRef="#br0">54250.000 17100.000 684,'51.000'-4.000'87,"4.000"-5.000"-16,3.000-7.000-15,3.000-5.000-16,1.000-4.000-12,1.000 0.000-8,-1.000 0.000-9,1.000 0.000-9,-1.000 0.000-7,1.000 0.000-10,-1.000 0.000-8,1.000 0.000-9,-12.000 1.000-7,-21.000 4.000-9,-22.000 3.000-7,-22.000 3.000-8</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7"/>
    </inkml:context>
    <inkml:brush xml:id="br0">
      <inkml:brushProperty name="width" value="0.0412161089479923" units="cm"/>
      <inkml:brushProperty name="height" value="0.0412161089479923" units="cm"/>
      <inkml:brushProperty name="color" value="#f2395b"/>
      <inkml:brushProperty name="ignorePressure" value="0"/>
    </inkml:brush>
  </inkml:definitions>
  <inkml:trace contextRef="#ctx0" brushRef="#br0">54700.000 16300.000 533,'0.000'120.000'162,"0.000"-9.000"-37,0.000-10.000-37,0.000-8.000-38,0.000 2.000-25,0.000 16.000-11,0.000 15.000-12,0.000 17.000-11,0.000-6.000-5,0.000-24.000 3,0.000-26.000 2,0.000-24.000 3,-2.000-13.000-11,-3.000 0.000-27,-3.000 0.000-24,-2.000 0.000-27</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7"/>
    </inkml:context>
    <inkml:brush xml:id="br0">
      <inkml:brushProperty name="width" value="0.038281936198473" units="cm"/>
      <inkml:brushProperty name="height" value="0.038281936198473" units="cm"/>
      <inkml:brushProperty name="color" value="#f2395b"/>
      <inkml:brushProperty name="ignorePressure" value="0"/>
    </inkml:brush>
  </inkml:definitions>
  <inkml:trace contextRef="#ctx0" brushRef="#br0">54450.000 18750.000 574,'-35.000'-4.000'11,"32.000"-5.000"21,31.000-7.000 22,32.000-5.000 21,16.000-4.000 3,4.000 0.000-14,3.000 0.000-16,3.000 0.000-14,1.000 3.000-14,1.000 6.000-10,-1.000 7.000-13,1.000 6.000-11,-4.000 3.000-9,-6.000 0.000-7,-6.000 0.000-8,-6.000 0.000-7</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7"/>
    </inkml:context>
    <inkml:brush xml:id="br0">
      <inkml:brushProperty name="width" value="0.0449334606528282" units="cm"/>
      <inkml:brushProperty name="height" value="0.0449334606528282" units="cm"/>
      <inkml:brushProperty name="color" value="#f2395b"/>
      <inkml:brushProperty name="ignorePressure" value="0"/>
    </inkml:brush>
  </inkml:definitions>
  <inkml:trace contextRef="#ctx0" brushRef="#br0">55100.000 18100.000 489,'-68.000'3.000'9,"17.000"6.000"19,15.000 7.000 17,16.000 6.000 19,9.000 6.000 5,3.000 6.000-10,3.000 7.000-9,4.000 6.000-10,1.000 6.000-6,0.000 6.000-5,0.000 7.000-4,0.000 6.000-6,0.000 4.000-3,0.000 4.000-5,0.000 3.000-3,0.000 3.000-4,1.000 1.000-8,4.000 1.000-16,3.000-1.000-14,3.000 1.000-15,-1.000-7.000-5,-2.000-12.000 2,-3.000-13.000 4,-3.000-12.000 2,-2.000-9.000 1,0.000-2.000 0,0.000-3.000-1,0.000-3.000 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7"/>
    </inkml:context>
    <inkml:brush xml:id="br0">
      <inkml:brushProperty name="width" value="0.0434710457921028" units="cm"/>
      <inkml:brushProperty name="height" value="0.0434710457921028" units="cm"/>
      <inkml:brushProperty name="color" value="#f2395b"/>
      <inkml:brushProperty name="ignorePressure" value="0"/>
    </inkml:brush>
  </inkml:definitions>
  <inkml:trace contextRef="#ctx0" brushRef="#br0">56100.000 17750.000 506,'1.000'-47.000'8,"4.000"6.000"18,3.000 7.000 18,3.000 6.000 17,3.000 7.000 5,3.000 10.000-6,3.000 10.000-7,4.000 9.000-6,-3.000 10.000-8,-5.000 14.000-6,-7.000 11.000-8,-5.000 14.000-7,-4.000 7.000-8,0.000 3.000-6,0.000 3.000-8,0.000 4.000-6,-4.000 1.000-6,-5.000 0.000-3,-7.000 0.000-2,-5.000 0.000-4,-3.000-7.000-4,4.000-11.000-3,3.000-14.000-4,3.000-11.000-5,7.000-7.000 5,14.000 0.000 11,11.000 0.000 12,14.000 0.000 11,3.000 0.000 6,-2.000 0.000 1,-3.000 0.000 2,-3.000 0.000 1,-6.000 0.000 1,-5.000 0.000 1,-7.000 0.000 0,-5.000 0.000 1,-9.000 4.000 0,-9.000 10.000-2,-10.000 10.000 0,-8.000 9.000 0,-11.000 7.000-3,-8.000 7.000-1,-10.000 6.000-2,-9.000 7.000-1,-2.000-6.000-3,6.000-15.000-3,7.000-15.000-3,6.000-16.000-2,9.000-15.000-4,13.000-11.000-5,12.000-14.000-4,13.000-11.000-5,6.000-7.000-2,0.000 0.000 2,0.000 0.000 3,0.000 0.000 1,1.000-2.000-1,4.000-3.000-2,3.000-3.000-5,3.000-2.000-3</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8"/>
    </inkml:context>
    <inkml:brush xml:id="br0">
      <inkml:brushProperty name="width" value="0.0568389929831028" units="cm"/>
      <inkml:brushProperty name="height" value="0.0568389929831028" units="cm"/>
      <inkml:brushProperty name="color" value="#f2395b"/>
      <inkml:brushProperty name="ignorePressure" value="0"/>
    </inkml:brush>
  </inkml:definitions>
  <inkml:trace contextRef="#ctx0" brushRef="#br0">56800.000 18000.000 387,'-24.000'28.000'58,"4.000"6.000"-5,3.000 7.000-6,3.000 6.000-5,1.000 3.000-6,1.000 0.000-2,-1.000 0.000-4,1.000 0.000-4,1.000 1.000-3,3.000 4.000-2,3.000 3.000-4,4.000 3.000-2,1.000-2.000-3,0.000-6.000 0,0.000-6.000-2,0.000-6.000-1,4.000-6.000-2,10.000-2.000-1,10.000-3.000-1,9.000-3.000-3,6.000-12.000-3,3.000-18.000-6,3.000-19.000-5,4.000-18.000-6,-1.000-10.000-5,-3.000 0.000-3,-3.000 0.000-4,-2.000 0.000-4,-8.000-5.000 0,-8.000-9.000 2,-10.000-10.000 3,-9.000-8.000 3,-9.000 2.000 4,-5.000 16.000 7,-7.000 15.000 7,-5.000 17.000 8,3.000 5.000 7,17.000-3.000 12,15.000-3.000 9,16.000-2.000 11,9.000 0.000 1,3.000 7.000-8,3.000 6.000-9,4.000 7.000-8,-3.000 5.000-4,-5.000 7.000-3,-7.000 6.000-1,-5.000 7.000-2,-8.000 8.000 0,-5.000 14.000 1,-7.000 11.000 1,-5.000 14.000 1,-8.000 7.000-1,-5.000 3.000-1,-7.000 3.000-1,-5.000 4.000-2,-4.000-1.000-1,0.000-3.000-1,0.000-3.000 0,0.000-2.000 0,7.000-9.000-6,17.000-12.000-15,15.000-13.000-13,16.000-12.000-14,9.000-12.000-2,3.000-8.000 8,3.000-10.000 7,4.000-9.000 9,2.000-10.000 5,4.000-9.000-1,3.000-10.000 1,3.000-8.000 1,-4.000-3.000 0,-8.000 7.000 0,-10.000 6.000 1,-9.000 7.000 0,-7.000 0.000 0,-3.000-2.000 1,-3.000-3.000 1,-2.000-3.000 0,-3.000-1.000 2,1.000 4.000 2,-1.000 3.000 4,1.000 3.000 2,-3.000 1.000 2,-2.000 1.000 2,-3.000-1.000 1,-3.000 1.000 1,-2.000 2.000 11,0.000 7.000 21,0.000 6.000 22,0.000 7.000 20,-2.000 10.000 8,-3.000 16.000-4,-3.000 15.000-6,-2.000 17.000-4,-1.000 10.000-9,3.000 6.000-11,3.000 7.000-13,4.000 6.000-10,1.000 12.000-8,0.000 19.000-2,0.000 19.000-1,0.000 19.000-2,0.000 10.000-8,0.000 4.000-13,0.000 3.000-14,0.000 3.000-14,0.000-13.000-9,0.000-28.000-6,0.000-28.000-6,0.000-27.000-5,0.000-19.000-1,0.000-5.000 1,0.000-7.000 2,0.000-5.000 3</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8"/>
    </inkml:context>
    <inkml:brush xml:id="br0">
      <inkml:brushProperty name="width" value="0.0301480423659086" units="cm"/>
      <inkml:brushProperty name="height" value="0.0301480423659086" units="cm"/>
      <inkml:brushProperty name="color" value="#f2395b"/>
      <inkml:brushProperty name="ignorePressure" value="0"/>
    </inkml:brush>
  </inkml:definitions>
  <inkml:trace contextRef="#ctx0" brushRef="#br0">58450.000 17000.000 729,'59.000'-68.000'10,"19.000"17.000"18,19.000 15.000 20,19.000 16.000 19,2.000 13.000-3,-11.000 14.000-25,-14.000 11.000-25,-11.000 14.000-24,-14.000 2.000-19,-11.000-6.000-14,-14.000-6.000-15,-11.000-6.000-13</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9"/>
    </inkml:context>
    <inkml:brush xml:id="br0">
      <inkml:brushProperty name="width" value="0.0400850772857666" units="cm"/>
      <inkml:brushProperty name="height" value="0.0400850772857666" units="cm"/>
      <inkml:brushProperty name="color" value="#f2395b"/>
      <inkml:brushProperty name="ignorePressure" value="0"/>
    </inkml:brush>
  </inkml:definitions>
  <inkml:trace contextRef="#ctx0" brushRef="#br0">58900.000 17850.000 548,'-18.000'-24.000'6,"17.000"4.000"13,15.000 3.000 12,16.000 3.000 12,12.000 1.000 8,9.000 1.000 4,10.000-1.000 3,10.000 1.000 4,4.000 1.000-6,0.000 3.000-16,0.000 3.000-17,0.000 4.000-15,-4.000 7.000-16,-5.000 13.000-13,-7.000 12.000-13,-5.000 13.000-13,-11.000 4.000-6,-11.000-3.000 1,-14.000-3.000 2,-11.000-2.000 1</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5"/>
    </inkml:context>
    <inkml:brush xml:id="br0">
      <inkml:brushProperty name="width" value="0.0499399565160275" units="cm"/>
      <inkml:brushProperty name="height" value="0.0499399565160275" units="cm"/>
      <inkml:brushProperty name="color" value="#f2395b"/>
      <inkml:brushProperty name="ignorePressure" value="0"/>
    </inkml:brush>
  </inkml:definitions>
  <inkml:trace contextRef="#ctx0" brushRef="#br0">40050.000 13400.000 440,'4.000'-46.000'5,"10.000"10.000"9,10.000 10.000 10,9.000 9.000 9,2.000 6.000 2,-2.000 3.000-4,-3.000 3.000-4,-3.000 4.000-4,2.000 5.000 1,10.000 10.000 8,10.000 10.000 8,9.000 9.000 8,4.000 12.000 2,1.000 16.000-7,-1.000 15.000-5,1.000 17.000-6,-7.000 17.000-6,-12.000 23.000-7,-13.000 22.000-8,-12.000 22.000-7,-19.000 15.000-7,-25.000 9.000-10,-25.000 10.000-9,-25.000 10.000-9,-13.000-9.000-4,1.000-24.000-1,-1.000-26.000 0,1.000-24.000 0,7.000-26.000-6,16.000-24.000-9,15.000-26.000-10,17.000-24.000-11</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9"/>
    </inkml:context>
    <inkml:brush xml:id="br0">
      <inkml:brushProperty name="width" value="0.0388034731149673" units="cm"/>
      <inkml:brushProperty name="height" value="0.0388034731149673" units="cm"/>
      <inkml:brushProperty name="color" value="#f2395b"/>
      <inkml:brushProperty name="ignorePressure" value="0"/>
    </inkml:brush>
  </inkml:definitions>
  <inkml:trace contextRef="#ctx0" brushRef="#br0">59050.000 18500.000 566,'-47.000'0.000'10,"6.000"0.000"17,7.000 0.000 19,6.000 0.000 18,12.000 0.000 4,19.000 0.000-7,19.000 0.000-10,19.000 0.000-8,15.000 0.000-11,13.000 0.000-10,12.000 0.000-13,13.000 0.000-10,4.000 0.000-6,-3.000 0.000 3,-3.000 0.000 1,-2.000 0.000 3,-11.000 0.000-13,-15.000 0.000-29,-15.000 0.000-27,-16.000 0.000-28</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9"/>
    </inkml:context>
    <inkml:brush xml:id="br0">
      <inkml:brushProperty name="width" value="0.0538384802639484" units="cm"/>
      <inkml:brushProperty name="height" value="0.0538384802639484" units="cm"/>
      <inkml:brushProperty name="color" value="#f2395b"/>
      <inkml:brushProperty name="ignorePressure" value="0"/>
    </inkml:brush>
  </inkml:definitions>
  <inkml:trace contextRef="#ctx0" brushRef="#br0">61700.000 16800.000 408,'-4.000'-72.000'6,"-5.000"6.000"13,-7.000 7.000 12,-5.000 6.000 12,-4.000 9.000 5,0.000 13.000-2,0.000 12.000-4,0.000 13.000-2,-2.000 6.000-4,-3.000 0.000-4,-3.000 0.000-4,-2.000 0.000-4,-5.000 6.000-4,-2.000 13.000-2,-3.000 12.000-3,-3.000 13.000-3,-2.000 6.000-1,0.000 0.000-2,0.000 0.000 0,0.000 0.000-1,-4.000 9.000 0,-5.000 19.000 0,-7.000 19.000 1,-5.000 19.000 1,2.000 5.000 0,13.000-5.000-2,12.000-7.000-2,13.000-5.000-1,6.000-3.000-1,0.000 4.000 1,0.000 3.000 1,0.000 3.000 0,4.000-7.000-1,10.000-15.000-2,10.000-15.000-1,9.000-16.000-3,12.000-13.000-1,16.000-9.000-2,15.000-10.000 0,17.000-8.000-2,10.000-8.000-2,6.000-2.000-2,7.000-3.000-3,6.000-3.000-2,3.000-7.000-4,0.000-9.000-4,0.000-10.000-5,0.000-8.000-3,-5.000-9.000-3,-9.000-6.000 2,-10.000-6.000 0,-8.000-6.000 2,-11.000-2.000 0,-8.000 3.000 0,-10.000 3.000 0,-9.000 4.000 1,-9.000 1.000 2,-5.000 0.000 4,-7.000 0.000 6,-5.000 0.000 4,-9.000 3.000 3,-9.000 6.000 2,-10.000 7.000 1,-8.000 6.000 2,-6.000 6.000 4,1.000 6.000 8,-1.000 7.000 8,1.000 6.000 7,-1.000 6.000 7,1.000 6.000 3,-1.000 7.000 3,1.000 6.000 3,1.000 7.000 1,3.000 10.000-3,3.000 10.000-3,4.000 9.000-3,4.000 4.000-2,6.000 1.000-3,7.000-1.000-2,6.000 1.000-1,3.000-3.000-3,0.000-2.000-2,0.000-3.000-3,0.000-3.000-1,6.000-6.000-2,13.000-5.000-4,12.000-7.000-1,13.000-5.000-3,6.000-6.000-9,0.000-3.000-14,0.000-3.000-15,0.000-2.000-15,4.000-6.000-7,10.000-6.000 0,10.000-6.000-1,9.000-6.000 1,-4.000-4.000 2,-15.000 1.000 2,-15.000-1.000 5,-16.000 1.000 2</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29"/>
    </inkml:context>
    <inkml:brush xml:id="br0">
      <inkml:brushProperty name="width" value="0.0532211326062679" units="cm"/>
      <inkml:brushProperty name="height" value="0.0532211326062679" units="cm"/>
      <inkml:brushProperty name="color" value="#f2395b"/>
      <inkml:brushProperty name="ignorePressure" value="0"/>
    </inkml:brush>
  </inkml:definitions>
  <inkml:trace contextRef="#ctx0" brushRef="#br0">62900.000 16700.000 413,'-25.000'-40.000'12,"0.000"23.000"26,0.000 22.000 24,0.000 22.000 26,0.000 16.000 5,0.000 14.000-16,0.000 11.000-14,0.000 14.000-16,0.000 10.000-10,0.000 9.000-9,0.000 10.000-6,0.000 10.000-8,3.000-3.000-9,6.000-11.000-7,7.000-14.000-10,6.000-11.000-9,6.000-12.000-6,6.000-9.000-4,7.000-10.000-4,6.000-8.000-4,4.000-11.000-8,4.000-8.000-11,3.000-10.000-12,3.000-9.000-12</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30"/>
    </inkml:context>
    <inkml:brush xml:id="br0">
      <inkml:brushProperty name="width" value="0.0580076761543751" units="cm"/>
      <inkml:brushProperty name="height" value="0.0580076761543751" units="cm"/>
      <inkml:brushProperty name="color" value="#f2395b"/>
      <inkml:brushProperty name="ignorePressure" value="0"/>
    </inkml:brush>
  </inkml:definitions>
  <inkml:trace contextRef="#ctx0" brushRef="#br0">63450.000 17050.000 379,'-50.000'3.000'4,"0.000"6.000"8,0.000 7.000 9,0.000 6.000 7,1.000 4.000 8,4.000 4.000 8,3.000 3.000 5,3.000 3.000 8,4.000 4.000 0,7.000 7.000-8,6.000 6.000-6,7.000 7.000-7,2.000 2.000-5,1.000 1.000-4,-1.000-1.000-3,1.000 1.000-3,1.000-3.000-2,3.000-2.000-3,3.000-3.000-1,4.000-3.000-3,10.000-7.000-6,19.000-9.000-12,19.000-10.000-11,19.000-8.000-10,7.000-17.000-9,-3.000-21.000-2,-3.000-22.000-4,-2.000-22.000-3,-6.000-13.000-1,-6.000-3.000 3,-6.000-3.000 4,-6.000-2.000 2,-9.000-1.000 4,-8.000 3.000 5,-10.000 3.000 6,-9.000 4.000 5,-5.000 5.000 7,0.000 10.000 9,0.000 10.000 10,0.000 9.000 9,1.000 6.000 12,4.000 3.000 13,3.000 3.000 12,3.000 4.000 14,4.000 4.000 0,7.000 6.000-12,6.000 7.000-12,7.000 6.000-12,-1.000 7.000-9,-6.000 10.000-5,-6.000 10.000-5,-6.000 9.000-5,-6.000 9.000-3,-2.000 9.000-6,-3.000 10.000-3,-3.000 10.000-4,-6.000 4.000-4,-5.000 0.000-4,-7.000 0.000-3,-5.000 0.000-5,-4.000-4.000-3,0.000-5.000-1,0.000-7.000-2,0.000-5.000-1,7.000-9.000-2,17.000-9.000-2,15.000-10.000-1,16.000-8.000-2,12.000-15.000 0,9.000-19.000 2,10.000-18.000 3,10.000-19.000 2,2.000-13.000 1,-3.000-6.000 3,-3.000-6.000 1,-2.000-6.000 3,-6.000-1.000 1,-6.000 7.000 2,-6.000 6.000 2,-6.000 7.000 3,-7.000 7.000 1,-6.000 9.000 5,-6.000 10.000 2,-6.000 10.000 3,-6.000 5.000 6,-2.000 4.000 6,-3.000 3.000 6,-3.000 3.000 7,-6.000 3.000 8,-5.000 3.000 11,-7.000 3.000 9,-5.000 4.000 10,-1.000 7.000 2,6.000 13.000-5,7.000 12.000-6,6.000 13.000-7,1.000 9.000-4,-3.000 6.000-3,-3.000 7.000-4,-2.000 6.000-3,-1.000 9.000-6,3.000 13.000-7,3.000 12.000-6,4.000 13.000-8,2.000 1.000-4,4.000-9.000-4,3.000-10.000-2,3.000-8.000-4,1.000-11.000-1,1.000-8.000 1,-1.000-10.000 0,1.000-9.000 0</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30"/>
    </inkml:context>
    <inkml:brush xml:id="br0">
      <inkml:brushProperty name="width" value="0.0559447593986988" units="cm"/>
      <inkml:brushProperty name="height" value="0.0559447593986988" units="cm"/>
      <inkml:brushProperty name="color" value="#f2395b"/>
      <inkml:brushProperty name="ignorePressure" value="0"/>
    </inkml:brush>
  </inkml:definitions>
  <inkml:trace contextRef="#ctx0" brushRef="#br0">64550.000 16050.000 393,'4.000'-49.000'7,"10.000"4.000"16,10.000 3.000 15,9.000 3.000 15,4.000 6.000 3,1.000 9.000-11,-1.000 10.000-10,1.000 10.000-11,1.000 10.000-1,3.000 13.000 8,3.000 12.000 8,4.000 13.000 8,-4.000 9.000 1,-9.000 6.000-8,-10.000 7.000-7,-8.000 6.000-7,-9.000 7.000-7,-6.000 10.000-6,-6.000 10.000-7,-6.000 9.000-6,-10.000 4.000-6,-12.000 1.000-8,-13.000-1.000-7,-12.000 1.000-8,-2.000-9.000-1,9.000-15.000 4,10.000-15.000 5,10.000-16.000 5,5.000-12.000-9,4.000-5.000-22,3.000-7.000-22,3.000-5.000-22</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31"/>
    </inkml:context>
    <inkml:brush xml:id="br0">
      <inkml:brushProperty name="width" value="0.0422697104513645" units="cm"/>
      <inkml:brushProperty name="height" value="0.0422697104513645" units="cm"/>
      <inkml:brushProperty name="color" value="#f2395b"/>
      <inkml:brushProperty name="ignorePressure" value="0"/>
    </inkml:brush>
  </inkml:definitions>
  <inkml:trace contextRef="#ctx0" brushRef="#br0">65150.000 16900.000 520,'110.000'28.000'71,"-27.000"6.000"-5,-28.000 7.000-4,-28.000 6.000-6,-17.000 6.000-5,-2.000 6.000-9,-3.000 7.000-7,-3.000 6.000-8,-9.000 6.000-6,-11.000 6.000-5,-14.000 7.000-5,-11.000 6.000-5,-4.000-5.000-3,6.000-16.000 1,7.000-15.000-1,6.000-15.000 1,10.000-7.000-3,17.000 3.000-4,15.000 3.000-6,16.000 4.000-4,7.000-4.000-2,1.000-9.000 3,-1.000-10.000 2,1.000-8.000 3,-4.000-1.000-1,-6.000 9.000-6,-6.000 10.000-4,-6.000 10.000-5,-16.000 7.000-7,-25.000 6.000-5,-25.000 7.000-6,-25.000 6.000-7,-5.000-4.000-1,16.000-11.000 1,15.000-14.000 1,17.000-11.000 3</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31"/>
    </inkml:context>
    <inkml:brush xml:id="br0">
      <inkml:brushProperty name="width" value="0.0499442331492901" units="cm"/>
      <inkml:brushProperty name="height" value="0.0499442331492901" units="cm"/>
      <inkml:brushProperty name="color" value="#f2395b"/>
      <inkml:brushProperty name="ignorePressure" value="0"/>
    </inkml:brush>
  </inkml:definitions>
  <inkml:trace contextRef="#ctx0" brushRef="#br0">66050.000 15600.000 440,'3.000'-43.000'7,"6.000"17.000"13,7.000 15.000 13,6.000 16.000 14,3.000 15.000 6,0.000 16.000-2,0.000 15.000-1,0.000 17.000-2,0.000 11.000-3,0.000 10.000-4,0.000 10.000-3,0.000 9.000-4,-2.000 6.000-5,-3.000 3.000-5,-3.000 3.000-6,-2.000 4.000-5,-5.000 11.000-6,-2.000 23.000-6,-3.000 22.000-6,-3.000 22.000-6,-2.000-4.000-9,0.000-28.000-11,0.000-28.000-11,0.000-27.000-11,-2.000-25.000-8,-3.000-18.000-5,-3.000-19.000-4,-2.000-18.000-5</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31"/>
    </inkml:context>
    <inkml:brush xml:id="br0">
      <inkml:brushProperty name="width" value="0.0545257106423378" units="cm"/>
      <inkml:brushProperty name="height" value="0.0545257106423378" units="cm"/>
      <inkml:brushProperty name="color" value="#f2395b"/>
      <inkml:brushProperty name="ignorePressure" value="0"/>
    </inkml:brush>
  </inkml:definitions>
  <inkml:trace contextRef="#ctx0" brushRef="#br0">65850.000 17700.000 403,'25.000'73.000'101,"0.000"-3.000"-23,0.000-3.000-22,0.000-2.000-23,0.000-1.000-12,0.000 3.000 0,0.000 3.000-2,0.000 4.000-1,0.000-4.000-1,0.000-9.000 1,0.000-10.000-2,0.000-8.000 0,-2.000-8.000 1,-3.000-2.000-1,-3.000-3.000 0,-2.000-3.000 0,0.000-7.000 0,7.000-9.000 1,6.000-10.000 1,7.000-8.000 0,11.000-22.000-1,20.000-30.000-4,18.000-32.000-2,20.000-30.000-3,11.000-28.000-11,7.000-21.000-16,6.000-22.000-16,7.000-22.000-17,-10.000 10.000-12,-25.000 45.000-9,-25.000 43.000-7,-25.000 45.000-9</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2"/>
    </inkml:context>
    <inkml:brush xml:id="br0">
      <inkml:brushProperty name="width" value="0.0403876155614853" units="cm"/>
      <inkml:brushProperty name="height" value="0.0403876155614853" units="cm"/>
      <inkml:brushProperty name="color" value="#f2395b"/>
      <inkml:brushProperty name="ignorePressure" value="0"/>
    </inkml:brush>
  </inkml:definitions>
  <inkml:trace contextRef="#ctx0" brushRef="#br0">57250.000 26300.000 544,'-21.000'-24.000'66,"10.000"4.000"-11,10.000 3.000-12,9.000 3.000-11,7.000-1.000-7,7.000-2.000-1,6.000-3.000-1,7.000-3.000-1,5.000 1.000-2,7.000 6.000-2,6.000 7.000-2,7.000 6.000-2,0.000 4.000-2,-2.000 4.000-2,-3.000 3.000-1,-3.000 3.000-3,-6.000 6.000-1,-5.000 9.000-1,-7.000 10.000-2,-5.000 10.000-1,-6.000 5.000-2,-3.000 4.000-1,-3.000 3.000-2,-2.000 3.000-1,-8.000 1.000-2,-8.000 1.000-4,-10.000-1.000-2,-9.000 1.000-3,-9.000-4.000-2,-5.000-6.000 1,-7.000-6.000 0,-5.000-6.000 0,-6.000-4.000 0,-3.000 1.000 2,-3.000-1.000 0,-2.000 1.000 2,-5.000-1.000 2,-2.000 1.000 2,-3.000-1.000 3,-3.000 1.000 3,-1.000-3.000 3,4.000-2.000 0,3.000-3.000 2,3.000-3.000 1,6.000-4.000 1,9.000-3.000 2,10.000-3.000 2,10.000-2.000 2,13.000-5.000 4,19.000-2.000 6,19.000-3.000 7,19.000-3.000 6,10.000-4.000 0,4.000-3.000-5,3.000-3.000-4,3.000-2.000-6,3.000-3.000-5,3.000 1.000-2,3.000-1.000-4,4.000 1.000-3,1.000-1.000-4,0.000 1.000-7,0.000-1.000-6,0.000 1.000-6,-4.000 1.000-8,-5.000 3.000-9,-7.000 3.000-9,-5.000 4.000-9,-9.000 2.000-5,-9.000 4.000 3,-10.000 3.000 0,-8.000 3.000 2</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3"/>
    </inkml:context>
    <inkml:brush xml:id="br0">
      <inkml:brushProperty name="width" value="0.0438783727586269" units="cm"/>
      <inkml:brushProperty name="height" value="0.0438783727586269" units="cm"/>
      <inkml:brushProperty name="color" value="#f2395b"/>
      <inkml:brushProperty name="ignorePressure" value="0"/>
    </inkml:brush>
  </inkml:definitions>
  <inkml:trace contextRef="#ctx0" brushRef="#br0">59500.000 26050.000 501,'-4.000'-49.000'-1,"-5.000"4.000"12,-7.000 3.000 9,-5.000 3.000 11,-3.000 4.000 4,4.000 7.000-2,3.000 6.000-4,3.000 7.000-2,-4.000 4.000-2,-8.000 3.000 0,-10.000 3.000 0,-9.000 4.000-1,-5.000 7.000 0,0.000 13.000-3,0.000 12.000-2,0.000 13.000-2,-2.000 9.000-2,-3.000 6.000-1,-3.000 7.000 0,-2.000 6.000-2,0.000 1.000 0,7.000-3.000-2,6.000-3.000-1,7.000-2.000-2,4.000-3.000 1,3.000 1.000-2,3.000-1.000 1,4.000 1.000 0,4.000-1.000-1,6.000 1.000-2,7.000-1.000-2,6.000 1.000-2,3.000-3.000 0,0.000-2.000-3,0.000-3.000 0,0.000-3.000-1,1.000-4.000-1,4.000-3.000-2,3.000-3.000-1,3.000-2.000-1,1.000-5.000-1,1.000-2.000 0,-1.000-3.000 1,1.000-3.000 0,1.000-6.000 1,3.000-5.000-2,3.000-7.000 1,4.000-5.000-1,2.000-4.000 0,4.000 0.000 0,3.000 0.000 0,3.000 0.000 0,6.000-5.000 0,9.000-9.000-1,10.000-10.000-1,10.000-8.000-1,2.000-8.000-1,-3.000-2.000 0,-3.000-3.000-1,-2.000-3.000-1,-6.000-4.000 1,-6.000-3.000 1,-6.000-3.000 1,-6.000-2.000 1,-7.000 0.000 1,-6.000 7.000 1,-6.000 6.000 2,-6.000 7.000 2,-6.000 4.000 1,-2.000 3.000 1,-3.000 3.000 2,-3.000 4.000 2,-4.000 2.000 1,-3.000 4.000 0,-3.000 3.000 1,-2.000 3.000 0,-5.000 3.000 1,-2.000 3.000 3,-3.000 3.000 2,-3.000 4.000 2,-4.000 1.000 2,-3.000 0.000 0,-3.000 0.000-1,-2.000 0.000 1,-1.000 3.000-1,3.000 6.000 2,3.000 7.000 0,4.000 6.000 2,-1.000 3.000 0,-3.000 0.000-1,-3.000 0.000-1,-2.000 0.000 0,-1.000 3.000 0,3.000 6.000 0,3.000 7.000 1,4.000 6.000 0,4.000 3.000 0,6.000 0.000-2,7.000 0.000-3,6.000 0.000-1,3.000 0.000-2,0.000 0.000-2,0.000 0.000-1,0.000 0.000-3,1.000-4.000 1,4.000-5.000 0,3.000-7.000 2,3.000-5.000 0,4.000-4.000-2,7.000 0.000-8,6.000 0.000-8,7.000 0.000-7,5.000-2.000-7,7.000-3.000-6,6.000-3.000-6,7.000-2.000-6,-1.000-5.000 1,-6.000-2.000 8,-6.000-3.000 8,-6.000-3.000 7,-6.000-2.000 2,-2.000 0.000-5,-3.000 0.000-6,-3.000 0.000-4</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5"/>
    </inkml:context>
    <inkml:brush xml:id="br0">
      <inkml:brushProperty name="width" value="0.045847088098526" units="cm"/>
      <inkml:brushProperty name="height" value="0.045847088098526" units="cm"/>
      <inkml:brushProperty name="color" value="#f2395b"/>
      <inkml:brushProperty name="ignorePressure" value="0"/>
    </inkml:brush>
  </inkml:definitions>
  <inkml:trace contextRef="#ctx0" brushRef="#br0">36950.000 13700.000 479,'-72.000'4.000'8,"6.000"10.000"14,7.000 10.000 14,6.000 9.000 15,7.000 2.000 2,10.000-2.000-11,10.000-3.000-10,9.000-3.000-12,2.000 12.000-2,-2.000 28.000 8,-3.000 28.000 6,-3.000 29.000 8,1.000 21.000 0,6.000 16.000-6,7.000 15.000-7,6.000 17.000-6,6.000 5.000-7,6.000-3.000-9,7.000-3.000-10,6.000-2.000-8,3.000-19.000-8,0.000-30.000-8,0.000-32.000-8,0.000-30.000-8,0.000-20.000-7,0.000-6.000-8,0.000-6.000-7,0.000-6.000-7</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3"/>
    </inkml:context>
    <inkml:brush xml:id="br0">
      <inkml:brushProperty name="width" value="0.0444428026676178" units="cm"/>
      <inkml:brushProperty name="height" value="0.0444428026676178" units="cm"/>
      <inkml:brushProperty name="color" value="#f2395b"/>
      <inkml:brushProperty name="ignorePressure" value="0"/>
    </inkml:brush>
  </inkml:definitions>
  <inkml:trace contextRef="#ctx0" brushRef="#br0">60450.000 26200.000 495,'0.000'-47.000'2,"0.000"6.000"7,0.000 7.000 6,0.000 6.000 6,-2.000 7.000 6,-3.000 10.000 10,-3.000 10.000 7,-2.000 9.000 10,-6.000 12.000-1,-6.000 16.000-7,-6.000 15.000-8,-6.000 17.000-7,-4.000 8.000-6,1.000 4.000-2,-1.000 3.000-2,1.000 3.000-2,1.000-1.000-3,3.000-2.000-4,3.000-3.000-5,4.000-3.000-2,4.000-6.000-8,6.000-5.000-7,7.000-7.000-9,6.000-5.000-7,6.000-8.000-9,6.000-5.000-5,7.000-7.000-6,6.000-5.000-6,7.000-8.000 0,10.000-5.000 4,10.000-7.000 5,9.000-5.000 4,-2.000-8.000 4,-12.000-5.000 2,-13.000-7.000 2,-12.000-5.000 2</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4"/>
    </inkml:context>
    <inkml:brush xml:id="br0">
      <inkml:brushProperty name="width" value="0.0448613613843918" units="cm"/>
      <inkml:brushProperty name="height" value="0.0448613613843918" units="cm"/>
      <inkml:brushProperty name="color" value="#f2395b"/>
      <inkml:brushProperty name="ignorePressure" value="0"/>
    </inkml:brush>
  </inkml:definitions>
  <inkml:trace contextRef="#ctx0" brushRef="#br0">61200.000 26600.000 490,'-113.000'1.000'2,"26.000"4.000"4,24.000 3.000 3,26.000 3.000 5,12.000 4.000 6,0.000 7.000 12,0.000 6.000 10,0.000 7.000 10,1.000 2.000 2,4.000 1.000-7,3.000-1.000-7,3.000 1.000-7,3.000-1.000-5,3.000 1.000-3,3.000-1.000-4,4.000 1.000-4,1.000-1.000-1,0.000 1.000-1,0.000-1.000 0,0.000 1.000-2,6.000-4.000-5,13.000-6.000-9,12.000-6.000-11,13.000-6.000-10,6.000-12.000-9,0.000-15.000-6,0.000-15.000-7,0.000-16.000-6,-4.000-10.000-1,-5.000-3.000 6,-7.000-3.000 6,-5.000-2.000 6,-6.000 0.000 6,-3.000 7.000 7,-3.000 6.000 8,-2.000 7.000 7,-5.000 4.000 6,-2.000 3.000 5,-3.000 3.000 6,-3.000 4.000 5,-1.000 2.000 7,4.000 4.000 9,3.000 3.000 10,3.000 3.000 9,4.000 3.000 0,7.000 3.000-6,6.000 3.000-8,7.000 4.000-7,-3.000 7.000-7,-8.000 13.000-8,-10.000 12.000-6,-9.000 13.000-8,-5.000 7.000-5,0.000 4.000-3,0.000 3.000-4,0.000 3.000-2,-4.000-1.000-2,-5.000-2.000-1,-7.000-3.000-2,-5.000-3.000-1,2.000-9.000-5,13.000-11.000-7,12.000-14.000-8,13.000-11.000-8,10.000-12.000-2,10.000-9.000 5,10.000-10.000 6,9.000-8.000 4,1.000-6.000 4,-6.000 1.000 3,-6.000-1.000 3,-6.000 1.000 3,-7.000-1.000 2,-6.000 1.000 2,-6.000-1.000 2,-6.000 1.000 1,-6.000 1.000 4,-2.000 3.000 3,-3.000 3.000 4,-3.000 4.000 5,-2.000 2.000 4,0.000 4.000 6,0.000 3.000 6,0.000 3.000 6,1.000 9.000 12,4.000 16.000 17,3.000 15.000 17,3.000 17.000 18,-1.000 13.000-1,-2.000 13.000-20,-3.000 12.000-19,-3.000 13.000-20,-2.000-1.000-15,0.000-11.000-11,0.000-14.000-11,0.000-11.000-12,0.000-4.000-10,0.000 6.000-11,0.000 7.000-11,0.000 6.000-11,-2.000-5.000-4,-3.000-16.000 5,-3.000-15.000 5,-2.000-15.000 4</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4"/>
    </inkml:context>
    <inkml:brush xml:id="br0">
      <inkml:brushProperty name="width" value="0.0445038117468357" units="cm"/>
      <inkml:brushProperty name="height" value="0.0445038117468357" units="cm"/>
      <inkml:brushProperty name="color" value="#f2395b"/>
      <inkml:brushProperty name="ignorePressure" value="0"/>
    </inkml:brush>
  </inkml:definitions>
  <inkml:trace contextRef="#ctx0" brushRef="#br0">62150.000 25800.000 494,'25.000'-72.000'3,"0.000"6.000"8,0.000 7.000 6,0.000 6.000 7,1.000 7.000 6,4.000 10.000 8,3.000 10.000 6,3.000 9.000 6,1.000 7.000 1,1.000 7.000-7,-1.000 6.000-8,1.000 7.000-6,-4.000 10.000-4,-6.000 16.000-1,-6.000 15.000-1,-6.000 17.000-1,-7.000 14.000-5,-6.000 17.000-8,-6.000 15.000-8,-6.000 16.000-10,-9.000 7.000-5,-8.000 1.000-6,-10.000-1.000-4,-9.000 1.000-5,-5.000-9.000-4,0.000-15.000-6,0.000-15.000-4,0.000-16.000-6,3.000-15.000-1,6.000-11.000 1,7.000-14.000 0,6.000-11.000 2</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4"/>
    </inkml:context>
    <inkml:brush xml:id="br0">
      <inkml:brushProperty name="width" value="0.038445133715868" units="cm"/>
      <inkml:brushProperty name="height" value="0.038445133715868" units="cm"/>
      <inkml:brushProperty name="color" value="#f2395b"/>
      <inkml:brushProperty name="ignorePressure" value="0"/>
    </inkml:brush>
  </inkml:definitions>
  <inkml:trace contextRef="#ctx0" brushRef="#br0">62600.000 26750.000 572,'67.000'-24.000'4,"-16.000"4.000"8,-15.000 3.000 9,-15.000 3.000 9,-11.000 9.000 3,-2.000 16.000-1,-3.000 15.000 0,-3.000 17.000-1,-4.000 8.000 0,-3.000 4.000 0,-3.000 3.000 0,-2.000 3.000-1,-5.000-2.000-2,-2.000-6.000-7,-3.000-6.000-6,-3.000-6.000-7,1.000-6.000-2,6.000-2.000 1,7.000-3.000 1,6.000-3.000 0,6.000-2.000-1,6.000 0.000-5,7.000 0.000-6,6.000 0.000-4,4.000 0.000-2,4.000 0.000-1,3.000 0.000 0,3.000 0.000 0,1.000 1.000 2,1.000 4.000 3,-1.000 3.000 3,1.000 3.000 4,-4.000 6.000 1,-6.000 9.000 0,-6.000 10.000 0,-6.000 10.000 0,-13.000 10.000-2,-19.000 13.000-4,-18.000 12.000-4,-19.000 13.000-4,-13.000 4.000-3,-6.000-3.000-3,-6.000-3.000-3,-6.000-2.000-2,4.000-12.000-3,16.000-19.000-3,15.000-18.000-3,17.000-19.000-3,7.000-12.000-1,0.000-2.000-3,0.000-3.000 0,0.000-3.000-2</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5"/>
    </inkml:context>
    <inkml:brush xml:id="br0">
      <inkml:brushProperty name="width" value="0.0423858240246773" units="cm"/>
      <inkml:brushProperty name="height" value="0.0423858240246773" units="cm"/>
      <inkml:brushProperty name="color" value="#f2395b"/>
      <inkml:brushProperty name="ignorePressure" value="0"/>
    </inkml:brush>
  </inkml:definitions>
  <inkml:trace contextRef="#ctx0" brushRef="#br0">63350.000 26900.000 519,'53.000'-25.000'124,"6.000"0.000"-23,7.000 0.000-26,6.000 0.000-24,6.000 3.000-15,6.000 6.000-6,7.000 7.000-5,6.000 6.000-5,-1.000 1.000-6,-5.000-3.000-10,-7.000-3.000-7,-5.000-2.000-9,-8.000-1.000-5,-5.000 3.000-2,-7.000 3.000-1,-5.000 4.000-3,-12.000 4.000-9,-16.000 6.000-18,-15.000 7.000-17,-15.000 6.000-17</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5"/>
    </inkml:context>
    <inkml:brush xml:id="br0">
      <inkml:brushProperty name="width" value="0.0424751937389374" units="cm"/>
      <inkml:brushProperty name="height" value="0.0424751937389374" units="cm"/>
      <inkml:brushProperty name="color" value="#f2395b"/>
      <inkml:brushProperty name="ignorePressure" value="0"/>
    </inkml:brush>
  </inkml:definitions>
  <inkml:trace contextRef="#ctx0" brushRef="#br0">64000.000 26100.000 517,'-24.000'-24.000'6,"4.000"4.000"11,3.000 3.000 12,3.000 3.000 11,3.000 7.000 6,3.000 14.000 1,3.000 11.000-1,4.000 14.000 1,1.000 11.000-1,0.000 14.000-6,0.000 11.000-3,0.000 14.000-4,-2.000 8.000-7,-3.000 7.000-10,-3.000 6.000-9,-2.000 7.000-10,-5.000 2.000-4,-2.000 1.000 0,-3.000-1.000 2,-3.000 1.000 0,1.000-12.000 2,6.000-21.000 1,7.000-22.000 1,6.000-22.000 1,1.000-7.000-5,-3.000 10.000-14,-3.000 10.000-12,-2.000 9.000-14,-1.000-1.000-9,3.000-8.000-6,3.000-10.000-6,4.000-9.000-6</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6"/>
    </inkml:context>
    <inkml:brush xml:id="br0">
      <inkml:brushProperty name="width" value="0.0538412965834141" units="cm"/>
      <inkml:brushProperty name="height" value="0.0538412965834141" units="cm"/>
      <inkml:brushProperty name="color" value="#f2395b"/>
      <inkml:brushProperty name="ignorePressure" value="0"/>
    </inkml:brush>
  </inkml:definitions>
  <inkml:trace contextRef="#ctx0" brushRef="#br0">65550.000 26300.000 408,'-25.000'-69.000'33,"0.000"13.000"0,0.000 12.000-2,0.000 13.000-1,0.000 9.000-1,0.000 6.000-2,0.000 7.000-1,0.000 6.000-1,-2.000 4.000-3,-3.000 4.000-1,-3.000 3.000-4,-2.000 3.000-2,-3.000 7.000-1,1.000 14.000-1,-1.000 11.000 0,1.000 14.000-1,-1.000 8.000 0,1.000 7.000 0,-1.000 6.000 0,1.000 7.000 0,4.000 2.000 0,9.000 1.000-1,10.000-1.000-1,10.000 1.000 0,4.000-6.000-2,0.000-8.000-3,0.000-10.000-3,0.000-9.000-2,7.000-12.000-3,17.000-11.000-1,15.000-14.000-3,16.000-11.000 0,9.000-11.000-4,3.000-5.000-5,3.000-7.000-4,4.000-5.000-5,2.000-11.000-2,4.000-11.000-2,3.000-14.000 0,3.000-11.000-1,-2.000-9.000 1,-6.000-3.000 2,-6.000-3.000 2,-6.000-2.000 1,-7.000-6.000 3,-6.000-6.000 2,-6.000-6.000 3,-6.000-6.000 2,-6.000-6.000 3,-2.000-2.000 2,-3.000-3.000 2,-3.000-3.000 2,-4.000 2.000 3,-3.000 10.000 3,-3.000 10.000 5,-2.000 9.000 3,-5.000 12.000 5,-2.000 16.000 5,-3.000 15.000 6,-3.000 17.000 4,-4.000 17.000 6,-3.000 23.000 5,-3.000 22.000 5,-2.000 22.000 4,-8.000 16.000 0,-8.000 14.000-7,-10.000 11.000-7,-9.000 14.000-6,-2.000 5.000-6,6.000 1.000-3,7.000-1.000-5,6.000 1.000-2,3.000 1.000-4,0.000 3.000-1,0.000 3.000-1,0.000 4.000-3,3.000-7.000 0,6.000-16.000 0,7.000-15.000 0,6.000-15.000-1,6.000-14.000-5,6.000-8.000-14,7.000-10.000-13,6.000-9.000-12,6.000-9.000-8,6.000-5.000 2,7.000-7.000 0,6.000-5.000 0,6.000-9.000 4,6.000-9.000 5,7.000-10.000 7,6.000-8.000 5,1.000-8.000 3,-3.000-2.000-2,-3.000-3.000-2,-2.000-3.000-2,-5.000-2.000 3,-2.000 0.000 5,-3.000 0.000 6,-3.000 0.000 6,-7.000 3.000 4,-9.000 6.000 4,-10.000 7.000 4,-8.000 6.000 3,-9.000 9.000 12,-6.000 13.000 23,-6.000 12.000 21,-6.000 13.000 21,-6.000 12.000 4,-2.000 13.000-17,-3.000 12.000-15,-3.000 13.000-17,1.000 6.000-10,6.000 0.000-5,7.000 0.000-5,6.000 0.000-6,4.000-5.000-3,4.000-9.000-3,3.000-10.000-1,3.000-8.000-4,6.000-8.000-2,9.000-2.000-6,10.000-3.000-5,10.000-3.000-5,2.000-7.000-2,-3.000-9.000-3,-3.000-10.000 0,-2.000-8.000-2,-1.000-9.000-1,3.000-6.000 1,3.000-6.000-1,4.000-6.000 1,-1.000-7.000 1,-3.000-6.000 3,-3.000-6.000 2,-2.000-6.000 2,-6.000-7.000 2,-6.000-6.000 1,-6.000-6.000 0,-6.000-6.000 2,-7.000 1.000 1,-6.000 9.000 5,-6.000 10.000 3,-6.000 10.000 4,-7.000 8.000 3,-6.000 10.000 2,-6.000 10.000 2,-6.000 9.000 3,-6.000 7.000-1,-2.000 7.000-2,-3.000 6.000-2,-3.000 7.000-2,-6.000 5.000-5,-5.000 7.000-8,-7.000 6.000-7,-5.000 7.000-7,2.000 0.000-2,13.000-2.000 5,12.000-3.000 4,13.000-3.000 5,7.000-4.000-3,4.000-3.000-9,3.000-3.000-9,3.000-2.000-10</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6"/>
    </inkml:context>
    <inkml:brush xml:id="br0">
      <inkml:brushProperty name="width" value="0.038341473788023" units="cm"/>
      <inkml:brushProperty name="height" value="0.038341473788023" units="cm"/>
      <inkml:brushProperty name="color" value="#f2395b"/>
      <inkml:brushProperty name="ignorePressure" value="0"/>
    </inkml:brush>
  </inkml:definitions>
  <inkml:trace contextRef="#ctx0" brushRef="#br0">67550.000 25300.000 573,'1.000'-47.000'7,"4.000"6.000"14,3.000 7.000 14,3.000 6.000 14,7.000 4.000 7,14.000 4.000 0,11.000 3.000-1,14.000 3.000 0,10.000 3.000-8,9.000 3.000-16,10.000 3.000-16,10.000 4.000-17,-3.000 2.000-7,-11.000 4.000 3,-14.000 3.000 4,-11.000 3.000 2,-11.000 1.000-13,-5.000 1.000-27,-7.000-1.000-28,-5.000 1.000-28</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7"/>
    </inkml:context>
    <inkml:brush xml:id="br0">
      <inkml:brushProperty name="width" value="0.0449227429926395" units="cm"/>
      <inkml:brushProperty name="height" value="0.0449227429926395" units="cm"/>
      <inkml:brushProperty name="color" value="#f2395b"/>
      <inkml:brushProperty name="ignorePressure" value="0"/>
    </inkml:brush>
  </inkml:definitions>
  <inkml:trace contextRef="#ctx0" brushRef="#br0">68100.000 26500.000 489,'-33.000'-2.000'12,"34.000"-3.000"23,35.000-3.000 24,35.000-2.000 24,19.000-3.000 3,7.000 1.000-16,6.000-1.000-16,7.000 1.000-16,2.000 1.000-12,1.000 3.000-4,-1.000 3.000-7,1.000 4.000-5,-7.000 1.000-9,-12.000 0.000-14,-13.000 0.000-13,-12.000 0.000-13,-12.000 0.000-9,-8.000 0.000-3,-10.000 0.000-3,-9.000 0.000-3,-12.000 3.000-1,-11.000 6.000 5,-14.000 7.000 3,-11.000 6.000 3</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7"/>
    </inkml:context>
    <inkml:brush xml:id="br0">
      <inkml:brushProperty name="width" value="0.0442148633301258" units="cm"/>
      <inkml:brushProperty name="height" value="0.0442148633301258" units="cm"/>
      <inkml:brushProperty name="color" value="#f2395b"/>
      <inkml:brushProperty name="ignorePressure" value="0"/>
    </inkml:brush>
  </inkml:definitions>
  <inkml:trace contextRef="#ctx0" brushRef="#br0">68700.000 25950.000 497,'-24.000'-24.000'0,"4.000"4.000"0,3.000 3.000 0,3.000 3.000 0,4.000 12.000 14,7.000 22.000 26,6.000 22.000 29,7.000 23.000 26,0.000 13.000 3,-2.000 6.000-22,-3.000 7.000-21,-3.000 6.000-21,-2.000 4.000-17,0.000 4.000-12,0.000 3.000-12,0.000 3.000-12,-2.000-1.000-5,-3.000-2.000 2,-3.000-3.000 0,-2.000-3.000 2,-1.000-12.000-3,3.000-18.000-8,3.000-19.000-7,4.000-18.000-8,-1.000-12.000-4,-3.000-3.000-2,-3.000-3.000 0,-2.000-2.000-2</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6"/>
    </inkml:context>
    <inkml:brush xml:id="br0">
      <inkml:brushProperty name="width" value="0.0444821417331696" units="cm"/>
      <inkml:brushProperty name="height" value="0.0444821417331696" units="cm"/>
      <inkml:brushProperty name="color" value="#f2395b"/>
      <inkml:brushProperty name="ignorePressure" value="0"/>
    </inkml:brush>
  </inkml:definitions>
  <inkml:trace contextRef="#ctx0" brushRef="#br0">41350.000 14550.000 494,'28.000'-46.000'98,"6.000"10.000"-14,7.000 10.000-16,6.000 9.000-14,6.000 7.000-11,6.000 7.000-7,7.000 6.000-7,6.000 7.000-7,-5.000 7.000-5,-16.000 9.000-2,-15.000 10.000-4,-15.000 10.000-2,-17.000 11.000-3,-15.000 17.000 0,-15.000 15.000-2,-16.000 16.000-2,-12.000 2.000 0,-5.000-8.000-3,-7.000-10.000-2,-5.000-9.000-1,-3.000-7.000-3,4.000-3.000-2,3.000-3.000-3,3.000-2.000-2,14.000-9.000-3,25.000-12.000-5,25.000-13.000-4,25.000-12.000-3,18.000-16.000-4,14.000-19.000-3,11.000-18.000-2,14.000-19.000-3,10.000-18.000 0,9.000-15.000-1,10.000-15.000 0,10.000-16.000 0,-7.000 2.000 3,-22.000 23.000 7,-22.000 22.000 6,-21.000 22.000 6</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8"/>
    </inkml:context>
    <inkml:brush xml:id="br0">
      <inkml:brushProperty name="width" value="0.0456700958311558" units="cm"/>
      <inkml:brushProperty name="height" value="0.0456700958311558" units="cm"/>
      <inkml:brushProperty name="color" value="#f2395b"/>
      <inkml:brushProperty name="ignorePressure" value="0"/>
    </inkml:brush>
  </inkml:definitions>
  <inkml:trace contextRef="#ctx0" brushRef="#br0">70250.000 25550.000 481,'-22.000'-33.000'15,"6.000"34.000"31,7.000 35.000 29,6.000 35.000 31,3.000 18.000 1,0.000 3.000-27,0.000 3.000-26,0.000 4.000-27,-4.000 1.000-18,-5.000 0.000-12,-7.000 0.000-11,-5.000 0.000-10,-4.000-7.000-9,0.000-11.000-7,0.000-14.000-5,0.000-11.000-7</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8"/>
    </inkml:context>
    <inkml:brush xml:id="br0">
      <inkml:brushProperty name="width" value="0.0384511202573776" units="cm"/>
      <inkml:brushProperty name="height" value="0.0384511202573776" units="cm"/>
      <inkml:brushProperty name="color" value="#f2395b"/>
      <inkml:brushProperty name="ignorePressure" value="0"/>
    </inkml:brush>
  </inkml:definitions>
  <inkml:trace contextRef="#ctx0" brushRef="#br0">70200.000 26250.000 572,'48.000'-113.000'54,"-3.000"26.000"0,-3.000 24.000 0,-2.000 26.000 2,-1.000 13.000-4,3.000 4.000-6,3.000 3.000-7,4.000 3.000-5,-3.000 3.000-10,-5.000 3.000-11,-7.000 3.000-11,-5.000 4.000-13,-4.000 2.000-12,0.000 4.000-15,0.000 3.000-14,0.000 3.000-15</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8"/>
    </inkml:context>
    <inkml:brush xml:id="br0">
      <inkml:brushProperty name="width" value="0.0527870953083038" units="cm"/>
      <inkml:brushProperty name="height" value="0.0527870953083038" units="cm"/>
      <inkml:brushProperty name="color" value="#f2395b"/>
      <inkml:brushProperty name="ignorePressure" value="0"/>
    </inkml:brush>
  </inkml:definitions>
  <inkml:trace contextRef="#ctx0" brushRef="#br0">70800.000 25000.000 416,'0.000'-38.000'35,"0.000"26.000"15,0.000 24.000 17,0.000 26.000 16,0.000 19.000 0,0.000 17.000-16,0.000 15.000-16,0.000 16.000-16,-5.000 12.000-11,-9.000 9.000-7,-10.000 10.000-5,-8.000 10.000-7,-3.000-3.000-2,7.000-11.000 0,6.000-14.000 0,7.000-11.000 0,2.000-14.000-4,1.000-11.000-11,-1.000-14.000-9,1.000-11.000-10,8.000-17.000-8,20.000-18.000-7,18.000-19.000-6,20.000-18.000-7,10.000-14.000 1,3.000-5.000 8,3.000-7.000 10,4.000-5.000 10,-4.000-1.000 7,-9.000 6.000 10,-10.000 7.000 8,-8.000 6.000 8,-9.000 7.000 7,-6.000 10.000 7,-6.000 10.000 5,-6.000 9.000 6,-6.000 9.000 5,-2.000 9.000 4,-3.000 10.000 3,-3.000 10.000 4,-4.000 0.000-1,-3.000-5.000-5,-3.000-7.000-7,-2.000-5.000-6,6.000-11.000-8,20.000-11.000-12,18.000-14.000-12,20.000-11.000-13,11.000-15.000-9,7.000-16.000-7,6.000-15.000-8,7.000-15.000-7,-1.000-6.000-1,-6.000 7.000 6,-6.000 6.000 5,-6.000 7.000 6,-6.000 2.000 4,-2.000 1.000 4,-3.000-1.000 5,-3.000 1.000 3,-10.000 8.000 10,-16.000 20.000 16,-15.000 18.000 17,-15.000 20.000 17,-11.000 13.000 9,-2.000 9.000 5,-3.000 10.000 5,-3.000 10.000 3,-1.000 4.000-1,4.000 0.000-9,3.000 0.000-8,3.000 0.000-9,6.000 3.000-6,9.000 6.000-6,10.000 7.000-4,10.000 6.000-4,7.000-7.000-7,6.000-18.000-6,7.000-19.000-6,6.000-18.000-7,3.000-12.000-3,0.000-3.000-3,0.000-3.000-1,0.000-2.000-3,1.000-11.000-1,4.000-15.000-1,3.000-15.000-3,3.000-16.000-1,-4.000-7.000 1,-8.000 4.000 7,-10.000 3.000 5,-9.000 3.000 5,-10.000-2.000 3,-9.000-6.000-2,-10.000-6.000-2,-8.000-6.000-2,-15.000 9.000-2,-19.000 25.000-4,-18.000 25.000-2,-19.000 25.000-4,-5.000 15.000 0,9.000 7.000 2,10.000 6.000 3,10.000 7.000 3,5.000 2.000-4,4.000 1.000-7,3.000-1.000-9,3.000 1.000-9</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9"/>
    </inkml:context>
    <inkml:brush xml:id="br0">
      <inkml:brushProperty name="width" value="0.0418667383491993" units="cm"/>
      <inkml:brushProperty name="height" value="0.0418667383491993" units="cm"/>
      <inkml:brushProperty name="color" value="#f2395b"/>
      <inkml:brushProperty name="ignorePressure" value="0"/>
    </inkml:brush>
  </inkml:definitions>
  <inkml:trace contextRef="#ctx0" brushRef="#br0">68250.000 28400.000 525,'142.000'-90.000'154,"-16.000"23.000"-37,-15.000 22.000-37,-15.000 22.000-37,-11.000 12.000-19,-2.000 3.000-5,-3.000 3.000-2,-3.000 4.000-4,-2.000 1.000-5,0.000 0.000-10,0.000 0.000-8,0.000 0.000-9,-7.000 3.000-2,-11.000 6.000 1,-14.000 7.000 4,-11.000 6.000 1,-11.000 3.000-3,-5.000 0.000-11,-7.000 0.000-11,-5.000 0.000-11,-6.000-2.000-1,-3.000-3.000 11,-3.000-3.000 8,-2.000-2.000 11,-3.000-1.000 2,1.000 3.000-4,-1.000 3.000-5,1.000 4.000-5</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49"/>
    </inkml:context>
    <inkml:brush xml:id="br0">
      <inkml:brushProperty name="width" value="0.0389510095119476" units="cm"/>
      <inkml:brushProperty name="height" value="0.0389510095119476" units="cm"/>
      <inkml:brushProperty name="color" value="#f2395b"/>
      <inkml:brushProperty name="ignorePressure" value="0"/>
    </inkml:brush>
  </inkml:definitions>
  <inkml:trace contextRef="#ctx0" brushRef="#br0">68250.000 28900.000 564,'-36.000'21.000'11,"28.000"-5.000"20,28.000-7.000 21,29.000-5.000 21,22.000-9.000 4,20.000-9.000-12,18.000-10.000-14,20.000-8.000-13,8.000-4.000-12,1.000 3.000-14,-1.000 3.000-14,1.000 4.000-13,-7.000 4.000-11,-12.000 6.000-8,-13.000 7.000-8,-12.000 6.000-8,-15.000 3.000-6,-15.000 0.000 0,-15.000 0.000-1,-16.000 0.000-1</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0"/>
    </inkml:context>
    <inkml:brush xml:id="br0">
      <inkml:brushProperty name="width" value="0.046392809599638" units="cm"/>
      <inkml:brushProperty name="height" value="0.046392809599638" units="cm"/>
      <inkml:brushProperty name="color" value="#f2395b"/>
      <inkml:brushProperty name="ignorePressure" value="0"/>
    </inkml:brush>
  </inkml:definitions>
  <inkml:trace contextRef="#ctx0" brushRef="#br0">69900.000 27600.000 474,'-18.000'-24.000'35,"17.000"4.000"5,15.000 3.000 5,16.000 3.000 6,12.000 3.000 1,9.000 3.000 0,10.000 3.000-1,10.000 4.000 0,-3.000 7.000-5,-11.000 13.000-10,-14.000 12.000-8,-11.000 13.000-9,-11.000 10.000-8,-5.000 10.000-4,-7.000 10.000-6,-5.000 9.000-4,-14.000 6.000-5,-18.000 3.000-5,-19.000 3.000-6,-18.000 4.000-5,-10.000-3.000-4,0.000-5.000-2,0.000-7.000-2,0.000-5.000-4,1.000-9.000 2,4.000-9.000 4,3.000-10.000 3,3.000-8.000 5,6.000-9.000 3,9.000-6.000 1,10.000-6.000 2,10.000-6.000 1,13.000-6.000 9,19.000-2.000 13,19.000-3.000 15,19.000-3.000 13,15.000-6.000 6,13.000-5.000-5,12.000-7.000-5,13.000-5.000-4,4.000-3.000-8,-3.000 4.000-10,-3.000 3.000-11,-2.000 3.000-11,-3.000 1.000-7,1.000 1.000-3,-1.000-1.000-3,1.000 1.000-3</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0"/>
    </inkml:context>
    <inkml:brush xml:id="br0">
      <inkml:brushProperty name="width" value="0.050627838820219" units="cm"/>
      <inkml:brushProperty name="height" value="0.050627838820219" units="cm"/>
      <inkml:brushProperty name="color" value="#f2395b"/>
      <inkml:brushProperty name="ignorePressure" value="0"/>
    </inkml:brush>
  </inkml:definitions>
  <inkml:trace contextRef="#ctx0" brushRef="#br0">71950.000 27250.000 434,'-50.000'-43.000'101,"0.000"17.000"-20,0.000 15.000-21,0.000 16.000-20,-2.000 10.000-12,-3.000 7.000-4,-3.000 6.000-5,-2.000 7.000-3,-5.000 5.000-4,-2.000 7.000 0,-3.000 6.000-2,-3.000 7.000-1,-1.000 2.000-1,4.000 1.000 2,3.000-1.000 1,3.000 1.000 0,4.000 2.000 1,7.000 7.000 0,6.000 6.000-1,7.000 7.000 0,7.000 0.000 0,9.000-2.000 0,10.000-3.000 0,10.000-3.000 0,4.000-4.000-2,0.000-3.000-2,0.000-3.000-2,0.000-2.000-3,6.000-8.000-2,13.000-8.000-2,12.000-10.000-3,13.000-9.000-2,9.000-9.000-2,6.000-5.000-1,7.000-7.000-1,6.000-5.000-2,4.000-8.000 0,4.000-5.000-2,3.000-7.000 0,3.000-5.000-2,-1.000-6.000 0,-2.000-3.000 0,-3.000-3.000-1,-3.000-2.000 0,-9.000-3.000 0,-11.000 1.000-2,-14.000-1.000 0,-11.000 1.000-2,-9.000-4.000 0,-3.000-6.000 2,-3.000-6.000 0,-2.000-6.000 1,-6.000 1.000 1,-6.000 9.000 2,-6.000 10.000 2,-6.000 10.000 1,-7.000 5.000 3,-6.000 4.000 6,-6.000 3.000 6,-6.000 3.000 5,-4.000 4.000 5,1.000 7.000 5,-1.000 6.000 4,1.000 7.000 4,1.000 5.000 2,3.000 7.000-3,3.000 6.000-2,4.000 7.000-3,2.000 4.000 1,4.000 3.000 4,3.000 3.000 4,3.000 4.000 5,3.000 2.000-1,3.000 4.000-6,3.000 3.000-4,4.000 3.000-5,4.000-1.000-6,6.000-2.000-3,7.000-3.000-5,6.000-3.000-4,7.000-6.000-8,10.000-5.000-9,10.000-7.000-9,9.000-5.000-11,4.000-6.000-2,1.000-3.000 3,-1.000-3.000 3,1.000-2.000 3,-1.000-6.000 1,1.000-6.000-4,-1.000-6.000-2,1.000-6.000-4,-6.000-4.000-1,-8.000 1.000 0,-10.000-1.000 2,-9.000 1.000 1</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1"/>
    </inkml:context>
    <inkml:brush xml:id="br0">
      <inkml:brushProperty name="width" value="0.0517142340540886" units="cm"/>
      <inkml:brushProperty name="height" value="0.0517142340540886" units="cm"/>
      <inkml:brushProperty name="color" value="#f2395b"/>
      <inkml:brushProperty name="ignorePressure" value="0"/>
    </inkml:brush>
  </inkml:definitions>
  <inkml:trace contextRef="#ctx0" brushRef="#br0">72900.000 27500.000 425,'-2.000'-46.000'7,"-3.000"10.000"12,-3.000 10.000 14,-2.000 9.000 14,-6.000 18.000 7,-6.000 29.000 4,-6.000 28.000 3,-6.000 28.000 3,-1.000 12.000-4,7.000-3.000-13,6.000-3.000-11,7.000-2.000-12,4.000-5.000-6,3.000-2.000-2,3.000-3.000-2,4.000-3.000-1,4.000-7.000-9,6.000-9.000-20,7.000-10.000-17,6.000-8.000-18,3.000-11.000-14,0.000-8.000-7,0.000-10.000-8,0.000-9.000-7</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1"/>
    </inkml:context>
    <inkml:brush xml:id="br0">
      <inkml:brushProperty name="width" value="0.0511381849646568" units="cm"/>
      <inkml:brushProperty name="height" value="0.0511381849646568" units="cm"/>
      <inkml:brushProperty name="color" value="#f2395b"/>
      <inkml:brushProperty name="ignorePressure" value="0"/>
    </inkml:brush>
  </inkml:definitions>
  <inkml:trace contextRef="#ctx0" brushRef="#br0">73300.000 27950.000 430,'-47.000'1.000'6,"6.000"4.000"14,7.000 3.000 14,6.000 3.000 12,3.000 7.000 7,0.000 14.000-3,0.000 11.000-1,0.000 14.000-2,3.000 2.000-3,6.000-6.000-3,7.000-6.000-4,6.000-6.000-3,3.000-4.000-5,0.000 1.000-3,0.000-1.000-6,0.000 1.000-4,6.000-3.000-7,13.000-2.000-11,12.000-3.000-11,13.000-3.000-11,4.000-12.000-8,-3.000-18.000-5,-3.000-19.000-6,-2.000-18.000-6,-5.000-12.000-1,-2.000-3.000 5,-3.000-3.000 4,-3.000-2.000 5,-6.000-3.000 3,-5.000 1.000 5,-7.000-1.000 4,-5.000 1.000 5,-4.000 2.000 4,0.000 7.000 8,0.000 6.000 8,0.000 7.000 6,3.000 5.000 13,6.000 7.000 17,7.000 6.000 17,6.000 7.000 17,4.000 7.000 0,4.000 9.000-18,3.000 10.000-16,3.000 10.000-18,-4.000 8.000-12,-8.000 10.000-6,-10.000 10.000-7,-9.000 9.000-6,-7.000 6.000-2,-3.000 3.000 3,-3.000 3.000 1,-2.000 4.000 4,-1.000-3.000 1,3.000-5.000 0,3.000-7.000 0,4.000-5.000 2,4.000-9.000-6,6.000-9.000-11,7.000-10.000-9,6.000-8.000-11,3.000-17.000-3,0.000-21.000 3,0.000-22.000 4,0.000-22.000 4,0.000-15.000 3,0.000-5.000 1,0.000-7.000 0,0.000-5.000 2,-2.000-1.000 2,-3.000 6.000 4,-3.000 7.000 3,-2.000 6.000 4,-5.000 9.000 3,-2.000 13.000 4,-3.000 12.000 4,-3.000 13.000 4,-2.000 7.000 9,0.000 4.000 13,0.000 3.000 15,0.000 3.000 13,0.000 12.000 9,0.000 22.000 4,0.000 22.000 5,0.000 23.000 3,0.000 11.000-4,0.000 4.000-12,0.000 3.000-13,0.000 3.000-12,0.000 1.000-9,0.000 1.000-5,0.000-1.000-7,0.000 1.000-4,0.000-4.000-8,0.000-6.000-7,0.000-6.000-7,0.000-6.000-8,-2.000-7.000-12,-3.000-6.000-17,-3.000-6.000-17,-2.000-6.000-16,-3.000-7.000-3,1.000-6.000 15,-1.000-6.000 13,1.000-6.000 13</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1"/>
    </inkml:context>
    <inkml:brush xml:id="br0">
      <inkml:brushProperty name="width" value="0.049349457025528" units="cm"/>
      <inkml:brushProperty name="height" value="0.049349457025528" units="cm"/>
      <inkml:brushProperty name="color" value="#f2395b"/>
      <inkml:brushProperty name="ignorePressure" value="0"/>
    </inkml:brush>
  </inkml:definitions>
  <inkml:trace contextRef="#ctx0" brushRef="#br0">74000.000 27150.000 445,'25.000'-25.000'0,"0.000"0.000"0,0.000 0.000 0,0.000 0.000 0,3.000 0.000 4,6.000 0.000 7,7.000 0.000 8,6.000 0.000 7,3.000 3.000 5,0.000 6.000 3,0.000 7.000 2,0.000 6.000 4,0.000 7.000 0,0.000 10.000-3,0.000 10.000-2,0.000 9.000-3,-2.000 12.000-2,-3.000 16.000 1,-3.000 15.000-1,-2.000 17.000 0,-8.000 13.000-3,-8.000 13.000-6,-10.000 12.000-6,-9.000 13.000-7,-16.000 7.000-2,-22.000 4.000-2,-22.000 3.000 0,-21.000 3.000-1,-10.000-7.000-9,3.000-15.000-20,3.000-15.000-19,4.000-16.000-20,7.000-18.000-9,13.000-18.000 0,12.000-19.000-1,13.000-18.000 1</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6"/>
    </inkml:context>
    <inkml:brush xml:id="br0">
      <inkml:brushProperty name="width" value="0.0545963793992996" units="cm"/>
      <inkml:brushProperty name="height" value="0.0545963793992996" units="cm"/>
      <inkml:brushProperty name="color" value="#f2395b"/>
      <inkml:brushProperty name="ignorePressure" value="0"/>
    </inkml:brush>
  </inkml:definitions>
  <inkml:trace contextRef="#ctx0" brushRef="#br0">42900.000 13650.000 402,'87.000'-113.000'18,"-24.000"26.000"6,-26.000 24.000 5,-24.000 26.000 6,-17.000 16.000 3,-5.000 10.000 0,-7.000 10.000-1,-5.000 9.000-1,-11.000 12.000 0,-11.000 16.000 1,-14.000 15.000 2,-11.000 17.000 0,-6.000 13.000-1,4.000 13.000-5,3.000 12.000-5,3.000 13.000-4,7.000 6.000-5,14.000 0.000-3,11.000 0.000-4,14.000 0.000-3,8.000-7.000-4,7.000-11.000-1,6.000-14.000-1,7.000-11.000-3,8.000-12.000-1,14.000-9.000-5,11.000-10.000-4,14.000-8.000-4,2.000-8.000-3,-6.000-2.000-3,-6.000-3.000-2,-6.000-3.000-3,-7.000 1.000-1,-6.000 6.000 0,-6.000 7.000 0,-6.000 6.000 1,-13.000 6.000 1,-19.000 6.000 3,-18.000 7.000 1,-19.000 6.000 4,-15.000 3.000 1,-8.000 0.000 1,-10.000 0.000 1,-9.000 0.000 1,-4.000-5.000-3,4.000-9.000-7,3.000-10.000-7,3.000-8.000-6,9.000-11.000-2,16.000-8.000 5,15.000-10.000 5,17.000-9.000 5,10.000-9.000 3,6.000-5.000 0,7.000-7.000 1,6.000-5.000 1</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2"/>
    </inkml:context>
    <inkml:brush xml:id="br0">
      <inkml:brushProperty name="width" value="0.0457415208220482" units="cm"/>
      <inkml:brushProperty name="height" value="0.0457415208220482" units="cm"/>
      <inkml:brushProperty name="color" value="#f2395b"/>
      <inkml:brushProperty name="ignorePressure" value="0"/>
    </inkml:brush>
  </inkml:definitions>
  <inkml:trace contextRef="#ctx0" brushRef="#br0">75400.000 27700.000 480,'-25.000'26.000'94,"0.000"4.000"-12,0.000 3.000-12,0.000 3.000-12,-2.000 3.000-10,-3.000 3.000-7,-3.000 3.000-9,-2.000 4.000-7,-3.000 2.000-6,1.000 4.000-3,-1.000 3.000-5,1.000 3.000-3,2.000-1.000-3,7.000-2.000-1,6.000-3.000-1,7.000-3.000 0,2.000-6.000-3,1.000-5.000-1,-1.000-7.000-2,1.000-5.000-1,7.000-6.000-2,16.000-3.000 1,15.000-3.000 1,17.000-2.000 0,10.000-6.000 0,6.000-6.000-1,7.000-6.000 0,6.000-6.000-1,1.000-2.000-2,-3.000 3.000-5,-3.000 3.000-5,-2.000 4.000-4,-6.000 1.000-5,-6.000 0.000-6,-6.000 0.000-4,-6.000 0.000-7,-6.000 0.000-3,-2.000 0.000-4,-3.000 0.000-3,-3.000 0.000-3</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2"/>
    </inkml:context>
    <inkml:brush xml:id="br0">
      <inkml:brushProperty name="width" value="0.0429163835942745" units="cm"/>
      <inkml:brushProperty name="height" value="0.0429163835942745" units="cm"/>
      <inkml:brushProperty name="color" value="#f2395b"/>
      <inkml:brushProperty name="ignorePressure" value="0"/>
    </inkml:brush>
  </inkml:definitions>
  <inkml:trace contextRef="#ctx0" brushRef="#br0">75600.000 27850.000 512,'-46.000'23.000'29,"10.000"-3.000"4,10.000-3.000 5,9.000-2.000 4,4.000 3.000 1,1.000 14.000-3,-1.000 11.000-2,1.000 14.000-3,-1.000 8.000-4,1.000 7.000-2,-1.000 6.000-4,1.000 7.000-3,1.000 5.000-4,3.000 7.000-3,3.000 6.000-4,4.000 7.000-4,-1.000-3.000 0,-3.000-8.000 0,-3.000-10.000 1,-2.000-9.000 1,-3.000-12.000-16,1.000-11.000-34,-1.000-14.000-34,1.000-11.000-34</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3"/>
    </inkml:context>
    <inkml:brush xml:id="br0">
      <inkml:brushProperty name="width" value="0.0418849773705006" units="cm"/>
      <inkml:brushProperty name="height" value="0.0418849773705006" units="cm"/>
      <inkml:brushProperty name="color" value="#f2395b"/>
      <inkml:brushProperty name="ignorePressure" value="0"/>
    </inkml:brush>
  </inkml:definitions>
  <inkml:trace contextRef="#ctx0" brushRef="#br0">75700.000 28400.000 525,'46.000'-22.000'0,"-5.000"6.000"0,-7.000 7.000 0,-5.000 6.000 0,3.000-1.000 11,17.000-5.000 23,15.000-7.000 21,16.000-5.000 24,9.000-3.000 4,3.000 4.000-13,3.000 3.000-13,4.000 3.000-12,-6.000 3.000-16,-11.000 3.000-18,-14.000 3.000-17,-11.000 4.000-18,-11.000 1.000-9,-5.000 0.000 0,-7.000 0.000 0,-5.000 0.000-1</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4"/>
    </inkml:context>
    <inkml:brush xml:id="br0">
      <inkml:brushProperty name="width" value="0.0490824095904827" units="cm"/>
      <inkml:brushProperty name="height" value="0.0490824095904827" units="cm"/>
      <inkml:brushProperty name="color" value="#f2395b"/>
      <inkml:brushProperty name="ignorePressure" value="0"/>
    </inkml:brush>
  </inkml:definitions>
  <inkml:trace contextRef="#ctx0" brushRef="#br0">76500.000 27300.000 448,'-44.000'6.000'85,"13.000"13.000"-10,12.000 12.000-12,13.000 13.000-9,6.000 12.000-8,0.000 13.000-5,0.000 12.000-3,0.000 13.000-5,-2.000 10.000-3,-3.000 10.000-3,-3.000 10.000-2,-2.000 9.000-4,-3.000 2.000-8,1.000-2.000-14,-1.000-3.000-14,1.000-3.000-15,1.000-7.000-9,3.000-9.000-3,3.000-10.000-4,4.000-8.000-3,1.000-14.000-3,0.000-15.000-5,0.000-15.000-4,0.000-16.000-4</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4"/>
    </inkml:context>
    <inkml:brush xml:id="br0">
      <inkml:brushProperty name="width" value="0.0605349317193031" units="cm"/>
      <inkml:brushProperty name="height" value="0.0605349317193031" units="cm"/>
      <inkml:brushProperty name="color" value="#f2395b"/>
      <inkml:brushProperty name="ignorePressure" value="0"/>
    </inkml:brush>
  </inkml:definitions>
  <inkml:trace contextRef="#ctx0" brushRef="#br0">77750.000 27700.000 363,'-24.000'-25.000'1,"4.000"0.000"4,3.000 0.000 3,3.000 0.000 3,-2.000 7.000 7,-6.000 17.000 13,-6.000 15.000 11,-6.000 16.000 12,-4.000 12.000 2,1.000 9.000-9,-1.000 10.000-9,1.000 10.000-7,-3.000 7.000-6,-2.000 6.000-3,-3.000 7.000-1,-3.000 6.000-2,1.000 3.000-3,6.000 0.000-1,7.000 0.000-1,6.000 0.000-3,4.000-5.000-1,4.000-9.000 1,3.000-10.000-2,3.000-8.000 1,7.000-12.000-3,14.000-12.000-3,11.000-13.000-4,14.000-12.000-5,10.000-10.000-1,9.000-6.000 0,10.000-6.000-1,10.000-6.000 0,8.000-12.000-5,10.000-15.000-10,10.000-15.000-11,9.000-16.000-10,1.000-12.000-4,-6.000-5.000 2,-6.000-7.000 2,-6.000-5.000 3,-7.000-4.000 3,-6.000 0.000 6,-6.000 0.000 4,-6.000 0.000 6,-10.000 3.000 4,-12.000 6.000 4,-13.000 7.000 3,-12.000 6.000 3,-9.000 7.000 5,-2.000 10.000 4,-3.000 10.000 5,-3.000 9.000 5,-6.000 9.000 2,-5.000 9.000 0,-7.000 10.000 0,-5.000 10.000 0,-4.000 5.000 5,0.000 4.000 13,0.000 3.000 12,0.000 3.000 12,1.000 9.000 2,4.000 16.000-8,3.000 15.000-9,3.000 17.000-8,3.000 10.000-6,3.000 6.000-1,3.000 7.000-3,4.000 6.000-1,1.000 6.000-3,0.000 6.000-3,0.000 7.000-2,0.000 6.000-3,3.000-4.000-3,6.000-11.000-3,7.000-14.000-4,6.000-11.000-4,1.000-12.000-11,-3.000-9.000-16,-3.000-10.000-18,-2.000-8.000-16,-3.000-8.000-11,1.000-2.000-2,-1.000-3.000-3,1.000-3.000-2</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54"/>
    </inkml:context>
    <inkml:brush xml:id="br0">
      <inkml:brushProperty name="width" value="0.0422651581466198" units="cm"/>
      <inkml:brushProperty name="height" value="0.0422651581466198" units="cm"/>
      <inkml:brushProperty name="color" value="#f2395b"/>
      <inkml:brushProperty name="ignorePressure" value="0"/>
    </inkml:brush>
  </inkml:definitions>
  <inkml:trace contextRef="#ctx0" brushRef="#br0">79000.000 26950.000 520,'56.000'-44.000'12,"13.000"13.000"24,12.000 12.000 24,13.000 13.000 23,9.000 6.000 5,6.000 0.000-15,7.000 0.000-16,6.000 0.000-16,-2.000 1.000-17,-9.000 4.000-19,-10.000 3.000-18,-8.000 3.000-18,-14.000-1.000-17,-15.000-2.000-13,-15.000-3.000-15,-16.000-3.000-13</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20"/>
    </inkml:context>
    <inkml:brush xml:id="br0">
      <inkml:brushProperty name="width" value="0.0473004989326" units="cm"/>
      <inkml:brushProperty name="height" value="0.0473004989326" units="cm"/>
      <inkml:brushProperty name="color" value="#00bff3"/>
      <inkml:brushProperty name="ignorePressure" value="0"/>
    </inkml:brush>
  </inkml:definitions>
  <inkml:trace contextRef="#ctx0" brushRef="#br0">36000.000 7050.000 465,'-24.000'26.000'119,"4.000"4.000"-27,3.000 3.000-26,3.000 3.000-28,-5.000 9.000-12,-12.000 16.000-1,-13.000 15.000 0,-12.000 17.000 0,-7.000 10.000-1,1.000 6.000-3,-1.000 7.000-2,1.000 6.000-3,-4.000 4.000-3,-6.000 4.000-3,-6.000 3.000-4,-6.000 3.000-2,-1.000 4.000-3,7.000 7.000 1,6.000 6.000-1,7.000 7.000 0,7.000-9.000-3,9.000-21.000-7,10.000-22.000-8,10.000-22.000-7,11.000-33.000-9,17.000-44.000-10,15.000-43.000-9,16.000-44.000-11,4.000-16.000 0,-6.000 13.000 9,-6.000 12.000 10,-6.000 13.000 9,-4.000 6.000 5,1.000 0.000 0,-1.000 0.000 1,1.000 0.000-1</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21"/>
    </inkml:context>
    <inkml:brush xml:id="br0">
      <inkml:brushProperty name="width" value="0.0574437715113163" units="cm"/>
      <inkml:brushProperty name="height" value="0.0574437715113163" units="cm"/>
      <inkml:brushProperty name="color" value="#00bff3"/>
      <inkml:brushProperty name="ignorePressure" value="0"/>
    </inkml:brush>
  </inkml:definitions>
  <inkml:trace contextRef="#ctx0" brushRef="#br0">35100.000 7550.000 382,'-24.000'-24.000'1,"4.000"4.000"2,3.000 3.000 2,3.000 3.000 2,1.000 1.000 1,1.000 1.000 1,-1.000-1.000 0,1.000 1.000 1,-1.000-1.000 1,1.000 1.000 0,-1.000-1.000-1,1.000 1.000 1,1.000-3.000 3,3.000-2.000 3,3.000-3.000 5,4.000-3.000 5,4.000 2.000 5,6.000 10.000 7,7.000 10.000 8,6.000 9.000 7,4.000 10.000 0,4.000 14.000-8,3.000 11.000-9,3.000 14.000-8,4.000 7.000-6,7.000 3.000-5,6.000 3.000-3,7.000 4.000-5,0.000 2.000-2,-2.000 4.000 0,-3.000 3.000 0,-3.000 3.000 0,-2.000 1.000-3,0.000 1.000-4,0.000-1.000-4,0.000 1.000-5,0.000-3.000-4,0.000-2.000-5,0.000-3.000-3,0.000-3.000-3,-4.000-6.000-5,-5.000-5.000-3,-7.000-7.000-4,-5.000-5.000-3,-6.000-8.000-8,-3.000-5.000-10,-3.000-7.000-11,-2.000-5.000-10</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26"/>
    </inkml:context>
    <inkml:brush xml:id="br0">
      <inkml:brushProperty name="width" value="0.0442498438060284" units="cm"/>
      <inkml:brushProperty name="height" value="0.0442498438060284" units="cm"/>
      <inkml:brushProperty name="color" value="#00bff3"/>
      <inkml:brushProperty name="ignorePressure" value="0"/>
    </inkml:brush>
  </inkml:definitions>
  <inkml:trace contextRef="#ctx0" brushRef="#br0">38400.000 6650.000 497,'-21.000'-16.000'6,"10.000"19.000"14,10.000 19.000 13,9.000 19.000 14,4.000 15.000 5,1.000 13.000 0,-1.000 12.000-2,1.000 13.000-1,-3.000 7.000-4,-2.000 4.000-6,-3.000 3.000-7,-3.000 3.000-7,-2.000 1.000-5,0.000 1.000-5,0.000-1.000-4,0.000 1.000-5,0.000-3.000-6,0.000-2.000-10,0.000-3.000-10,0.000-3.000-9,0.000-10.000-8,0.000-16.000-3,0.000-15.000-5,0.000-15.000-4,0.000-23.000-3,0.000-28.000-2,0.000-28.000-1,0.000-27.000-1,-2.000-15.000 4,-3.000 0.000 11,-3.000 0.000 12,-2.000 0.000 12,-1.000 3.000 6,3.000 6.000 5,3.000 7.000 4,4.000 6.000 3,4.000 6.000 6,6.000 6.000 9,7.000 7.000 8,6.000 6.000 8,4.000 6.000 6,4.000 6.000 3,3.000 7.000 4,3.000 6.000 3,4.000 1.000-1,7.000-3.000-6,6.000-3.000-6,7.000-2.000-6,0.000-1.000-6,-2.000 3.000-5,-3.000 3.000-4,-3.000 4.000-6,-1.000 1.000-6,4.000 0.000-9,3.000 0.000-9,3.000 0.000-9,-4.000 1.000-7,-8.000 4.000-4,-10.000 3.000-6,-9.000 3.000-4,-7.000-4.000-1,-3.000-8.000 3,-3.000-10.000 2,-2.000-9.000 4</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26"/>
    </inkml:context>
    <inkml:brush xml:id="br0">
      <inkml:brushProperty name="width" value="0.0434110350906849" units="cm"/>
      <inkml:brushProperty name="height" value="0.0434110350906849" units="cm"/>
      <inkml:brushProperty name="color" value="#00bff3"/>
      <inkml:brushProperty name="ignorePressure" value="0"/>
    </inkml:brush>
  </inkml:definitions>
  <inkml:trace contextRef="#ctx0" brushRef="#br0">39500.000 7100.000 506,'-2.000'-52.000'0,"-3.000"-3.000"-1,-3.000-3.000 0,-2.000-2.000-2,-3.000 3.000 6,1.000 14.000 10,-1.000 11.000 10,1.000 14.000 11,1.000 18.000 7,3.000 25.000 6,3.000 25.000 6,4.000 25.000 6,1.000 17.000-2,0.000 9.000-9,0.000 10.000-8,0.000 10.000-9,-2.000 4.000-8,-3.000 0.000-7,-3.000 0.000-7,-2.000 0.000-8,-1.000-4.000-4,3.000-5.000-3,3.000-7.000-4,4.000-5.000-2,2.000-11.000-2,4.000-11.000 1,3.000-14.000 0,3.000-11.000 1,7.000-17.000-8,14.000-18.000-15,11.000-19.000-17,14.000-18.000-15,-1.000-10.000-3,-12.000 0.000 12,-13.000 0.000 11,-12.000 0.000 12,-5.000-2.000 6,3.000-3.000 4,3.000-3.000 3,4.000-2.000 3</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6"/>
    </inkml:context>
    <inkml:brush xml:id="br0">
      <inkml:brushProperty name="width" value="0.0537666231393814" units="cm"/>
      <inkml:brushProperty name="height" value="0.0537666231393814" units="cm"/>
      <inkml:brushProperty name="color" value="#f2395b"/>
      <inkml:brushProperty name="ignorePressure" value="0"/>
    </inkml:brush>
  </inkml:definitions>
  <inkml:trace contextRef="#ctx0" brushRef="#br0">43650.000 13650.000 409,'18.000'-21.000'8,"-11.000"10.000"17,-14.000 10.000 17,-11.000 9.000 16,-11.000 13.000 6,-5.000 20.000-6,-7.000 18.000-5,-5.000 20.000-6,-1.000 16.000-5,6.000 16.000-5,7.000 15.000-6,6.000 17.000-5,4.000 7.000-4,4.000 0.000-1,3.000 0.000-3,3.000 0.000-2,3.000-11.000-3,3.000-22.000-6,3.000-22.000-4,4.000-21.000-7,5.000-20.000-4,10.000-15.000-5,10.000-15.000-6,9.000-16.000-4,9.000-21.000-3,9.000-24.000-1,10.000-26.000-3,10.000-24.000-1,4.000-26.000 0,0.000-24.000 1,0.000-26.000 1,0.000-24.000 1,-7.000-6.000 2,-11.000 17.000 2,-14.000 15.000 2,-11.000 16.000 3,-14.000 16.000 3,-11.000 20.000 5,-14.000 18.000 3,-11.000 20.000 4,-12.000 16.000 2,-9.000 16.000 1,-10.000 15.000 1,-8.000 17.000 0,-8.000 11.000 1,-2.000 10.000 0,-3.000 10.000 2,-3.000 9.000 0,4.000 6.000-3,13.000 3.000-6,12.000 3.000-6,13.000 4.000-6,10.000-1.000-4,10.000-3.000 0,10.000-3.000 0,9.000-2.000-1,6.000-6.000 0,3.000-6.000 2,3.000-6.000 0,4.000-6.000 2</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26"/>
    </inkml:context>
    <inkml:brush xml:id="br0">
      <inkml:brushProperty name="width" value="0.0558055862784386" units="cm"/>
      <inkml:brushProperty name="height" value="0.0558055862784386" units="cm"/>
      <inkml:brushProperty name="color" value="#00bff3"/>
      <inkml:brushProperty name="ignorePressure" value="0"/>
    </inkml:brush>
  </inkml:definitions>
  <inkml:trace contextRef="#ctx0" brushRef="#br0">40250.000 7450.000 394,'21.000'-49.000'1,"-5.000"4.000"3,-7.000 3.000 3,-5.000 3.000 3,-8.000 4.000 6,-5.000 7.000 12,-7.000 6.000 12,-5.000 7.000 11,-4.000 11.000 1,0.000 20.000-6,0.000 18.000-7,0.000 20.000-8,-2.000 14.000-4,-3.000 14.000-4,-3.000 11.000-2,-2.000 14.000-4,-1.000 2.000-1,3.000-6.000-2,3.000-6.000-1,4.000-6.000-1,5.000-6.000-1,10.000-2.000-1,10.000-3.000-1,9.000-3.000-2,7.000-9.000-2,7.000-11.000-2,6.000-14.000-3,7.000-11.000-2,7.000-15.000-4,9.000-16.000-4,10.000-15.000-6,10.000-15.000-4,7.000-18.000-4,6.000-19.000-3,7.000-18.000-3,6.000-19.000-4,-1.000-10.000-2,-5.000 1.000-1,-7.000-1.000-1,-5.000 1.000 0,-11.000-6.000 1,-11.000-8.000 6,-14.000-10.000 5,-11.000-9.000 5,-9.000 1.000 5,-3.000 13.000 5,-3.000 12.000 4,-2.000 13.000 4,-5.000 7.000 7,-2.000 4.000 7,-3.000 3.000 8,-3.000 3.000 7,-4.000 31.000 11,-3.000 59.000 14,-3.000 60.000 13,-2.000 60.000 14,-1.000 25.000-1,3.000-5.000-14,3.000-7.000-15,4.000-5.000-15,1.000 5.000-10,0.000 19.000-7,0.000 19.000-7,0.000 19.000-5,0.000-1.000-9,0.000-18.000-10,0.000-19.000-10,0.000-18.000-9,1.000-15.000-5,4.000-9.000 1,3.000-10.000 1,3.000-8.000 1,1.000-12.000-5,1.000-12.000-11,-1.000-13.000-12,1.000-12.000-11</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3"/>
    </inkml:context>
    <inkml:brush xml:id="br0">
      <inkml:brushProperty name="width" value="0.0435103811323643" units="cm"/>
      <inkml:brushProperty name="height" value="0.0435103811323643" units="cm"/>
      <inkml:brushProperty name="color" value="#00bff3"/>
      <inkml:brushProperty name="ignorePressure" value="0"/>
    </inkml:brush>
  </inkml:definitions>
  <inkml:trace contextRef="#ctx0" brushRef="#br0">46450.000 6950.000 505,'9.000'-66.000'8,"19.000"19.000"17,19.000 19.000 15,19.000 19.000 17,5.000 9.000 3,-5.000 0.000-11,-7.000 0.000-10,-5.000 0.000-11,-8.000 3.000-6,-5.000 6.000-4,-7.000 7.000-2,-5.000 6.000-3,-6.000 4.000-3,-3.000 4.000-2,-3.000 3.000-3,-2.000 3.000-1,-6.000 6.000-2,-6.000 9.000 1,-6.000 10.000 1,-6.000 10.000 0,-9.000 5.000-1,-8.000 4.000-2,-10.000 3.000-1,-9.000 3.000-3,-7.000-2.000-3,-3.000-6.000-5,-3.000-6.000-4,-2.000-6.000-5,-5.000-6.000 1,-2.000-2.000 3,-3.000-3.000 6,-3.000-3.000 4,1.000-4.000 3,6.000-3.000 3,7.000-3.000 1,6.000-2.000 2,13.000-6.000 6,23.000-6.000 7,22.000-6.000 9,22.000-6.000 7,15.000-6.000 1,9.000-2.000-6,10.000-3.000-8,10.000-3.000-6,5.000-6.000-7,4.000-5.000-5,3.000-7.000-6,3.000-5.000-6,-1.000-1.000-3,-2.000 6.000-2,-3.000 7.000-1,-3.000 6.000-2,-9.000 3.000-3,-11.000 0.000-2,-14.000 0.000-3,-11.000 0.000-3,-6.000 0.000-2,4.000 0.000 1,3.000 0.000 0,3.000 0.000 0,-1.000-2.000-3,-2.000-3.000-3,-3.000-3.000-6,-3.000-2.000-3</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4"/>
    </inkml:context>
    <inkml:brush xml:id="br0">
      <inkml:brushProperty name="width" value="0.0506733879446983" units="cm"/>
      <inkml:brushProperty name="height" value="0.0506733879446983" units="cm"/>
      <inkml:brushProperty name="color" value="#00bff3"/>
      <inkml:brushProperty name="ignorePressure" value="0"/>
    </inkml:brush>
  </inkml:definitions>
  <inkml:trace contextRef="#ctx0" brushRef="#br0">49100.000 6900.000 434,'1.000'-46.000'0,"4.000"10.000"0,3.000 10.000 0,3.000 9.000 0,1.000 1.000 2,1.000-6.000 4,-1.000-6.000 4,1.000-6.000 5,-3.000-2.000 1,-2.000 3.000 0,-3.000 3.000 0,-3.000 4.000-1,-4.000 2.000 1,-3.000 4.000 1,-3.000 3.000 2,-2.000 3.000 2,-6.000 3.000 0,-6.000 3.000 0,-6.000 3.000 1,-6.000 4.000-1,-6.000 1.000 0,-2.000 0.000-3,-3.000 0.000-2,-3.000 0.000-2,-1.000 1.000 0,4.000 4.000 2,3.000 3.000 2,3.000 3.000 3,-1.000 6.000 1,-2.000 9.000-2,-3.000 10.000-1,-3.000 10.000-1,-2.000 8.000-2,0.000 10.000-2,0.000 10.000-2,0.000 9.000-2,1.000 6.000-1,4.000 3.000-1,3.000 3.000-1,3.000 4.000-1,1.000 2.000 0,1.000 4.000-3,-1.000 3.000 0,1.000 3.000-2,2.000-2.000-3,7.000-6.000-1,6.000-6.000-3,7.000-6.000-3,4.000-6.000-1,3.000-2.000 1,3.000-3.000-1,4.000-3.000 1,8.000-9.000-1,17.000-11.000-1,15.000-14.000-2,16.000-11.000 0,9.000-15.000 0,3.000-16.000 1,3.000-15.000 1,4.000-15.000 2,4.000-12.000-1,6.000-6.000-4,7.000-6.000-3,6.000-6.000-4,-2.000-4.000-1,-9.000 1.000 1,-10.000-1.000 1,-8.000 1.000 2,-11.000 2.000 2,-8.000 7.000 2,-10.000 6.000 1,-9.000 7.000 3,-9.000 2.000 1,-5.000 1.000 2,-7.000-1.000 2,-5.000 1.000 1,-8.000 2.000 3,-5.000 7.000 1,-7.000 6.000 2,-5.000 7.000 2,-4.000 4.000 1,0.000 3.000-1,0.000 3.000-1,0.000 4.000 0,-2.000 2.000 1,-3.000 4.000 2,-3.000 3.000 1,-2.000 3.000 3,-5.000 4.000 2,-2.000 7.000 5,-3.000 6.000 3,-3.000 7.000 5,-1.000 5.000 0,4.000 7.000-2,3.000 6.000-3,3.000 7.000-2,3.000 0.000-2,3.000-2.000-2,3.000-3.000-2,4.000-3.000-2,4.000 1.000-1,6.000 6.000 0,7.000 7.000-1,6.000 6.000 0,7.000 1.000-1,10.000-3.000-5,10.000-3.000-3,9.000-2.000-4,10.000-8.000-6,14.000-8.000-9,11.000-10.000-9,14.000-9.000-10,5.000-9.000-4,1.000-5.000 0,-1.000-7.000-1,1.000-5.000 0,-9.000-6.000 0,-15.000-3.000-1,-15.000-3.000-1,-16.000-2.000-1</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4"/>
    </inkml:context>
    <inkml:brush xml:id="br0">
      <inkml:brushProperty name="width" value="0.0454754121601582" units="cm"/>
      <inkml:brushProperty name="height" value="0.0454754121601582" units="cm"/>
      <inkml:brushProperty name="color" value="#00bff3"/>
      <inkml:brushProperty name="ignorePressure" value="0"/>
    </inkml:brush>
  </inkml:definitions>
  <inkml:trace contextRef="#ctx0" brushRef="#br0">50400.000 7050.000 483,'-49.000'-19.000'6,"4.000"13.000"13,3.000 12.000 11,3.000 13.000 12,3.000 6.000 3,3.000 0.000-7,3.000 0.000-7,4.000 0.000-8,-1.000 6.000 0,-3.000 13.000 4,-3.000 12.000 5,-2.000 13.000 6,-3.000 7.000-1,1.000 4.000-4,-1.000 3.000-5,1.000 3.000-5,4.000-1.000-5,9.000-2.000-5,10.000-3.000-5,10.000-3.000-5,5.000-6.000-4,4.000-5.000-2,3.000-7.000-1,3.000-5.000-2,9.000-9.000-6,16.000-9.000-12,15.000-10.000-12,17.000-8.000-11,3.000-8.000-5,-5.000-2.000 0,-7.000-3.000 0,-5.000-3.000 0,-6.000-6.000 3,-3.000-5.000 3,-3.000-7.000 3,-2.000-5.000 3</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4"/>
    </inkml:context>
    <inkml:brush xml:id="br0">
      <inkml:brushProperty name="width" value="0.0417582094669342" units="cm"/>
      <inkml:brushProperty name="height" value="0.0417582094669342" units="cm"/>
      <inkml:brushProperty name="color" value="#00bff3"/>
      <inkml:brushProperty name="ignorePressure" value="0"/>
    </inkml:brush>
  </inkml:definitions>
  <inkml:trace contextRef="#ctx0" brushRef="#br0">51100.000 7450.000 526,'-71.000'0.000'6,"10.000"0.000"12,10.000 0.000 13,9.000 0.000 11,6.000 3.000 4,3.000 6.000-3,3.000 7.000-4,4.000 6.000-4,4.000 4.000-2,6.000 4.000 0,7.000 3.000-1,6.000 3.000 0,3.000-1.000-4,0.000-2.000-4,0.000-3.000-6,0.000-3.000-4</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5"/>
    </inkml:context>
    <inkml:brush xml:id="br0">
      <inkml:brushProperty name="width" value="0.0500000007450581" units="cm"/>
      <inkml:brushProperty name="height" value="0.0500000007450581" units="cm"/>
      <inkml:brushProperty name="color" value="#00bff3"/>
      <inkml:brushProperty name="ignorePressure" value="0"/>
    </inkml:brush>
  </inkml:definitions>
  <inkml:trace contextRef="#ctx0" brushRef="#br0">50325.000 7375.000 333,'118.000'47.000'167,"38.000"35.000"-1,37.000 35.000 1,37.000 35.000 0</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5"/>
    </inkml:context>
    <inkml:brush xml:id="br0">
      <inkml:brushProperty name="width" value="0.0460438616573811" units="cm"/>
      <inkml:brushProperty name="height" value="0.0460438616573811" units="cm"/>
      <inkml:brushProperty name="color" value="#00bff3"/>
      <inkml:brushProperty name="ignorePressure" value="0"/>
    </inkml:brush>
  </inkml:definitions>
  <inkml:trace contextRef="#ctx0" brushRef="#br0">50350.000 7250.000 477,'-2.000'-46.000'1,"-3.000"10.000"1,-3.000 10.000 1,-2.000 9.000 2,-5.000 6.000 1,-2.000 3.000 4,-3.000 3.000 2,-3.000 4.000 4,-2.000 4.000 1,0.000 6.000 2,0.000 7.000 2,0.000 6.000 2,-2.000 4.000 0,-3.000 4.000-1,-3.000 3.000 0,-2.000 3.000-1,-1.000 1.000 0,3.000 1.000-1,3.000-1.000 0,4.000 1.000-1,-1.000 2.000 0,-3.000 7.000 1,-3.000 6.000 0,-2.000 7.000 1,0.000 2.000 0,7.000 1.000-3,6.000-1.000-1,7.000 1.000-2,4.000-3.000-1,3.000-2.000-2,3.000-3.000-1,4.000-3.000-2,4.000-6.000-1,6.000-5.000-1,7.000-7.000-3,6.000-5.000-1,4.000-4.000-3,4.000 0.000-1,3.000 0.000-4,3.000 0.000-2,1.000-4.000-2,1.000-5.000-2,-1.000-7.000-3,1.000-5.000-1,2.000-8.000 0,7.000-5.000 0,6.000-7.000 1,7.000-5.000 1,0.000-9.000 1,-2.000-9.000-2,-3.000-10.000 0,-3.000-8.000-2,-2.000-9.000 1,0.000-6.000 1,0.000-6.000 0,0.000-6.000 1,-2.000-4.000 0,-3.000 1.000 2,-3.000-1.000 1,-2.000 1.000 0,-6.000 1.000 2,-6.000 3.000 3,-6.000 3.000 1,-6.000 4.000 2,-6.000 4.000 2,-2.000 6.000 3,-3.000 7.000 2,-3.000 6.000 3,-4.000 6.000 1,-3.000 6.000 2,-3.000 7.000 1,-2.000 6.000 2,-6.000 4.000 0,-6.000 4.000 0,-6.000 3.000 0,-6.000 3.000-1,-6.000 6.000 1,-2.000 9.000-3,-3.000 10.000 0,-3.000 10.000-2,-2.000 7.000-4,0.000 6.000-6,0.000 7.000-7,0.000 6.000-6,1.000 4.000-3,4.000 4.000-1,3.000 3.000 1,3.000 3.000 0,6.000-1.000-4,9.000-2.000-9,10.000-3.000-7,10.000-3.000-8</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6"/>
    </inkml:context>
    <inkml:brush xml:id="br0">
      <inkml:brushProperty name="width" value="0.0479209013283253" units="cm"/>
      <inkml:brushProperty name="height" value="0.0479209013283253" units="cm"/>
      <inkml:brushProperty name="color" value="#00bff3"/>
      <inkml:brushProperty name="ignorePressure" value="0"/>
    </inkml:brush>
  </inkml:definitions>
  <inkml:trace contextRef="#ctx0" brushRef="#br0">50850.000 7850.000 459,'4.000'-44.000'76,"10.000"13.000"-11,10.000 12.000-10,9.000 13.000-10,6.000 6.000-7,3.000 0.000-5,3.000 0.000-4,4.000 0.000-4,-1.000 1.000-2,-3.000 4.000 0,-3.000 3.000 2,-2.000 3.000-1,-6.000 3.000 0,-6.000 3.000-5,-6.000 3.000-4,-6.000 4.000-4,-6.000 4.000-4,-2.000 6.000-3,-3.000 7.000-5,-3.000 6.000-2,-7.000 4.000-5,-9.000 4.000-5,-10.000 3.000-5,-8.000 3.000-4,-8.000-1.000-3,-2.000-2.000 0,-3.000-3.000 1,-3.000-3.000 0,-2.000-6.000 1,0.000-5.000 5,0.000-7.000 3,0.000-5.000 4,18.000-8.000 3,39.000-5.000 1,36.000-7.000 3,39.000-5.000 2,13.000-6.000-5,-9.000-3.000-10,-10.000-3.000-11,-8.000-2.000-10,-9.000-3.000-5,-6.000 1.000-1,-6.000-1.000 0,-6.000 1.000-1</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7"/>
    </inkml:context>
    <inkml:brush xml:id="br0">
      <inkml:brushProperty name="width" value="0.0505172424018383" units="cm"/>
      <inkml:brushProperty name="height" value="0.0505172424018383" units="cm"/>
      <inkml:brushProperty name="color" value="#00bff3"/>
      <inkml:brushProperty name="ignorePressure" value="0"/>
    </inkml:brush>
  </inkml:definitions>
  <inkml:trace contextRef="#ctx0" brushRef="#br0">51950.000 7900.000 435,'162.000'-2.000'197,"-24.000"-3.000"-49,-26.000-3.000-49,-24.000-2.000-49,-9.000-3.000-27,10.000 1.000-4,10.000-1.000-4,9.000 1.000-5,-2.000 1.000-7,-12.000 3.000-10,-13.000 3.000-11,-12.000 4.000-10,-10.000 1.000-12,-6.000 0.000-13,-6.000 0.000-12,-6.000 0.000-14,-13.000 1.000 0,-19.000 4.000 10,-18.000 3.000 11,-19.000 3.000 11</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7"/>
    </inkml:context>
    <inkml:brush xml:id="br0">
      <inkml:brushProperty name="width" value="0.0479213893413544" units="cm"/>
      <inkml:brushProperty name="height" value="0.0479213893413544" units="cm"/>
      <inkml:brushProperty name="color" value="#00bff3"/>
      <inkml:brushProperty name="ignorePressure" value="0"/>
    </inkml:brush>
  </inkml:definitions>
  <inkml:trace contextRef="#ctx0" brushRef="#br0">52800.000 7000.000 459,'-47.000'-25.000'2,"6.000"0.000"6,7.000 0.000 5,6.000 0.000 5,4.000 1.000 9,4.000 4.000 10,3.000 3.000 10,3.000 3.000 12,3.000 9.000 1,3.000 16.000-10,3.000 15.000-8,4.000 17.000-9,1.000 14.000-5,0.000 17.000-3,0.000 15.000-1,0.000 16.000-2,0.000 10.000-4,0.000 7.000-4,0.000 6.000-5,0.000 7.000-5,0.000 4.000-5,0.000 3.000-7,0.000 3.000-7,0.000 4.000-8,1.000-1.000-8,4.000-3.000-9,3.000-3.000-11,3.000-2.000-9,1.000-15.000-4,1.000-25.000 2,-1.000-25.000 1,1.000-25.000 1</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6"/>
    </inkml:context>
    <inkml:brush xml:id="br0">
      <inkml:brushProperty name="width" value="0.0540042966604233" units="cm"/>
      <inkml:brushProperty name="height" value="0.0540042966604233" units="cm"/>
      <inkml:brushProperty name="color" value="#f2395b"/>
      <inkml:brushProperty name="ignorePressure" value="0"/>
    </inkml:brush>
  </inkml:definitions>
  <inkml:trace contextRef="#ctx0" brushRef="#br0">44150.000 13950.000 407,'67.000'1.000'3,"-16.000"4.000"7,-15.000 3.000 7,-15.000 3.000 7,-11.000 3.000 3,-2.000 3.000 2,-3.000 3.000 2,-3.000 4.000 0,-6.000 8.000 4,-5.000 17.000 5,-7.000 15.000 4,-5.000 16.000 6,-6.000 10.000-1,-3.000 7.000-6,-3.000 6.000-6,-2.000 7.000-6,2.000 2.000-5,9.000 1.000-4,10.000-1.000-4,10.000 1.000-4,7.000-9.000-6,6.000-15.000-4,7.000-15.000-7,6.000-16.000-6,12.000-15.000-6,19.000-11.000-8,19.000-14.000-8,19.000-11.000-8,10.000-17.000-5,4.000-18.000-4,3.000-19.000-2,3.000-18.000-4,-7.000-7.000 3,-15.000 6.000 9,-15.000 7.000 7,-16.000 6.000 9,-13.000 6.000 2,-9.000 6.000-4,-10.000 7.000-2,-8.000 6.000-4</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8"/>
    </inkml:context>
    <inkml:brush xml:id="br0">
      <inkml:brushProperty name="width" value="0.0483942925930023" units="cm"/>
      <inkml:brushProperty name="height" value="0.0483942925930023" units="cm"/>
      <inkml:brushProperty name="color" value="#00bff3"/>
      <inkml:brushProperty name="ignorePressure" value="0"/>
    </inkml:brush>
  </inkml:definitions>
  <inkml:trace contextRef="#ctx0" brushRef="#br0">54600.000 7250.000 454,'-22.000'-47.000'2,"6.000"6.000"3,7.000 7.000 3,6.000 6.000 4,-1.000-2.000 5,-5.000-9.000 8,-7.000-10.000 7,-5.000-8.000 8,-4.000-9.000 1,0.000-6.000-4,0.000-6.000-5,0.000-6.000-5,0.000 1.000-4,0.000 9.000-2,0.000 10.000-3,0.000 10.000-2,-2.000 8.000-4,-3.000 10.000-3,-3.000 10.000-3,-2.000 9.000-3,-5.000 9.000-2,-2.000 9.000 0,-3.000 10.000 1,-3.000 10.000 0,-2.000 13.000 0,0.000 19.000 3,0.000 19.000 1,0.000 19.000 2,3.000 10.000 1,6.000 4.000 2,7.000 3.000 0,6.000 3.000 3,7.000-2.000-1,10.000-6.000 0,10.000-6.000-1,9.000-6.000 0,10.000-7.000-1,14.000-6.000-2,11.000-6.000-1,14.000-6.000-2,5.000-4.000-3,1.000 1.000-3,-1.000-1.000-4,1.000 1.000-4,-3.000-4.000-2,-2.000-6.000 2,-3.000-6.000 0,-3.000-6.000 2,-7.000-6.000-2,-9.000-2.000-3,-10.000-3.000-4,-8.000-3.000-4,-9.000 2.000-2,-6.000 10.000 2,-6.000 10.000-1,-6.000 9.000 1,-13.000 4.000 2,-19.000 1.000 2,-18.000-1.000 4,-19.000 1.000 1,-8.000-7.000 4,3.000-12.000 1,3.000-13.000 3,4.000-12.000 2,1.000-9.000 1,0.000-2.000 2,0.000-3.000 1,0.000-3.000 1,7.000-7.000 2,17.000-9.000 3,15.000-10.000 2,16.000-8.000 2,12.000-12.000 0,9.000-12.000-3,10.000-13.000-4,10.000-12.000-3,16.000-9.000-4,26.000-2.000-2,24.000-3.000-4,26.000-3.000-2,12.000-1.000-4,0.000 4.000-5,0.000 3.000-5,0.000 3.000-4,-7.000 7.000-5,-11.000 14.000-4,-14.000 11.000-3,-11.000 14.000-5,-15.000 8.000 2,-16.000 7.000 7,-15.000 6.000 8,-15.000 7.000 7,-7.000 2.000 2,3.000 1.000-1,3.000-1.000-2,4.000 1.000-2</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8"/>
    </inkml:context>
    <inkml:brush xml:id="br0">
      <inkml:brushProperty name="width" value="0.0561685301363468" units="cm"/>
      <inkml:brushProperty name="height" value="0.0561685301363468" units="cm"/>
      <inkml:brushProperty name="color" value="#00bff3"/>
      <inkml:brushProperty name="ignorePressure" value="0"/>
    </inkml:brush>
  </inkml:definitions>
  <inkml:trace contextRef="#ctx0" brushRef="#br0">55150.000 6700.000 391,'23.000'-86.000'24,"-3.000"28.000"15,-3.000 28.000 16,-2.000 29.000 14,-5.000 24.000 4,-2.000 22.000-10,-3.000 22.000-10,-3.000 23.000-9,-6.000 13.000-8,-5.000 6.000-4,-7.000 7.000-5,-5.000 6.000-4,-4.000 3.000-4,0.000 0.000-2,0.000 0.000-2,0.000 0.000-3,3.000-5.000-4,6.000-9.000-11,7.000-10.000-8,6.000-8.000-9,3.000-12.000-10,0.000-12.000-10,0.000-13.000-10,0.000-12.000-9,0.000-15.000-6,0.000-15.000-2,0.000-15.000-2,0.000-16.000-3</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8"/>
    </inkml:context>
    <inkml:brush xml:id="br0">
      <inkml:brushProperty name="width" value="0.0385323204100132" units="cm"/>
      <inkml:brushProperty name="height" value="0.0385323204100132" units="cm"/>
      <inkml:brushProperty name="color" value="#00bff3"/>
      <inkml:brushProperty name="ignorePressure" value="0"/>
    </inkml:brush>
  </inkml:definitions>
  <inkml:trace contextRef="#ctx0" brushRef="#br0">55200.000 7650.000 570,'25.000'-90.000'83,"0.000"23.000"-15,0.000 22.000-14,0.000 22.000-13,3.000 10.000-8,6.000 1.000 1,7.000-1.000-1,6.000 1.000 0,4.000 1.000-6,4.000 3.000-10,3.000 3.000-10,3.000 4.000-12,-2.000 2.000-9,-6.000 4.000-12,-6.000 3.000-10,-6.000 3.000-11</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8"/>
    </inkml:context>
    <inkml:brush xml:id="br0">
      <inkml:brushProperty name="width" value="0.0607415288686752" units="cm"/>
      <inkml:brushProperty name="height" value="0.0607415288686752" units="cm"/>
      <inkml:brushProperty name="color" value="#00bff3"/>
      <inkml:brushProperty name="ignorePressure" value="0"/>
    </inkml:brush>
  </inkml:definitions>
  <inkml:trace contextRef="#ctx0" brushRef="#br0">56100.000 6400.000 362,'-22.000'-49.000'2,"6.000"4.000"4,7.000 3.000 5,6.000 3.000 3,1.000 7.000 11,-3.000 14.000 14,-3.000 11.000 15,-2.000 14.000 15,-1.000 18.000 3,3.000 25.000-10,3.000 25.000-9,4.000 25.000-9,1.000 18.000-7,0.000 14.000-5,0.000 11.000-5,0.000 14.000-4,-2.000 8.000-4,-3.000 7.000-2,-3.000 6.000-2,-2.000 7.000-3,-3.000 7.000-8,1.000 9.000-14,-1.000 10.000-15,1.000 10.000-14,1.000 2.000-10,3.000-3.000-6,3.000-3.000-4,4.000-2.000-6,2.000-23.000-1,4.000-41.000 2,3.000-40.000 3,3.000-40.000 2</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9"/>
    </inkml:context>
    <inkml:brush xml:id="br0">
      <inkml:brushProperty name="width" value="0.0377696491777897" units="cm"/>
      <inkml:brushProperty name="height" value="0.0377696491777897" units="cm"/>
      <inkml:brushProperty name="color" value="#00bff3"/>
      <inkml:brushProperty name="ignorePressure" value="0"/>
    </inkml:brush>
  </inkml:definitions>
  <inkml:trace contextRef="#ctx0" brushRef="#br0">56300.000 6100.000 582,'1.000'-68.000'0,"4.000"17.000"0,3.000 15.000 0,3.000 16.000 0,6.000 7.000 10,9.000 1.000 19,10.000-1.000 20,10.000 1.000 20,7.000-1.000 4,6.000 1.000-12,7.000-1.000-12,6.000 1.000-12,4.000 1.000-12,4.000 3.000-11,3.000 3.000-13,3.000 4.000-11,-2.000 2.000-13,-6.000 4.000-16,-6.000 3.000-14,-6.000 3.000-16</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9"/>
    </inkml:context>
    <inkml:brush xml:id="br0">
      <inkml:brushProperty name="width" value="0.0489767119288445" units="cm"/>
      <inkml:brushProperty name="height" value="0.0489767119288445" units="cm"/>
      <inkml:brushProperty name="color" value="#00bff3"/>
      <inkml:brushProperty name="ignorePressure" value="0"/>
    </inkml:brush>
  </inkml:definitions>
  <inkml:trace contextRef="#ctx0" brushRef="#br0">57250.000 5250.000 449,'-47.000'-24.000'8,"6.000"4.000"17,7.000 3.000 17,6.000 3.000 16,6.000 7.000 6,6.000 14.000-4,7.000 11.000-5,6.000 14.000-5,3.000 16.000-4,0.000 22.000-6,0.000 22.000-6,0.000 23.000-6,-2.000 16.000-6,-3.000 13.000-9,-3.000 12.000-8,-2.000 13.000-8,-1.000-4.000-3,3.000-18.000 3,3.000-19.000 2,4.000-18.000 2,-1.000-17.000-14,-3.000-11.000-35,-3.000-14.000-32,-2.000-11.000-34</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39"/>
    </inkml:context>
    <inkml:brush xml:id="br0">
      <inkml:brushProperty name="width" value="0.0508897379040718" units="cm"/>
      <inkml:brushProperty name="height" value="0.0508897379040718" units="cm"/>
      <inkml:brushProperty name="color" value="#00bff3"/>
      <inkml:brushProperty name="ignorePressure" value="0"/>
    </inkml:brush>
  </inkml:definitions>
  <inkml:trace contextRef="#ctx0" brushRef="#br0">56700.000 8100.000 432,'-60.000'0.000'11,"32.000"0.000"24,31.000 0.000 22,32.000 0.000 24,24.000-4.000 4,19.000-5.000-14,19.000-7.000-13,19.000-5.000-13,7.000-1.000-10,-3.000 6.000-5,-3.000 7.000-6,-2.000 6.000-5,-3.000 3.000-7,1.000 0.000-8,-1.000 0.000-7,1.000 0.000-9,-7.000 0.000-4,-12.000 0.000-3,-13.000 0.000-2,-12.000 0.000-2</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0"/>
    </inkml:context>
    <inkml:brush xml:id="br0">
      <inkml:brushProperty name="width" value="0.0458715111017227" units="cm"/>
      <inkml:brushProperty name="height" value="0.0458715111017227" units="cm"/>
      <inkml:brushProperty name="color" value="#00bff3"/>
      <inkml:brushProperty name="ignorePressure" value="0"/>
    </inkml:brush>
  </inkml:definitions>
  <inkml:trace contextRef="#ctx0" brushRef="#br0">57800.000 7450.000 479,'-68.000'-24.000'5,"17.000"4.000"8,15.000 3.000 9,16.000 3.000 9,9.000 9.000 6,3.000 16.000 3,3.000 15.000 4,4.000 17.000 3,-1.000 13.000 0,-3.000 13.000-3,-3.000 12.000-3,-2.000 13.000-4,-3.000 9.000-4,1.000 6.000-8,-1.000 7.000-7,1.000 6.000-8,-1.000 4.000-3,1.000 4.000 0,-1.000 3.000-1,1.000 3.000 0,1.000-8.000-5,3.000-19.000-14,3.000-18.000-12,4.000-19.000-13,1.000-15.000-12,0.000-8.000-13,0.000-10.000-13,0.000-9.000-12</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0"/>
    </inkml:context>
    <inkml:brush xml:id="br0">
      <inkml:brushProperty name="width" value="0.0497354939579964" units="cm"/>
      <inkml:brushProperty name="height" value="0.0497354939579964" units="cm"/>
      <inkml:brushProperty name="color" value="#00bff3"/>
      <inkml:brushProperty name="ignorePressure" value="0"/>
    </inkml:brush>
  </inkml:definitions>
  <inkml:trace contextRef="#ctx0" brushRef="#br0">58750.000 7150.000 442,'-21.000'-24.000'7,"10.000"4.000"13,10.000 3.000 13,9.000 3.000 14,10.000 3.000 6,14.000 3.000-2,11.000 3.000-1,14.000 4.000-1,5.000 5.000-4,1.000 10.000-5,-1.000 10.000-6,1.000 9.000-6,-4.000 6.000-3,-6.000 3.000-4,-6.000 3.000-3,-6.000 4.000-3,-10.000 5.000-3,-12.000 10.000-5,-13.000 10.000-4,-12.000 9.000-5,-15.000 2.000-5,-15.000-2.000-4,-15.000-3.000-7,-16.000-3.000-4,-10.000-4.000-3,-3.000-3.000-1,-3.000-3.000 0,-2.000-2.000 0,-1.000-6.000 1,3.000-6.000 3,3.000-6.000 2,4.000-6.000 3,5.000-7.000 3,10.000-6.000 1,10.000-6.000 3,9.000-6.000 2,23.000-6.000 8,38.000-2.000 15,37.000-3.000 14,38.000-3.000 14,18.000-2.000-2,1.000 0.000-17,-1.000 0.000-17,1.000 0.000-18,1.000-4.000-13,3.000-5.000-9,3.000-7.000-7,4.000-5.000-10,-6.000-6.000-2,-11.000-3.000 1,-14.000-3.000 3,-11.000-2.000 2,-12.000 0.000 4,-9.000 7.000 7,-10.000 6.000 8,-8.000 7.000 6</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0"/>
    </inkml:context>
    <inkml:brush xml:id="br0">
      <inkml:brushProperty name="width" value="0.0647993609309196" units="cm"/>
      <inkml:brushProperty name="height" value="0.0647993609309196" units="cm"/>
      <inkml:brushProperty name="color" value="#00bff3"/>
      <inkml:brushProperty name="ignorePressure" value="0"/>
    </inkml:brush>
  </inkml:definitions>
  <inkml:trace contextRef="#ctx0" brushRef="#br0">60700.000 7550.000 339,'18.000'-71.000'3,"-11.000"10.000"5,-14.000 10.000 5,-11.000 9.000 5,-11.000 7.000 5,-5.000 7.000 1,-7.000 6.000 3,-5.000 7.000 1,-3.000 4.000 2,4.000 3.000 2,3.000 3.000 2,3.000 4.000 1,3.000 8.000-1,3.000 17.000-2,3.000 15.000-3,4.000 16.000-2,1.000 7.000-4,0.000 1.000-1,0.000-1.000-2,0.000 1.000-2,0.000 2.000-2,0.000 7.000-1,0.000 6.000-3,0.000 7.000 0,4.000 2.000-3,10.000 1.000-2,10.000-1.000-2,9.000 1.000-2,7.000-6.000-3,7.000-8.000-4,6.000-10.000-4,7.000-9.000-4,7.000-12.000-4,9.000-11.000-4,10.000-14.000-4,10.000-11.000-5,5.000-17.000-3,4.000-18.000 0,3.000-19.000-2,3.000-18.000 0,-7.000-4.000 1,-15.000 13.000 5,-15.000 12.000 5,-16.000 13.000 5,-5.000-1.000 2,6.000-11.000 0,7.000-14.000 1,6.000-11.000 0,3.000-17.000-1,0.000-18.000-1,0.000-19.000-1,0.000-18.000-2,-5.000-3.000 3,-9.000 17.000 5,-10.000 15.000 7,-8.000 16.000 5,-8.000 12.000 3,-2.000 9.000-1,-3.000 10.000-1,-3.000 10.000-1,-2.000 5.000 6,0.000 4.000 13,0.000 3.000 13,0.000 3.000 13,-2.000 18.000 10,-3.000 35.000 6,-3.000 35.000 7,-2.000 34.000 7,-3.000 21.000-3,1.000 10.000-13,-1.000 10.000-14,1.000 9.000-12,-1.000 6.000-12,1.000 3.000-8,-1.000 3.000-8,1.000 4.000-8,1.000-1.000-9,3.000-3.000-10,3.000-3.000-9,4.000-2.000-11,2.000-11.000-3,4.000-15.000 2,3.000-15.000 1,3.000-16.000 3,-1.000-15.000-4,-2.000-11.000-10,-3.000-14.000-10,-3.000-11.000-9</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1"/>
    </inkml:context>
    <inkml:brush xml:id="br0">
      <inkml:brushProperty name="width" value="0.0420233719050884" units="cm"/>
      <inkml:brushProperty name="height" value="0.0420233719050884" units="cm"/>
      <inkml:brushProperty name="color" value="#f2395b"/>
      <inkml:brushProperty name="ignorePressure" value="0"/>
    </inkml:brush>
  </inkml:definitions>
  <inkml:trace contextRef="#ctx0" brushRef="#br0">50750.000 42550.000 523,'45.000'-47.000'3,"-9.000"6.000"8,-10.000 7.000 6,-8.000 6.000 6,-8.000 1.000 4,-2.000-3.000-3,-3.000-3.000-2,-3.000-2.000-3,-2.000-5.000-1,0.000-2.000-3,0.000-3.000-3,0.000-3.000-2,-2.000 1.000-1,-3.000 6.000 0,-3.000 7.000 2,-2.000 6.000 0,-6.000 4.000 2,-6.000 4.000 2,-6.000 3.000 3,-6.000 3.000 1,-2.000 4.000 1,3.000 7.000-1,3.000 6.000-3,4.000 7.000-1,-1.000 8.000-2,-3.000 14.000 1,-3.000 11.000-1,-2.000 14.000 1,-3.000 7.000-2,1.000 3.000-2,-1.000 3.000-1,1.000 4.000-3,1.000 1.000-1,3.000 0.000-2,3.000 0.000-2,4.000 0.000-1,5.000-5.000-5,10.000-9.000-6,10.000-10.000-6,9.000-8.000-6,9.000-12.000-4,9.000-12.000-3,10.000-13.000-3,10.000-12.000-3,5.000-12.000 0,4.000-8.000 3,3.000-10.000 2,3.000-9.000 3,-2.000-2.000 4,-6.000 6.000 5,-6.000 7.000 6,-6.000 6.000 4,-7.000 7.000 9,-6.000 10.000 11,-6.000 10.000 11,-6.000 9.000 12,-6.000 6.000 2,-2.000 3.000-4,-3.000 3.000-4,-3.000 4.000-5,-4.000 5.000-8,-3.000 10.000-8,-3.000 10.000-10,-2.000 9.000-9</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7"/>
    </inkml:context>
    <inkml:brush xml:id="br0">
      <inkml:brushProperty name="width" value="0.0500456616282463" units="cm"/>
      <inkml:brushProperty name="height" value="0.0500456616282463" units="cm"/>
      <inkml:brushProperty name="color" value="#f2395b"/>
      <inkml:brushProperty name="ignorePressure" value="0"/>
    </inkml:brush>
  </inkml:definitions>
  <inkml:trace contextRef="#ctx0" brushRef="#br0">45100.000 14050.000 439,'-79.000'1.000'6,"-5.000"4.000"10,-7.000 3.000 12,-5.000 3.000 11,5.000 4.000 9,19.000 7.000 7,19.000 6.000 8,19.000 7.000 8,7.000 16.000-3,-3.000 29.000-11,-3.000 28.000-12,-2.000 28.000-11,-6.000 21.000-12,-6.000 17.000-14,-6.000 15.000-11,-6.000 16.000-13,1.000-5.000-5,9.000-25.000 4,10.000-25.000 3,10.000-25.000 3,4.000-18.000-10,0.000-8.000-27,0.000-10.000-27,0.000-9.000-25</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1"/>
    </inkml:context>
    <inkml:brush xml:id="br0">
      <inkml:brushProperty name="width" value="0.0330774076282978" units="cm"/>
      <inkml:brushProperty name="height" value="0.0330774076282978" units="cm"/>
      <inkml:brushProperty name="color" value="#00bff3"/>
      <inkml:brushProperty name="ignorePressure" value="0"/>
    </inkml:brush>
  </inkml:definitions>
  <inkml:trace contextRef="#ctx0" brushRef="#br0">61850.000 6350.000 665,'-22.000'-47.000'0,"6.000"6.000"0,7.000 7.000 0,6.000 6.000 0,9.000 3.000 7,13.000 0.000 16,12.000 0.000 15,13.000 0.000 16,6.000 3.000 2,0.000 6.000-11,0.000 7.000-10,0.000 6.000-10,9.000 3.000-8,19.000 0.000-3,19.000 0.000-5,19.000 0.000-3,-1.000 1.000-4,-18.000 4.000 0,-19.000 3.000-1,-18.000 3.000 0,-12.000 1.000-14,-3.000 1.000-25,-3.000-1.000-24,-2.000 1.000-24</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2"/>
    </inkml:context>
    <inkml:brush xml:id="br0">
      <inkml:brushProperty name="width" value="0.0476057901978493" units="cm"/>
      <inkml:brushProperty name="height" value="0.0476057901978493" units="cm"/>
      <inkml:brushProperty name="color" value="#00bff3"/>
      <inkml:brushProperty name="ignorePressure" value="0"/>
    </inkml:brush>
  </inkml:definitions>
  <inkml:trace contextRef="#ctx0" brushRef="#br0">62050.000 7750.000 462,'-41.000'-2.000'7,"19.000"-3.000"16,19.000-3.000 16,19.000-2.000 14,12.000-1.000 4,6.000 3.000-10,7.000 3.000-8,6.000 4.000-10,9.000-1.000-2,13.000-3.000 3,12.000-3.000 6,13.000-2.000 3,6.000-1.000-2,0.000 3.000-7,0.000 3.000-7,0.000 4.000-8,-2.000 2.000-8,-3.000 4.000-10,-3.000 3.000-8,-2.000 3.000-9,-11.000 4.000-5,-15.000 7.000-4,-15.000 6.000-3,-16.000 7.000-2</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2"/>
    </inkml:context>
    <inkml:brush xml:id="br0">
      <inkml:brushProperty name="width" value="0.0409997291862965" units="cm"/>
      <inkml:brushProperty name="height" value="0.0409997291862965" units="cm"/>
      <inkml:brushProperty name="color" value="#00bff3"/>
      <inkml:brushProperty name="ignorePressure" value="0"/>
    </inkml:brush>
  </inkml:definitions>
  <inkml:trace contextRef="#ctx0" brushRef="#br0">61950.000 8400.000 536,'-11.000'20.000'40,"28.000"-9.000"11,28.000-10.000 13,29.000-8.000 11,19.000-6.000-2,14.000 1.000-16,11.000-1.000-16,14.000 1.000-17,5.000 1.000-10,1.000 3.000-5,-1.000 3.000-3,1.000 4.000-5,-10.000 2.000-2,-19.000 4.000 3,-18.000 3.000 1,-19.000 3.000 2,-15.000-1.000-16,-8.000-2.000-31,-10.000-3.000-31,-9.000-3.000-32</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2"/>
    </inkml:context>
    <inkml:brush xml:id="br0">
      <inkml:brushProperty name="width" value="0.0474756360054016" units="cm"/>
      <inkml:brushProperty name="height" value="0.0474756360054016" units="cm"/>
      <inkml:brushProperty name="color" value="#00bff3"/>
      <inkml:brushProperty name="ignorePressure" value="0"/>
    </inkml:brush>
  </inkml:definitions>
  <inkml:trace contextRef="#ctx0" brushRef="#br0">64250.000 7100.000 463,'6.000'-46.000'5,"13.000"10.000"12,12.000 10.000 11,13.000 9.000 11,2.000 6.000 2,-5.000 3.000-6,-7.000 3.000-6,-5.000 4.000-7,0.000 4.000 0,10.000 6.000 6,10.000 7.000 6,9.000 6.000 6,-1.000 6.000 0,-8.000 6.000-5,-10.000 7.000-5,-9.000 6.000-5,-9.000 6.000-6,-5.000 6.000-2,-7.000 7.000-5,-5.000 6.000-3,-14.000 4.000-4,-18.000 4.000-1,-19.000 3.000-3,-18.000 3.000-3,-14.000-1.000-2,-5.000-2.000-2,-7.000-3.000-2,-5.000-3.000-3,-1.000-6.000-1,6.000-5.000 0,7.000-7.000-1,6.000-5.000 0,7.000-6.000 1,10.000-3.000 4,10.000-3.000 4,9.000-2.000 4,18.000-6.000 2,29.000-6.000 1,28.000-6.000 1,28.000-6.000 1,18.000-9.000-1,10.000-8.000-6,10.000-10.000-5,9.000-9.000-5,7.000-5.000-6,7.000 0.000-7,6.000 0.000-7,7.000 0.000-7,-1.000-4.000-4,-6.000-5.000-1,-6.000-7.000-2,-6.000-5.000 0,-15.000-1.000 0,-21.000 6.000 5,-22.000 7.000 4,-22.000 6.000 5</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3"/>
    </inkml:context>
    <inkml:brush xml:id="br0">
      <inkml:brushProperty name="width" value="0.0598999671638012" units="cm"/>
      <inkml:brushProperty name="height" value="0.0598999671638012" units="cm"/>
      <inkml:brushProperty name="color" value="#00bff3"/>
      <inkml:brushProperty name="ignorePressure" value="0"/>
    </inkml:brush>
  </inkml:definitions>
  <inkml:trace contextRef="#ctx0" brushRef="#br0">66700.000 6800.000 367,'1.000'-50.000'1,"4.000"0.000"1,3.000 0.000 2,3.000 0.000 2,-1.000 1.000 0,-2.000 4.000-1,-3.000 3.000 0,-3.000 3.000-1,-10.000 9.000 9,-16.000 16.000 20,-15.000 15.000 21,-15.000 17.000 19,-9.000 16.000 3,1.000 19.000-12,-1.000 19.000-12,1.000 19.000-14,1.000 7.000-8,3.000-3.000-3,3.000-3.000-5,4.000-2.000-4,2.000-5.000-2,4.000-2.000-1,3.000-3.000-1,3.000-3.000 0,1.000-1.000-2,1.000 4.000-2,-1.000 3.000-2,1.000 3.000-3,2.000-2.000-2,7.000-6.000-1,6.000-6.000-1,7.000-6.000-2,4.000-4.000-2,3.000 1.000 0,3.000-1.000-3,4.000 1.000 0,4.000-4.000-3,6.000-6.000 0,7.000-6.000-2,6.000-6.000-2,10.000-9.000 0,17.000-8.000-1,15.000-10.000-1,16.000-9.000-1,9.000-12.000-1,3.000-11.000-3,3.000-14.000-3,4.000-11.000-3,1.000-9.000-1,0.000-3.000 0,0.000-3.000 0,0.000-2.000 1,-7.000-3.000 2,-11.000 1.000 2,-14.000-1.000 2,-11.000 1.000 3,-12.000-1.000 2,-9.000 1.000 0,-10.000-1.000 3,-8.000 1.000 0,-9.000 4.000 3,-6.000 9.000 3,-6.000 10.000 5,-6.000 10.000 3,-7.000 5.000 3,-6.000 4.000 6,-6.000 3.000 3,-6.000 3.000 5,-4.000 4.000 1,1.000 7.000-2,-1.000 6.000 0,1.000 7.000-2,-1.000 7.000 2,1.000 9.000 5,-1.000 10.000 5,1.000 10.000 5,1.000 5.000 0,3.000 4.000-3,3.000 3.000-4,4.000 3.000-4,2.000 1.000-2,4.000 1.000-3,3.000-1.000-1,3.000 1.000-2,4.000-3.000-3,7.000-2.000-1,6.000-3.000-4,7.000-3.000-1,7.000-4.000-4,9.000-3.000-5,10.000-3.000-5,10.000-2.000-6,5.000-6.000-8,4.000-6.000-14,3.000-6.000-12,3.000-6.000-14,-4.000-6.000-1,-8.000-2.000 12,-10.000-3.000 12,-9.000-3.000 11,-5.000-1.000 2,0.000 4.000-7,0.000 3.000-8,0.000 3.000-6</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3"/>
    </inkml:context>
    <inkml:brush xml:id="br0">
      <inkml:brushProperty name="width" value="0.0473882220685482" units="cm"/>
      <inkml:brushProperty name="height" value="0.0473882220685482" units="cm"/>
      <inkml:brushProperty name="color" value="#00bff3"/>
      <inkml:brushProperty name="ignorePressure" value="0"/>
    </inkml:brush>
  </inkml:definitions>
  <inkml:trace contextRef="#ctx0" brushRef="#br0">67800.000 5850.000 464,'25.000'-24.000'0,"0.000"4.000"0,0.000 3.000 0,0.000 3.000 0,4.000 6.000 13,10.000 9.000 27,10.000 10.000 25,9.000 10.000 28,-4.000 5.000 3,-15.000 4.000-20,-15.000 3.000-18,-16.000 3.000-20,-13.000 7.000-14,-9.000 14.000-6,-10.000 11.000-7,-8.000 14.000-7,-9.000 3.000-7,-6.000-2.000-4,-6.000-3.000-4,-6.000-3.000-5,-2.000-6.000-2,3.000-5.000-1,3.000-7.000 0,4.000-5.000 0,18.000-9.000 3,34.000-9.000 7,35.000-10.000 7,35.000-8.000 7,13.000-4.000 3,-6.000 3.000 1,-6.000 3.000 0,-6.000 4.000 0,-10.000 1.000 0,-12.000 0.000-1,-13.000 0.000-2,-12.000 0.000-2,-12.000 3.000-1,-8.000 6.000-1,-10.000 7.000 0,-9.000 6.000 0,-12.000 3.000-1,-11.000 0.000 0,-14.000 0.000 0,-11.000 0.000 0,-6.000-2.000-4,4.000-3.000-7,3.000-3.000-8,3.000-2.000-8,6.000-6.000 0,9.000-6.000 3,10.000-6.000 5,10.000-6.000 4</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4"/>
    </inkml:context>
    <inkml:brush xml:id="br0">
      <inkml:brushProperty name="width" value="0.0366618521511555" units="cm"/>
      <inkml:brushProperty name="height" value="0.0366618521511555" units="cm"/>
      <inkml:brushProperty name="color" value="#00bff3"/>
      <inkml:brushProperty name="ignorePressure" value="0"/>
    </inkml:brush>
  </inkml:definitions>
  <inkml:trace contextRef="#ctx0" brushRef="#br0">68500.000 6050.000 600,'53.000'-4.000'6,"6.000"-5.000"15,7.000-7.000 14,6.000-5.000 13,4.000-1.000 5,4.000 6.000-4,3.000 7.000-3,3.000 6.000-5,-1.000 1.000-5,-2.000-3.000-8,-3.000-3.000-6,-3.000-2.000-8</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4"/>
    </inkml:context>
    <inkml:brush xml:id="br0">
      <inkml:brushProperty name="width" value="0.0450260788202286" units="cm"/>
      <inkml:brushProperty name="height" value="0.0450260788202286" units="cm"/>
      <inkml:brushProperty name="color" value="#00bff3"/>
      <inkml:brushProperty name="ignorePressure" value="0"/>
    </inkml:brush>
  </inkml:definitions>
  <inkml:trace contextRef="#ctx0" brushRef="#br0">68950.000 5250.000 488,'-47.000'0.000'0,"6.000"0.000"0,7.000 0.000 0,6.000 0.000 0,4.000 9.000 14,4.000 19.000 28,3.000 19.000 29,3.000 19.000 27,1.000 13.000 4,1.000 10.000-23,-1.000 10.000-22,1.000 9.000-23,-1.000 15.000-19,1.000 22.000-20,-1.000 22.000-17,1.000 23.000-19,-1.000-8.000-14,1.000-33.000-11,-1.000-35.000-11,1.000-34.000-10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4"/>
    </inkml:context>
    <inkml:brush xml:id="br0">
      <inkml:brushProperty name="width" value="0.047866128385067" units="cm"/>
      <inkml:brushProperty name="height" value="0.047866128385067" units="cm"/>
      <inkml:brushProperty name="color" value="#00bff3"/>
      <inkml:brushProperty name="ignorePressure" value="0"/>
    </inkml:brush>
  </inkml:definitions>
  <inkml:trace contextRef="#ctx0" brushRef="#br0">68700.000 7700.000 459,'-8.000'-25.000'13,"34.000"0.000"24,35.000 0.000 26,35.000 0.000 25,5.000 1.000 3,-21.000 4.000-19,-22.000 3.000-18,-22.000 3.000-19,1.000 1.000-11,26.000 1.000-4,24.000-1.000-3,26.000 1.000-4,10.000 1.000-4,-3.000 3.000-5,-3.000 3.000-4,-2.000 4.000-4,-11.000 1.000-14,-15.000 0.000-19,-15.000 0.000-21,-16.000 0.000-21</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4"/>
    </inkml:context>
    <inkml:brush xml:id="br0">
      <inkml:brushProperty name="width" value="0.0507580265402794" units="cm"/>
      <inkml:brushProperty name="height" value="0.0507580265402794" units="cm"/>
      <inkml:brushProperty name="color" value="#00bff3"/>
      <inkml:brushProperty name="ignorePressure" value="0"/>
    </inkml:brush>
  </inkml:definitions>
  <inkml:trace contextRef="#ctx0" brushRef="#br0">69750.000 7050.000 433,'-47.000'-25.000'10,"6.000"0.000"19,7.000 0.000 20,6.000 0.000 19,6.000 14.000 7,6.000 28.000-5,7.000 28.000-6,6.000 29.000-5,1.000 18.000-9,-3.000 9.000-10,-3.000 10.000-11,-2.000 10.000-12,-1.000 2.000-10,3.000-3.000-14,3.000-3.000-11,4.000-2.000-12,1.000-12.000-6,0.000-19.000 4,0.000-18.000 2,0.000-19.000 4,-2.000-10.000-8,-3.000 1.000-15,-3.000-1.000-15,-2.000 1.000-17</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9"/>
    </inkml:context>
    <inkml:brush xml:id="br0">
      <inkml:brushProperty name="width" value="0.0465941019356251" units="cm"/>
      <inkml:brushProperty name="height" value="0.0465941019356251" units="cm"/>
      <inkml:brushProperty name="color" value="#f2395b"/>
      <inkml:brushProperty name="ignorePressure" value="0"/>
    </inkml:brush>
  </inkml:definitions>
  <inkml:trace contextRef="#ctx0" brushRef="#br0">46950.000 12950.000 472,'32.000'-46.000'127,"17.000"10.000"-27,15.000 10.000-27,16.000 9.000-27,12.000 6.000-19,9.000 3.000-9,10.000 3.000-10,10.000 4.000-8,-3.000 1.000-8,-11.000 0.000-3,-14.000 0.000-3,-11.000 0.000-5,-15.000 3.000-4,-16.000 6.000-5,-15.000 7.000-5,-15.000 6.000-5,-17.000 4.000-3,-15.000 4.000 0,-15.000 3.000 0,-16.000 3.000-1,-13.000-1.000 3,-9.000-2.000 6,-10.000-3.000 6,-8.000-3.000 6,-6.000-4.000 5,1.000-3.000 3,-1.000-3.000 4,1.000-2.000 3,1.000-5.000 4,3.000-2.000 3,3.000-3.000 3,4.000-3.000 3,7.000-1.000 8,13.000 4.000 11,12.000 3.000 13,13.000 3.000 11,9.000 3.000 5,6.000 3.000-6,7.000 3.000-3,6.000 4.000-5,3.000 2.000-4,0.000 4.000-3,0.000 3.000-4,0.000 3.000-4,1.000 15.000-1,4.000 29.000 1,3.000 28.000 0,3.000 28.000 2,-2.000 21.000-2,-6.000 17.000-7,-6.000 15.000-5,-6.000 16.000-6,-6.000 2.000-7,-2.000-8.000-5,-3.000-10.000-8,-3.000-9.000-5,-1.000-18.000-6,4.000-24.000-2,3.000-26.000-3,3.000-24.000-3,3.000-28.000-7,3.000-27.000-10,3.000-28.000-9,4.000-28.000-11,2.000-15.000 1,4.000 1.000 11,3.000-1.000 10,3.000 1.000 12</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5"/>
    </inkml:context>
    <inkml:brush xml:id="br0">
      <inkml:brushProperty name="width" value="0.0654599219560623" units="cm"/>
      <inkml:brushProperty name="height" value="0.0654599219560623" units="cm"/>
      <inkml:brushProperty name="color" value="#00bff3"/>
      <inkml:brushProperty name="ignorePressure" value="0"/>
    </inkml:brush>
  </inkml:definitions>
  <inkml:trace contextRef="#ctx0" brushRef="#br0">71600.000 6750.000 336,'-72.000'-69.000'6,"6.000"13.000"14,7.000 12.000 14,6.000 13.000 13,6.000 15.000 6,6.000 19.000-3,7.000 19.000-2,6.000 19.000-3,1.000 15.000-4,-3.000 13.000-7,-3.000 12.000-7,-2.000 13.000-6,-3.000 4.000-4,1.000-3.000-3,-1.000-3.000-1,1.000-2.000-2,2.000-6.000-2,7.000-6.000-1,6.000-6.000-1,7.000-6.000-1,13.000-9.000-4,22.000-8.000-4,22.000-10.000-6,23.000-9.000-5,14.000-15.000-5,10.000-18.000-5,10.000-19.000-5,9.000-18.000-6,4.000-15.000-3,1.000-9.000 0,-1.000-10.000-2,1.000-8.000 0,-6.000-12.000 1,-8.000-12.000 3,-10.000-13.000 4,-9.000-12.000 3,-10.000-4.000 4,-9.000 7.000 5,-10.000 6.000 5,-8.000 7.000 5,-11.000 5.000 5,-8.000 7.000 5,-10.000 6.000 5,-9.000 7.000 5,-9.000 8.000 1,-5.000 14.000-1,-7.000 11.000-2,-5.000 14.000-3,-3.000 8.000 9,4.000 7.000 18,3.000 6.000 17,3.000 7.000 18,-1.000 21.000 6,-2.000 38.000-9,-3.000 37.000-7,-3.000 38.000-8,-2.000 21.000-8,0.000 7.000-8,0.000 6.000-6,0.000 7.000-9,1.000 0.000-4,4.000-2.000-4,3.000-3.000-3,3.000-3.000-3,-1.000-7.000-10,-2.000-9.000-14,-3.000-10.000-15,-3.000-8.000-14,1.000-14.000-10,6.000-15.000-2,7.000-15.000-4,6.000-16.000-2</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5"/>
    </inkml:context>
    <inkml:brush xml:id="br0">
      <inkml:brushProperty name="width" value="0.0526248030364513" units="cm"/>
      <inkml:brushProperty name="height" value="0.0526248030364513" units="cm"/>
      <inkml:brushProperty name="color" value="#00bff3"/>
      <inkml:brushProperty name="ignorePressure" value="0"/>
    </inkml:brush>
  </inkml:definitions>
  <inkml:trace contextRef="#ctx0" brushRef="#br0">72550.000 7350.000 418,'26.000'-69.000'0,"4.000"13.000"0,3.000 12.000 0,3.000 13.000 0,1.000 9.000 3,1.000 6.000 8,-1.000 7.000 8,1.000 6.000 6,-3.000 6.000 13,-2.000 6.000 15,-3.000 7.000 16,-3.000 6.000 16,-6.000 7.000 0,-5.000 10.000-18,-7.000 10.000-17,-5.000 9.000-17,-11.000 6.000-12,-11.000 3.000-7,-14.000 3.000-7,-11.000 4.000-7,-4.000-3.000-2,6.000-5.000 2,7.000-7.000 1,6.000-5.000 1,9.000-6.000-3,13.000-3.000-12,12.000-3.000-11,13.000-2.000-10,9.000-8.000-8,6.000-8.000-3,7.000-10.000-4,6.000-9.000-4,-1.000-7.000-2,-5.000-3.000-3,-7.000-3.000-1,-5.000-2.000-3</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6"/>
    </inkml:context>
    <inkml:brush xml:id="br0">
      <inkml:brushProperty name="width" value="0.0490846037864685" units="cm"/>
      <inkml:brushProperty name="height" value="0.0490846037864685" units="cm"/>
      <inkml:brushProperty name="color" value="#00bff3"/>
      <inkml:brushProperty name="ignorePressure" value="0"/>
    </inkml:brush>
  </inkml:definitions>
  <inkml:trace contextRef="#ctx0" brushRef="#br0">73600.000 6800.000 448,'-41.000'-2.000'58,"19.000"-3.000"-1,19.000-3.000-3,19.000-2.000-2,15.000-3.000-2,13.000 1.000-4,12.000-1.000-3,13.000 1.000-4,15.000-1.000-3,19.000 1.000-3,19.000-1.000-3,19.000 1.000-4,5.000-3.000-6,-5.000-2.000-12,-7.000-3.000-12,-5.000-3.000-11,-11.000-1.000-10,-11.000 4.000-8,-14.000 3.000-8,-11.000 3.000-8</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6"/>
    </inkml:context>
    <inkml:brush xml:id="br0">
      <inkml:brushProperty name="width" value="0.0486557260155678" units="cm"/>
      <inkml:brushProperty name="height" value="0.0486557260155678" units="cm"/>
      <inkml:brushProperty name="color" value="#00bff3"/>
      <inkml:brushProperty name="ignorePressure" value="0"/>
    </inkml:brush>
  </inkml:definitions>
  <inkml:trace contextRef="#ctx0" brushRef="#br0">74550.000 5650.000 452,'-46.000'4.000'11,"10.000"10.000"24,10.000 10.000 23,9.000 9.000 24,4.000 15.000 4,1.000 22.000-13,-1.000 22.000-13,1.000 23.000-13,-1.000 14.000-11,1.000 10.000-8,-1.000 10.000-9,1.000 9.000-7,-1.000 2.000-11,1.000-2.000-13,-1.000-3.000-12,1.000-3.000-13,-1.000-17.000-4,1.000-27.000 2,-1.000-28.000 3,1.000-28.000 3,1.000-15.000-3,3.000 1.000-12,3.000-1.000-10,4.000 1.000-12</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6"/>
    </inkml:context>
    <inkml:brush xml:id="br0">
      <inkml:brushProperty name="width" value="0.0524804405868053" units="cm"/>
      <inkml:brushProperty name="height" value="0.0524804405868053" units="cm"/>
      <inkml:brushProperty name="color" value="#00bff3"/>
      <inkml:brushProperty name="ignorePressure" value="0"/>
    </inkml:brush>
  </inkml:definitions>
  <inkml:trace contextRef="#ctx0" brushRef="#br0">76250.000 5350.000 419,'-4.000'-61.000'16,"-5.000"28.000"32,-7.000 28.000 32,-5.000 29.000 31,-12.000 21.000 4,-16.000 16.000-28,-15.000 15.000-27,-15.000 17.000-27,-11.000 10.000-16,-2.000 6.000-7,-3.000 7.000-7,-3.000 6.000-5,5.000-4.000-4,17.000-11.000 0,15.000-14.000-1,16.000-11.000 0,12.000-12.000 0,9.000-9.000 1,10.000-10.000 1,10.000-8.000 0,13.000-11.000 0,19.000-8.000 1,19.000-10.000 1,19.000-9.000 0,16.000-7.000 0,17.000-3.000 0,15.000-3.000 0,16.000-2.000-1,2.000-3.000-3,-8.000 1.000-6,-10.000-1.000-5,-9.000 1.000-5,-10.000 1.000-5,-9.000 3.000-5,-10.000 3.000-5,-8.000 4.000-4</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6"/>
    </inkml:context>
    <inkml:brush xml:id="br0">
      <inkml:brushProperty name="width" value="0.0508177056908607" units="cm"/>
      <inkml:brushProperty name="height" value="0.0508177056908607" units="cm"/>
      <inkml:brushProperty name="color" value="#00bff3"/>
      <inkml:brushProperty name="ignorePressure" value="0"/>
    </inkml:brush>
  </inkml:definitions>
  <inkml:trace contextRef="#ctx0" brushRef="#br0">76450.000 5550.000 432,'-69.000'-22.000'10,"13.000"6.000"18,12.000 7.000 20,13.000 6.000 18,9.000 9.000 6,6.000 13.000-7,7.000 12.000-6,6.000 13.000-8,3.000 15.000-6,0.000 19.000-7,0.000 19.000-7,0.000 19.000-7,-2.000 13.000-7,-3.000 10.000-6,-3.000 10.000-9,-2.000 9.000-6,-3.000-1.000-10,1.000-8.000-12,-1.000-10.000-12,1.000-9.000-13,1.000-15.000-4,3.000-18.000 3,3.000-19.000 3,4.000-18.000 2</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6"/>
    </inkml:context>
    <inkml:brush xml:id="br0">
      <inkml:brushProperty name="width" value="0.0577726699411869" units="cm"/>
      <inkml:brushProperty name="height" value="0.0577726699411869" units="cm"/>
      <inkml:brushProperty name="color" value="#00bff3"/>
      <inkml:brushProperty name="ignorePressure" value="0"/>
    </inkml:brush>
  </inkml:definitions>
  <inkml:trace contextRef="#ctx0" brushRef="#br0">77350.000 5450.000 380,'-44.000'-18.000'12,"13.000"17.000"25,12.000 15.000 23,13.000 16.000 25,7.000 12.000 5,4.000 9.000-11,3.000 10.000-13,3.000 10.000-11,-1.000 10.000-11,-2.000 13.000-8,-3.000 12.000-9,-3.000 13.000-10,-4.000 6.000-7,-3.000 0.000-9,-3.000 0.000-7,-2.000 0.000-8,-5.000-7.000-6,-2.000-11.000-2,-3.000-14.000-2,-3.000-11.000-3</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7"/>
    </inkml:context>
    <inkml:brush xml:id="br0">
      <inkml:brushProperty name="width" value="0.0456644035875797" units="cm"/>
      <inkml:brushProperty name="height" value="0.0456644035875797" units="cm"/>
      <inkml:brushProperty name="color" value="#00bff3"/>
      <inkml:brushProperty name="ignorePressure" value="0"/>
    </inkml:brush>
  </inkml:definitions>
  <inkml:trace contextRef="#ctx0" brushRef="#br0">77300.000 6350.000 481,'70.000'-115.000'59,"-9.000"23.000"0,-10.000 22.000-2,-8.000 22.000 1,-3.000 13.000-4,7.000 7.000-4,6.000 6.000-5,7.000 7.000-5,-1.000 2.000-6,-6.000 1.000-6,-6.000-1.000-7,-6.000 1.000-7,-4.000 1.000-16,1.000 3.000-21,-1.000 3.000-23,1.000 4.000-23,-9.000-1.000-10,-15.000-3.000 4,-15.000-3.000 3,-16.000-2.000 4</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7"/>
    </inkml:context>
    <inkml:brush xml:id="br0">
      <inkml:brushProperty name="width" value="0.0676103085279465" units="cm"/>
      <inkml:brushProperty name="height" value="0.0676103085279465" units="cm"/>
      <inkml:brushProperty name="color" value="#00bff3"/>
      <inkml:brushProperty name="ignorePressure" value="0"/>
    </inkml:brush>
  </inkml:definitions>
  <inkml:trace contextRef="#ctx0" brushRef="#br0">78050.000 5350.000 325,'-2.000'-49.000'2,"-3.000"4.000"4,-3.000 3.000 4,-2.000 3.000 3,-3.000 4.000 5,1.000 7.000 2,-1.000 6.000 2,1.000 7.000 4,1.000 10.000 8,3.000 16.000 14,3.000 15.000 13,4.000 17.000 15,-1.000 13.000-1,-3.000 13.000-14,-3.000 12.000-15,-2.000 13.000-14,-5.000 12.000-8,-2.000 13.000-4,-3.000 12.000-2,-3.000 13.000-3,-4.000 9.000-5,-3.000 6.000-5,-3.000 7.000-5,-2.000 6.000-5,-1.000-5.000-7,3.000-16.000-7,3.000-15.000-8,4.000-15.000-7,4.000-18.000-3,6.000-19.000 2,7.000-18.000 2,6.000-19.000 2,12.000-24.000 0,19.000-28.000-4,19.000-28.000-3,19.000-27.000-3,10.000-20.000 1,4.000-9.000 5,3.000-10.000 6,3.000-8.000 4,-1.000-3.000 6,-2.000 7.000 4,-3.000 6.000 6,-3.000 7.000 6,-7.000 11.000 6,-9.000 20.000 8,-10.000 18.000 8,-8.000 20.000 7,-11.000 14.000 8,-8.000 14.000 7,-10.000 11.000 7,-9.000 14.000 7,-9.000 13.000 0,-5.000 16.000-8,-7.000 15.000-8,-5.000 17.000-7,-1.000 2.000-6,6.000-9.000-3,7.000-10.000-2,6.000-8.000-4,13.000-14.000-9,23.000-15.000-15,22.000-15.000-15,22.000-16.000-15,10.000-19.000-6,1.000-22.000 4,-1.000-22.000 4,1.000-21.000 4,-3.000-9.000 2,-2.000 7.000-1,-3.000 6.000 0,-3.000 7.000-1,-17.000 18.000 13,-27.000 31.000 26,-28.000 32.000 25,-28.000 31.000 25,-13.000 20.000 8,3.000 9.000-10,3.000 10.000-8,4.000 10.000-11,5.000-1.000-6,10.000-9.000-3,10.000-10.000-5,9.000-8.000-3,10.000-9.000-5,14.000-6.000-7,11.000-6.000-6,14.000-6.000-8,7.000-9.000-4,3.000-8.000-4,3.000-10.000-3,4.000-9.000-5,-1.000-10.000 0,-3.000-9.000 0,-3.000-10.000 1,-2.000-8.000 1,-8.000-9.000 0,-8.000-6.000-2,-10.000-6.000-2,-9.000-6.000-2,-12.000-6.000 0,-11.000-2.000 4,-14.000-3.000 3,-11.000-3.000 3,-18.000-4.000 1,-22.000-3.000 1,-22.000-3.000-1,-21.000-2.000 0,-21.000 3.000 0,-19.000 14.000-1,-18.000 11.000 1,-19.000 14.000-1,4.000 10.000-5,29.000 9.000-9,28.000 10.000-10,28.000 10.000-9</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8"/>
    </inkml:context>
    <inkml:brush xml:id="br0">
      <inkml:brushProperty name="width" value="0.0472119599580765" units="cm"/>
      <inkml:brushProperty name="height" value="0.0472119599580765" units="cm"/>
      <inkml:brushProperty name="color" value="#00bff3"/>
      <inkml:brushProperty name="ignorePressure" value="0"/>
    </inkml:brush>
  </inkml:definitions>
  <inkml:trace contextRef="#ctx0" brushRef="#br0">73200.000 5200.000 465,'23.000'112.000'116,"-3.000"-24.000"-27,-3.000-26.000-27,-2.000-24.000-27,-5.000 5.000-12,-2.000 39.000 4,-3.000 36.000 3,-3.000 39.000 4,-2.000 28.000-2,0.000 23.000-3,0.000 22.000-5,0.000 22.000-4,-2.000 8.000-8,-3.000-2.000-10,-3.000-3.000-11,-2.000-3.000-10,-5.000-4.000-7,-2.000-3.000-3,-3.000-3.000-5,-3.000-2.000-3,1.000-28.000-2,6.000-49.000-1,7.000-51.000 1,6.000-49.000-1,1.000-26.000-2,-3.000 1.000-2,-3.000-1.000-3,-2.000 1.000-3</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9"/>
    </inkml:context>
    <inkml:brush xml:id="br0">
      <inkml:brushProperty name="width" value="0.0436078980565071" units="cm"/>
      <inkml:brushProperty name="height" value="0.0436078980565071" units="cm"/>
      <inkml:brushProperty name="color" value="#f2395b"/>
      <inkml:brushProperty name="ignorePressure" value="0"/>
    </inkml:brush>
  </inkml:definitions>
  <inkml:trace contextRef="#ctx0" brushRef="#br0">47150.000 14050.000 504,'29.000'-32.000'5,"10.000"-11.000"8,10.000-14.000 10,9.000-11.000 9,7.000 0.000 5,7.000 17.000 0,6.000 15.000 1,7.000 16.000 0,0.000 9.000-1,-2.000 3.000-3,-3.000 3.000-2,-3.000 4.000-4,-9.000 8.000-2,-11.000 17.000-5,-14.000 15.000-3,-11.000 16.000-5,-15.000 13.000-1,-16.000 14.000 0,-15.000 11.000 1,-15.000 14.000-1,-17.000 8.000-2,-15.000 7.000-6,-15.000 6.000-5,-16.000 7.000-7,-10.000-6.000-3,-3.000-15.000-1,-3.000-15.000-2,-2.000-16.000-1,3.000-18.000-6,14.000-18.000-7,11.000-19.000-8,14.000-18.000-8,11.000-25.000-3,14.000-27.000 2,11.000-28.000 3,14.000-28.000 2,8.000-17.000 3,7.000-2.000 5,6.000-3.000 6,7.000-3.000 4,8.000 5.000 5,14.000 17.000 3,11.000 15.000 5,14.000 16.000 4,3.000 15.000 6,-2.000 16.000 8,-3.000 15.000 8,-3.000 17.000 9,-1.000 11.000 6,4.000 10.000 7,3.000 10.000 5,3.000 9.000 7,-1.000 9.000 0,-2.000 9.000-6,-3.000 10.000-5,-3.000 10.000-5,-1.000 2.000-6,4.000-3.000-6,3.000-3.000-5,3.000-2.000-7,1.000-6.000-7,1.000-6.000-9,-1.000-6.000-9,1.000-6.000-10,-4.000-9.000-13,-6.000-8.000-15,-6.000-10.000-17,-6.000-9.000-16</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8"/>
    </inkml:context>
    <inkml:brush xml:id="br0">
      <inkml:brushProperty name="width" value="0.0410926528275013" units="cm"/>
      <inkml:brushProperty name="height" value="0.0410926528275013" units="cm"/>
      <inkml:brushProperty name="color" value="#00bff3"/>
      <inkml:brushProperty name="ignorePressure" value="0"/>
    </inkml:brush>
  </inkml:definitions>
  <inkml:trace contextRef="#ctx0" brushRef="#br0">73450.000 5200.000 535,'-4.000'-47.000'9,"-5.000"6.000"18,-7.000 7.000 18,-5.000 6.000 17,-4.000 6.000 5,0.000 6.000-9,0.000 7.000-9,0.000 6.000-10,-7.000 12.000-7,-11.000 19.000-5,-14.000 19.000-4,-11.000 19.000-5,-9.000 13.000-9,-3.000 10.000-15,-3.000 10.000-12,-2.000 9.000-15,3.000-4.000-5,14.000-15.000 3,11.000-15.000 2,14.000-16.000 3,8.000-12.000-3,7.000-5.000-10,6.000-7.000-11,7.000-5.000-10</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3:48"/>
    </inkml:context>
    <inkml:brush xml:id="br0">
      <inkml:brushProperty name="width" value="0.04304588586092" units="cm"/>
      <inkml:brushProperty name="height" value="0.04304588586092" units="cm"/>
      <inkml:brushProperty name="color" value="#00bff3"/>
      <inkml:brushProperty name="ignorePressure" value="0"/>
    </inkml:brush>
  </inkml:definitions>
  <inkml:trace contextRef="#ctx0" brushRef="#br0">73400.000 5150.000 511,'139.000'-16.000'132,"-22.000"19.000"-23,-22.000 19.000-22,-21.000 19.000-23,-12.000 15.000-18,1.000 13.000-14,-1.000 12.000-16,1.000 13.000-14,-6.000-2.000-21,-8.000-16.000-29,-10.000-15.000-30,-9.000-15.000-28</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8"/>
    </inkml:context>
    <inkml:brush xml:id="br0">
      <inkml:brushProperty name="width" value="0.0522359795868397" units="cm"/>
      <inkml:brushProperty name="height" value="0.0522359795868397" units="cm"/>
      <inkml:brushProperty name="color" value="#00bff3"/>
      <inkml:brushProperty name="ignorePressure" value="0"/>
    </inkml:brush>
  </inkml:definitions>
  <inkml:trace contextRef="#ctx0" brushRef="#br0">17550.000 33700.000 421,'-47.000'0.000'0,"6.000"0.000"0,7.000 0.000 0,6.000 0.000 0,15.000-2.000 12,26.000-3.000 25,24.000-3.000 25,26.000-2.000 25,13.000-5.000 4,4.000-2.000-17,3.000-3.000-16,3.000-3.000-17,1.000-2.000-11,1.000 0.000-5,-1.000 0.000-6,1.000 0.000-4,-4.000 0.000-4,-6.000 0.000-3,-6.000 0.000-3,-6.000 0.000-2,-6.000 1.000-3,-2.000 4.000-5,-3.000 3.000-6,-3.000 3.000-4,-6.000 6.000-6,-5.000 9.000-9,-7.000 10.000-7,-5.000 10.000-9,-11.000 0.000-5,-11.000-5.000-6,-14.000-7.000-4,-11.000-5.000-4,-6.000-8.000 2,4.000-5.000 9,3.000-7.000 11,3.000-5.000 9</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8"/>
    </inkml:context>
    <inkml:brush xml:id="br0">
      <inkml:brushProperty name="width" value="0.049221258610487" units="cm"/>
      <inkml:brushProperty name="height" value="0.049221258610487" units="cm"/>
      <inkml:brushProperty name="color" value="#00bff3"/>
      <inkml:brushProperty name="ignorePressure" value="0"/>
    </inkml:brush>
  </inkml:definitions>
  <inkml:trace contextRef="#ctx0" brushRef="#br0">18200.000 32450.000 446,'-46.000'6.000'11,"10.000"13.000"21,10.000 12.000 21,9.000 13.000 21,7.000 12.000 5,7.000 13.000-13,6.000 12.000-12,7.000 13.000-11,0.000 10.000-10,-2.000 10.000-5,-3.000 10.000-5,-3.000 9.000-5,-2.000 4.000-5,0.000 1.000-2,0.000-1.000-3,0.000 1.000-3,0.000-3.000-3,0.000-2.000-3,0.000-3.000-4,0.000-3.000-4,0.000-4.000-1,0.000-3.000-2,0.000-3.000-1,0.000-2.000 0,0.000-11.000 0,0.000-15.000 0,0.000-15.000 2,0.000-16.000 0,1.000-19.000 0,4.000-22.000 1,3.000-22.000 0,3.000-21.000 1,3.000-17.000-2,3.000-8.000-1,3.000-10.000-3,4.000-9.000-3,2.000-2.000-1,4.000 6.000-2,3.000 7.000-2,3.000 6.000-1,-1.000 3.000-2,-2.000 0.000-1,-3.000 0.000-1,-3.000 0.000-1,-1.000 1.000-1,4.000 4.000-4,3.000 3.000-1,3.000 3.000-4</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8"/>
    </inkml:context>
    <inkml:brush xml:id="br0">
      <inkml:brushProperty name="width" value="0.0411659851670265" units="cm"/>
      <inkml:brushProperty name="height" value="0.0411659851670265" units="cm"/>
      <inkml:brushProperty name="color" value="#00bff3"/>
      <inkml:brushProperty name="ignorePressure" value="0"/>
    </inkml:brush>
  </inkml:definitions>
  <inkml:trace contextRef="#ctx0" brushRef="#br0">18850.000 33400.000 534,'-57.000'-5.000'12,"39.000"-9.000"24,36.000-10.000 24,39.000-8.000 25,19.000-6.000 2,4.000 1.000-19,3.000-1.000-19,3.000 1.000-18,1.000 2.000-13,1.000 7.000-6,-1.000 6.000-5,1.000 7.000-6,-1.000 2.000-7,1.000 1.000-4,-1.000-1.000-7,1.000 1.000-5,-7.000 1.000-6,-12.000 3.000-7,-13.000 3.000-7,-12.000 4.000-8</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8"/>
    </inkml:context>
    <inkml:brush xml:id="br0">
      <inkml:brushProperty name="width" value="0.0441037975251675" units="cm"/>
      <inkml:brushProperty name="height" value="0.0441037975251675" units="cm"/>
      <inkml:brushProperty name="color" value="#00bff3"/>
      <inkml:brushProperty name="ignorePressure" value="0"/>
    </inkml:brush>
  </inkml:definitions>
  <inkml:trace contextRef="#ctx0" brushRef="#br0">19500.000 32600.000 498,'-46.000'-24.000'0,"10.000"4.000"0,10.000 3.000 0,9.000 3.000 0,2.000-1.000 4,-2.000-2.000 8,-3.000-3.000 8,-3.000-3.000 8,1.000 4.000 8,6.000 13.000 9,7.000 12.000 9,6.000 13.000 8,3.000 16.000 0,0.000 23.000-10,0.000 22.000-11,0.000 22.000-11,0.000 16.000-8,0.000 14.000-5,0.000 11.000-6,0.000 14.000-6,0.000 2.000-5,0.000-6.000-7,0.000-6.000-7,0.000-6.000-7,0.000-13.000-8,0.000-19.000-6,0.000-18.000-9,0.000-19.000-7,1.000-22.000-1,4.000-25.000 3,3.000-25.000 3,3.000-25.000 5,1.000-13.000 3,1.000 1.000 2,-1.000-1.000 2,1.000 1.000 2</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9"/>
    </inkml:context>
    <inkml:brush xml:id="br0">
      <inkml:brushProperty name="width" value="0.051210168749094" units="cm"/>
      <inkml:brushProperty name="height" value="0.051210168749094" units="cm"/>
      <inkml:brushProperty name="color" value="#00bff3"/>
      <inkml:brushProperty name="ignorePressure" value="0"/>
    </inkml:brush>
  </inkml:definitions>
  <inkml:trace contextRef="#ctx0" brushRef="#br0">19900.000 32150.000 429,'0.000'-35.000'113,"0.000"32.000"-19,0.000 31.000-18,0.000 32.000-19,0.000 18.000-13,0.000 6.000-4,0.000 7.000-6,0.000 6.000-6,0.000 3.000-4,0.000 0.000-3,0.000 0.000-4,0.000 0.000-3,0.000 15.000-6,0.000 32.000-8,0.000 31.000-10,0.000 32.000-8,0.000 7.000-5,0.000-16.000 1,0.000-15.000 0,0.000-15.000 0,-2.000-21.000-1,-3.000-25.000-3,-3.000-25.000-2,-2.000-25.000-3,-9.000-30.000-6,-12.000-34.000-7,-13.000-35.000-7,-12.000-33.000-9,-5.000-20.000 2,3.000-3.000 10,3.000-3.000 9,4.000-2.000 10,2.000-5.000 7,4.000-2.000 6,3.000-3.000 4,3.000-3.000 5,6.000 2.000 7,9.000 10.000 5,10.000 10.000 7,10.000 9.000 7,7.000 9.000 6,6.000 9.000 6,7.000 10.000 5,6.000 10.000 6,6.000 7.000 4,6.000 6.000 1,7.000 7.000 0,6.000 6.000 2,1.000 9.000-4,-3.000 13.000-7,-3.000 12.000-8,-2.000 13.000-7,-5.000 10.000-7,-2.000 10.000-4,-3.000 10.000-5,-3.000 9.000-6,-7.000 6.000-5,-9.000 3.000-6,-10.000 3.000-6,-8.000 4.000-7,-8.000-3.000-2,-2.000-5.000 2,-3.000-7.000 1,-3.000-5.000 1,-7.000-9.000-1,-9.000-9.000-7,-10.000-10.000-6,-8.000-8.000-5,-4.000-8.000 0,3.000-2.000 7,3.000-3.000 7,4.000-3.000 7,4.000-4.000 7,6.000-3.000 5,7.000-3.000 7,6.000-2.000 5,12.000-8.000 10,19.000-8.000 12,19.000-10.000 12,19.000-9.000 13,13.000-7.000-2,10.000-3.000-15,10.000-3.000-14,9.000-2.000-15,6.000-3.000-11,3.000 1.000-10,3.000-1.000-7,4.000 1.000-9,-9.000 4.000-2,-18.000 9.000 6,-19.000 10.000 5,-18.000 10.000 7,-10.000 2.000-2,0.000-3.000-6,0.000-3.000-7,0.000-2.000-8</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9"/>
    </inkml:context>
    <inkml:brush xml:id="br0">
      <inkml:brushProperty name="width" value="0.0415277406573296" units="cm"/>
      <inkml:brushProperty name="height" value="0.0415277406573296" units="cm"/>
      <inkml:brushProperty name="color" value="#00bff3"/>
      <inkml:brushProperty name="ignorePressure" value="0"/>
    </inkml:brush>
  </inkml:definitions>
  <inkml:trace contextRef="#ctx0" brushRef="#br0">20550.000 33400.000 529,'-44.000'-25.000'0,"13.000"0.000"0,12.000 0.000 0,13.000 0.000 0,18.000-2.000 11,26.000-3.000 19,24.000-3.000 22,26.000-2.000 20,5.000 0.000 4,-11.000 7.000-12,-14.000 6.000-13,-11.000 7.000-12,-1.000 4.000-10,13.000 3.000-7,12.000 3.000-6,13.000 4.000-8,-1.000 1.000-8,-11.000 0.000-9,-14.000 0.000-10,-11.000 0.000-9,-11.000 1.000-2,-5.000 4.000 8,-7.000 3.000 7,-5.000 3.000 8</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9"/>
    </inkml:context>
    <inkml:brush xml:id="br0">
      <inkml:brushProperty name="width" value="0.0558953173458576" units="cm"/>
      <inkml:brushProperty name="height" value="0.0558953173458576" units="cm"/>
      <inkml:brushProperty name="color" value="#00bff3"/>
      <inkml:brushProperty name="ignorePressure" value="0"/>
    </inkml:brush>
  </inkml:definitions>
  <inkml:trace contextRef="#ctx0" brushRef="#br0">21200.000 32450.000 393,'-46.000'-15.000'43,"10.000"23.000"8,10.000 22.000 9,9.000 22.000 7,6.000 18.000-1,3.000 16.000-12,3.000 15.000-12,4.000 17.000-12,1.000 13.000-5,0.000 13.000-1,0.000 12.000 1,0.000 13.000 0,-2.000 2.000-2,-3.000-5.000-2,-3.000-7.000-4,-2.000-5.000-4,-1.000-12.000-2,3.000-16.000-5,3.000-15.000-2,4.000-15.000-5,10.000-40.000-10,19.000-62.000-19,19.000-63.000-19,19.000-62.000-18,9.000-38.000-3,0.000-12.000 10,0.000-13.000 12,0.000-12.000 11,-7.000 12.000 3,-11.000 38.000-6,-14.000 37.000-5,-11.000 38.000-6</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49"/>
    </inkml:context>
    <inkml:brush xml:id="br0">
      <inkml:brushProperty name="width" value="0.0452174693346024" units="cm"/>
      <inkml:brushProperty name="height" value="0.0452174693346024" units="cm"/>
      <inkml:brushProperty name="color" value="#00bff3"/>
      <inkml:brushProperty name="ignorePressure" value="0"/>
    </inkml:brush>
  </inkml:definitions>
  <inkml:trace contextRef="#ctx0" brushRef="#br0">22250.000 31850.000 486,'0.000'-41.000'37,"0.000"19.000"13,0.000 19.000 14,0.000 19.000 13,1.000 16.000 1,4.000 17.000-15,3.000 15.000-14,3.000 16.000-14,-1.000 7.000-11,-2.000 1.000-5,-3.000-1.000-7,-3.000 1.000-6,-4.000-6.000-9,-3.000-8.000-10,-3.000-10.000-10,-2.000-9.000-11</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9"/>
    </inkml:context>
    <inkml:brush xml:id="br0">
      <inkml:brushProperty name="width" value="0.0437792725861073" units="cm"/>
      <inkml:brushProperty name="height" value="0.0437792725861073" units="cm"/>
      <inkml:brushProperty name="color" value="#f2395b"/>
      <inkml:brushProperty name="ignorePressure" value="0"/>
    </inkml:brush>
  </inkml:definitions>
  <inkml:trace contextRef="#ctx0" brushRef="#br0">49500.000 12050.000 502,'50.000'-75.000'3,"0.000"0.000"7,0.000 0.000 6,0.000 0.000 7,-5.000 10.000 5,-9.000 23.000 4,-10.000 22.000 5,-8.000 22.000 4,-11.000 24.000-2,-8.000 29.000-9,-10.000 28.000-8,-9.000 28.000-10,-13.000 18.000-9,-16.000 10.000-12,-15.000 10.000-11,-15.000 9.000-10,-9.000-4.000-6,1.000-15.000 3,-1.000-15.000 2,1.000-16.000 2,4.000-15.000 2,9.000-11.000 4,10.000-14.000 3,10.000-11.000 3,8.000-12.000 5,10.000-9.000 7,10.000-10.000 8,9.000-8.000 7,9.000-8.000 5,9.000-2.000 3,10.000-3.000 3,10.000-3.000 4,13.000-7.000 1,19.000-9.000-1,19.000-10.000 1,19.000-8.000-1,10.000-6.000-3,4.000 1.000-5,3.000-1.000-5,3.000 1.000-6,-5.000 2.000-3,-12.000 7.000-3,-13.000 6.000-4,-12.000 7.000-2,-19.000 5.000 2,-25.000 7.000 7,-25.000 6.000 7,-25.000 7.000 8,-18.000 10.000 3,-8.000 16.000 2,-10.000 15.000 2,-9.000 17.000 0,-7.000 13.000 1,-3.000 13.000-2,-3.000 12.000 0,-2.000 13.000-3,-8.000 21.000-3,-8.000 32.000-7,-10.000 31.000-7,-9.000 32.000-6,-7.000 15.000-6,-3.000 0.000-2,-3.000 0.000-4,-2.000 0.000-2,5.000-16.000-2,16.000-31.000 2,15.000-31.000 2,17.000-31.000 1,8.000-26.000-6,4.000-18.000-12,3.000-19.000-14,3.000-18.000-11,7.000-20.000-5,14.000-18.000 4,11.000-19.000 4,14.000-18.000 5</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50"/>
    </inkml:context>
    <inkml:brush xml:id="br0">
      <inkml:brushProperty name="width" value="0.0499273017048836" units="cm"/>
      <inkml:brushProperty name="height" value="0.0499273017048836" units="cm"/>
      <inkml:brushProperty name="color" value="#00bff3"/>
      <inkml:brushProperty name="ignorePressure" value="0"/>
    </inkml:brush>
  </inkml:definitions>
  <inkml:trace contextRef="#ctx0" brushRef="#br0">22500.000 31700.000 440,'46.000'-47.000'4,"-5.000"6.000"6,-7.000 7.000 7,-5.000 6.000 7,-4.000 4.000 5,0.000 4.000 5,0.000 3.000 5,0.000 3.000 4,-2.000 10.000 0,-3.000 20.000-4,-3.000 18.000-4,-2.000 20.000-3,-8.000 13.000-5,-8.000 9.000-5,-10.000 10.000-4,-9.000 10.000-4,-9.000 2.000-6,-5.000-3.000-4,-7.000-3.000-6,-5.000-2.000-5,-3.000-8.000-4,4.000-8.000-3,3.000-10.000-3,3.000-9.000-4,3.000-9.000-1,3.000-5.000 2,3.000-7.000 0,4.000-5.000 2,8.000-11.000 3,17.000-11.000 3,15.000-14.000 4,16.000-11.000 4,9.000-6.000 1,3.000 4.000 0,3.000 3.000 0,4.000 3.000-1,-1.000 4.000-2,-3.000 7.000-3,-3.000 6.000-3,-2.000 7.000-3,-8.000 5.000-3,-8.000 7.000-2,-10.000 6.000-2,-9.000 7.000-3,-13.000 2.000-1,-16.000 1.000 0,-15.000-1.000-1,-15.000 1.000 1,-11.000-1.000 2,-2.000 1.000 4,-3.000-1.000 4,-3.000 1.000 5,-2.000 1.000 3,0.000 3.000 1,0.000 3.000 1,0.000 4.000 0,3.000-1.000 4,6.000-3.000 6,7.000-3.000 6,6.000-2.000 6,4.000-1.000 10,4.000 3.000 11,3.000 3.000 14,3.000 4.000 12,6.000 1.000 4,9.000 0.000-5,10.000 0.000-6,10.000 0.000-5,4.000 3.000-4,0.000 6.000-7,0.000 7.000-4,0.000 6.000-6,1.000 3.000-6,4.000 0.000-6,3.000 0.000-7,3.000 0.000-6,-1.000-4.000-8,-2.000-5.000-8,-3.000-7.000-7,-3.000-5.000-9,1.000-9.000-13,6.000-9.000-20,7.000-10.000-20,6.000-8.000-19</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50"/>
    </inkml:context>
    <inkml:brush xml:id="br0">
      <inkml:brushProperty name="width" value="0.062957189977169" units="cm"/>
      <inkml:brushProperty name="height" value="0.062957189977169" units="cm"/>
      <inkml:brushProperty name="color" value="#00bff3"/>
      <inkml:brushProperty name="ignorePressure" value="0"/>
    </inkml:brush>
  </inkml:definitions>
  <inkml:trace contextRef="#ctx0" brushRef="#br0">21850.000 33850.000 349,'31.000'-29.000'5,"13.000"-5.000"12,12.000-7.000 10,13.000-5.000 10,12.000-6.000 6,13.000-3.000-3,12.000-3.000-1,13.000-2.000-3,9.000 0.000-3,6.000 7.000-6,7.000 6.000-5,6.000 7.000-5,-4.000 5.000-4,-11.000 7.000-3,-14.000 6.000-1,-11.000 7.000-3,-14.000 8.000-1,-11.000 14.000-4,-14.000 11.000-1,-11.000 14.000-4,-12.000 8.000 0,-9.000 7.000 0,-10.000 6.000-1,-8.000 7.000 1,-11.000 7.000 2,-8.000 9.000 6,-10.000 10.000 6,-9.000 10.000 5,-5.000 2.000 2,0.000-3.000-2,0.000-3.000-3,0.000-2.000-3,-2.000-6.000 2,-3.000-6.000 6,-3.000-6.000 5,-2.000-6.000 5,-1.000-4.000 0,3.000 1.000-3,3.000-1.000-5,4.000 1.000-4,1.000-1.000-3,0.000 1.000-2,0.000-1.000-3,0.000 1.000-3,-2.000-4.000-1,-3.000-6.000 0,-3.000-6.000-1,-2.000-6.000-1,-9.000-12.000-4,-12.000-15.000-8,-13.000-15.000-10,-12.000-16.000-9,-2.000-21.000-5,9.000-24.000-4,10.000-26.000-2,10.000-24.000-3,8.000-20.000 2,10.000-11.000 6,10.000-14.000 6,9.000-11.000 7,6.000 5.000 0,3.000 26.000-7,3.000 24.000-6,4.000 26.000-6,1.000 15.000-2,0.000 6.000 4,0.000 7.000 3,0.000 6.000 4</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50"/>
    </inkml:context>
    <inkml:brush xml:id="br0">
      <inkml:brushProperty name="width" value="0.0519455000758171" units="cm"/>
      <inkml:brushProperty name="height" value="0.0519455000758171" units="cm"/>
      <inkml:brushProperty name="color" value="#00bff3"/>
      <inkml:brushProperty name="ignorePressure" value="0"/>
    </inkml:brush>
  </inkml:definitions>
  <inkml:trace contextRef="#ctx0" brushRef="#br0">22700.000 32750.000 423,'21.000'-25.000'1,"-5.000"0.000"4,-7.000 0.000 2,-5.000 0.000 2,-4.000 7.000 10,0.000 17.000 13,0.000 15.000 14,0.000 16.000 13,-4.000 12.000 5,-5.000 9.000-5,-7.000 10.000-7,-5.000 10.000-6,-8.000 10.000-5,-5.000 13.000-7,-7.000 12.000-5,-5.000 13.000-7,-4.000 6.000-4,0.000 0.000-4,0.000 0.000-3,0.000 0.000-4,1.000-5.000-6,4.000-9.000-5,3.000-10.000-8,3.000-8.000-6,3.000-12.000-10,3.000-12.000-12,3.000-13.000-11,4.000-12.000-12</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51"/>
    </inkml:context>
    <inkml:brush xml:id="br0">
      <inkml:brushProperty name="width" value="0.048494927585125" units="cm"/>
      <inkml:brushProperty name="height" value="0.048494927585125" units="cm"/>
      <inkml:brushProperty name="color" value="#00bff3"/>
      <inkml:brushProperty name="ignorePressure" value="0"/>
    </inkml:brush>
  </inkml:definitions>
  <inkml:trace contextRef="#ctx0" brushRef="#br0">22450.000 33900.000 453,'46.000'25.000'60,"-5.000"0.000"-6,-7.000 0.000-6,-5.000 0.000-7,-6.000 1.000-5,-3.000 4.000-2,-3.000 3.000-4,-2.000 3.000-2,-5.000-1.000-4,-2.000-2.000-1,-3.000-3.000-3,-3.000-3.000-3,-4.000-2.000 3,-3.000 0.000 9,-3.000 0.000 8,-2.000 0.000 9</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4:51"/>
    </inkml:context>
    <inkml:brush xml:id="br0">
      <inkml:brushProperty name="width" value="0.056550569832325" units="cm"/>
      <inkml:brushProperty name="height" value="0.056550569832325" units="cm"/>
      <inkml:brushProperty name="color" value="#00bff3"/>
      <inkml:brushProperty name="ignorePressure" value="0"/>
    </inkml:brush>
  </inkml:definitions>
  <inkml:trace contextRef="#ctx0" brushRef="#br0">22750.000 33850.000 389,'-40.000'1.000'9,"23.000"4.000"20,22.000 3.000 19,22.000 3.000 20,12.000 4.000 5,3.000 7.000-8,3.000 6.000-8,4.000 7.000-8,1.000 0.000-7,0.000-2.000-4,0.000-3.000-5,0.000-3.000-4,-2.000-1.000-4,-3.000 4.000-6,-3.000 3.000-3,-2.000 3.000-6,-5.000 3.000-9,-2.000 3.000-18,-3.000 3.000-15,-3.000 4.000-17,-7.000-3.000-14,-9.000-5.000-9,-10.000-7.000-11,-8.000-5.000-11</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40"/>
    </inkml:context>
    <inkml:brush xml:id="br0">
      <inkml:brushProperty name="width" value="0.0370603948831558" units="cm"/>
      <inkml:brushProperty name="height" value="0.0370603948831558" units="cm"/>
      <inkml:brushProperty name="color" value="#00bff3"/>
      <inkml:brushProperty name="ignorePressure" value="0"/>
    </inkml:brush>
  </inkml:definitions>
  <inkml:trace contextRef="#ctx0" brushRef="#br0">40500.000 31750.000 593,'-69.000'4.000'61,"13.000"10.000"-8,12.000 10.000-9,13.000 9.000-7,1.000 13.000-6,-9.000 20.000-2,-10.000 18.000-4,-8.000 20.000-3,-3.000 3.000-3,7.000-8.000-6,6.000-10.000-6,7.000-9.000-4,4.000-9.000-5,3.000-5.000-6,3.000-7.000-4,4.000-5.000-5,8.000-11.000-3,17.000-11.000-2,15.000-14.000-2,16.000-11.000-2,5.000-9.000-1,-2.000-3.000 3,-3.000-3.000 1,-3.000-2.000 2,-4.000 0.000 7,-3.000 7.000 10,-3.000 6.000 11,-2.000 7.000 11,-5.000 10.000 7,-2.000 16.000 1,-3.000 15.000 2,-3.000 17.000 1,-2.000 8.000 0,0.000 4.000-4,0.000 3.000-3,0.000 3.000-4,0.000-2.000-1,0.000-6.000-1,0.000-6.000-1,0.000-6.000 0,0.000-9.000-3,0.000-8.000-7,0.000-10.000-8,0.000-9.000-6,4.000-16.000-11,10.000-22.000-14,10.000-22.000-13,9.000-21.000-14,6.000-24.000-4,3.000-25.000 5,3.000-25.000 8,4.000-25.000 5,-3.000 1.000 7,-5.000 29.000 8,-7.000 28.000 7,-5.000 28.000 8</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41"/>
    </inkml:context>
    <inkml:brush xml:id="br0">
      <inkml:brushProperty name="width" value="0.0331894271075726" units="cm"/>
      <inkml:brushProperty name="height" value="0.0331894271075726" units="cm"/>
      <inkml:brushProperty name="color" value="#00bff3"/>
      <inkml:brushProperty name="ignorePressure" value="0"/>
    </inkml:brush>
  </inkml:definitions>
  <inkml:trace contextRef="#ctx0" brushRef="#br0">41050.000 31500.000 662,'25.000'-118.000'0,"0.000"17.000"0,0.000 15.000 0,0.000 16.000 0,-4.000 12.000 4,-5.000 9.000 7,-7.000 10.000 8,-5.000 10.000 7,-3.000 8.000 6,4.000 10.000 4,3.000 10.000 4,3.000 9.000 5,-1.000 10.000-3,-2.000 14.000-9,-3.000 11.000-9,-3.000 14.000-10,1.000 3.000-6,6.000-2.000-5,7.000-3.000-4,6.000-3.000-4,3.000-2.000-6,0.000 0.000-6,0.000 0.000-6,0.000 0.000-6,-2.000-4.000-5,-3.000-5.000-2,-3.000-7.000-4,-2.000-5.000-3,-5.000-4.000 0,-2.000 0.000 5,-3.000 0.000 3,-3.000 0.000 4,-4.000-2.000 4,-3.000-3.000 5,-3.000-3.000 4,-2.000-2.000 5,-3.000-5.000 4,1.000-2.000 1,-1.000-3.000 3,1.000-3.000 2</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58"/>
    </inkml:context>
    <inkml:brush xml:id="br0">
      <inkml:brushProperty name="width" value="0.0346492752432823" units="cm"/>
      <inkml:brushProperty name="height" value="0.0346492752432823" units="cm"/>
      <inkml:brushProperty name="color" value="#00bff3"/>
      <inkml:brushProperty name="ignorePressure" value="0"/>
    </inkml:brush>
  </inkml:definitions>
  <inkml:trace contextRef="#ctx0" brushRef="#br0">27500.000 28150.000 634,'21.000'25.000'125,"-5.000"0.000"-31,-7.000 0.000-31,-5.000 0.000-31,-4.000 1.000-16,0.000 4.000-3,0.000 3.000-3,0.000 3.000-2,-2.000 1.000-4,-3.000 1.000-4,-3.000-1.000-4,-2.000 1.000-5,-8.000 16.000-2,-8.000 35.000 0,-10.000 35.000 1,-9.000 34.000 0,-15.000 27.000-1,-18.000 23.000 1,-19.000 22.000 1,-18.000 22.000-1,0.000-10.000-2,23.000-41.000-2,22.000-40.000-4,22.000-40.000-3,15.000-31.000 0,9.000-18.000 2,10.000-19.000 2,10.000-18.000 2,4.000-17.000 0,0.000-11.000-3,0.000-14.000-3,0.000-11.000-3,0.000-15.000-1,0.000-16.000 1,0.000-15.000 1,0.000-15.000 1,1.000-3.000 1,4.000 14.000 3,3.000 11.000 3,3.000 14.000 3,1.000 3.000 1,1.000-2.000 2,-1.000-3.000 2,1.000-3.000 1</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58"/>
    </inkml:context>
    <inkml:brush xml:id="br0">
      <inkml:brushProperty name="width" value="0.0393888354301453" units="cm"/>
      <inkml:brushProperty name="height" value="0.0393888354301453" units="cm"/>
      <inkml:brushProperty name="color" value="#00bff3"/>
      <inkml:brushProperty name="ignorePressure" value="0"/>
    </inkml:brush>
  </inkml:definitions>
  <inkml:trace contextRef="#ctx0" brushRef="#br0">27250.000 29150.000 558,'25.000'-63.000'8,"0.000"26.000"16,0.000 24.000 15,0.000 26.000 17,-2.000 19.000 2,-3.000 17.000-11,-3.000 15.000-10,-2.000 16.000-11,-3.000 9.000-6,1.000 3.000-2,-1.000 3.000-1,1.000 4.000-3,1.000-4.000-2,3.000-9.000-1,3.000-10.000-2,4.000-8.000-1,4.000-12.000-3,6.000-12.000-4,7.000-13.000-4,6.000-12.000-4,3.000-18.000-2,0.000-21.000-3,0.000-22.000-1,0.000-22.000-2,0.000-13.000-1,0.000-3.000 0,0.000-3.000 0,0.000-2.000 0,0.000-3.000-1,0.000 1.000 0,0.000-1.000 1,0.000 1.000-1,-4.000 1.000 1,-5.000 3.000 3,-7.000 3.000 1,-5.000 4.000 3,-6.000 7.000 2,-3.000 13.000 4,-3.000 12.000 3,-2.000 13.000 4,-5.000 15.000 4,-2.000 19.000 8,-3.000 19.000 6,-3.000 19.000 8,-2.000 9.000 1,0.000 0.000-3,0.000 0.000-3,0.000 0.000-3,0.000 3.000-4,0.000 6.000-2,0.000 7.000-2,0.000 6.000-3,0.000 1.000-1,0.000-3.000-2,0.000-3.000-1,0.000-2.000-1,-2.000-3.000-2,-3.000 1.000-2,-3.000-1.000-5,-2.000 1.000-2,-1.000-3.000-5,3.000-2.000-9,3.000-3.000-7,4.000-3.000-8,1.000-4.000-7,0.000-3.000-8,0.000-3.000-6,0.000-2.000-8</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59"/>
    </inkml:context>
    <inkml:brush xml:id="br0">
      <inkml:brushProperty name="width" value="0.0418406277894974" units="cm"/>
      <inkml:brushProperty name="height" value="0.0418406277894974" units="cm"/>
      <inkml:brushProperty name="color" value="#00bff3"/>
      <inkml:brushProperty name="ignorePressure" value="0"/>
    </inkml:brush>
  </inkml:definitions>
  <inkml:trace contextRef="#ctx0" brushRef="#br0">29100.000 29450.000 525,'21.000'117.000'97,"-5.000"-16.000"-22,-7.000-15.000-23,-5.000-15.000-21,-4.000-12.000-14,0.000-6.000-3,0.000-6.000-3,0.000-6.000-5,3.000-18.000-5,6.000-28.000-9,7.000-28.000-10,6.000-27.000-8,4.000-12.000-3,4.000 6.000 3,3.000 7.000 3,3.000 6.000 3,-1.000 10.000 8,-2.000 17.000 11,-3.000 15.000 12,-3.000 16.000 12,-4.000 15.000 6,-3.000 16.000 0,-3.000 15.000 2,-2.000 17.000 1,-3.000 5.000-2,1.000-3.000-3,-1.000-3.000-3,1.000-2.000-4,-3.000-6.000-4,-2.000-6.000-5,-3.000-6.000-5,-3.000-6.000-6,2.000-9.000-7,10.000-8.000-11,10.000-10.000-11,9.000-9.000-10,7.000-18.000-6,7.000-24.000 2,6.000-26.000 1,7.000-24.000 1,5.000-15.000 0,7.000-3.000 2,6.000-3.000-1,7.000-2.000 1,-3.000 2.000 5,-8.000 9.000 7,-10.000 10.000 8,-9.000 10.000 9,-12.000 11.000 6,-11.000 17.000 5,-14.000 15.000 6,-11.000 16.000 5,-7.000 7.000 4,0.000 1.000 1,0.000-1.000 1,0.000 1.000 2,-4.000 4.000 3,-5.000 9.000 7,-7.000 10.000 7,-5.000 10.000 6,-3.000 5.000 1,4.000 4.000-6,3.000 3.000-6,3.000 3.000-5,-1.000 3.000-4,-2.000 3.000-2,-3.000 3.000-3,-3.000 4.000-1,1.000 2.000-2,6.000 4.000-2,7.000 3.000 0,6.000 3.000-3,3.000 1.000 0,0.000 1.000 0,0.000-1.000-1,0.000 1.000 1,0.000-4.000-2,0.000-6.000-1,0.000-6.000-1,0.000-6.000-2,4.000-7.000-2,10.000-6.000-2,10.000-6.000 0,9.000-6.000-3,6.000-9.000 0,3.000-8.000-2,3.000-10.000 0,4.000-9.000-1,2.000-12.000-4,4.000-11.000-4,3.000-14.000-7,3.000-11.000-5,-2.000-12.000-1,-6.000-9.000 2,-6.000-10.000 3,-6.000-8.000 3,-9.000-4.000 2,-8.000 3.000 1,-10.000 3.000 1,-9.000 4.000 2,-10.000 4.000 2,-9.000 6.000 4,-10.000 7.000 4,-8.000 6.000 4,-6.000 10.000 1,1.000 17.000 3,-1.000 15.000 0,1.000 16.000 2,-3.000 12.000-1,-2.000 9.000-5,-3.000 10.000-3,-3.000 10.000-4,1.000 11.000-5,6.000 17.000-5,7.000 15.000-6,6.000 16.000-4,4.000 1.000-2,4.000-12.000 2,3.000-13.000 1,3.000-12.000 3,3.000-9.000-1,3.000-2.000 0,3.000-3.000-2,4.000-3.000-1</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0"/>
    </inkml:context>
    <inkml:brush xml:id="br0">
      <inkml:brushProperty name="width" value="0.042932290583849" units="cm"/>
      <inkml:brushProperty name="height" value="0.042932290583849" units="cm"/>
      <inkml:brushProperty name="color" value="#f2395b"/>
      <inkml:brushProperty name="ignorePressure" value="0"/>
    </inkml:brush>
  </inkml:definitions>
  <inkml:trace contextRef="#ctx0" brushRef="#br0">48350.000 14150.000 512,'48.000'-71.000'5,"-3.000"10.000"9,-3.000 10.000 10,-2.000 9.000 10,-5.000 7.000 6,-2.000 7.000 4,-3.000 6.000 3,-3.000 7.000 3,-2.000 13.000 0,0.000 22.000-6,0.000 22.000-5,0.000 23.000-7,0.000 11.000-6,0.000 4.000-7,0.000 3.000-9,0.000 3.000-7,1.000-5.000-6,4.000-12.000-3,3.000-13.000-2,3.000-12.000-4,7.000-13.000-5,14.000-12.000-10,11.000-13.000-9,14.000-12.000-9,3.000-15.000-5,-2.000-15.000 0,-3.000-15.000 1,-3.000-16.000 0,-6.000-4.000 4,-5.000 10.000 6,-7.000 10.000 7,-5.000 9.000 6,-11.000 7.000 9,-11.000 7.000 10,-14.000 6.000 10,-11.000 7.000 11,-7.000 7.000 16,0.000 9.000 24,0.000 10.000 25,0.000 10.000 23,-4.000 10.000-3,-5.000 13.000-30,-7.000 12.000-29,-5.000 13.000-31,-11.000 7.000-18,-11.000 4.000-9,-14.000 3.000-9,-11.000 3.000-8,-11.000 1.000-2,-5.000 1.000 3,-7.000-1.000 4,-5.000 1.000 4,-1.000-7.000 3,6.000-12.000 2,7.000-13.000 4,6.000-12.000 2,9.000-10.000 3,13.000-6.000 5,12.000-6.000 5,13.000-6.000 4,4.000-4.000 4,-3.000 1.000 3,-3.000-1.000 3,-2.000 1.000 3,10.000-3.000 6,25.000-2.000 6,25.000-3.000 7,25.000-3.000 8,21.000-6.000 0,20.000-5.000-4,18.000-7.000-5,20.000-5.000-4,13.000-1.000-9,9.000 6.000-11,10.000 7.000-12,10.000 6.000-12,-4.000 3.000-9,-16.000 0.000-8,-15.000 0.000-7,-15.000 0.000-9,-17.000 0.000-2,-15.000 0.000 0,-15.000 0.000 1,-16.000 0.000 2,-12.000 0.000 1,-5.000 0.000 5,-7.000 0.000 3,-5.000 0.000 4</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5:59"/>
    </inkml:context>
    <inkml:brush xml:id="br0">
      <inkml:brushProperty name="width" value="0.042152177542448" units="cm"/>
      <inkml:brushProperty name="height" value="0.042152177542448" units="cm"/>
      <inkml:brushProperty name="color" value="#00bff3"/>
      <inkml:brushProperty name="ignorePressure" value="0"/>
    </inkml:brush>
  </inkml:definitions>
  <inkml:trace contextRef="#ctx0" brushRef="#br0">31750.000 29500.000 521,'-16.000'-43.000'93,"19.000"17.000"-17,19.000 15.000-18,19.000 16.000-17,7.000 10.000-11,-3.000 7.000-4,-3.000 6.000-5,-2.000 7.000-4,-6.000 4.000-3,-6.000 3.000-2,-6.000 3.000-2,-6.000 4.000-2,-10.000 4.000-3,-12.000 6.000-3,-13.000 7.000-2,-12.000 6.000-4,-9.000 1.000 0,-2.000-3.000-1,-3.000-3.000 2,-3.000-2.000 0,-2.000-6.000-2,0.000-6.000-2,0.000-6.000-2,0.000-6.000-3,3.000-7.000-1,6.000-6.000 4,7.000-6.000 3,6.000-6.000 3,9.000-6.000 5,13.000-2.000 7,12.000-3.000 7,13.000-3.000 6,12.000-6.000 3,13.000-5.000-2,12.000-7.000-3,13.000-5.000-3,7.000-4.000-5,4.000 0.000-9,3.000 0.000-9,3.000 0.000-9,-1.000 0.000-6,-2.000 0.000-5,-3.000 0.000-5,-3.000 0.000-4,-6.000 3.000-3,-5.000 6.000 2,-7.000 7.000 1,-5.000 6.000 1,-9.000 1.000-2,-9.000-3.000-5,-10.000-3.000-4,-8.000-2.000-5</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0"/>
    </inkml:context>
    <inkml:brush xml:id="br0">
      <inkml:brushProperty name="width" value="0.0431777611374855" units="cm"/>
      <inkml:brushProperty name="height" value="0.0431777611374855" units="cm"/>
      <inkml:brushProperty name="color" value="#00bff3"/>
      <inkml:brushProperty name="ignorePressure" value="0"/>
    </inkml:brush>
  </inkml:definitions>
  <inkml:trace contextRef="#ctx0" brushRef="#br0">32850.000 29300.000 509,'-60.000'1.000'62,"32.000"4.000"-4,31.000 3.000-6,32.000 3.000-4,22.000-2.000-4,17.000-6.000-3,15.000-6.000-5,16.000-6.000-2,7.000-4.000-5,1.000 1.000-3,-1.000-1.000-3,1.000 1.000-5,-6.000 1.000-5,-8.000 3.000-7,-10.000 3.000-6,-9.000 4.000-9,-9.000 2.000-2,-5.000 4.000 0,-7.000 3.000 0,-5.000 3.000 1,-9.000 3.000-8,-9.000 3.000-17,-10.000 3.000-15,-8.000 4.000-17,-9.000-1.000-5,-6.000-3.000 7,-6.000-3.000 7,-6.000-2.000 6</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0"/>
    </inkml:context>
    <inkml:brush xml:id="br0">
      <inkml:brushProperty name="width" value="0.0449041053652763" units="cm"/>
      <inkml:brushProperty name="height" value="0.0449041053652763" units="cm"/>
      <inkml:brushProperty name="color" value="#00bff3"/>
      <inkml:brushProperty name="ignorePressure" value="0"/>
    </inkml:brush>
  </inkml:definitions>
  <inkml:trace contextRef="#ctx0" brushRef="#br0">33600.000 28250.000 489,'-68.000'-68.000'24,"17.000"17.000"-4,15.000 15.000-6,16.000 16.000-5,9.000 21.000 6,3.000 29.000 16,3.000 28.000 15,4.000 28.000 15,1.000 15.000 3,0.000 4.000-10,0.000 3.000-11,0.000 3.000-10,0.000 3.000-8,0.000 3.000-3,0.000 3.000-4,0.000 4.000-4,-2.000 4.000-4,-3.000 6.000-4,-3.000 7.000-5,-2.000 6.000-3,-3.000 1.000-10,1.000-3.000-12,-1.000-3.000-14,1.000-2.000-12,1.000-14.000-3,3.000-21.000 8,3.000-22.000 7,4.000-22.000 7,2.000-15.000 0,4.000-5.000-6,3.000-7.000-9,3.000-5.000-6</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1"/>
    </inkml:context>
    <inkml:brush xml:id="br0">
      <inkml:brushProperty name="width" value="0.0435279794037342" units="cm"/>
      <inkml:brushProperty name="height" value="0.0435279794037342" units="cm"/>
      <inkml:brushProperty name="color" value="#00bff3"/>
      <inkml:brushProperty name="ignorePressure" value="0"/>
    </inkml:brush>
  </inkml:definitions>
  <inkml:trace contextRef="#ctx0" brushRef="#br0">35200.000 28350.000 505,'-19.000'-68.000'77,"13.000"17.000"-14,12.000 15.000-13,13.000 16.000-15,12.000 10.000-6,13.000 7.000-2,12.000 6.000-1,13.000 7.000-1,2.000 5.000-2,-5.000 7.000-4,-7.000 6.000-4,-5.000 7.000-4,-8.000 5.000-2,-5.000 7.000-2,-7.000 6.000-2,-5.000 7.000-2,-8.000 0.000-2,-5.000-2.000-2,-7.000-3.000-3,-5.000-3.000-2,-14.000 4.000-3,-18.000 13.000-3,-19.000 12.000-2,-18.000 13.000-4,-10.000-1.000 0,0.000-11.000 2,0.000-14.000 1,0.000-11.000 1,0.000-11.000 1,0.000-5.000 2,0.000-7.000 0,0.000-5.000 2,1.000-4.000 2,4.000 0.000 3,3.000 0.000 4,3.000 0.000 2,6.000-4.000 3,9.000-5.000 3,10.000-7.000 1,10.000-5.000 2,16.000-4.000 5,26.000 0.000 5,24.000 0.000 7,26.000 0.000 6,10.000 0.000 1,-3.000 0.000-6,-3.000 0.000-5,-2.000 0.000-6,3.000 0.000-7,14.000 0.000-11,11.000 0.000-8,14.000 0.000-11,0.000 0.000-5,-8.000 0.000-1,-10.000 0.000-1,-9.000 0.000 0,-9.000 0.000-3,-5.000 0.000-6,-7.000 0.000-4,-5.000 0.000-7,-9.000-2.000-2,-9.000-3.000 0,-10.000-3.000 0,-8.000-2.000-1</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1"/>
    </inkml:context>
    <inkml:brush xml:id="br0">
      <inkml:brushProperty name="width" value="0.0466420352458954" units="cm"/>
      <inkml:brushProperty name="height" value="0.0466420352458954" units="cm"/>
      <inkml:brushProperty name="color" value="#00bff3"/>
      <inkml:brushProperty name="ignorePressure" value="0"/>
    </inkml:brush>
  </inkml:definitions>
  <inkml:trace contextRef="#ctx0" brushRef="#br0">36300.000 27750.000 471,'4.000'-72.000'26,"10.000"6.000"4,10.000 7.000 4,9.000 6.000 4,10.000 7.000 2,14.000 10.000-4,11.000 10.000-3,14.000 9.000-2,5.000 6.000-5,1.000 3.000-6,-1.000 3.000-5,1.000 4.000-6,-7.000 7.000-2,-12.000 13.000 1,-13.000 12.000 2,-12.000 13.000 0,-12.000 7.000-4,-8.000 4.000-10,-10.000 3.000-10,-9.000 3.000-10,-12.000 1.000-7,-11.000 1.000-4,-14.000-1.000-4,-11.000 1.000-4,-9.000-3.000-1,-3.000-2.000 2,-3.000-3.000 1,-2.000-3.000 2,-1.000-9.000 4,3.000-11.000 6,3.000-14.000 7,4.000-11.000 7,-3.000-7.000 4,-5.000 0.000 4,-7.000 0.000 2,-5.000 0.000 3,-1.000 0.000 4,6.000 0.000 6,7.000 0.000 5,6.000 0.000 4,7.000 1.000 6,10.000 4.000 5,10.000 3.000 5,9.000 3.000 5,6.000 4.000 1,3.000 7.000-3,3.000 6.000-3,4.000 7.000-3,1.000 7.000-1,0.000 9.000 1,0.000 10.000 2,0.000 10.000 1,1.000 10.000 0,4.000 13.000-3,3.000 12.000-3,3.000 13.000-2,-1.000 6.000-3,-2.000 0.000-2,-3.000 0.000-2,-3.000 0.000-3,-2.000 1.000-3,0.000 4.000-7,0.000 3.000-5,0.000 3.000-6,0.000-2.000-4,0.000-6.000-4,0.000-6.000-4,0.000-6.000-3,0.000-15.000-5,0.000-21.000-9,0.000-22.000-7,0.000-22.000-9,1.000-19.000-2,4.000-16.000 3,3.000-15.000 2,3.000-15.000 2,-1.000-11.000 5,-2.000-2.000 6,-3.000-3.000 6,-3.000-3.000 7,-2.000-1.000 3,0.000 4.000 3,0.000 3.000 1,0.000 3.000 3</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2"/>
    </inkml:context>
    <inkml:brush xml:id="br0">
      <inkml:brushProperty name="width" value="0.0500616803765297" units="cm"/>
      <inkml:brushProperty name="height" value="0.0500616803765297" units="cm"/>
      <inkml:brushProperty name="color" value="#00bff3"/>
      <inkml:brushProperty name="ignorePressure" value="0"/>
    </inkml:brush>
  </inkml:definitions>
  <inkml:trace contextRef="#ctx0" brushRef="#br0">36150.000 29800.000 439,'23.000'-71.000'2,"-3.000"10.000"4,-3.000 10.000 3,-2.000 9.000 4,0.000 6.000 5,7.000 3.000 3,6.000 3.000 5,7.000 4.000 3,7.000 4.000 2,9.000 6.000-2,10.000 7.000-2,10.000 6.000-1,4.000 1.000-3,0.000-3.000-3,0.000-3.000-2,0.000-2.000-2,-2.000-1.000-4,-3.000 3.000-6,-3.000 3.000-5,-2.000 4.000-5,-6.000 1.000-3,-6.000 0.000 0,-6.000 0.000-1,-6.000 0.000 0,-7.000-5.000-4,-6.000-9.000-9,-6.000-10.000-9,-6.000-8.000-8,-10.000-6.000-1,-12.000 1.000 8,-13.000-1.000 8,-12.000 1.000 8,-7.000-3.000 3,1.000-2.000 1,-1.000-3.000-1,1.000-3.000 1,1.000 2.000 4,3.000 10.000 10,3.000 10.000 9,4.000 9.000 10,-1.000 6.000 7,-3.000 3.000 8,-3.000 3.000 6,-2.000 4.000 8,-1.000 7.000 0,3.000 13.000-6,3.000 12.000-5,4.000 13.000-5,-1.000 10.000-5,-3.000 10.000-4,-3.000 10.000-4,-2.000 9.000-3,0.000 4.000-4,7.000 1.000-1,6.000-1.000-3,7.000 1.000-2,5.000-4.000-3,7.000-6.000-3,6.000-6.000-2,7.000-6.000-4,10.000-9.000-5,16.000-8.000-7,15.000-10.000-7,17.000-9.000-7,10.000-10.000-4,6.000-9.000-1,7.000-10.000-2,6.000-8.000 0,1.000-9.000-2,-3.000-6.000-3,-3.000-6.000-2,-2.000-6.000-3,-11.000-2.000-1,-15.000 3.000 4,-15.000 3.000 1,-16.000 4.000 3</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2"/>
    </inkml:context>
    <inkml:brush xml:id="br0">
      <inkml:brushProperty name="width" value="0.0375313200056553" units="cm"/>
      <inkml:brushProperty name="height" value="0.0375313200056553" units="cm"/>
      <inkml:brushProperty name="color" value="#00bff3"/>
      <inkml:brushProperty name="ignorePressure" value="0"/>
    </inkml:brush>
  </inkml:definitions>
  <inkml:trace contextRef="#ctx0" brushRef="#br0">37950.000 27250.000 586,'51.000'-68.000'63,"4.000"17.000"-4,3.000 15.000-3,3.000 16.000-4,-2.000 12.000-6,-6.000 9.000-7,-6.000 10.000-8,-6.000 10.000-7,-9.000 8.000-6,-8.000 10.000-5,-10.000 10.000-4,-9.000 9.000-6,-10.000 6.000-3,-9.000 3.000-4,-10.000 3.000-4,-8.000 4.000-3,-11.000 7.000-4,-8.000 13.000-3,-10.000 12.000-4,-9.000 13.000-3,-1.000-4.000-2,10.000-18.000 2,10.000-19.000 1,9.000-18.000 0,4.000-12.000 4,1.000-3.000 2,-1.000-3.000 4,1.000-2.000 3,10.000-9.000 6,22.000-12.000 9,22.000-13.000 8,23.000-12.000 8,13.000-9.000 6,6.000-2.000 2,7.000-3.000 3,6.000-3.000 3,3.000 1.000-4,0.000 6.000-9,0.000 7.000-9,0.000 6.000-9,-5.000 3.000-11,-9.000 0.000-11,-10.000 0.000-14,-8.000 0.000-11</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2"/>
    </inkml:context>
    <inkml:brush xml:id="br0">
      <inkml:brushProperty name="width" value="0.0346970781683922" units="cm"/>
      <inkml:brushProperty name="height" value="0.0346970781683922" units="cm"/>
      <inkml:brushProperty name="color" value="#00bff3"/>
      <inkml:brushProperty name="ignorePressure" value="0"/>
    </inkml:brush>
  </inkml:definitions>
  <inkml:trace contextRef="#ctx0" brushRef="#br0">38450.000 27600.000 634,'53.000'-47.000'80,"6.000"6.000"-9,7.000 7.000-10,6.000 6.000-9,7.000 6.000-10,10.000 6.000-11,10.000 7.000-11,9.000 6.000-12,-2.000 3.000-9,-12.000 0.000-10,-13.000 0.000-9,-12.000 0.000-10,-10.000 0.000-4,-6.000 0.000-2,-6.000 0.000-1,-6.000 0.000-2</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2"/>
    </inkml:context>
    <inkml:brush xml:id="br0">
      <inkml:brushProperty name="width" value="0.0435895882546902" units="cm"/>
      <inkml:brushProperty name="height" value="0.0435895882546902" units="cm"/>
      <inkml:brushProperty name="color" value="#00bff3"/>
      <inkml:brushProperty name="ignorePressure" value="0"/>
    </inkml:brush>
  </inkml:definitions>
  <inkml:trace contextRef="#ctx0" brushRef="#br0">39150.000 26900.000 504,'-68.000'-18.000'12,"17.000"17.000"24,15.000 15.000 24,16.000 16.000 23,10.000 12.000 4,7.000 9.000-18,6.000 10.000-18,7.000 10.000-17,0.000 8.000-12,-2.000 10.000-6,-3.000 10.000-6,-3.000 9.000-6,-2.000 6.000-2,0.000 3.000 0,0.000 3.000 1,0.000 4.000 1,-2.000-9.000-15,-3.000-18.000-34,-3.000-19.000-31,-2.000-18.000-33</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3"/>
    </inkml:context>
    <inkml:brush xml:id="br0">
      <inkml:brushProperty name="width" value="0.0424739941954613" units="cm"/>
      <inkml:brushProperty name="height" value="0.0424739941954613" units="cm"/>
      <inkml:brushProperty name="color" value="#00bff3"/>
      <inkml:brushProperty name="ignorePressure" value="0"/>
    </inkml:brush>
  </inkml:definitions>
  <inkml:trace contextRef="#ctx0" brushRef="#br0">39250.000 29100.000 517,'-72.000'20.000'69,"56.000"-9.000"-3,57.000-10.000-4,56.000-8.000-3,29.000-11.000-7,4.000-8.000-9,3.000-10.000-9,3.000-9.000-11,-1.000-1.000-4,-2.000 10.000-2,-3.000 10.000-2,-3.000 9.000 0,-13.000 7.000-6,-22.000 7.000-11,-22.000 6.000-10,-21.000 7.000-10,-14.000 4.000-11,-2.000 3.000-10,-3.000 3.000-12,-3.000 4.000-11,-7.000-1.000-3,-9.000-3.000 7,-10.000-3.000 6,-8.000-2.000 7</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0"/>
    </inkml:context>
    <inkml:brush xml:id="br0">
      <inkml:brushProperty name="width" value="0.0357549153268337" units="cm"/>
      <inkml:brushProperty name="height" value="0.0357549153268337" units="cm"/>
      <inkml:brushProperty name="color" value="#f2395b"/>
      <inkml:brushProperty name="ignorePressure" value="0"/>
    </inkml:brush>
  </inkml:definitions>
  <inkml:trace contextRef="#ctx0" brushRef="#br0">50950.000 12800.000 615,'12.000'-54.000'8,"26.000"-5.000"17,24.000-7.000 17,26.000-5.000 16,13.000 3.000 6,4.000 17.000-9,3.000 15.000-7,3.000 16.000-8,-4.000 10.000-10,-8.000 7.000-16,-10.000 6.000-13,-9.000 7.000-16,-12.000 5.000-11,-11.000 7.000-8,-14.000 6.000-9,-11.000 7.000-8</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3"/>
    </inkml:context>
    <inkml:brush xml:id="br0">
      <inkml:brushProperty name="width" value="0.046313438564539" units="cm"/>
      <inkml:brushProperty name="height" value="0.046313438564539" units="cm"/>
      <inkml:brushProperty name="color" value="#00bff3"/>
      <inkml:brushProperty name="ignorePressure" value="0"/>
    </inkml:brush>
  </inkml:definitions>
  <inkml:trace contextRef="#ctx0" brushRef="#br0">40100.000 28250.000 475,'-90.000'-46.000'36,"23.000"10.000"5,22.000 10.000 5,22.000 9.000 4,13.000 18.000 2,7.000 29.000 0,6.000 28.000 0,7.000 28.000 0,0.000 15.000-6,-2.000 4.000-9,-3.000 3.000-9,-3.000 3.000-9,-4.000 9.000-9,-3.000 16.000-7,-3.000 15.000-7,-2.000 17.000-7,-5.000 5.000-3,-2.000-3.000-1,-3.000-3.000 1,-3.000-2.000 1,1.000-15.000-5,6.000-25.000-8,7.000-25.000-8,6.000-25.000-9,3.000-18.000-7,0.000-8.000-6,0.000-10.000-6,0.000-9.000-6</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4"/>
    </inkml:context>
    <inkml:brush xml:id="br0">
      <inkml:brushProperty name="width" value="0.0424483977258205" units="cm"/>
      <inkml:brushProperty name="height" value="0.0424483977258205" units="cm"/>
      <inkml:brushProperty name="color" value="#00bff3"/>
      <inkml:brushProperty name="ignorePressure" value="0"/>
    </inkml:brush>
  </inkml:definitions>
  <inkml:trace contextRef="#ctx0" brushRef="#br0">42400.000 27750.000 518,'-29.000'-74.000'58,"-5.000"54.000"4,-7.000 53.000 2,-5.000 53.000 3,-11.000 28.000-4,-11.000 3.000-14,-14.000 3.000-12,-11.000 4.000-13,-6.000-3.000-8,4.000-5.000-6,3.000-7.000-6,3.000-5.000-5,4.000-11.000-4,7.000-11.000-3,6.000-14.000-2,7.000-11.000-2,7.000-11.000-1,9.000-5.000 3,10.000-7.000 2,10.000-5.000 3,14.000-9.000 3,23.000-9.000 6,22.000-10.000 4,22.000-8.000 5,12.000-6.000 2,3.000 1.000-1,3.000-1.000 0,4.000 1.000-1,7.000 1.000-2,13.000 3.000-4,12.000 3.000-4,13.000 4.000-5,4.000 2.000-3,-3.000 4.000-3,-3.000 3.000-2,-2.000 3.000-2,-12.000 1.000-1,-19.000 1.000 1,-18.000-1.000 1,-19.000 1.000 2</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4"/>
    </inkml:context>
    <inkml:brush xml:id="br0">
      <inkml:brushProperty name="width" value="0.048835813999176" units="cm"/>
      <inkml:brushProperty name="height" value="0.048835813999176" units="cm"/>
      <inkml:brushProperty name="color" value="#00bff3"/>
      <inkml:brushProperty name="ignorePressure" value="0"/>
    </inkml:brush>
  </inkml:definitions>
  <inkml:trace contextRef="#ctx0" brushRef="#br0">42500.000 28250.000 450,'-46.000'-111.000'5,"10.000"28.000"8,10.000 28.000 10,9.000 29.000 9,6.000 24.000 9,3.000 22.000 7,3.000 22.000 8,4.000 23.000 8,-1.000 16.000-1,-3.000 13.000-10,-3.000 12.000-10,-2.000 13.000-11,-3.000 4.000-7,1.000-3.000-4,-1.000-3.000-6,1.000-2.000-4,1.000 0.000-6,3.000 7.000-8,3.000 6.000-6,4.000 7.000-7,2.000-9.000-11,4.000-21.000-12,3.000-22.000-13,3.000-22.000-13</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4"/>
    </inkml:context>
    <inkml:brush xml:id="br0">
      <inkml:brushProperty name="width" value="0.0475501790642738" units="cm"/>
      <inkml:brushProperty name="height" value="0.0475501790642738" units="cm"/>
      <inkml:brushProperty name="color" value="#00bff3"/>
      <inkml:brushProperty name="ignorePressure" value="0"/>
    </inkml:brush>
  </inkml:definitions>
  <inkml:trace contextRef="#ctx0" brushRef="#br0">43350.000 28150.000 462,'1.000'-58.000'13,"4.000"34.000"27,3.000 35.000 27,3.000 35.000 26,1.000 25.000 4,1.000 20.000-20,-1.000 18.000-20,1.000 20.000-19,-6.000 6.000-14,-8.000-2.000-6,-10.000-3.000-8,-9.000-3.000-7,-5.000-7.000-6,0.000-9.000-6,0.000-10.000-6,0.000-8.000-6,0.000-11.000-9,0.000-8.000-10,0.000-10.000-10,0.000-9.000-11,3.000-16.000-4,6.000-22.000 2,7.000-22.000 2,6.000-21.000 3</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4"/>
    </inkml:context>
    <inkml:brush xml:id="br0">
      <inkml:brushProperty name="width" value="0.0374001488089561" units="cm"/>
      <inkml:brushProperty name="height" value="0.0374001488089561" units="cm"/>
      <inkml:brushProperty name="color" value="#00bff3"/>
      <inkml:brushProperty name="ignorePressure" value="0"/>
    </inkml:brush>
  </inkml:definitions>
  <inkml:trace contextRef="#ctx0" brushRef="#br0">43250.000 29250.000 588,'48.000'-91.000'0,"-3.000"19.000"0,-3.000 19.000 0,-2.000 19.000 0,-1.000 9.000 8,3.000 0.000 17,3.000 0.000 17,4.000 0.000 16,-1.000 3.000 4,-3.000 6.000-9,-3.000 7.000-9,-2.000 6.000-9,-5.000 3.000-7,-2.000 0.000-4,-3.000 0.000-6,-3.000 0.000-3,-2.000 3.000-20,0.000 6.000-31,0.000 7.000-32,0.000 6.000-31</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5"/>
    </inkml:context>
    <inkml:brush xml:id="br0">
      <inkml:brushProperty name="width" value="0.0545874498784542" units="cm"/>
      <inkml:brushProperty name="height" value="0.0545874498784542" units="cm"/>
      <inkml:brushProperty name="color" value="#00bff3"/>
      <inkml:brushProperty name="ignorePressure" value="0"/>
    </inkml:brush>
  </inkml:definitions>
  <inkml:trace contextRef="#ctx0" brushRef="#br0">44150.000 27500.000 403,'-22.000'-18.000'124,"6.000"17.000"-26,7.000 15.000-24,6.000 16.000-26,3.000 16.000-13,0.000 20.000-3,0.000 18.000-3,0.000 20.000-3,0.000 10.000-2,0.000 3.000-3,0.000 3.000-4,0.000 4.000-2,0.000 8.000-2,0.000 17.000-1,0.000 15.000 0,0.000 16.000-1,-4.000 21.000-6,-5.000 29.000-10,-7.000 28.000-11,-5.000 28.000-10,-1.000 7.000-11,6.000-11.000-8,7.000-14.000-8,6.000-11.000-9,4.000-32.000-3,4.000-50.000 0,3.000-50.000 0,3.000-50.000 1</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5"/>
    </inkml:context>
    <inkml:brush xml:id="br0">
      <inkml:brushProperty name="width" value="0.0284160971641541" units="cm"/>
      <inkml:brushProperty name="height" value="0.0284160971641541" units="cm"/>
      <inkml:brushProperty name="color" value="#00bff3"/>
      <inkml:brushProperty name="ignorePressure" value="0"/>
    </inkml:brush>
  </inkml:definitions>
  <inkml:trace contextRef="#ctx0" brushRef="#br0">44550.000 27650.000 774,'29.000'-24.000'-54,"10.000"4.000"34,10.000 3.000 32,9.000 3.000 33,7.000 3.000 13,7.000 3.000-8,6.000 3.000-8,7.000 4.000-7,0.000-1.000-8,-2.000-3.000-8,-3.000-3.000-9,-3.000-2.000-9,-6.000-1.000-9,-5.000 3.000-11,-7.000 3.000-11,-5.000 4.000-11,-9.000-3.000-5,-9.000-5.000 0,-10.000-7.000 1,-8.000-5.000 0</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5"/>
    </inkml:context>
    <inkml:brush xml:id="br0">
      <inkml:brushProperty name="width" value="0.0343317836523056" units="cm"/>
      <inkml:brushProperty name="height" value="0.0343317836523056" units="cm"/>
      <inkml:brushProperty name="color" value="#00bff3"/>
      <inkml:brushProperty name="ignorePressure" value="0"/>
    </inkml:brush>
  </inkml:definitions>
  <inkml:trace contextRef="#ctx0" brushRef="#br0">45400.000 27000.000 640,'-68.000'-44.000'-25,"17.000"13.000"22,15.000 12.000 24,16.000 13.000 23,9.000 12.000 9,3.000 13.000-3,3.000 12.000-3,4.000 13.000-5,1.000 13.000-3,0.000 17.000-7,0.000 15.000-6,0.000 16.000-5,0.000 12.000-9,0.000 9.000-12,0.000 10.000-11,0.000 10.000-12,0.000-9.000-5,0.000-24.000 1,0.000-26.000 0,0.000-24.000 2,0.000-15.000-5,0.000-3.000-10,0.000-3.000-10,0.000-2.000-9</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6"/>
    </inkml:context>
    <inkml:brush xml:id="br0">
      <inkml:brushProperty name="width" value="0.04242292791605" units="cm"/>
      <inkml:brushProperty name="height" value="0.04242292791605" units="cm"/>
      <inkml:brushProperty name="color" value="#00bff3"/>
      <inkml:brushProperty name="ignorePressure" value="0"/>
    </inkml:brush>
  </inkml:definitions>
  <inkml:trace contextRef="#ctx0" brushRef="#br0">46050.000 28700.000 518,'34.000'-25.000'130,"19.000"0.000"-26,19.000 0.000-26,19.000 0.000-27,15.000 0.000-16,13.000 0.000-7,12.000 0.000-5,13.000 0.000-7,2.000 3.000-5,-5.000 6.000-6,-7.000 7.000-5,-5.000 6.000-5,-11.000 4.000-7,-11.000 4.000-8,-14.000 3.000-7,-11.000 3.000-7,-15.000 3.000-3,-16.000 3.000 2,-15.000 3.000 2,-15.000 4.000 1,-12.000 2.000 0,-6.000 4.000-3,-6.000 3.000-2,-6.000 3.000-3,-6.000-2.000 0,-2.000-6.000 3,-3.000-6.000 3,-3.000-6.000 4</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6"/>
    </inkml:context>
    <inkml:brush xml:id="br0">
      <inkml:brushProperty name="width" value="0.0369607992470264" units="cm"/>
      <inkml:brushProperty name="height" value="0.0369607992470264" units="cm"/>
      <inkml:brushProperty name="color" value="#00bff3"/>
      <inkml:brushProperty name="ignorePressure" value="0"/>
    </inkml:brush>
  </inkml:definitions>
  <inkml:trace contextRef="#ctx0" brushRef="#br0">45950.000 29350.000 595,'-94.000'-2.000'70,"63.000"-3.000"1,62.000-3.000 1,63.000-2.000 0,37.000-3.000-11,13.000 1.000-21,12.000-1.000-22,13.000 1.000-20,7.000-1.000-14,4.000 1.000-5,3.000-1.000-4,3.000 1.000-5,-13.000 1.000-1,-28.000 3.000 4,-28.000 3.000 4,-27.000 4.000 3,-17.000 1.000-1,-3.000 0.000-6,-3.000 0.000-6,-2.000 0.000-7,-8.000 1.000-1,-8.000 4.000 3,-10.000 3.000 3,-9.000 3.000 4</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1"/>
    </inkml:context>
    <inkml:brush xml:id="br0">
      <inkml:brushProperty name="width" value="0.0499909035861492" units="cm"/>
      <inkml:brushProperty name="height" value="0.0499909035861492" units="cm"/>
      <inkml:brushProperty name="color" value="#f2395b"/>
      <inkml:brushProperty name="ignorePressure" value="0"/>
    </inkml:brush>
  </inkml:definitions>
  <inkml:trace contextRef="#ctx0" brushRef="#br0">51800.000 11800.000 440,'0.000'-150.000'47,"0.000"50.000"6,0.000 50.000 5,0.000 50.000 6,-7.000 42.000-1,-11.000 34.000-9,-14.000 35.000-10,-11.000 35.000-8,-11.000 18.000-7,-5.000 3.000-3,-7.000 3.000-5,-5.000 4.000-4,-1.000-6.000-4,6.000-11.000-1,7.000-14.000-2,6.000-11.000-3,7.000-11.000-2,10.000-5.000-4,10.000-7.000-4,9.000-5.000-4,12.000-14.000-3,16.000-18.000-6,15.000-19.000-5,17.000-18.000-5,14.000-18.000-1,17.000-16.000 1,15.000-15.000 2,16.000-15.000 1,2.000-11.000-1,-8.000-2.000-5,-10.000-3.000-4,-9.000-3.000-5,-12.000-6.000-3,-11.000-5.000-1,-14.000-7.000-2,-11.000-5.000-1,-14.000 0.000 4,-11.000 10.000 11,-14.000 10.000 10,-11.000 9.000 10,-11.000 9.000 10,-5.000 9.000 11,-7.000 10.000 9,-5.000 10.000 11,-3.000 8.000 4,4.000 10.000 2,3.000 10.000 0,3.000 9.000 1,4.000 4.000 0,7.000 1.000-2,6.000-1.000-2,7.000 1.000-1,4.000 8.000-3,3.000 20.000-4,3.000 18.000-4,4.000 20.000-5,2.000 11.000-2,4.000 7.000-1,3.000 6.000-2,3.000 7.000-1,-1.000 2.000-5,-2.000 1.000-7,-3.000-1.000-7,-3.000 1.000-7,-4.000-7.000-6,-3.000-12.000-6,-3.000-13.000-4,-2.000-12.000-5,-6.000-16.000-1,-6.000-19.000 1,-6.000-18.000 2,-6.000-19.000 3,-7.000-15.000 3,-6.000-8.000 5,-6.000-10.000 5,-6.000-9.000 6,2.000-12.000 3,14.000-11.000 1,11.000-14.000 1,14.000-11.000 2,11.000-18.000 3,14.000-22.000 6,11.000-22.000 4,14.000-21.000 6,14.000-9.000 1,20.000 7.000-4,18.000 6.000-1,20.000 7.000-4,10.000 8.000-3,3.000 14.000-2,3.000 11.000-2,4.000 14.000-3,-1.000 7.000-2,-3.000 3.000-3,-3.000 3.000-2,-2.000 4.000-3,-9.000 8.000 0,-12.000 17.000 5,-13.000 15.000 3,-12.000 16.000 4,-13.000 10.000 8,-12.000 7.000 14,-13.000 6.000 14,-12.000 7.000 13,-7.000 8.000-1,1.000 14.000-12,-1.000 11.000-14,1.000 14.000-14,-9.000 3.000-7,-15.000-2.000-4,-15.000-3.000-2,-16.000-3.000-4,-19.000 5.000-2,-22.000 17.000-3,-22.000 15.000-1,-21.000 16.000-3,-6.000 1.000 0,14.000-12.000 6,11.000-13.000 3,14.000-12.000 5,13.000-10.000 4,16.000-6.000 5,15.000-6.000 5,17.000-6.000 5,13.000-9.000 1,13.000-8.000 0,12.000-10.000-2,13.000-9.000 0,18.000-12.000-1,26.000-11.000 0,24.000-14.000 2,26.000-11.000 0,12.000-11.000-4,0.000-5.000-7,0.000-7.000-8,0.000-5.000-7,-7.000-4.000-7,-11.000 0.000-5,-14.000 0.000-5,-11.000 0.000-6,-15.000 1.000 0,-16.000 4.000 3,-15.000 3.000 3,-15.000 3.000 4,-15.000-2.000 4,-12.000-6.000 4,-13.000-6.000 5,-12.000-6.000 4,-9.000 1.000 4,-2.000 9.000 7,-3.000 10.000 5,-3.000 10.000 5,-1.000 8.000 6,4.000 10.000 5,3.000 10.000 6,3.000 9.000 5,6.000 12.000 5,9.000 16.000 4,10.000 15.000 5,10.000 17.000 4,4.000 13.000-2,0.000 13.000-10,0.000 12.000-9,0.000 13.000-9,0.000 4.000-6,0.000-3.000-4,0.000-3.000-3,0.000-2.000-4,3.000-5.000-4,6.000-2.000-7,7.000-3.000-6,6.000-3.000-6,1.000-4.000-4,-3.000-3.000-2,-3.000-3.000-2,-2.000-2.000-1,-8.000-3.000-3,-8.000 1.000-2,-10.000-1.000-3,-9.000 1.000-3,-13.000-1.000 1,-16.000 1.000 3,-15.000-1.000 3,-15.000 1.000 4,-9.000-3.000 3,1.000-2.000 3,-1.000-3.000 3,1.000-3.000 4,4.000-7.000 4,9.000-9.000 3,10.000-10.000 5,10.000-8.000 5,14.000-9.000 7,23.000-6.000 13,22.000-6.000 11,22.000-6.000 13,16.000-2.000 3,14.000 3.000-9,11.000 3.000-6,14.000 4.000-8,8.000 7.000-6,7.000 13.000-4,6.000 12.000-5,7.000 13.000-5,-1.000 7.000-5,-6.000 4.000-4,-6.000 3.000-7,-6.000 3.000-4,-7.000-1.000-7,-6.000-2.000-8,-6.000-3.000-8,-6.000-3.000-9,-10.000-7.000-1,-12.000-9.000 4,-13.000-10.000 4,-12.000-8.000 5</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6"/>
    </inkml:context>
    <inkml:brush xml:id="br0">
      <inkml:brushProperty name="width" value="0.0502221584320068" units="cm"/>
      <inkml:brushProperty name="height" value="0.0502221584320068" units="cm"/>
      <inkml:brushProperty name="color" value="#00bff3"/>
      <inkml:brushProperty name="ignorePressure" value="0"/>
    </inkml:brush>
  </inkml:definitions>
  <inkml:trace contextRef="#ctx0" brushRef="#br0">49000.000 27500.000 438,'-44.000'-83.000'56,"13.000"34.000"4,12.000 35.000 4,13.000 35.000 3,2.000 27.000-3,-5.000 22.000-10,-7.000 22.000-11,-5.000 23.000-10,-11.000 16.000-6,-11.000 13.000-4,-14.000 12.000-3,-11.000 13.000-3,-9.000 7.000-4,-3.000 4.000-3,-3.000 3.000-3,-2.000 3.000-3,0.000-7.000-6,7.000-15.000-7,6.000-15.000-7,7.000-16.000-6,8.000-21.000-9,14.000-24.000-9,11.000-26.000-8,14.000-24.000-9,11.000-18.000-2,14.000-9.000 7,11.000-10.000 6,14.000-8.000 7,3.000-8.000 3,-2.000-2.000 0,-3.000-3.000 1,-3.000-3.000 0</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7"/>
    </inkml:context>
    <inkml:brush xml:id="br0">
      <inkml:brushProperty name="width" value="0.053410641849041" units="cm"/>
      <inkml:brushProperty name="height" value="0.053410641849041" units="cm"/>
      <inkml:brushProperty name="color" value="#00bff3"/>
      <inkml:brushProperty name="ignorePressure" value="0"/>
    </inkml:brush>
  </inkml:definitions>
  <inkml:trace contextRef="#ctx0" brushRef="#br0">49000.000 28100.000 411,'1.000'-60.000'65,"4.000"32.000"0,3.000 31.000 1,3.000 32.000 2,-1.000 24.000-6,-2.000 19.000-10,-3.000 19.000-11,-3.000 19.000-11,1.000 4.000-7,6.000-9.000-4,7.000-10.000-3,6.000-8.000-4,6.000-14.000-8,6.000-15.000-10,7.000-15.000-11,6.000-16.000-11,4.000-23.000-6,4.000-27.000-1,3.000-28.000-2,3.000-28.000 0,3.000-20.000-1,3.000-8.000 2,3.000-10.000 1,4.000-9.000 2,-3.000 1.000 3,-5.000 13.000 4,-7.000 12.000 3,-5.000 13.000 5,-9.000 12.000 3,-9.000 13.000 5,-10.000 12.000 4,-8.000 13.000 4,-9.000 15.000 12,-6.000 19.000 21,-6.000 19.000 20,-6.000 19.000 20,-4.000 15.000 4,1.000 13.000-12,-1.000 12.000-12,1.000 13.000-12,1.000 4.000-9,3.000-3.000-5,3.000-3.000-6,4.000-2.000-5,-3.000 2.000-3,-5.000 9.000 1,-7.000 10.000-1,-5.000 10.000 1,-3.000-3.000-5,4.000-11.000-13,3.000-14.000-11,3.000-11.000-12</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7"/>
    </inkml:context>
    <inkml:brush xml:id="br0">
      <inkml:brushProperty name="width" value="0.0506258457899094" units="cm"/>
      <inkml:brushProperty name="height" value="0.0506258457899094" units="cm"/>
      <inkml:brushProperty name="color" value="#00bff3"/>
      <inkml:brushProperty name="ignorePressure" value="0"/>
    </inkml:brush>
  </inkml:definitions>
  <inkml:trace contextRef="#ctx0" brushRef="#br0">50650.000 28300.000 434,'-24.000'-18.000'83,"4.000"17.000"-15,3.000 15.000-14,3.000 16.000-16,1.000 15.000-6,1.000 16.000-1,-1.000 15.000 0,1.000 17.000 0,-1.000 8.000-2,1.000 4.000-5,-1.000 3.000-4,1.000 3.000-4,-1.000-5.000-4,1.000-12.000-5,-1.000-13.000-4,1.000-12.000-4,4.000-16.000-9,9.000-19.000-12,10.000-18.000-13,10.000-19.000-12,8.000-19.000-5,10.000-19.000 4,10.000-18.000 5,9.000-19.000 4,2.000-8.000 4,-2.000 3.000 6,-3.000 3.000 5,-3.000 4.000 6,-6.000 7.000 5,-5.000 13.000 6,-7.000 12.000 6,-5.000 13.000 6,-6.000 16.000 11,-3.000 23.000 17,-3.000 22.000 17,-2.000 22.000 16,-5.000 13.000 4,-2.000 7.000-10,-3.000 6.000-9,-3.000 7.000-9,-1.000 0.000-8,4.000-2.000-6,3.000-3.000-7,3.000-3.000-7,1.000-6.000-5,1.000-5.000-2,-1.000-7.000-3,1.000-5.000-4</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8"/>
    </inkml:context>
    <inkml:brush xml:id="br0">
      <inkml:brushProperty name="width" value="0.0424931272864342" units="cm"/>
      <inkml:brushProperty name="height" value="0.0424931272864342" units="cm"/>
      <inkml:brushProperty name="color" value="#00bff3"/>
      <inkml:brushProperty name="ignorePressure" value="0"/>
    </inkml:brush>
  </inkml:definitions>
  <inkml:trace contextRef="#ctx0" brushRef="#br0">51500.000 26900.000 517,'3.000'-49.000'6,"6.000"4.000"12,7.000 3.000 12,6.000 3.000 12,7.000 4.000 8,10.000 7.000 3,10.000 6.000 4,9.000 7.000 3,-1.000 10.000-5,-8.000 16.000-11,-10.000 15.000-12,-9.000 17.000-12,-10.000 10.000-9,-9.000 6.000-7,-10.000 7.000-5,-8.000 6.000-7,-14.000 4.000-2,-15.000 4.000 2,-15.000 3.000 3,-16.000 3.000 2,-4.000-4.000-3,10.000-8.000-5,10.000-10.000-7,9.000-9.000-7,6.000-10.000-3,3.000-9.000-2,3.000-10.000-1,4.000-8.000-2,8.000-8.000 7,17.000-2.000 13,15.000-3.000 14,16.000-3.000 15,13.000-6.000 5,14.000-5.000 0,11.000-7.000-2,14.000-5.000 0,5.000-4.000-4,1.000 0.000-4,-1.000 0.000-5,1.000 0.000-5,-3.000 3.000-12,-2.000 6.000-18,-3.000 7.000-18,-3.000 6.000-19,-9.000 1.000-4,-11.000-3.000 10,-14.000-3.000 10,-11.000-2.000 9</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8"/>
    </inkml:context>
    <inkml:brush xml:id="br0">
      <inkml:brushProperty name="width" value="0.0332886688411236" units="cm"/>
      <inkml:brushProperty name="height" value="0.0332886688411236" units="cm"/>
      <inkml:brushProperty name="color" value="#00bff3"/>
      <inkml:brushProperty name="ignorePressure" value="0"/>
    </inkml:brush>
  </inkml:definitions>
  <inkml:trace contextRef="#ctx0" brushRef="#br0">52400.000 26950.000 660,'29.000'-47.000'8,"10.000"6.000"14,10.000 7.000 16,9.000 6.000 14,7.000 4.000 4,7.000 4.000-8,6.000 3.000-8,7.000 3.000-9,4.000 1.000-8,3.000 1.000-8,3.000-1.000-8,4.000 1.000-9,-6.000-1.000-9,-11.000 1.000-9,-14.000-1.000-9,-11.000 1.000-10,-12.000 2.000-7,-9.000 7.000-5,-10.000 6.000-4,-8.000 7.000-5</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8"/>
    </inkml:context>
    <inkml:brush xml:id="br0">
      <inkml:brushProperty name="width" value="0.0475828275084496" units="cm"/>
      <inkml:brushProperty name="height" value="0.0475828275084496" units="cm"/>
      <inkml:brushProperty name="color" value="#00bff3"/>
      <inkml:brushProperty name="ignorePressure" value="0"/>
    </inkml:brush>
  </inkml:definitions>
  <inkml:trace contextRef="#ctx0" brushRef="#br0">53250.000 26100.000 462,'-69.000'-44.000'8,"13.000"13.000"15,12.000 12.000 17,13.000 13.000 15,9.000 18.000 7,6.000 26.000-1,7.000 24.000-1,6.000 26.000-2,3.000 13.000-5,0.000 4.000-9,0.000 3.000-9,0.000 3.000-9,-2.000 7.000-13,-3.000 14.000-17,-3.000 11.000-16,-2.000 14.000-16,-1.000-9.000-15,3.000-28.000-14,3.000-28.000-15,4.000-27.000-13</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9"/>
    </inkml:context>
    <inkml:brush xml:id="br0">
      <inkml:brushProperty name="width" value="0.0407261438667774" units="cm"/>
      <inkml:brushProperty name="height" value="0.0407261438667774" units="cm"/>
      <inkml:brushProperty name="color" value="#00bff3"/>
      <inkml:brushProperty name="ignorePressure" value="0"/>
    </inkml:brush>
  </inkml:definitions>
  <inkml:trace contextRef="#ctx0" brushRef="#br0">53050.000 29000.000 540,'-43.000'-46.000'74,"17.000"10.000"-13,15.000 10.000-12,16.000 9.000-12,18.000 2.000-4,22.000-2.000 3,22.000-3.000 4,23.000-3.000 4,16.000-1.000-4,13.000 4.000-13,12.000 3.000-12,13.000 3.000-11,-2.000 3.000-9,-16.000 3.000-3,-15.000 3.000-3,-15.000 4.000-3,-15.000 2.000-8,-12.000 4.000-10,-13.000 3.000-11,-12.000 3.000-12</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9"/>
    </inkml:context>
    <inkml:brush xml:id="br0">
      <inkml:brushProperty name="width" value="0.047452624887228" units="cm"/>
      <inkml:brushProperty name="height" value="0.047452624887228" units="cm"/>
      <inkml:brushProperty name="color" value="#00bff3"/>
      <inkml:brushProperty name="ignorePressure" value="0"/>
    </inkml:brush>
  </inkml:definitions>
  <inkml:trace contextRef="#ctx0" brushRef="#br0">53800.000 28000.000 463,'-91.000'-22.000'40,"19.000"6.000"-2,19.000 7.000-2,19.000 6.000-2,12.000 6.000 1,6.000 6.000 4,7.000 7.000 6,6.000 6.000 5,3.000 15.000 0,0.000 26.000-8,0.000 24.000-7,0.000 26.000-6,0.000 15.000-6,0.000 6.000-5,0.000 7.000-4,0.000 6.000-5,-4.000 3.000-10,-5.000 0.000-14,-7.000 0.000-15,-5.000 0.000-13,-1.000-7.000-7,6.000-11.000 1,7.000-14.000 1,6.000-11.000 1,1.000-17.000 0,-3.000-18.000-2,-3.000-19.000-3,-2.000-18.000-2</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09"/>
    </inkml:context>
    <inkml:brush xml:id="br0">
      <inkml:brushProperty name="width" value="0.0437575094401836" units="cm"/>
      <inkml:brushProperty name="height" value="0.0437575094401836" units="cm"/>
      <inkml:brushProperty name="color" value="#00bff3"/>
      <inkml:brushProperty name="ignorePressure" value="0"/>
    </inkml:brush>
  </inkml:definitions>
  <inkml:trace contextRef="#ctx0" brushRef="#br0">55750.000 27750.000 502,'-19.000'-24.000'90,"13.000"4.000"-11,12.000 3.000-13,13.000 3.000-11,10.000 3.000-10,10.000 3.000-6,10.000 3.000-7,9.000 4.000-7,1.000 5.000-6,-6.000 10.000-3,-6.000 10.000-3,-6.000 9.000-3,-6.000 10.000-4,-2.000 14.000-3,-3.000 11.000-4,-3.000 14.000-2,-12.000 7.000-2,-18.000 3.000-2,-19.000 3.000-1,-18.000 4.000-2,-15.000-1.000-3,-9.000-3.000-4,-10.000-3.000-4,-8.000-2.000-4,-6.000-8.000-2,1.000-8.000 1,-1.000-10.000 0,1.000-9.000 2,2.000-9.000 3,7.000-5.000 5,6.000-7.000 7,7.000-5.000 5,7.000-8.000 2,9.000-5.000-2,10.000-7.000-2,10.000-5.000-2,18.000-4.000 7,28.000 0.000 17,28.000 0.000 17,29.000 0.000 16,15.000 0.000 2,3.000 0.000-14,3.000 0.000-13,4.000 0.000-14,1.000 0.000-9,0.000 0.000-5,0.000 0.000-4,0.000 0.000-4,-2.000-2.000-5,-3.000-3.000-7,-3.000-3.000-7,-2.000-2.000-6,-9.000-3.000-3,-12.000 1.000 1,-13.000-1.000 0,-12.000 1.000 0,-9.000-1.000 0,-2.000 1.000 1,-3.000-1.000 0,-3.000 1.000 0</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0"/>
    </inkml:context>
    <inkml:brush xml:id="br0">
      <inkml:brushProperty name="width" value="0.0562900118529797" units="cm"/>
      <inkml:brushProperty name="height" value="0.0562900118529797" units="cm"/>
      <inkml:brushProperty name="color" value="#00bff3"/>
      <inkml:brushProperty name="ignorePressure" value="0"/>
    </inkml:brush>
  </inkml:definitions>
  <inkml:trace contextRef="#ctx0" brushRef="#br0">57400.000 26900.000 390,'4.000'-90.000'62,"10.000"23.000"-7,10.000 22.000-7,9.000 22.000-8,12.000 12.000-5,16.000 3.000-4,15.000 3.000-4,17.000 4.000-4,3.000 4.000-3,-5.000 6.000-5,-7.000 7.000-4,-5.000 6.000-4,-9.000 4.000-4,-9.000 4.000-5,-10.000 3.000-6,-8.000 3.000-4,-14.000 3.000-6,-15.000 3.000-4,-15.000 3.000-6,-16.000 4.000-5,-13.000 1.000-3,-9.000 0.000-2,-10.000 0.000-2,-8.000 0.000-3,-6.000-4.000 3,1.000-5.000 5,-1.000-7.000 6,1.000-5.000 5,1.000-8.000 6,3.000-5.000 5,3.000-7.000 6,4.000-5.000 5,1.000-3.000 6,0.000 4.000 4,0.000 3.000 4,0.000 3.000 5,1.000 1.000 5,4.000 1.000 6,3.000-1.000 5,3.000 1.000 6,1.000 2.000 2,1.000 7.000-1,-1.000 6.000 0,1.000 7.000 0,1.000 10.000-2,3.000 16.000 0,3.000 15.000-1,4.000 17.000 0,2.000 11.000-3,4.000 10.000-2,3.000 10.000-2,3.000 9.000-4,1.000 7.000-3,1.000 7.000-4,-1.000 6.000-4,1.000 7.000-4,1.000-1.000-4,3.000-6.000-1,3.000-6.000-3,4.000-6.000-3,1.000-9.000-5,0.000-8.000-9,0.000-10.000-10,0.000-9.000-10,0.000-12.000-3,0.000-11.000 0,0.000-14.000 0,0.000-11.000 2</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2"/>
    </inkml:context>
    <inkml:brush xml:id="br0">
      <inkml:brushProperty name="width" value="0.0570984818041325" units="cm"/>
      <inkml:brushProperty name="height" value="0.0570984818041325" units="cm"/>
      <inkml:brushProperty name="color" value="#f2395b"/>
      <inkml:brushProperty name="ignorePressure" value="0"/>
    </inkml:brush>
  </inkml:definitions>
  <inkml:trace contextRef="#ctx0" brushRef="#br0">54600.000 12600.000 385,'-2.000'-61.000'39,"-3.000"28.000"3,-3.000 28.000 3,-2.000 29.000 4,-12.000 24.000-4,-19.000 22.000-8,-18.000 22.000-10,-19.000 23.000-9,-10.000 8.000-8,1.000-3.000-7,-1.000-3.000-6,1.000-2.000-8,5.000-9.000-5,14.000-12.000-4,11.000-13.000-4,14.000-12.000-5,19.000-16.000-3,29.000-19.000-1,28.000-18.000-3,28.000-19.000-1,12.000-12.000 3,-3.000-2.000 9,-3.000-3.000 9,-2.000-3.000 9,-6.000 1.000 9,-6.000 6.000 9,-6.000 7.000 11,-6.000 6.000 10,-7.000 9.000 4,-6.000 13.000-1,-6.000 12.000-1,-6.000 13.000-1,-7.000 7.000-2,-6.000 4.000-4,-6.000 3.000-4,-6.000 3.000-5,-7.000 9.000-2,-6.000 16.000-5,-6.000 15.000-3,-6.000 17.000-3,-2.000-3.000-4,3.000-18.000-4,3.000-19.000-5,4.000-18.000-4,4.000-20.000-6,6.000-18.000-7,7.000-19.000-8,6.000-18.000-8,10.000-20.000 0,17.000-18.000 8,15.000-19.000 8,16.000-18.000 7,10.000-10.000 6,7.000 0.000 3,6.000 0.000 4,7.000 0.000 3,5.000 4.000 2,7.000 10.000 0,6.000 10.000 0,7.000 9.000 0,0.000 9.000 4,-2.000 9.000 5,-3.000 10.000 5,-3.000 10.000 7,-10.000 7.000 0,-16.000 6.000-5,-15.000 7.000-4,-15.000 6.000-4,-21.000 1.000-6,-25.000-3.000-5,-25.000-3.000-6,-25.000-2.000-6,-11.000-6.000-1,3.000-6.000 2,3.000-6.000 3,4.000-6.000 2,4.000-7.000 3,6.000-6.000 2,7.000-6.000 4,6.000-6.000 2,4.000-2.000 3,4.000 3.000 4,3.000 3.000 4,3.000 4.000 3,3.000 4.000 2,3.000 6.000-1,3.000 7.000-3,4.000 6.000-1,-1.000 17.000 7,-3.000 28.000 13,-3.000 28.000 14,-2.000 29.000 15,-5.000 16.000 0,-2.000 7.000-11,-3.000 6.000-11,-3.000 7.000-12,-2.000 13.000-7,0.000 22.000-2,0.000 22.000-3,0.000 23.000-3,3.000-3.000-3,6.000-24.000-3,7.000-26.000-2,6.000-24.000-4,9.000-20.000-3,13.000-11.000-7,12.000-14.000-6,13.000-11.000-5,12.000-17.000-3,13.000-18.000 3,12.000-19.000 3,13.000-18.000 2,7.000-17.000-4,4.000-11.000-11,3.000-14.000-11,3.000-11.000-11,-8.000-3.000-6,-19.000 10.000-3,-18.000 10.000-1,-19.000 9.000-3</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0"/>
    </inkml:context>
    <inkml:brush xml:id="br0">
      <inkml:brushProperty name="width" value="0.0525603368878365" units="cm"/>
      <inkml:brushProperty name="height" value="0.0525603368878365" units="cm"/>
      <inkml:brushProperty name="color" value="#00bff3"/>
      <inkml:brushProperty name="ignorePressure" value="0"/>
    </inkml:brush>
  </inkml:definitions>
  <inkml:trace contextRef="#ctx0" brushRef="#br0">57050.000 29150.000 418,'3.000'-49.000'6,"6.000"4.000"11,7.000 3.000 11,6.000 3.000 11,6.000 6.000 4,6.000 9.000-3,7.000 10.000-4,6.000 10.000-4,7.000 4.000-3,10.000 0.000-5,10.000 0.000-5,9.000 0.000-4,7.000-2.000-5,7.000-3.000-2,6.000-3.000-4,7.000-2.000-3,-3.000-3.000-3,-8.000 1.000-3,-10.000-1.000-4,-9.000 1.000-2,-10.000-4.000-5,-9.000-6.000-5,-10.000-6.000-4,-8.000-6.000-5,-12.000-4.000-3,-12.000 1.000 1,-13.000-1.000 0,-12.000 1.000 0,-10.000-4.000 3,-6.000-6.000 3,-6.000-6.000 4,-6.000-6.000 4,-4.000-1.000 5,1.000 7.000 6,-1.000 6.000 4,1.000 7.000 7,-1.000 5.000 4,1.000 7.000 7,-1.000 6.000 5,1.000 7.000 5,1.000 7.000 6,3.000 9.000 5,3.000 10.000 7,4.000 10.000 5,1.000 7.000-1,0.000 6.000-5,0.000 7.000-8,0.000 6.000-6,-2.000 10.000-2,-3.000 17.000 3,-3.000 15.000 2,-2.000 16.000 2,0.000 2.000-2,7.000-8.000-6,6.000-10.000-7,7.000-9.000-6,8.000-9.000-4,14.000-5.000-5,11.000-7.000-5,14.000-5.000-3,11.000-11.000-1,14.000-11.000 0,11.000-14.000 2,14.000-11.000 0,10.000-11.000-8,9.000-5.000-17,10.000-7.000-17,10.000-5.000-18,-4.000-3.000-6,-16.000 4.000 6,-15.000 3.000 5,-15.000 3.000 6,-14.000-1.000 4,-8.000-2.000 6,-10.000-3.000 4,-9.000-3.000 5</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1"/>
    </inkml:context>
    <inkml:brush xml:id="br0">
      <inkml:brushProperty name="width" value="0.0373055413365364" units="cm"/>
      <inkml:brushProperty name="height" value="0.0373055413365364" units="cm"/>
      <inkml:brushProperty name="color" value="#00bff3"/>
      <inkml:brushProperty name="ignorePressure" value="0"/>
    </inkml:brush>
  </inkml:definitions>
  <inkml:trace contextRef="#ctx0" brushRef="#br0">59300.000 26500.000 589,'4.000'-49.000'7,"10.000"4.000"12,10.000 3.000 13,9.000 3.000 13,2.000 6.000 2,-2.000 9.000-7,-3.000 10.000-7,-3.000 10.000-8,-2.000 4.000-5,0.000 0.000-1,0.000 0.000-2,0.000 0.000-1,-2.000 4.000 1,-3.000 10.000 0,-3.000 10.000 2,-2.000 9.000 1,-12.000 10.000-6,-19.000 14.000-10,-18.000 11.000-13,-19.000 14.000-12,-8.000-1.000-5,3.000-12.000 0,3.000-13.000-1,4.000-12.000 0,4.000-9.000 1,6.000-2.000 3,7.000-3.000 2,6.000-3.000 3,10.000-4.000 4,17.000-3.000 6,15.000-3.000 6,16.000-2.000 6,10.000-3.000 7,7.000 1.000 5,6.000-1.000 7,7.000 1.000 6,-1.000-1.000 1,-6.000 1.000-4,-6.000-1.000-2,-6.000 1.000-5,-9.000 4.000-3,-8.000 9.000-4,-10.000 10.000-4,-9.000 10.000-4,-12.000 5.000-3,-11.000 4.000-2,-14.000 3.000-1,-11.000 3.000-2,-11.000-1.000-4,-5.000-2.000-3,-7.000-3.000-5,-5.000-3.000-4,0.000-4.000-6,10.000-3.000-4,10.000-3.000-4,9.000-2.000-6,6.000-8.000-4,3.000-8.000-1,3.000-10.000-2,4.000-9.000-3</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1"/>
    </inkml:context>
    <inkml:brush xml:id="br0">
      <inkml:brushProperty name="width" value="0.0333197563886642" units="cm"/>
      <inkml:brushProperty name="height" value="0.0333197563886642" units="cm"/>
      <inkml:brushProperty name="color" value="#00bff3"/>
      <inkml:brushProperty name="ignorePressure" value="0"/>
    </inkml:brush>
  </inkml:definitions>
  <inkml:trace contextRef="#ctx0" brushRef="#br0">59750.000 26950.000 660,'26.000'-24.000'5,"4.000"4.000"10,3.000 3.000 11,3.000 3.000 9,1.000 1.000 7,1.000 1.000 1,-1.000-1.000 2,1.000 1.000 1,7.000-1.000-6,16.000 1.000-12,15.000-1.000-14,17.000 1.000-14,0.000 1.000-11,-11.000 3.000-10,-14.000 3.000-12,-11.000 4.000-10</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1"/>
    </inkml:context>
    <inkml:brush xml:id="br0">
      <inkml:brushProperty name="width" value="0.04740060120821" units="cm"/>
      <inkml:brushProperty name="height" value="0.04740060120821" units="cm"/>
      <inkml:brushProperty name="color" value="#00bff3"/>
      <inkml:brushProperty name="ignorePressure" value="0"/>
    </inkml:brush>
  </inkml:definitions>
  <inkml:trace contextRef="#ctx0" brushRef="#br0">60550.000 26200.000 464,'-25.000'-25.000'0,"0.000"0.000"0,0.000 0.000 0,0.000 0.000 0,0.000 3.000 9,0.000 6.000 18,0.000 7.000 19,0.000 6.000 19,3.000 7.000 4,6.000 10.000-8,7.000 10.000-10,6.000 9.000-8,3.000 12.000-8,0.000 16.000-5,0.000 15.000-7,0.000 17.000-5,-2.000 10.000-4,-3.000 6.000 0,-3.000 7.000-1,-2.000 6.000 0,-1.000-4.000-8,3.000-11.000-18,3.000-14.000-15,4.000-11.000-18,-1.000-12.000-12,-3.000-9.000-9,-3.000-10.000-10,-2.000-8.000-10</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2"/>
    </inkml:context>
    <inkml:brush xml:id="br0">
      <inkml:brushProperty name="width" value="0.0401103757321835" units="cm"/>
      <inkml:brushProperty name="height" value="0.0401103757321835" units="cm"/>
      <inkml:brushProperty name="color" value="#00bff3"/>
      <inkml:brushProperty name="ignorePressure" value="0"/>
    </inkml:brush>
  </inkml:definitions>
  <inkml:trace contextRef="#ctx0" brushRef="#br0">60300.000 28900.000 548,'96.000'-68.000'130,"-5.000"17.000"-29,-7.000 15.000-30,-5.000 16.000-30,-6.000 7.000-17,-3.000 1.000-4,-3.000-1.000-3,-2.000 1.000-5,5.000 1.000-2,16.000 3.000-1,15.000 3.000-1,17.000 4.000-2,0.000 1.000-3,-11.000 0.000-8,-14.000 0.000-7,-11.000 0.000-7,-14.000 1.000-10,-11.000 4.000-11,-14.000 3.000-12,-11.000 3.000-12,-12.000 1.000-3,-9.000 1.000 7,-10.000-1.000 6,-8.000 1.000 6</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2"/>
    </inkml:context>
    <inkml:brush xml:id="br0">
      <inkml:brushProperty name="width" value="0.0459256358444691" units="cm"/>
      <inkml:brushProperty name="height" value="0.0459256358444691" units="cm"/>
      <inkml:brushProperty name="color" value="#00bff3"/>
      <inkml:brushProperty name="ignorePressure" value="0"/>
    </inkml:brush>
  </inkml:definitions>
  <inkml:trace contextRef="#ctx0" brushRef="#br0">61300.000 27900.000 479,'-68.000'-69.000'4,"17.000"13.000"9,15.000 12.000 9,16.000 13.000 8,7.000 18.000 10,1.000 26.000 12,-1.000 24.000 10,1.000 26.000 11,1.000 21.000-1,3.000 19.000-15,3.000 19.000-15,4.000 19.000-14,1.000 9.000-11,0.000 0.000-9,0.000 0.000-8,0.000 0.000-7,-2.000 0.000-4,-3.000 0.000 2,-3.000 0.000 2,-2.000 0.000 2,-3.000-13.000-3,1.000-24.000-9,-1.000-26.000-9,1.000-24.000-9,-1.000-17.000-11,1.000-5.000-11,-1.000-7.000-12,1.000-5.000-11</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2"/>
    </inkml:context>
    <inkml:brush xml:id="br0">
      <inkml:brushProperty name="width" value="0.0433945953845978" units="cm"/>
      <inkml:brushProperty name="height" value="0.0433945953845978" units="cm"/>
      <inkml:brushProperty name="color" value="#00bff3"/>
      <inkml:brushProperty name="ignorePressure" value="0"/>
    </inkml:brush>
  </inkml:definitions>
  <inkml:trace contextRef="#ctx0" brushRef="#br0">62600.000 28050.000 506,'-15.000'-66.000'122,"23.000"19.000"-24,22.000 19.000-23,22.000 19.000-23,8.000 13.000-15,-2.000 10.000-6,-3.000 10.000-6,-3.000 9.000-6,-7.000 9.000-5,-9.000 9.000-5,-10.000 10.000-5,-8.000 10.000-4,-14.000 5.000-2,-15.000 4.000 3,-15.000 3.000 1,-16.000 3.000 3,-18.000 3.000-4,-18.000 3.000-5,-19.000 3.000-8,-18.000 4.000-7,-7.000-6.000-4,6.000-11.000-1,7.000-14.000-2,6.000-11.000-1,9.000-11.000 2,13.000-5.000 7,12.000-7.000 7,13.000-5.000 6,15.000-8.000 6,19.000-5.000 6,19.000-7.000 5,19.000-5.000 6,16.000-6.000 1,17.000-3.000-4,15.000-3.000-4,16.000-2.000-4,5.000-3.000-2,-2.000 1.000-3,-3.000-1.000-1,-3.000 1.000-3,1.000-1.000-4,6.000 1.000-8,7.000-1.000-8,6.000 1.000-8,-1.000-1.000-5,-5.000 1.000-5,-7.000-1.000-3,-5.000 1.000-5,-12.000-1.000 2,-16.000 1.000 8,-15.000-1.000 8,-15.000 1.000 8,-9.000-1.000 3,1.000 1.000 0,-1.000-1.000-1,1.000 1.000-1</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2"/>
    </inkml:context>
    <inkml:brush xml:id="br0">
      <inkml:brushProperty name="width" value="0.0482026971876621" units="cm"/>
      <inkml:brushProperty name="height" value="0.0482026971876621" units="cm"/>
      <inkml:brushProperty name="color" value="#00bff3"/>
      <inkml:brushProperty name="ignorePressure" value="0"/>
    </inkml:brush>
  </inkml:definitions>
  <inkml:trace contextRef="#ctx0" brushRef="#br0">63850.000 27900.000 456,'-24.000'-41.000'98,"4.000"19.000"-16,3.000 19.000-15,3.000 19.000-15,1.000 16.000-11,1.000 17.000-2,-1.000 15.000-5,1.000 16.000-2,-1.000 10.000-5,1.000 7.000-4,-1.000 6.000-4,1.000 7.000-4,-3.000-1.000-5,-2.000-6.000-6,-3.000-6.000-4,-3.000-6.000-7,-1.000-7.000-6,4.000-6.000-8,3.000-6.000-7,3.000-6.000-9,-1.000-9.000-3,-2.000-8.000-1,-3.000-10.000 0,-3.000-9.000 0</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3"/>
    </inkml:context>
    <inkml:brush xml:id="br0">
      <inkml:brushProperty name="width" value="0.0341778099536896" units="cm"/>
      <inkml:brushProperty name="height" value="0.0341778099536896" units="cm"/>
      <inkml:brushProperty name="color" value="#00bff3"/>
      <inkml:brushProperty name="ignorePressure" value="0"/>
    </inkml:brush>
  </inkml:definitions>
  <inkml:trace contextRef="#ctx0" brushRef="#br0">63700.000 28650.000 643,'23.000'-25.000'0,"-3.000"0.000"0,-3.000 0.000 0,-2.000 0.000 0,0.000 0.000 8,7.000 0.000 15,6.000 0.000 14,7.000 0.000 16,2.000 1.000 5,1.000 4.000-8,-1.000 3.000-7,1.000 3.000-7,-3.000 3.000-9,-2.000 3.000-11,-3.000 3.000-10,-3.000 4.000-12</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3"/>
    </inkml:context>
    <inkml:brush xml:id="br0">
      <inkml:brushProperty name="width" value="0.0575638599693775" units="cm"/>
      <inkml:brushProperty name="height" value="0.0575638599693775" units="cm"/>
      <inkml:brushProperty name="color" value="#00bff3"/>
      <inkml:brushProperty name="ignorePressure" value="0"/>
    </inkml:brush>
  </inkml:definitions>
  <inkml:trace contextRef="#ctx0" brushRef="#br0">64500.000 27100.000 382,'0.000'-36.000'46,"0.000"28.000"6,0.000 28.000 6,0.000 29.000 7,-4.000 18.000-2,-5.000 9.000-7,-7.000 10.000-7,-5.000 10.000-7,-3.000 10.000-7,4.000 13.000-3,3.000 12.000-5,3.000 13.000-5,-1.000 2.000-3,-2.000-5.000-2,-3.000-7.000-3,-3.000-5.000-3,-1.000 0.000-4,4.000 10.000-4,3.000 10.000-6,3.000 9.000-4,1.000-7.000-6,1.000-21.000-5,-1.000-22.000-6,1.000-22.000-5,1.000-16.000-6,3.000-9.000-4,3.000-10.000-5,4.000-8.000-4,1.000-15.000-5,0.000-19.000-5,0.000-18.000-5,0.000-19.000-4</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3"/>
    </inkml:context>
    <inkml:brush xml:id="br0">
      <inkml:brushProperty name="width" value="0.0440183095633984" units="cm"/>
      <inkml:brushProperty name="height" value="0.0440183095633984" units="cm"/>
      <inkml:brushProperty name="color" value="#f2395b"/>
      <inkml:brushProperty name="ignorePressure" value="0"/>
    </inkml:brush>
  </inkml:definitions>
  <inkml:trace contextRef="#ctx0" brushRef="#br0">56800.000 13050.000 499,'68.000'21.000'92,"-11.000"-5.000"-20,-14.000-7.000-19,-11.000-5.000-20,2.000-8.000-9,19.000-5.000 1,19.000-7.000 2,19.000-5.000 1,7.000-6.000-3,-3.000-3.000-8,-3.000-3.000-9,-2.000-2.000-8,-11.000 2.000-5,-15.000 9.000-3,-15.000 10.000 0,-16.000 10.000-3,-16.000 7.000 1,-16.000 6.000 2,-15.000 7.000 3,-15.000 6.000 2,-15.000 9.000 1,-12.000 13.000-2,-13.000 12.000 0,-12.000 13.000-2,-9.000 6.000 3,-2.000 0.000 5,-3.000 0.000 7,-3.000 0.000 5,2.000-4.000 2,10.000-5.000-1,10.000-7.000-2,9.000-5.000-2,6.000-8.000-1,3.000-5.000-1,3.000-7.000-1,4.000-5.000-2,11.000-6.000-4,23.000-3.000-6,22.000-3.000-8,22.000-2.000-7,13.000-6.000-4,7.000-6.000 0,6.000-6.000-1,7.000-6.000 0,4.000-4.000 1,3.000 1.000 4,3.000-1.000 2,4.000 1.000 4,-7.000 5.000 5,-16.000 14.000 7,-15.000 11.000 7,-15.000 14.000 8,-14.000 10.000 3,-8.000 9.000-2,-10.000 10.000-1,-9.000 10.000-1,-10.000 5.000 1,-9.000 4.000 5,-10.000 3.000 6,-8.000 3.000 4,-4.000-5.000 0,3.000-12.000-4,3.000-13.000-5,4.000-12.000-5,4.000-9.000-5,6.000-2.000-7,7.000-3.000-5,6.000-3.000-8,4.000-10.000-6,4.000-16.000-10,3.000-15.000-8,3.000-15.000-8,7.000-20.000-6,14.000-21.000-2,11.000-22.000-2,14.000-22.000-2,3.000-5.000 2,-2.000 13.000 8,-3.000 12.000 7,-3.000 13.000 7,-4.000 9.000 5,-3.000 6.000 4,-3.000 7.000 2,-2.000 6.000 3</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6:13"/>
    </inkml:context>
    <inkml:brush xml:id="br0">
      <inkml:brushProperty name="width" value="0.0543645061552525" units="cm"/>
      <inkml:brushProperty name="height" value="0.0543645061552525" units="cm"/>
      <inkml:brushProperty name="color" value="#00bff3"/>
      <inkml:brushProperty name="ignorePressure" value="0"/>
    </inkml:brush>
  </inkml:definitions>
  <inkml:trace contextRef="#ctx0" brushRef="#br0">64550.000 28900.000 404,'26.000'-49.000'3,"4.000"4.000"7,3.000 3.000 6,3.000 3.000 6,-2.000 9.000 7,-6.000 16.000 8,-6.000 15.000 9,-6.000 17.000 7,-6.000 13.000 0,-2.000 13.000-10,-3.000 12.000-10,-3.000 13.000-9,-4.000 1.000-7,-3.000-9.000-2,-3.000-10.000-2,-2.000-8.000-2,8.000-17.000-7,22.000-21.000-14,22.000-22.000-13,23.000-22.000-14,11.000-18.000-6,4.000-11.000 1,3.000-14.000 1,3.000-11.000 1,-1.000-3.000 3,-2.000 10.000 6,-3.000 10.000 7,-3.000 9.000 5,-9.000 12.000 6,-11.000 16.000 2,-14.000 15.000 4,-11.000 17.000 2,-12.000 13.000 11,-9.000 13.000 18,-10.000 12.000 17,-8.000 13.000 18,-6.000 6.000 4,1.000 0.000-7,-1.000 0.000-7,1.000 0.000-9,1.000 0.000-5,3.000 0.000-5,3.000 0.000-4,4.000 0.000-5,1.000 0.000-3,0.000 0.000-2,0.000 0.000-1,0.000 0.000-3,1.000 0.000 0,4.000 0.000-3,3.000 0.000-2,3.000 0.000-1,4.000 0.000-3,7.000 0.000-1,6.000 0.000-3,7.000 0.000-3,5.000-7.000-3,7.000-11.000-5,6.000-14.000-6,7.000-11.000-5,0.000-17.000-2,-2.000-18.000 4,-3.000-19.000 2,-3.000-18.000 3,-6.000-14.000 2,-5.000-5.000 2,-7.000-7.000 3,-5.000-5.000 1,-8.000-3.000 1,-5.000 4.000 0,-7.000 3.000 0,-5.000 3.000 0,-11.000 9.000 2,-11.000 16.000 2,-14.000 15.000 3,-11.000 17.000 3,-14.000 10.000 2,-11.000 6.000-1,-14.000 7.000-1,-11.000 6.000 0,-6.000 9.000-8,4.000 13.000-16,3.000 12.000-14,3.000 13.000-16,7.000 2.000-6,14.000-5.000 1,11.000-7.000 2,14.000-5.000 2</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1"/>
    </inkml:context>
    <inkml:brush xml:id="br0">
      <inkml:brushProperty name="width" value="0.0436536595225334" units="cm"/>
      <inkml:brushProperty name="height" value="0.0436536595225334" units="cm"/>
      <inkml:brushProperty name="color" value="#00bff3"/>
      <inkml:brushProperty name="ignorePressure" value="0"/>
    </inkml:brush>
  </inkml:definitions>
  <inkml:trace contextRef="#ctx0" brushRef="#br0">6450.000 18300.000 503,'-27.000'-74.000'3,"-3.000"4.000"3,-3.000 3.000 5,-2.000 3.000 4,-1.000 18.000 8,3.000 35.000 13,3.000 35.000 13,4.000 34.000 13,-4.000 26.000 1,-9.000 19.000-10,-10.000 19.000-10,-8.000 19.000-10,-6.000 10.000-8,1.000 4.000-3,-1.000 3.000-5,1.000 3.000-3,-1.000 3.000-4,1.000 3.000-3,-1.000 3.000-3,1.000 4.000-4,2.000-4.000-2,7.000-9.000-3,6.000-10.000-2,7.000-8.000-4,7.000-15.000-1,9.000-19.000 0,10.000-18.000-1,10.000-19.000 0,11.000-35.000-10,17.000-49.000-18,15.000-51.000-19,16.000-49.000-19,2.000-17.000-2,-8.000 20.000 17,-10.000 18.000 17,-9.000 20.000 15,-7.000 10.000 10,-3.000 3.000 2,-3.000 3.000 3,-2.000 4.000 2</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2"/>
    </inkml:context>
    <inkml:brush xml:id="br0">
      <inkml:brushProperty name="width" value="0.0449143126606941" units="cm"/>
      <inkml:brushProperty name="height" value="0.0449143126606941" units="cm"/>
      <inkml:brushProperty name="color" value="#00bff3"/>
      <inkml:brushProperty name="ignorePressure" value="0"/>
    </inkml:brush>
  </inkml:definitions>
  <inkml:trace contextRef="#ctx0" brushRef="#br0">5900.000 18800.000 489,'1.000'-63.000'8,"4.000"26.000"17,3.000 24.000 15,3.000 26.000 16,3.000 16.000 5,3.000 10.000-9,3.000 10.000-7,4.000 9.000-9,1.000 2.000-7,0.000-2.000-5,0.000-3.000-5,0.000-3.000-6,1.000-2.000-3,4.000 0.000-3,3.000 0.000-1,3.000 0.000-3,-1.000-4.000 0,-2.000-5.000 2,-3.000-7.000 1,-3.000-5.000 2,-1.000-8.000-3,4.000-5.000-7,3.000-7.000-6,3.000-5.000-7,3.000-14.000-5,3.000-18.000-1,3.000-19.000-3,4.000-18.000-1,2.000-15.000-2,4.000-9.000 0,3.000-10.000-1,3.000-8.000-1,-4.000-1.000 2,-8.000 9.000 3,-10.000 10.000 3,-9.000 10.000 4,-7.000 10.000 5,-3.000 13.000 4,-3.000 12.000 6,-2.000 13.000 4,-5.000 12.000 10,-2.000 13.000 16,-3.000 12.000 15,-3.000 13.000 15,-2.000 10.000 3,0.000 10.000-11,0.000 10.000-11,0.000 9.000-11,0.000 9.000-7,0.000 9.000-4,0.000 10.000-4,0.000 10.000-4,0.000 2.000-4,0.000-3.000-5,0.000-3.000-3,0.000-2.000-5,0.000-1.000-3,0.000 3.000-1,0.000 3.000-1,0.000 4.000-1,0.000-6.000-7,0.000-11.000-10,0.000-14.000-11,0.000-11.000-11,3.000-14.000-5,6.000-11.000 1,7.000-14.000 0,6.000-11.000 1,1.000-11.000 5,-3.000-5.000 10,-3.000-7.000 10,-2.000-5.000 10</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2"/>
    </inkml:context>
    <inkml:brush xml:id="br0">
      <inkml:brushProperty name="width" value="0.0498580038547516" units="cm"/>
      <inkml:brushProperty name="height" value="0.0498580038547516" units="cm"/>
      <inkml:brushProperty name="color" value="#00bff3"/>
      <inkml:brushProperty name="ignorePressure" value="0"/>
    </inkml:brush>
  </inkml:definitions>
  <inkml:trace contextRef="#ctx0" brushRef="#br0">7500.000 19150.000 441,'23.000'-24.000'18,"-3.000"4.000"8,-3.000 3.000 8,-2.000 3.000 8,-3.000 6.000 1,1.000 9.000-6,-1.000 10.000-6,1.000 10.000-5,-1.000 13.000-5,1.000 19.000-2,-1.000 19.000-3,1.000 19.000-1,-4.000 10.000-3,-6.000 4.000-1,-6.000 3.000-3,-6.000 3.000-2,-4.000-4.000-2,1.000-8.000-1,-1.000-10.000-2,1.000-9.000-2,1.000-12.000-1,3.000-11.000-1,3.000-14.000-2,4.000-11.000-2,4.000-18.000 1,6.000-22.000 0,7.000-22.000 0,6.000-21.000 2,9.000-23.000-3,13.000-21.000-2,12.000-22.000-5,13.000-22.000-3,4.000-7.000-2,-3.000 10.000-1,-3.000 10.000-1,-2.000 9.000-1,-5.000 13.000 3,-2.000 20.000 6,-3.000 18.000 7,-3.000 20.000 6,-7.000 19.000 7,-9.000 22.000 10,-10.000 22.000 8,-8.000 23.000 10,-8.000 11.000 3,-2.000 4.000-1,-3.000 3.000 0,-3.000 3.000 0,-4.000 3.000-3,-3.000 3.000-4,-3.000 3.000-5,-2.000 4.000-3,-1.000 1.000-4,3.000 0.000-5,3.000 0.000-3,4.000 0.000-5,1.000-5.000-3,0.000-9.000-1,0.000-10.000-3,0.000-8.000-1</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2"/>
    </inkml:context>
    <inkml:brush xml:id="br0">
      <inkml:brushProperty name="width" value="0.051713515073061" units="cm"/>
      <inkml:brushProperty name="height" value="0.051713515073061" units="cm"/>
      <inkml:brushProperty name="color" value="#00bff3"/>
      <inkml:brushProperty name="ignorePressure" value="0"/>
    </inkml:brush>
  </inkml:definitions>
  <inkml:trace contextRef="#ctx0" brushRef="#br0">9550.000 18550.000 425,'-47.000'-43.000'36,"6.000"17.000"9,7.000 15.000 7,6.000 16.000 9,3.000 12.000-1,0.000 9.000-7,0.000 10.000-8,0.000 10.000-8,1.000 7.000-6,4.000 6.000-4,3.000 7.000-4,3.000 6.000-4,1.000 3.000-2,1.000 0.000-3,-1.000 0.000-2,1.000 0.000-1,1.000-2.000-2,3.000-3.000-2,3.000-3.000-1,4.000-2.000-1,5.000-6.000-2,10.000-6.000-2,10.000-6.000-1,9.000-6.000-1,10.000-10.000-6,14.000-12.000-7,11.000-13.000-8,14.000-12.000-9,2.000-15.000-1,-6.000-15.000 4,-6.000-15.000 5,-6.000-16.000 4,-9.000-8.000 3,-8.000 0.000 0,-10.000 0.000 2,-9.000 0.000 1,-9.000-4.000 2,-5.000-5.000 5,-7.000-7.000 5,-5.000-5.000 4,-4.000-4.000 2,0.000 0.000 1,0.000 0.000 0,0.000 0.000 1,-5.000 9.000-1,-9.000 19.000 1,-10.000 19.000 1,-8.000 19.000-1,-6.000 12.000-2,1.000 6.000-5,-1.000 7.000-5,1.000 6.000-4,-1.000 7.000-3,1.000 10.000 2,-1.000 10.000 0,1.000 9.000 1,-1.000 10.000-5,1.000 14.000-12,-1.000 11.000-11,1.000 14.000-11,4.000-3.000-1,9.000-15.000 7,10.000-15.000 9,10.000-16.000 8,2.000-8.000 3,-3.000 0.000 1,-3.000 0.000-1,-2.000 0.000 0</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3"/>
    </inkml:context>
    <inkml:brush xml:id="br0">
      <inkml:brushProperty name="width" value="0.0438275709748268" units="cm"/>
      <inkml:brushProperty name="height" value="0.0438275709748268" units="cm"/>
      <inkml:brushProperty name="color" value="#00bff3"/>
      <inkml:brushProperty name="ignorePressure" value="0"/>
    </inkml:brush>
  </inkml:definitions>
  <inkml:trace contextRef="#ctx0" brushRef="#br0">10250.000 19050.000 501,'26.000'21.000'7,"4.000"-5.000"12,3.000-7.000 12,3.000-5.000 13,1.000-4.000 5,1.000 0.000-2,-1.000 0.000-2,1.000 0.000-3,-1.000 0.000-3,1.000 0.000-6,-1.000 0.000-5,1.000 0.000-5,-4.000 7.000-3,-6.000 17.000-2,-6.000 15.000-2,-6.000 16.000 0,-7.000 10.000-4,-6.000 7.000-5,-6.000 6.000-5,-6.000 7.000-4,-7.000 0.000-4,-6.000-2.000-3,-6.000-3.000-2,-6.000-3.000-2,-2.000-6.000-1,3.000-5.000 2,3.000-7.000 1,4.000-5.000 1,5.000-8.000 4,10.000-5.000 4,10.000-7.000 6,9.000-5.000 5,15.000-11.000-1,22.000-11.000-3,22.000-14.000-6,23.000-11.000-4,10.000-11.000-6,0.000-5.000-6,0.000-7.000-7,0.000-5.000-6,-5.000-1.000-4,-9.000 6.000-3,-10.000 7.000-2,-8.000 6.000-1,-11.000 4.000-2,-8.000 4.000-1,-10.000 3.000-1,-9.000 3.000-2</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3"/>
    </inkml:context>
    <inkml:brush xml:id="br0">
      <inkml:brushProperty name="width" value="0.0360340662300587" units="cm"/>
      <inkml:brushProperty name="height" value="0.0360340662300587" units="cm"/>
      <inkml:brushProperty name="color" value="#00bff3"/>
      <inkml:brushProperty name="ignorePressure" value="0"/>
    </inkml:brush>
  </inkml:definitions>
  <inkml:trace contextRef="#ctx0" brushRef="#br0">5950.000 16700.000 610,'-11.000'-47.000'59,"28.000"6.000"-4,28.000 7.000-2,29.000 6.000-3,19.000 4.000-6,14.000 4.000-9,11.000 3.000-9,14.000 3.000-9,0.000 3.000-4,-8.000 3.000-1,-10.000 3.000-1,-9.000 4.000 0,-12.000 2.000-7,-11.000 4.000-15,-14.000 3.000-14,-11.000 3.000-13,-11.000 1.000-12,-5.000 1.000-6,-7.000-1.000-8,-5.000 1.000-7</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3"/>
    </inkml:context>
    <inkml:brush xml:id="br0">
      <inkml:brushProperty name="width" value="0.0389467030763626" units="cm"/>
      <inkml:brushProperty name="height" value="0.0389467030763626" units="cm"/>
      <inkml:brushProperty name="color" value="#00bff3"/>
      <inkml:brushProperty name="ignorePressure" value="0"/>
    </inkml:brush>
  </inkml:definitions>
  <inkml:trace contextRef="#ctx0" brushRef="#br0">6750.000 15850.000 564,'-66.000'7.000'51,"19.000"17.000"4,19.000 15.000 4,19.000 16.000 5,9.000 13.000-4,0.000 14.000-10,0.000 11.000-10,0.000 14.000-11,0.000 5.000-10,0.000 1.000-11,0.000-1.000-9,0.000 1.000-11,1.000-7.000-6,4.000-12.000-2,3.000-13.000-3,3.000-12.000-2,4.000-13.000-3,7.000-12.000-4,6.000-13.000-5,7.000-12.000-4,-1.000-12.000-4,-6.000-8.000 0,-6.000-10.000-2,-6.000-9.000-2</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4"/>
    </inkml:context>
    <inkml:brush xml:id="br0">
      <inkml:brushProperty name="width" value="0.0438274405896664" units="cm"/>
      <inkml:brushProperty name="height" value="0.0438274405896664" units="cm"/>
      <inkml:brushProperty name="color" value="#00bff3"/>
      <inkml:brushProperty name="ignorePressure" value="0"/>
    </inkml:brush>
  </inkml:definitions>
  <inkml:trace contextRef="#ctx0" brushRef="#br0">7650.000 15700.000 501,'-2.000'-43.000'47,"-3.000"17.000"3,-3.000 15.000 4,-2.000 16.000 4,-3.000 12.000-2,1.000 9.000-7,-1.000 10.000-8,1.000 10.000-6,1.000 8.000-5,3.000 10.000-6,3.000 10.000-3,4.000 9.000-5,4.000-2.000-5,6.000-12.000-5,7.000-13.000-5,6.000-12.000-6,9.000-9.000-5,13.000-2.000-3,12.000-3.000-3,13.000-3.000-5,7.000-6.000-6,4.000-5.000-10,3.000-7.000-9,3.000-5.000-11,-5.000-8.000 0,-12.000-5.000 10,-13.000-7.000 9,-12.000-5.000 9,-9.000-3.000 4,-2.000 4.000-3,-3.000 3.000-2,-3.000 3.000-3</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4"/>
    </inkml:context>
    <inkml:brush xml:id="br0">
      <inkml:brushProperty name="width" value="0.0382420122623444" units="cm"/>
      <inkml:brushProperty name="height" value="0.0382420122623444" units="cm"/>
      <inkml:brushProperty name="color" value="#00bff3"/>
      <inkml:brushProperty name="ignorePressure" value="0"/>
    </inkml:brush>
  </inkml:definitions>
  <inkml:trace contextRef="#ctx0" brushRef="#br0">8700.000 15300.000 575,'-72.000'-21.000'33,"6.000"10.000"0,7.000 10.000 1,6.000 9.000 0,4.000 13.000 0,4.000 20.000 2,3.000 18.000 2,3.000 20.000 1,1.000 14.000-1,1.000 14.000-5,-1.000 11.000-5,1.000 14.000-6,-1.000 16.000-6,1.000 22.000-10,-1.000 22.000-8,1.000 23.000-10,1.000-8.000-15,3.000-33.000-22,3.000-35.000-22,4.000-34.000-21</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3"/>
    </inkml:context>
    <inkml:brush xml:id="br0">
      <inkml:brushProperty name="width" value="0.0480444766581059" units="cm"/>
      <inkml:brushProperty name="height" value="0.0480444766581059" units="cm"/>
      <inkml:brushProperty name="color" value="#f2395b"/>
      <inkml:brushProperty name="ignorePressure" value="0"/>
    </inkml:brush>
  </inkml:definitions>
  <inkml:trace contextRef="#ctx0" brushRef="#br0">57250.000 12300.000 457,'23.000'-49.000'0,"-3.000"4.000"0,-3.000 3.000 0,-2.000 3.000 0,-1.000 9.000 9,3.000 16.000 18,3.000 15.000 18,4.000 17.000 18,5.000 17.000 5,10.000 23.000-10,10.000 22.000-8,9.000 22.000-9,6.000 16.000-6,3.000 14.000-3,3.000 11.000-4,4.000 14.000-2,1.000 10.000-5,0.000 9.000-4,0.000 10.000-6,0.000 10.000-5,0.000 10.000-3,0.000 13.000-1,0.000 12.000-2,0.000 13.000 0,-5.000-4.000-7,-9.000-18.000-12,-10.000-19.000-12,-8.000-18.000-12,-9.000-26.000-4,-6.000-31.000 6,-6.000-31.000 4,-6.000-31.000 6</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06"/>
    </inkml:context>
    <inkml:brush xml:id="br0">
      <inkml:brushProperty name="width" value="0.0383259728550911" units="cm"/>
      <inkml:brushProperty name="height" value="0.0383259728550911" units="cm"/>
      <inkml:brushProperty name="color" value="#00bff3"/>
      <inkml:brushProperty name="ignorePressure" value="0"/>
    </inkml:brush>
  </inkml:definitions>
  <inkml:trace contextRef="#ctx0" brushRef="#br0">21150.000 18450.000 574,'-116.000'167.000'129,"19.000"-16.000"-29,19.000-15.000-29,19.000-15.000-30,7.000-3.000-16,-3.000 14.000-5,-3.000 11.000-3,-2.000 14.000-4,-1.000 3.000-5,3.000-2.000-6,3.000-3.000-6,4.000-3.000-6,4.000-12.000-6,6.000-18.000-5,7.000-19.000-5,6.000-18.000-5,10.000-26.000-6,17.000-31.000-6,15.000-31.000-5,16.000-31.000-6,4.000-16.000 1,-6.000 0.000 5,-6.000 0.000 6,-6.000 0.000 7</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13"/>
    </inkml:context>
    <inkml:brush xml:id="br0">
      <inkml:brushProperty name="width" value="0.0406790114939213" units="cm"/>
      <inkml:brushProperty name="height" value="0.0406790114939213" units="cm"/>
      <inkml:brushProperty name="color" value="#00bff3"/>
      <inkml:brushProperty name="ignorePressure" value="0"/>
    </inkml:brush>
  </inkml:definitions>
  <inkml:trace contextRef="#ctx0" brushRef="#br0">19350.000 24750.000 540,'-27.000'-68.000'28,"-3.000"17.000"1,-3.000 15.000 0,-2.000 16.000-1,-3.000 12.000 0,1.000 9.000-3,-1.000 10.000-2,1.000 10.000-4,-1.000 8.000-1,1.000 10.000-2,-1.000 10.000-3,1.000 9.000-1,-1.000 12.000-2,1.000 16.000 1,-1.000 15.000-2,1.000 17.000 1,1.000 3.000-2,3.000-5.000-2,3.000-7.000-2,4.000-5.000-2,2.000-9.000-1,4.000-9.000 2,3.000-10.000 0,3.000-8.000 2,12.000-17.000-3,22.000-21.000-6,22.000-22.000-5,23.000-22.000-5,13.000-18.000-3,6.000-11.000 1,7.000-14.000 2,6.000-11.000 2,-1.000-9.000 0,-5.000-3.000 2,-7.000-3.000 1,-5.000-2.000 1,-9.000 5.000 1,-9.000 16.000 2,-10.000 15.000 1,-8.000 17.000 2,-11.000 22.000 5,-8.000 32.000 10,-10.000 31.000 9,-9.000 32.000 11,-9.000 13.000 2,-5.000-3.000-4,-7.000-3.000-3,-5.000-2.000-5,-1.000-6.000-4,6.000-6.000-3,7.000-6.000-4,6.000-6.000-2,3.000-7.000-3,0.000-6.000-3,0.000-6.000-1,0.000-6.000-2,3.000-9.000-2,6.000-8.000-2,7.000-10.000-3,6.000-9.000-1,6.000-9.000-3,6.000-5.000 0,7.000-7.000-2,6.000-5.000 0,4.000-14.000-1,4.000-18.000-2,3.000-19.000 0,3.000-18.000-2,-1.000-10.000 0,-2.000 0.000 1,-3.000 0.000 3,-3.000 0.000 1,-6.000-2.000 2,-5.000-3.000 2,-7.000-3.000 2,-5.000-2.000 2,-9.000 3.000 1,-9.000 14.000 2,-10.000 11.000 2,-8.000 14.000 2,-9.000 10.000 0,-6.000 9.000 2,-6.000 10.000 0,-6.000 10.000 1,-7.000 7.000 0,-6.000 6.000-1,-6.000 7.000-1,-6.000 6.000 0,-4.000 7.000-2,1.000 10.000-3,-1.000 10.000-3,1.000 9.000-3,-1.000 7.000-4,1.000 7.000-5,-1.000 6.000-5,1.000 7.000-4,4.000 5.000-1,9.000 7.000 2,10.000 6.000 2,10.000 7.000 2,5.000-6.000-1,4.000-15.000-6,3.000-15.000-6,3.000-16.000-6</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37"/>
    </inkml:context>
    <inkml:brush xml:id="br0">
      <inkml:brushProperty name="width" value="0.0219999961555004" units="cm"/>
      <inkml:brushProperty name="height" value="0.0219999961555004" units="cm"/>
      <inkml:brushProperty name="color" value="#00bff3"/>
      <inkml:brushProperty name="ignorePressure" value="0"/>
    </inkml:brush>
  </inkml:definitions>
  <inkml:trace contextRef="#ctx0" brushRef="#br0">20400.000 19350.000 999,'31.000'21.000'-3,"13.000"-5.000"-6,12.000-7.000-7,13.000-5.000-6,-2.000-6.000 1,-16.000-3.000 8,-15.000-3.000 8,-15.000-2.000 9,-9.000-6.000 4,1.000-6.000 1,-1.000-6.000 1,1.000-6.000 1,-1.000-6.000-1,1.000-2.000-5,-1.000-3.000-3,1.000-3.000-5,-3.000 1.000-5,-2.000 6.000-10,-3.000 7.000-9,-3.000 6.000-8</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38"/>
    </inkml:context>
    <inkml:brush xml:id="br0">
      <inkml:brushProperty name="width" value="0.0450985990464687" units="cm"/>
      <inkml:brushProperty name="height" value="0.0450985990464687" units="cm"/>
      <inkml:brushProperty name="color" value="#00bff3"/>
      <inkml:brushProperty name="ignorePressure" value="0"/>
    </inkml:brush>
  </inkml:definitions>
  <inkml:trace contextRef="#ctx0" brushRef="#br0">20800.000 18900.000 487,'1.000'-46.000'12,"4.000"10.000"4,3.000 10.000 5,3.000 9.000 3,-2.000 9.000 5,-6.000 9.000 8,-6.000 10.000 6,-6.000 10.000 7,-7.000 11.000-2,-6.000 17.000-10,-6.000 15.000-10,-6.000 16.000-11,-4.000 15.000-6,1.000 16.000-3,-1.000 15.000-2,1.000 17.000-3,-3.000 11.000-2,-2.000 10.000-1,-3.000 10.000-3,-3.000 9.000 0,-1.000-2.000-2,4.000-12.000 0,3.000-13.000 0,3.000-12.000 1,1.000-16.000-2,1.000-19.000 0,-1.000-18.000-2,1.000-19.000-1,10.000-37.000-6,22.000-52.000-10,22.000-53.000-10,23.000-53.000-10,11.000-29.000-1,4.000-3.000 8,3.000-3.000 9,3.000-2.000 7,-1.000 5.000 7,-2.000 16.000 3,-3.000 15.000 4,-3.000 17.000 4,-6.000 11.000 2,-5.000 10.000 2,-7.000 10.000 3,-5.000 9.000 1,-8.000 23.000 11,-5.000 38.000 18,-7.000 37.000 20,-5.000 38.000 18,-4.000 15.000 3,0.000-6.000-14,0.000-6.000-15,0.000-6.000-14,1.000-2.000-10,4.000 3.000-2,3.000 3.000-3,3.000 4.000-4,1.000-4.000-3,1.000-9.000-5,-1.000-10.000-3,1.000-8.000-5,4.000-14.000-8,9.000-15.000-11,10.000-15.000-12,10.000-16.000-10,4.000-18.000-3,0.000-18.000 7,0.000-19.000 6,0.000-18.000 7,-4.000-7.000 4,-5.000 6.000 2,-7.000 7.000 0,-5.000 6.000 2,-6.000 4.000 2,-3.000 4.000 2,-3.000 3.000 3,-2.000 3.000 3,-5.000 6.000 3,-2.000 9.000 4,-3.000 10.000 5,-3.000 10.000 3,-1.000 8.000 11,4.000 10.000 14,3.000 10.000 14,3.000 9.000 16,1.000 15.000 1,1.000 22.000-12,-1.000 22.000-11,1.000 23.000-12,-3.000 11.000-8,-2.000 4.000-3,-3.000 3.000-3,-3.000 3.000-4,-2.000-1.000-3,0.000-2.000-7,0.000-3.000-5,0.000-3.000-6,0.000-9.000-5,0.000-11.000-5,0.000-14.000-4,0.000-11.000-4,4.000-15.000-8,10.000-16.000-10,10.000-15.000-9,9.000-15.000-10,1.000-9.000 2,-6.000 1.000 12,-6.000-1.000 12,-6.000 1.000 13</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39"/>
    </inkml:context>
    <inkml:brush xml:id="br0">
      <inkml:brushProperty name="width" value="0.0494108870625496" units="cm"/>
      <inkml:brushProperty name="height" value="0.0494108870625496" units="cm"/>
      <inkml:brushProperty name="color" value="#00bff3"/>
      <inkml:brushProperty name="ignorePressure" value="0"/>
    </inkml:brush>
  </inkml:definitions>
  <inkml:trace contextRef="#ctx0" brushRef="#br0">22050.000 19700.000 445,'21.000'-86.000'-8,"-5.000"28.000"17,-7.000 28.000 16,-5.000 29.000 18,-4.000 19.000 4,0.000 14.000-7,0.000 11.000-7,0.000 14.000-8,0.000 7.000-4,0.000 3.000-2,0.000 3.000-2,0.000 4.000-3,0.000 1.000-1,0.000 0.000-2,0.000 0.000-2,0.000 0.000-2,0.000-5.000-2,0.000-9.000-4,0.000-10.000-2,0.000-8.000-3,3.000-14.000-4,6.000-15.000-5,7.000-15.000-3,6.000-16.000-5,6.000-16.000-1,6.000-16.000 0,7.000-15.000 1,6.000-15.000 1,3.000-7.000 1,0.000 3.000-1,0.000 3.000-1,0.000 4.000-1,-4.000 5.000 4,-5.000 10.000 4,-7.000 10.000 5,-5.000 9.000 5,-8.000 12.000 8,-5.000 16.000 7,-7.000 15.000 10,-5.000 17.000 7,-4.000 10.000 3,0.000 6.000-5,0.000 7.000-3,0.000 6.000-4,-2.000 9.000-1,-3.000 13.000 5,-3.000 12.000 4,-2.000 13.000 4,0.000-2.000-1,7.000-16.000-8,6.000-15.000-8,7.000-15.000-7,8.000-14.000-7,14.000-8.000-8,11.000-10.000-8,14.000-9.000-7,5.000-16.000-6,1.000-22.000-4,-1.000-22.000-5,1.000-21.000-4,-4.000-12.000 0,-6.000 1.000 5,-6.000-1.000 6,-6.000 1.000 4,-6.000 4.000 5,-2.000 9.000 5,-3.000 10.000 4,-3.000 10.000 4,-6.000 7.000 5,-5.000 6.000 5,-7.000 7.000 6,-5.000 6.000 4,-6.000 15.000 12,-3.000 26.000 18,-3.000 24.000 19,-2.000 26.000 18,-1.000 15.000 1,3.000 6.000-16,3.000 7.000-15,4.000 6.000-16,1.000 1.000-9,0.000-3.000-3,0.000-3.000-2,0.000-2.000-3,1.000-6.000-2,4.000-6.000-3,3.000-6.000-3,3.000-6.000-3,4.000-10.000-3,7.000-12.000-3,6.000-13.000-5,7.000-12.000-3,4.000-13.000-3,3.000-12.000-1,3.000-13.000 0,4.000-12.000-2,2.000-19.000 0,4.000-25.000-1,3.000-25.000-1,3.000-25.000 0,-2.000-11.000 0,-6.000 3.000 4,-6.000 3.000 1,-6.000 4.000 3,-7.000 4.000 3,-6.000 6.000 5,-6.000 7.000 4,-6.000 6.000 4,-10.000 9.000 4,-12.000 13.000 3,-13.000 12.000 2,-12.000 13.000 3,-10.000 9.000 1,-6.000 6.000 0,-6.000 7.000-2,-6.000 6.000-1,-7.000 10.000-1,-6.000 17.000-1,-6.000 15.000-1,-6.000 16.000-2,-10.000 21.000-5,-12.000 29.000-10,-13.000 28.000-10,-12.000 28.000-9,1.000 12.000-9,16.000-3.000-8,15.000-3.000-7,17.000-2.000-9,10.000-8.000-4,6.000-8.000 0,7.000-10.000-2,6.000-9.000 0</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2"/>
    </inkml:context>
    <inkml:brush xml:id="br0">
      <inkml:brushProperty name="width" value="0.0383163280785084" units="cm"/>
      <inkml:brushProperty name="height" value="0.0383163280785084" units="cm"/>
      <inkml:brushProperty name="color" value="#00bff3"/>
      <inkml:brushProperty name="ignorePressure" value="0"/>
    </inkml:brush>
  </inkml:definitions>
  <inkml:trace contextRef="#ctx0" brushRef="#br0">25950.000 8200.000 574,'-25.000'-91.000'84,"0.000"19.000"-12,0.000 19.000-13,0.000 19.000-12,-2.000 13.000-9,-3.000 10.000-8,-3.000 10.000-6,-2.000 9.000-8,-8.000 10.000-4,-8.000 14.000-2,-10.000 11.000-3,-9.000 14.000-2,-2.000 8.000-1,6.000 7.000 0,7.000 6.000 1,6.000 7.000-1,6.000 2.000-1,6.000 1.000-2,7.000-1.000-2,6.000 1.000-3,3.000 1.000 0,0.000 3.000 1,0.000 3.000 1,0.000 4.000 2,3.000-3.000 1,6.000-5.000 0,7.000-7.000 0,6.000-5.000 1,4.000-6.000 0,4.000-3.000-1,3.000-3.000-1,3.000-2.000-1,7.000-9.000-1,14.000-12.000-3,11.000-13.000-3,14.000-12.000-2,13.000-10.000-3,16.000-6.000-3,15.000-6.000-4,17.000-6.000-4,5.000-10.000-4,-3.000-12.000-5,-3.000-13.000-4,-2.000-12.000-5,-9.000-4.000 0,-12.000 7.000 5,-13.000 6.000 6,-12.000 7.000 5,-12.000 4.000 2,-8.000 3.000-1,-10.000 3.000-1,-9.000 4.000-1</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3"/>
    </inkml:context>
    <inkml:brush xml:id="br0">
      <inkml:brushProperty name="width" value="0.0368957631289959" units="cm"/>
      <inkml:brushProperty name="height" value="0.0368957631289959" units="cm"/>
      <inkml:brushProperty name="color" value="#00bff3"/>
      <inkml:brushProperty name="ignorePressure" value="0"/>
    </inkml:brush>
  </inkml:definitions>
  <inkml:trace contextRef="#ctx0" brushRef="#br0">26400.000 8650.000 596,'-38.000'0.000'47,"26.000"0.000"2,24.000 0.000 2,26.000 0.000 3,18.000-2.000-4,13.000-3.000-10,12.000-3.000-10,13.000-2.000-9,7.000-5.000-6,4.000-2.000-1,3.000-3.000-1,3.000-3.000 0,-2.000-1.000-7,-6.000 4.000-8,-6.000 3.000-9,-6.000 3.000-9,-7.000 1.000-10,-6.000 1.000-10,-6.000-1.000-9,-6.000 1.000-10</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3"/>
    </inkml:context>
    <inkml:brush xml:id="br0">
      <inkml:brushProperty name="width" value="0.0377101078629494" units="cm"/>
      <inkml:brushProperty name="height" value="0.0377101078629494" units="cm"/>
      <inkml:brushProperty name="color" value="#00bff3"/>
      <inkml:brushProperty name="ignorePressure" value="0"/>
    </inkml:brush>
  </inkml:definitions>
  <inkml:trace contextRef="#ctx0" brushRef="#br0">27350.000 7750.000 583,'-46.000'-36.000'56,"10.000"28.000"-1,10.000 28.000-1,9.000 29.000-1,6.000 21.000-4,3.000 16.000-7,3.000 15.000-8,4.000 17.000-7,-1.000 8.000-7,-3.000 4.000-5,-3.000 3.000-6,-2.000 3.000-7,-1.000 6.000-7,3.000 9.000-10,3.000 10.000-9,4.000 10.000-11,1.000-11.000-1,0.000-27.000 5,0.000-28.000 7,0.000-28.000 6,1.000-20.000-4,4.000-8.000-13,3.000-10.000-13,3.000-9.000-13</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4"/>
    </inkml:context>
    <inkml:brush xml:id="br0">
      <inkml:brushProperty name="width" value="0.052990298718214" units="cm"/>
      <inkml:brushProperty name="height" value="0.052990298718214" units="cm"/>
      <inkml:brushProperty name="color" value="#00bff3"/>
      <inkml:brushProperty name="ignorePressure" value="0"/>
    </inkml:brush>
  </inkml:definitions>
  <inkml:trace contextRef="#ctx0" brushRef="#br0">29450.000 7650.000 415,'-24.000'-46.000'0,"4.000"10.000"0,3.000 10.000 0,3.000 9.000 0,-2.000 4.000 6,-6.000 1.000 15,-6.000-1.000 13,-6.000 1.000 13,-2.000 1.000 4,3.000 3.000-9,3.000 3.000-8,4.000 4.000-7,-3.000 4.000-8,-5.000 6.000-5,-7.000 7.000-5,-5.000 6.000-6,-4.000 9.000-2,0.000 13.000 1,0.000 12.000 1,0.000 13.000 0,-2.000 9.000 1,-3.000 6.000 1,-3.000 7.000-1,-2.000 6.000 2,0.000 4.000 0,7.000 4.000 1,6.000 3.000 2,7.000 3.000 1,7.000-1.000 0,9.000-2.000 0,10.000-3.000 1,10.000-3.000-1,5.000-9.000-2,4.000-11.000-1,3.000-14.000-3,3.000-11.000-2,7.000-12.000 0,14.000-9.000 1,11.000-10.000 1,14.000-8.000 1,7.000-12.000-3,3.000-12.000-9,3.000-13.000-9,4.000-12.000-8,1.000-10.000-5,0.000-6.000-1,0.000-6.000-2,0.000-6.000-1,-4.000-2.000 2,-5.000 3.000 3,-7.000 3.000 5,-5.000 4.000 3,-9.000 5.000 4,-9.000 10.000 2,-10.000 10.000 1,-8.000 9.000 3,-8.000 9.000 9,-2.000 9.000 15,-3.000 10.000 17,-3.000 10.000 15,-4.000 7.000 5,-3.000 6.000-7,-3.000 7.000-7,-2.000 6.000-7,-1.000 3.000-4,3.000 0.000-5,3.000 0.000-2,4.000 0.000-4,7.000-8.000-6,13.000-16.000-7,12.000-15.000-7,13.000-15.000-7,7.000-15.000-6,4.000-12.000-5,3.000-13.000-4,3.000-12.000-4,1.000-9.000-2,1.000-2.000 5,-1.000-3.000 2,1.000-3.000 3,-6.000 5.000 4,-8.000 17.000 1,-10.000 15.000 4,-9.000 16.000 1,-9.000 15.000 12,-5.000 16.000 19,-7.000 15.000 20,-5.000 17.000 20,-6.000 7.000 4,-3.000 0.000-12,-3.000 0.000-11,-2.000 0.000-11,-1.000 0.000-8,3.000 0.000-2,3.000 0.000-2,4.000 0.000-2,8.000-4.000-8,17.000-5.000-13,15.000-7.000-12,16.000-5.000-12,5.000-11.000-7,-2.000-11.000-1,-3.000-14.000 0,-3.000-11.000-1,5.000-20.000 0,17.000-24.000 0,15.000-26.000 0,16.000-24.000 1,-1.000-7.000 2,-15.000 13.000 4,-15.000 12.000 5,-16.000 13.000 5,-12.000 10.000 4,-5.000 10.000 5,-7.000 10.000 5,-5.000 9.000 5,-11.000 7.000 10,-11.000 7.000 18,-14.000 6.000 16,-11.000 7.000 18,-7.000 8.000 5,0.000 14.000-3,0.000 11.000-6,0.000 14.000-3,1.000 7.000-7,4.000 3.000-7,3.000 3.000-7,3.000 4.000-9,3.000 2.000-3,3.000 4.000-2,3.000 3.000-1,4.000 3.000-2,1.000 1.000-2,0.000 1.000-2,0.000-1.000-2,0.000 1.000-3,3.000-3.000-1,6.000-2.000-2,7.000-3.000-2,6.000-3.000-1,6.000-7.000-3,6.000-9.000-4,7.000-10.000-5,6.000-8.000-4,4.000-12.000-2,4.000-12.000-2,3.000-13.000-2,3.000-12.000-2,3.000-16.000 1,3.000-19.000 1,3.000-18.000 2,4.000-19.000 1,-6.000-8.000 2,-11.000 3.000 0,-14.000 3.000 1,-11.000 4.000 0,-12.000 7.000 3,-9.000 13.000 2,-10.000 12.000 4,-8.000 13.000 3,-12.000 9.000 2,-12.000 6.000 3,-13.000 7.000 2,-12.000 6.000 1,-9.000 7.000 0,-2.000 10.000-5,-3.000 10.000-4,-3.000 9.000-6,1.000 6.000-2,6.000 3.000-1,7.000 3.000-1,6.000 4.000-1,6.000 1.000-4,6.000 0.000-5,7.000 0.000-6,6.000 0.000-6</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4"/>
    </inkml:context>
    <inkml:brush xml:id="br0">
      <inkml:brushProperty name="width" value="0.0381204523146152" units="cm"/>
      <inkml:brushProperty name="height" value="0.0381204523146152" units="cm"/>
      <inkml:brushProperty name="color" value="#00bff3"/>
      <inkml:brushProperty name="ignorePressure" value="0"/>
    </inkml:brush>
  </inkml:definitions>
  <inkml:trace contextRef="#ctx0" brushRef="#br0">33000.000 8100.000 577,'-30.000'-2.000'10,"41.000"-3.000"23,40.000-3.000 21,42.000-2.000 22,22.000-3.000 3,7.000 1.000-17,6.000-1.000-17,7.000 1.000-16,-3.000 1.000-11,-8.000 3.000-7,-10.000 3.000-5,-9.000 4.000-7,-4.000 1.000-8,4.000 0.000-7,3.000 0.000-9,3.000 0.000-9,-8.000 0.000-2,-19.000 0.000 2,-18.000 0.000 3,-19.000 0.000 2,-16.000 1.000-2,-12.000 4.000-8,-13.000 3.000-8,-12.000 3.000-8</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1"/>
    </inkml:context>
    <inkml:brush xml:id="br0">
      <inkml:brushProperty name="width" value="0.0341636836528778" units="cm"/>
      <inkml:brushProperty name="height" value="0.0341636836528778" units="cm"/>
      <inkml:brushProperty name="color" value="#f2395b"/>
      <inkml:brushProperty name="ignorePressure" value="0"/>
    </inkml:brush>
  </inkml:definitions>
  <inkml:trace contextRef="#ctx0" brushRef="#br0">51300.000 42500.000 643,'90.000'-113.000'5,"-18.000"26.000"9,-19.000 24.000 9,-18.000 26.000 10,-10.000 13.000 5,0.000 4.000 0,0.000 3.000 2,0.000 3.000 0,-4.000 7.000-3,-5.000 14.000-7,-7.000 11.000-6,-5.000 14.000-7,-4.000 8.000-6,0.000 7.000-5,0.000 6.000-5,0.000 7.000-7,-2.000 0.000-3,-3.000-2.000-4,-3.000-3.000-3,-2.000-3.000-3,6.000-15.000-10,20.000-24.000-15,18.000-26.000-14,20.000-24.000-16,3.000-10.000 0,-8.000 6.000 17,-10.000 7.000 17,-9.000 6.000 15</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3"/>
    </inkml:context>
    <inkml:brush xml:id="br0">
      <inkml:brushProperty name="width" value="0.0428333021700382" units="cm"/>
      <inkml:brushProperty name="height" value="0.0428333021700382" units="cm"/>
      <inkml:brushProperty name="color" value="#f2395b"/>
      <inkml:brushProperty name="ignorePressure" value="0"/>
    </inkml:brush>
  </inkml:definitions>
  <inkml:trace contextRef="#ctx0" brushRef="#br0">58950.000 13450.000 513,'-25.000'-22.000'3,"0.000"6.000"6,0.000 7.000 6,0.000 6.000 6,-2.000 6.000 7,-3.000 6.000 8,-3.000 7.000 8,-2.000 6.000 9,-8.000 10.000 0,-8.000 17.000-6,-10.000 15.000-7,-9.000 16.000-8,-13.000 16.000-4,-16.000 20.000-4,-15.000 18.000-3,-15.000 20.000-4,-6.000 3.000-5,7.000-8.000-9,6.000-10.000-7,7.000-9.000-9,8.000-16.000-9,14.000-22.000-7,11.000-22.000-8,14.000-21.000-9,10.000-18.000-6,9.000-12.000-6,10.000-13.000-6,10.000-12.000-5</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4"/>
    </inkml:context>
    <inkml:brush xml:id="br0">
      <inkml:brushProperty name="width" value="0.0396359488368034" units="cm"/>
      <inkml:brushProperty name="height" value="0.0396359488368034" units="cm"/>
      <inkml:brushProperty name="color" value="#00bff3"/>
      <inkml:brushProperty name="ignorePressure" value="0"/>
    </inkml:brush>
  </inkml:definitions>
  <inkml:trace contextRef="#ctx0" brushRef="#br0">33000.000 8650.000 555,'-72.000'21.000'1,"6.000"-5.000"4,7.000-7.000 4,6.000-5.000 2,6.000-4.000 8,6.000 0.000 12,7.000 0.000 12,6.000 0.000 12,18.000 0.000 2,32.000 0.000-6,31.000 0.000-6,32.000 0.000-6,21.000-2.000-8,13.000-3.000-7,12.000-3.000-8,13.000-2.000-9,10.000-3.000-7,10.000 1.000-9,10.000-1.000-8,9.000 1.000-9,1.000 1.000-7,-6.000 3.000-4,-6.000 3.000-5,-6.000 4.000-5,-18.000 1.000 0,-28.000 0.000 6,-28.000 0.000 5,-27.000 0.000 6,-17.000 1.000 2,-3.000 4.000-2,-3.000 3.000 0,-2.000 3.000-1</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5"/>
    </inkml:context>
    <inkml:brush xml:id="br0">
      <inkml:brushProperty name="width" value="0.0373505726456642" units="cm"/>
      <inkml:brushProperty name="height" value="0.0373505726456642" units="cm"/>
      <inkml:brushProperty name="color" value="#00bff3"/>
      <inkml:brushProperty name="ignorePressure" value="0"/>
    </inkml:brush>
  </inkml:definitions>
  <inkml:trace contextRef="#ctx0" brushRef="#br0">34250.000 6700.000 589,'-113.000'3.000'46,"26.000"6.000"-11,24.000 7.000-10,26.000 6.000-10,7.000 7.000-3,-9.000 10.000 7,-10.000 10.000 7,-8.000 9.000 7,-3.000 1.000-2,7.000-6.000-7,6.000-6.000-8,7.000-6.000-8,2.000-7.000-5,1.000-6.000-2,-1.000-6.000 0,1.000-6.000-2,4.000-2.000-1,9.000 3.000 1,10.000 3.000 1,10.000 4.000 0,5.000 2.000-1,4.000 4.000-1,3.000 3.000-2,3.000 3.000 0,7.000-1.000-2,14.000-2.000 0,11.000-3.000-1,14.000-3.000 0,8.000-6.000 0,7.000-5.000 1,6.000-7.000 1,7.000-5.000 0,0.000-6.000 1,-2.000-3.000 1,-3.000-3.000-1,-3.000-2.000 0,-7.000-8.000 1,-9.000-8.000 2,-10.000-10.000 2,-8.000-9.000 1,-9.000-4.000 3,-6.000 4.000 4,-6.000 3.000 3,-6.000 3.000 4,-7.000-2.000 2,-6.000-6.000 4,-6.000-6.000 2,-6.000-6.000 2,-4.000 1.000-1,1.000 9.000-6,-1.000 10.000-6,1.000 10.000-7,-4.000 2.000-6,-6.000-3.000-9,-6.000-3.000-8,-6.000-2.000-9,-2.000 0.000-11,3.000 7.000-15,3.000 6.000-14,4.000 7.000-15</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6"/>
    </inkml:context>
    <inkml:brush xml:id="br0">
      <inkml:brushProperty name="width" value="0.0457766652107239" units="cm"/>
      <inkml:brushProperty name="height" value="0.0457766652107239" units="cm"/>
      <inkml:brushProperty name="color" value="#00bff3"/>
      <inkml:brushProperty name="ignorePressure" value="0"/>
    </inkml:brush>
  </inkml:definitions>
  <inkml:trace contextRef="#ctx0" brushRef="#br0">36700.000 7250.000 480,'0.000'-115.000'3,"0.000"23.000"6,0.000 22.000 6,0.000 22.000 6,-4.000 12.000 3,-5.000 3.000 0,-7.000 3.000 2,-5.000 4.000 0,-8.000 4.000 0,-5.000 6.000 0,-7.000 7.000-1,-5.000 6.000 0,-6.000 12.000-1,-3.000 19.000-3,-3.000 19.000-3,-2.000 19.000-3,-3.000 12.000-2,1.000 6.000-1,-1.000 7.000-1,1.000 6.000-1,2.000 3.000 0,7.000 0.000 0,6.000 0.000 0,7.000 0.000 1,4.000-2.000 0,3.000-3.000-1,3.000-3.000-1,4.000-2.000 0,4.000-8.000 0,6.000-8.000-1,7.000-10.000 1,6.000-9.000 0,7.000-9.000-2,10.000-5.000-3,10.000-7.000-4,9.000-5.000-3,7.000-9.000-4,7.000-9.000-3,6.000-10.000-4,7.000-8.000-4,7.000-12.000-2,9.000-12.000-1,10.000-13.000-1,10.000-12.000-1,0.000-5.000 0,-5.000 3.000 0,-7.000 3.000 0,-5.000 4.000-1,-9.000 4.000 2,-9.000 6.000 4,-10.000 7.000 2,-8.000 6.000 4,-12.000 13.000 4,-12.000 23.000 5,-13.000 22.000 5,-12.000 22.000 4,-9.000 10.000 7,-2.000 1.000 10,-3.000-1.000 9,-3.000 1.000 10,1.000-3.000 2,6.000-2.000-4,7.000-3.000-4,6.000-3.000-4,10.000-10.000-7,17.000-16.000-10,15.000-15.000-9,16.000-15.000-11,5.000-12.000-6,-2.000-6.000-1,-3.000-6.000-1,-3.000-6.000-2,-2.000-6.000-5,0.000-2.000-7,0.000-3.000-8,0.000-3.000-8,-4.000 5.000 5,-5.000 17.000 19,-7.000 15.000 19,-5.000 16.000 17,-8.000 10.000 9,-5.000 7.000-4,-7.000 6.000-4,-5.000 7.000-3,-4.000 4.000 1,0.000 3.000 4,0.000 3.000 4,0.000 4.000 5,3.000-3.000-2,6.000-5.000-7,7.000-7.000-8,6.000-5.000-6,3.000-6.000-10,0.000-3.000-8,0.000-3.000-10,0.000-2.000-10,1.000-6.000-4,4.000-6.000-3,3.000-6.000-1,3.000-6.000-2,-2.000-6.000-3,-6.000-2.000-6,-6.000-3.000-5,-6.000-3.000-7</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6"/>
    </inkml:context>
    <inkml:brush xml:id="br0">
      <inkml:brushProperty name="width" value="0.039938572794199" units="cm"/>
      <inkml:brushProperty name="height" value="0.039938572794199" units="cm"/>
      <inkml:brushProperty name="color" value="#00bff3"/>
      <inkml:brushProperty name="ignorePressure" value="0"/>
    </inkml:brush>
  </inkml:definitions>
  <inkml:trace contextRef="#ctx0" brushRef="#br0">37850.000 7900.000 550,'-21.000'-24.000'8,"10.000"4.000"15,10.000 3.000 15,9.000 3.000 16,12.000 3.000 4,16.000 3.000-6,15.000 3.000-7,17.000 4.000-6,8.000-1.000-5,4.000-3.000-6,3.000-3.000-4,3.000-2.000-6,1.000-1.000-4,1.000 3.000-4,-1.000 3.000-6,1.000 4.000-3,-4.000-1.000-10,-6.000-3.000-12,-6.000-3.000-13,-6.000-2.000-12</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6"/>
    </inkml:context>
    <inkml:brush xml:id="br0">
      <inkml:brushProperty name="width" value="0.0446064360439777" units="cm"/>
      <inkml:brushProperty name="height" value="0.0446064360439777" units="cm"/>
      <inkml:brushProperty name="color" value="#00bff3"/>
      <inkml:brushProperty name="ignorePressure" value="0"/>
    </inkml:brush>
  </inkml:definitions>
  <inkml:trace contextRef="#ctx0" brushRef="#br0">38750.000 7100.000 493,'-68.000'-36.000'56,"17.000"28.000"6,15.000 28.000 6,16.000 29.000 6,7.000 18.000-3,1.000 9.000-13,-1.000 10.000-12,1.000 10.000-13,1.000 5.000-11,3.000 4.000-9,3.000 3.000-10,4.000 3.000-8,-1.000 1.000-10,-3.000 1.000-12,-3.000-1.000-11,-2.000 1.000-11,-1.000-10.000-2,3.000-19.000 8,3.000-18.000 7,4.000-19.000 9,2.000-13.000-1,4.000-6.000-8,3.000-6.000-9,3.000-6.000-8</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47"/>
    </inkml:context>
    <inkml:brush xml:id="br0">
      <inkml:brushProperty name="width" value="0.0528799034655094" units="cm"/>
      <inkml:brushProperty name="height" value="0.0528799034655094" units="cm"/>
      <inkml:brushProperty name="color" value="#00bff3"/>
      <inkml:brushProperty name="ignorePressure" value="0"/>
    </inkml:brush>
  </inkml:definitions>
  <inkml:trace contextRef="#ctx0" brushRef="#br0">40700.000 6850.000 416,'-30.000'-15.000'85,"-9.000"23.000"-8,-10.000 22.000-7,-8.000 22.000-9,-4.000 13.000-8,3.000 7.000-10,3.000 6.000-9,4.000 7.000-9,2.000 2.000-7,4.000 1.000-4,3.000-1.000-3,3.000 1.000-5,3.000-6.000-2,3.000-8.000-2,3.000-10.000-2,4.000-9.000-2,4.000-7.000 0,6.000-3.000 0,7.000-3.000 0,6.000-2.000 0,7.000-8.000-3,10.000-8.000-6,10.000-10.000-6,9.000-9.000-6,9.000-10.000-3,9.000-9.000-2,10.000-10.000 0,10.000-8.000-2,8.000-9.000 1,10.000-6.000 2,10.000-6.000 3,9.000-6.000 3,-4.000-1.000 2,-15.000 7.000 4,-15.000 6.000 2,-16.000 7.000 4,-15.000 10.000 13,-11.000 16.000 23,-14.000 15.000 25,-11.000 17.000 23,-9.000 8.000 4,-3.000 4.000-17,-3.000 3.000-17,-2.000 3.000-16,-1.000 6.000-12,3.000 9.000-4,3.000 10.000-4,4.000 10.000-5,4.000 0.000-5,6.000-5.000-3,7.000-7.000-4,6.000-5.000-3,7.000-11.000-2,10.000-11.000-1,10.000-14.000 0,9.000-11.000-1,6.000-15.000-1,3.000-16.000-1,3.000-15.000-2,4.000-15.000-1,-1.000-11.000 0,-3.000-2.000 2,-3.000-3.000 2,-2.000-3.000 3,-5.000-9.000 2,-2.000-11.000 1,-3.000-14.000 1,-3.000-11.000 1,-9.000-1.000 2,-11.000 13.000 2,-14.000 12.000 2,-11.000 13.000 3,-12.000 9.000 1,-9.000 6.000 4,-10.000 7.000 3,-8.000 6.000 2,-9.000 9.000 2,-6.000 13.000-2,-6.000 12.000-2,-6.000 13.000-2,-6.000 10.000-3,-2.000 10.000-8,-3.000 10.000-8,-3.000 9.000-6,-4.000 13.000-3,-3.000 20.000 1,-3.000 18.000 1,-2.000 20.000 1,5.000-3.000-5,16.000-21.000-13,15.000-22.000-14,17.000-22.000-12</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53"/>
    </inkml:context>
    <inkml:brush xml:id="br0">
      <inkml:brushProperty name="width" value="0.0500000007450581" units="cm"/>
      <inkml:brushProperty name="height" value="0.0500000007450581" units="cm"/>
      <inkml:brushProperty name="color" value="#f2395b"/>
      <inkml:brushProperty name="ignorePressure" value="0"/>
    </inkml:brush>
  </inkml:definitions>
  <inkml:trace contextRef="#ctx0" brushRef="#br0">52925.000 7250.000 333,'118.000'47.000'167,"38.000"35.000"-1,37.000 35.000 1,37.000 35.000 0</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57"/>
    </inkml:context>
    <inkml:brush xml:id="br0">
      <inkml:brushProperty name="width" value="0.0372309051454067" units="cm"/>
      <inkml:brushProperty name="height" value="0.0372309051454067" units="cm"/>
      <inkml:brushProperty name="color" value="#f2395b"/>
      <inkml:brushProperty name="ignorePressure" value="0"/>
    </inkml:brush>
  </inkml:definitions>
  <inkml:trace contextRef="#ctx0" brushRef="#br0">21700.000 21900.000 590,'-47.000'-133.000'44,"6.000"34.000"-4,7.000 35.000-4,6.000 35.000-4,-2.000 19.000-5,-9.000 7.000-7,-10.000 6.000-7,-8.000 7.000-8,-3.000 4.000-3,7.000 3.000-1,6.000 3.000-1,7.000 4.000-1,4.000 2.000 1,3.000 4.000 0,3.000 3.000 1,4.000 3.000 2,2.000 3.000-1,4.000 3.000 1,3.000 3.000 0,3.000 4.000-1,1.000 1.000 1,1.000 0.000 0,-1.000 0.000 0,1.000 0.000 0,1.000 1.000 0,3.000 4.000 1,3.000 3.000-1,4.000 3.000 1,1.000-2.000 0,0.000-6.000-1,0.000-6.000 0,0.000-6.000-1,3.000-6.000 0,6.000-2.000-1,7.000-3.000 1,6.000-3.000-2,4.000-6.000 0,4.000-5.000-3,3.000-7.000-2,3.000-5.000-3,3.000-9.000-1,3.000-9.000-2,3.000-10.000-2,4.000-8.000-3,1.000-9.000 0,0.000-6.000-2,0.000-6.000-2,0.000-6.000-1,-2.000-2.000 0,-3.000 3.000 3,-3.000 3.000 1,-2.000 4.000 3,-6.000 5.000 1,-6.000 10.000-1,-6.000 10.000 0,-6.000 9.000 1,-9.000 15.000 6,-8.000 22.000 15,-10.000 22.000 15,-9.000 23.000 14,-4.000 8.000 6,4.000-3.000-1,3.000-3.000-1,3.000-2.000-2,3.000-6.000-3,3.000-6.000-5,3.000-6.000-5,4.000-6.000-5,1.000-6.000-4,0.000-2.000-4,0.000-3.000-4,0.000-3.000-4,4.000-7.000-4,10.000-9.000-7,10.000-10.000-5,9.000-8.000-7,4.000-9.000-3,1.000-6.000-2,-1.000-6.000-1,1.000-6.000-2,1.000-6.000 0,3.000-2.000 1,3.000-3.000 2,4.000-3.000 2,-3.000 1.000 1,-5.000 6.000 0,-7.000 7.000 1,-5.000 6.000 0,-6.000 10.000 9,-3.000 17.000 16,-3.000 15.000 16,-2.000 16.000 17,-3.000 5.000 5,1.000-2.000-4,-1.000-3.000-6,1.000-3.000-5,2.000-4.000-7,7.000-3.000-8,6.000-3.000-10,7.000-2.000-8,4.000-11.000-10,3.000-15.000-10,3.000-15.000-10,4.000-16.000-10,1.000-10.000-2,0.000-3.000 4,0.000-3.000 4,0.000-2.000 5,-4.000-3.000 3,-5.000 1.000 3,-7.000-1.000 2,-5.000 1.000 3,-6.000 4.000 4,-3.000 9.000 6,-3.000 10.000 5,-2.000 10.000 6,-5.000 5.000 5,-2.000 4.000 7,-3.000 3.000 7,-3.000 3.000 6,-2.000 9.000 9,0.000 16.000 11,0.000 15.000 11,0.000 17.000 10,0.000 5.000-1,0.000-3.000-14,0.000-3.000-13,0.000-2.000-13,1.000-1.000-9,4.000 3.000-2,3.000 3.000-4,3.000 4.000-4,3.000 1.000 0,3.000 0.000-1,3.000 0.000 0,4.000 0.000 1,1.000-5.000-2,0.000-9.000-4,0.000-10.000-3,0.000-8.000-4,1.000-12.000-1,4.000-12.000 1,3.000-13.000 1,3.000-12.000 1,-1.000-12.000-2,-2.000-8.000-3,-3.000-10.000-3,-3.000-9.000-3,-2.000-5.000-1,0.000 0.000 2,0.000 0.000 2,0.000 0.000 2,-5.000 4.000 3,-9.000 10.000 1,-10.000 10.000 2,-8.000 9.000 2,-12.000 9.000 1,-12.000 9.000 0,-13.000 10.000-1,-12.000 10.000-1,-12.000 13.000-2,-8.000 19.000-8,-10.000 19.000-6,-9.000 19.000-6,2.000 2.000-5,17.000-11.000-4,15.000-14.000-4,16.000-11.000-4</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59"/>
    </inkml:context>
    <inkml:brush xml:id="br0">
      <inkml:brushProperty name="width" value="0.0378590449690819" units="cm"/>
      <inkml:brushProperty name="height" value="0.0378590449690819" units="cm"/>
      <inkml:brushProperty name="color" value="#f2395b"/>
      <inkml:brushProperty name="ignorePressure" value="0"/>
    </inkml:brush>
  </inkml:definitions>
  <inkml:trace contextRef="#ctx0" brushRef="#br0">22750.000 22850.000 581,'-2.000'-46.000'36,"-3.000"10.000"-4,-3.000 10.000-4,-2.000 9.000-3,-3.000 2.000-4,1.000-2.000-2,-1.000-3.000-3,1.000-3.000-2,-3.000-1.000-2,-2.000 4.000-1,-3.000 3.000-2,-3.000 3.000-1,-2.000 3.000-1,0.000 3.000-2,0.000 3.000-1,0.000 4.000-2,0.000 1.000 0,0.000 0.000-1,0.000 0.000 0,0.000 0.000 0,0.000 1.000-1,0.000 4.000-1,0.000 3.000-1,0.000 3.000-1,1.000 3.000 0,4.000 3.000 2,3.000 3.000 1,3.000 4.000 1,-2.000 7.000 2,-6.000 13.000-1,-6.000 12.000 1,-6.000 13.000-1,-4.000 9.000 2,1.000 6.000 1,-1.000 7.000 2,1.000 6.000 2,2.000-4.000 0,7.000-11.000 0,6.000-14.000 0,7.000-11.000-1,4.000-6.000 0,3.000 4.000-1,3.000 3.000 0,4.000 3.000-1,1.000-4.000 0,0.000-8.000-1,0.000-10.000-1,0.000-9.000-1,6.000-12.000-2,13.000-11.000-4,12.000-14.000-3,13.000-11.000-5,6.000-11.000-2,0.000-5.000-2,0.000-7.000-3,0.000-5.000-1,-2.000-4.000-1,-3.000 0.000 1,-3.000 0.000 0,-2.000 0.000 1,-6.000 4.000 3,-6.000 10.000 2,-6.000 10.000 2,-6.000 9.000 4,-4.000 10.000 5,1.000 14.000 10,-1.000 11.000 9,1.000 14.000 9,-3.000 7.000 4,-2.000 3.000-3,-3.000 3.000-2,-3.000 4.000-2,-1.000-3.000-3,4.000-5.000-2,3.000-7.000-3,3.000-5.000-2,6.000-11.000-9,9.000-11.000-13,10.000-14.000-15,10.000-11.000-12,4.000-9.000-6,0.000-3.000 2,0.000-3.000 3,0.000-2.000 3,-4.000-1.000 3,-5.000 3.000 3,-7.000 3.000 2,-5.000 4.000 4,-4.000 1.000 5,0.000 0.000 7,0.000 0.000 8,0.000 0.000 6,-4.000 6.000 12,-5.000 13.000 16,-7.000 12.000 17,-5.000 13.000 16,-3.000 6.000 1,4.000 0.000-13,3.000 0.000-15,3.000 0.000-13,-1.000 3.000-8,-2.000 6.000-4,-3.000 7.000-2,-3.000 6.000-3,-1.000-1.000-7,4.000-5.000-12,3.000-7.000-10,3.000-5.000-10,3.000-4.000-13,3.000 0.000-11,3.000 0.000-11,4.000 0.000-13</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59"/>
    </inkml:context>
    <inkml:brush xml:id="br0">
      <inkml:brushProperty name="width" value="0.0370149910449982" units="cm"/>
      <inkml:brushProperty name="height" value="0.0370149910449982" units="cm"/>
      <inkml:brushProperty name="color" value="#f2395b"/>
      <inkml:brushProperty name="ignorePressure" value="0"/>
    </inkml:brush>
  </inkml:definitions>
  <inkml:trace contextRef="#ctx0" brushRef="#br0">24150.000 22150.000 594,'93.000'21.000'139,"-11.000"-5.000"-36,-14.000-7.000-35,-11.000-5.000-37,-7.000-4.000-18,0.000 0.000 1,0.000 0.000 0,0.000 0.000 1,-4.000 1.000-6,-5.000 4.000-14,-7.000 3.000-13,-5.000 3.000-12,-11.000 6.000-14,-11.000 9.000-11,-14.000 10.000-11,-11.000 10.000-13,-6.000-1.000 3,4.000-9.000 17,3.000-10.000 17,3.000-8.000 16</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3"/>
    </inkml:context>
    <inkml:brush xml:id="br0">
      <inkml:brushProperty name="width" value="0.0247371327131987" units="cm"/>
      <inkml:brushProperty name="height" value="0.0247371327131987" units="cm"/>
      <inkml:brushProperty name="color" value="#f2395b"/>
      <inkml:brushProperty name="ignorePressure" value="0"/>
    </inkml:brush>
  </inkml:definitions>
  <inkml:trace contextRef="#ctx0" brushRef="#br0">58400.000 11150.000 889,'26.000'146.000'21,"4.000"-5.000"2,3.000-7.000 2,3.000-5.000 2,-2.000-12.000-13,-6.000-16.000-24,-6.000-15.000-25,-6.000-15.000-26</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7:59"/>
    </inkml:context>
    <inkml:brush xml:id="br0">
      <inkml:brushProperty name="width" value="0.0410100817680359" units="cm"/>
      <inkml:brushProperty name="height" value="0.0410100817680359" units="cm"/>
      <inkml:brushProperty name="color" value="#f2395b"/>
      <inkml:brushProperty name="ignorePressure" value="0"/>
    </inkml:brush>
  </inkml:definitions>
  <inkml:trace contextRef="#ctx0" brushRef="#br0">24550.000 22500.000 536,'-46.000'1.000'7,"10.000"4.000"12,10.000 3.000 10,9.000 3.000 11,6.000 7.000 4,3.000 14.000-2,3.000 11.000-3,4.000 14.000-2,1.000 7.000-4,0.000 3.000-3,0.000 3.000-3,0.000 4.000-5,0.000 2.000-2,0.000 4.000-4,0.000 3.000-2,0.000 3.000-3,0.000-4.000-2,0.000-8.000 0,0.000-10.000-1,0.000-9.000-1,0.000-5.000-7,0.000 0.000-14,0.000 0.000-15,0.000 0.000-14,0.000-11.000-9,0.000-22.000-3,0.000-22.000-4,0.000-21.000-3,1.000-15.000 3,4.000-6.000 9,3.000-6.000 9,3.000-6.000 9,1.000-1.000 8,1.000 7.000 5,-1.000 6.000 6,1.000 7.000 5,1.000 4.000 7,3.000 3.000 6,3.000 3.000 7,4.000 4.000 7,4.000 5.000 9,6.000 10.000 11,7.000 10.000 10,6.000 9.000 11,3.000 2.000 0,0.000-2.000-12,0.000-3.000-12,0.000-3.000-12,3.000-7.000-8,6.000-9.000-8,7.000-10.000-7,6.000-8.000-7,-1.000-6.000-3,-5.000 1.000-2,-7.000-1.000-1,-5.000 1.000-1,-9.000 1.000-2,-9.000 3.000-4,-10.000 3.000-2,-8.000 4.000-3,-8.000 1.000-2,-2.000 0.000 1,-3.000 0.000 1,-3.000 0.000 0,-7.000 0.000 2,-9.000 0.000 5,-10.000 0.000 4,-8.000 0.000 4,-6.000 0.000 4,1.000 0.000 4,-1.000 0.000 2,1.000 0.000 5,-1.000 1.000 4,1.000 4.000 8,-1.000 3.000 7,1.000 3.000 7,2.000 6.000 2,7.000 9.000-5,6.000 10.000-6,7.000 10.000-5,2.000 11.000 1,1.000 17.000 6,-1.000 15.000 6,1.000 16.000 6,-1.000 5.000 0,1.000-2.000-7,-1.000-3.000-7,1.000-3.000-7,1.000-6.000-5,3.000-5.000-3,3.000-7.000-4,4.000-5.000-2,10.000-4.000-3,19.000 0.000-1,19.000 0.000 0,19.000 0.000-2,13.000-7.000-4,10.000-11.000-7,10.000-14.000-8,9.000-11.000-9,-5.000-9.000-9,-19.000-3.000-12,-18.000-3.000-13,-19.000-2.000-13</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2"/>
    </inkml:context>
    <inkml:brush xml:id="br0">
      <inkml:brushProperty name="width" value="0.0457067936658859" units="cm"/>
      <inkml:brushProperty name="height" value="0.0457067936658859" units="cm"/>
      <inkml:brushProperty name="color" value="#f2395b"/>
      <inkml:brushProperty name="ignorePressure" value="0"/>
    </inkml:brush>
  </inkml:definitions>
  <inkml:trace contextRef="#ctx0" brushRef="#br0">23650.000 24550.000 481,'-4.000'-113.000'50,"-5.000"26.000"-9,-7.000 24.000-8,-5.000 26.000-9,-4.000 13.000-6,0.000 4.000-3,0.000 3.000-2,0.000 3.000-4,0.000 3.000-2,0.000 3.000 0,0.000 3.000-1,0.000 4.000 0,-5.000 5.000-1,-9.000 10.000 0,-10.000 10.000-2,-8.000 9.000-1,-8.000 7.000 0,-2.000 7.000 1,-3.000 6.000-1,-3.000 7.000 0,1.000 5.000 2,6.000 7.000 0,7.000 6.000 1,6.000 7.000 0,7.000 2.000 2,10.000 1.000-1,10.000-1.000-1,9.000 1.000 1,6.000-3.000-2,3.000-2.000 0,3.000-3.000-1,4.000-3.000-1,1.000-2.000-1,0.000 0.000-1,0.000 0.000-1,0.000 0.000-2,6.000-5.000 0,13.000-9.000 0,12.000-10.000-1,13.000-8.000 0,7.000-9.000 0,4.000-6.000 0,3.000-6.000 1,3.000-6.000 0,3.000-10.000-1,3.000-12.000 2,3.000-13.000-1,4.000-12.000 1,-1.000-10.000-3,-3.000-6.000-6,-3.000-6.000-7,-2.000-6.000-5,-5.000-6.000-3,-2.000-2.000 3,-3.000-3.000 1,-3.000-3.000 3,-6.000 2.000 3,-5.000 10.000 3,-7.000 10.000 2,-5.000 9.000 5,-11.000 7.000 3,-11.000 7.000 5,-14.000 6.000 6,-11.000 7.000 5,-7.000 8.000 3,0.000 14.000-2,0.000 11.000 1,0.000 14.000-1,-4.000 8.000 0,-5.000 7.000 1,-7.000 6.000 2,-5.000 7.000 1,-3.000 2.000 0,4.000 1.000-1,3.000-1.000 0,3.000 1.000-1,4.000-3.000 0,7.000-2.000-3,6.000-3.000-2,7.000-3.000-2,8.000-9.000-3,14.000-11.000-7,11.000-14.000-5,14.000-11.000-7,7.000-15.000-3,3.000-16.000-2,3.000-15.000 0,4.000-15.000-2,-1.000-7.000-1,-3.000 3.000-2,-3.000 3.000-2,-2.000 4.000-1,-5.000 4.000 1,-2.000 6.000 7,-3.000 7.000 7,-3.000 6.000 7,-6.000 9.000 7,-5.000 13.000 6,-7.000 12.000 7,-5.000 13.000 7,-4.000 9.000 4,0.000 6.000-1,0.000 7.000 2,0.000 6.000-1,1.000-1.000-1,4.000-5.000-4,3.000-7.000-4,3.000-5.000-3,3.000-6.000-3,3.000-3.000-1,3.000-3.000 0,4.000-2.000-1,4.000-6.000-5,6.000-6.000-7,7.000-6.000-10,6.000-6.000-7,3.000-10.000-6,0.000-12.000-4,0.000-13.000-2,0.000-12.000-3,0.000-7.000-1,0.000 1.000 4,0.000-1.000 4,0.000 1.000 3,-5.000 1.000 3,-9.000 3.000 4,-10.000 3.000 4,-8.000 4.000 3,-6.000 4.000 4,1.000 6.000 4,-1.000 7.000 4,1.000 6.000 4,-7.000 6.000 9,-12.000 6.000 15,-13.000 7.000 13,-12.000 6.000 14,-4.000 9.000 3,7.000 13.000-10,6.000 12.000-8,7.000 13.000-10,4.000 7.000-6,3.000 4.000-3,3.000 3.000-3,4.000 3.000-3,1.000 1.000-4,0.000 1.000-1,0.000-1.000-4,0.000 1.000-1,0.000-1.000-3,0.000 1.000-1,0.000-1.000 0,0.000 1.000-3,1.000-6.000 0,4.000-8.000-2,3.000-10.000-1,3.000-9.000-2,7.000-15.000-4,14.000-18.000-5,11.000-19.000-7,14.000-18.000-5,2.000-15.000-3,-6.000-9.000 0,-6.000-10.000-1,-6.000-8.000 0,-7.000-8.000 1,-6.000-2.000 3,-6.000-3.000 3,-6.000-3.000 3,-7.000 4.000 2,-6.000 13.000 4,-6.000 12.000 2,-6.000 13.000 4,-10.000 13.000 0,-12.000 17.000 0,-13.000 15.000 0,-12.000 16.000-1,-4.000 12.000-2,7.000 9.000-3,6.000 10.000-2,7.000 10.000-3,2.000 4.000-3,1.000 0.000-2,-1.000 0.000-3,1.000 0.000-2</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6"/>
    </inkml:context>
    <inkml:brush xml:id="br0">
      <inkml:brushProperty name="width" value="0.0396909266710281" units="cm"/>
      <inkml:brushProperty name="height" value="0.0396909266710281" units="cm"/>
      <inkml:brushProperty name="color" value="#f2395b"/>
      <inkml:brushProperty name="ignorePressure" value="0"/>
    </inkml:brush>
  </inkml:definitions>
  <inkml:trace contextRef="#ctx0" brushRef="#br0">30500.000 23350.000 554,'21.000'-47.000'30,"-5.000"6.000"0,-7.000 7.000-2,-5.000 6.000 0,-4.000 3.000-1,0.000 0.000-4,0.000 0.000-2,0.000 0.000-2,-2.000-2.000-4,-3.000-3.000-2,-3.000-3.000-4,-2.000-2.000-3,-3.000-1.000-3,1.000 3.000-3,-1.000 3.000-3,1.000 4.000-4,-3.000 4.000 0,-2.000 6.000 0,-3.000 7.000 2,-3.000 6.000 0,-6.000 6.000 1,-5.000 6.000 0,-7.000 7.000 0,-5.000 6.000 1,-3.000 4.000 0,4.000 4.000 0,3.000 3.000 2,3.000 3.000-1,1.000 4.000 2,1.000 7.000 1,-1.000 6.000 2,1.000 7.000 1,1.000 0.000 0,3.000-2.000-1,3.000-3.000 0,4.000-3.000-1,2.000-1.000 1,4.000 4.000 2,3.000 3.000 4,3.000 3.000 2,1.000 1.000 1,1.000 1.000 0,-1.000-1.000-1,1.000 1.000-1,1.000-1.000-1,3.000 1.000-1,3.000-1.000-2,4.000 1.000-2,2.000-3.000-1,4.000-2.000-1,3.000-3.000 0,3.000-3.000-2,3.000-6.000 0,3.000-5.000 0,3.000-7.000-1,4.000-5.000 0,4.000-8.000-1,6.000-5.000-5,7.000-7.000-2,6.000-5.000-5,6.000-9.000-2,6.000-9.000-3,7.000-10.000-2,6.000-8.000-3,1.000-11.000-2,-3.000-8.000 1,-3.000-10.000-1,-2.000-9.000 0,-6.000-2.000 1,-6.000 6.000 1,-6.000 7.000 1,-6.000 6.000 2,-9.000 6.000 3,-8.000 6.000 3,-10.000 7.000 4,-9.000 6.000 4,-7.000 6.000 5,-3.000 6.000 6,-3.000 7.000 5,-2.000 6.000 6,-6.000 4.000 5,-6.000 4.000 3,-6.000 3.000 3,-6.000 3.000 3,-2.000 3.000 3,3.000 3.000 0,3.000 3.000 1,4.000 4.000 1,2.000 2.000-2,4.000 4.000-5,3.000 3.000-5,3.000 3.000-5,1.000 1.000-5,1.000 1.000-4,-1.000-1.000-4,1.000 1.000-3,7.000-6.000-9,16.000-8.000-12,15.000-10.000-14,17.000-9.000-12,5.000-10.000-3,-3.000-9.000 6,-3.000-10.000 6,-2.000-8.000 6,-5.000-3.000 5,-2.000 7.000 4,-3.000 6.000 3,-3.000 7.000 4,-6.000 2.000 5,-5.000 1.000 7,-7.000-1.000 7,-5.000 1.000 6,-3.000 5.000 11,4.000 14.000 12,3.000 11.000 12,3.000 14.000 12,1.000 5.000 1,1.000 1.000-10,-1.000-1.000-10,1.000 1.000-11,1.000-3.000-8,3.000-2.000-8,3.000-3.000-6,4.000-3.000-7,1.000-6.000-6,0.000-5.000-6,0.000-7.000-5,0.000-5.000-5,1.000-3.000-4,4.000 4.000-2,3.000 3.000 0,3.000 3.000-2,4.000-10.000 0,7.000-21.000 2,6.000-22.000 3,7.000-22.000 1,0.000-15.000 2,-2.000-5.000 3,-3.000-7.000 1,-3.000-5.000 3,-4.000-3.000 3,-3.000 4.000 4,-3.000 3.000 4,-2.000 3.000 4,-5.000 6.000 4,-2.000 9.000 5,-3.000 10.000 4,-3.000 10.000 5,-7.000 8.000 7,-9.000 10.000 10,-10.000 10.000 8,-8.000 9.000 10,-6.000 10.000 1,1.000 14.000-5,-1.000 11.000-5,1.000 14.000-6,-3.000 7.000-4,-2.000 3.000-5,-3.000 3.000-6,-3.000 4.000-4,-1.000 1.000-3,4.000 0.000-3,3.000 0.000-3,3.000 0.000-2,3.000-2.000-2,3.000-3.000-1,3.000-3.000 0,4.000-2.000 0,2.000-5.000-3,4.000-2.000-1,3.000-3.000-4,3.000-3.000-2,3.000-2.000-2,3.000 0.000-3,3.000 0.000-2,4.000 0.000-3,1.000-2.000-1,0.000-3.000 1,0.000-3.000 0,0.000-2.000 0,-2.000 0.000 0,-3.000 7.000 0,-3.000 6.000-1,-2.000 7.000-1,-9.000 4.000 1,-12.000 3.000 4,-13.000 3.000 3,-12.000 4.000 3,-9.000-1.000 2,-2.000-3.000 1,-3.000-3.000 0,-3.000-2.000 0,1.000-6.000 1,6.000-6.000-1,7.000-6.000-1,6.000-6.000 1,7.000-10.000-8,10.000-12.000-11,10.000-13.000-12,9.000-12.000-12</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6"/>
    </inkml:context>
    <inkml:brush xml:id="br0">
      <inkml:brushProperty name="width" value="0.0374601259827614" units="cm"/>
      <inkml:brushProperty name="height" value="0.0374601259827614" units="cm"/>
      <inkml:brushProperty name="color" value="#f2395b"/>
      <inkml:brushProperty name="ignorePressure" value="0"/>
    </inkml:brush>
  </inkml:definitions>
  <inkml:trace contextRef="#ctx0" brushRef="#br0">32500.000 23500.000 587,'-44.000'71.000'119,"13.000"-5.000"-27,12.000-7.000-28,13.000-5.000-27,6.000-3.000-15,0.000 4.000-3,0.000 3.000-4,0.000 3.000-3,1.000-2.000-3,4.000-6.000-1,3.000-6.000-3,3.000-6.000 0,3.000-9.000-2,3.000-8.000-1,3.000-10.000-2,4.000-9.000 1,1.000-7.000-3,0.000-3.000-2,0.000-3.000-3,0.000-2.000-2,1.000-11.000-4,4.000-15.000-6,3.000-15.000-6,3.000-16.000-6,-1.000-13.000-3,-2.000-9.000 0,-3.000-10.000 1,-3.000-8.000-1,-4.000-6.000 4,-3.000 1.000 5,-3.000-1.000 5,-2.000 1.000 7,-6.000 4.000 4,-6.000 9.000 5,-6.000 10.000 4,-6.000 10.000 5,-7.000 11.000 2,-6.000 17.000 2,-6.000 15.000 1,-6.000 16.000 2,-4.000 13.000 0,1.000 14.000 0,-1.000 11.000 1,1.000 14.000 1,-1.000 10.000-3,1.000 9.000-3,-1.000 10.000-5,1.000 10.000-4,4.000 2.000-4,9.000-3.000-5,10.000-3.000-4,10.000-2.000-5,4.000-8.000-1,0.000-8.000 3,0.000-10.000 3,0.000-9.000 2,0.000-5.000-2,0.000 0.000-7,0.000 0.000-7,0.000 0.000-7</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6"/>
    </inkml:context>
    <inkml:brush xml:id="br0">
      <inkml:brushProperty name="width" value="0.0371030308306217" units="cm"/>
      <inkml:brushProperty name="height" value="0.0371030308306217" units="cm"/>
      <inkml:brushProperty name="color" value="#f2395b"/>
      <inkml:brushProperty name="ignorePressure" value="0"/>
    </inkml:brush>
  </inkml:definitions>
  <inkml:trace contextRef="#ctx0" brushRef="#br0">33150.000 23400.000 592,'-25.000'92.000'68,"0.000"-16.000"-10,0.000-15.000-11,0.000-15.000-9,3.000-9.000-7,6.000 1.000-2,7.000-1.000-3,6.000 1.000-2,4.000-1.000-3,4.000 1.000-3,3.000-1.000-2,3.000 1.000-2,6.000-4.000-4,9.000-6.000-4,10.000-6.000-5,10.000-6.000-3,7.000-6.000-2,6.000-2.000 1,7.000-3.000 1,6.000-3.000 0,3.000-6.000-7,0.000-5.000-17,0.000-7.000-16,0.000-5.000-17,-7.000-3.000-6,-11.000 4.000 6,-14.000 3.000 6,-11.000 3.000 5,-7.000 1.000 6,0.000 1.000 7,0.000-1.000 8,0.000 1.000 6</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6"/>
    </inkml:context>
    <inkml:brush xml:id="br0">
      <inkml:brushProperty name="width" value="0.0365117155015469" units="cm"/>
      <inkml:brushProperty name="height" value="0.0365117155015469" units="cm"/>
      <inkml:brushProperty name="color" value="#f2395b"/>
      <inkml:brushProperty name="ignorePressure" value="0"/>
    </inkml:brush>
  </inkml:definitions>
  <inkml:trace contextRef="#ctx0" brushRef="#br0">33850.000 23100.000 602,'-46.000'-24.000'18,"10.000"4.000"5,10.000 3.000 3,9.000 3.000 5,4.000 6.000 1,1.000 9.000-1,-1.000 10.000-3,1.000 10.000-1,-1.000 10.000-1,1.000 13.000 2,-1.000 12.000 2,1.000 13.000 1,-1.000 9.000-3,1.000 6.000-7,-1.000 7.000-8,1.000 6.000-9,-1.000 6.000-8,1.000 6.000-10,-1.000 7.000-11,1.000 6.000-10,-1.000-10.000-10,1.000-24.000-9,-1.000-26.000-9,1.000-24.000-9</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08"/>
    </inkml:context>
    <inkml:brush xml:id="br0">
      <inkml:brushProperty name="width" value="0.0487520508468151" units="cm"/>
      <inkml:brushProperty name="height" value="0.0487520508468151" units="cm"/>
      <inkml:brushProperty name="color" value="#f2395b"/>
      <inkml:brushProperty name="ignorePressure" value="0"/>
    </inkml:brush>
  </inkml:definitions>
  <inkml:trace contextRef="#ctx0" brushRef="#br0">31700.000 25600.000 451,'-24.000'-24.000'0,"4.000"4.000"0,3.000 3.000 0,3.000 3.000 0,-5.000-4.000 4,-12.000-8.000 8,-13.000-10.000 8,-12.000-9.000 8,-1.000-1.000 2,14.000 10.000-7,11.000 10.000-6,14.000 9.000-6,2.000 6.000-2,-6.000 3.000 1,-6.000 3.000 0,-6.000 4.000 2,-4.000 4.000 0,1.000 6.000 1,-1.000 7.000-1,1.000 6.000 1,-3.000 7.000-1,-2.000 10.000 0,-3.000 10.000-1,-3.000 9.000-1,-1.000 7.000 1,4.000 7.000 2,3.000 6.000 0,3.000 7.000 3,3.000 4.000-1,3.000 3.000 0,3.000 3.000-2,4.000 4.000 0,4.000-3.000-1,6.000-5.000 0,7.000-7.000 0,6.000-5.000-1,6.000-11.000 0,6.000-11.000-1,7.000-14.000-1,6.000-11.000-1,3.000-9.000-1,0.000-3.000 1,0.000-3.000-1,0.000-2.000 1,6.000-9.000-6,13.000-12.000-12,12.000-13.000-12,13.000-12.000-11,2.000-9.000-4,-5.000-2.000 4,-7.000-3.000 3,-5.000-3.000 4,-4.000-4.000 3,0.000-3.000 2,0.000-3.000 1,0.000-2.000 2,-4.000 0.000 1,-5.000 7.000 2,-7.000 6.000 1,-5.000 7.000 0,-6.000 8.000 8,-3.000 14.000 11,-3.000 11.000 12,-2.000 14.000 11,-5.000 8.000 7,-2.000 7.000-1,-3.000 6.000-1,-3.000 7.000 0,-2.000 4.000-2,0.000 3.000-3,0.000 3.000-3,0.000 4.000-4,1.000-1.000-4,4.000-3.000-4,3.000-3.000-6,3.000-2.000-5,4.000-8.000-5,7.000-8.000-7,6.000-10.000-7,7.000-9.000-7,2.000-10.000-3,1.000-9.000-1,-1.000-10.000 0,1.000-8.000-1,2.000-11.000-1,7.000-8.000 0,6.000-10.000 0,7.000-9.000 0,-3.000-1.000 2,-8.000 10.000 3,-10.000 10.000 4,-9.000 9.000 4,-9.000 12.000 13,-5.000 16.000 26,-7.000 15.000 24,-5.000 17.000 25,-4.000 10.000 5,0.000 6.000-13,0.000 7.000-13,0.000 6.000-14,1.000 1.000-10,4.000-3.000-6,3.000-3.000-6,3.000-2.000-5,4.000-3.000-11,7.000 1.000-11,6.000-1.000-14,7.000 1.000-12,-1.000-1.000-13,-6.000 1.000-13,-6.000-1.000-12,-6.000 1.000-14</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17"/>
    </inkml:context>
    <inkml:brush xml:id="br0">
      <inkml:brushProperty name="width" value="0.0464417487382889" units="cm"/>
      <inkml:brushProperty name="height" value="0.0464417487382889" units="cm"/>
      <inkml:brushProperty name="color" value="#f2395b"/>
      <inkml:brushProperty name="ignorePressure" value="0"/>
    </inkml:brush>
  </inkml:definitions>
  <inkml:trace contextRef="#ctx0" brushRef="#br0">59450.000 23500.000 473,'0.000'-52.000'6,"0.000"-3.000"10,0.000-3.000 12,0.000-2.000 11,-2.000 0.000 2,-3.000 7.000-6,-3.000 6.000-6,-2.000 7.000-6,-5.000 7.000-4,-2.000 9.000-3,-3.000 10.000-2,-3.000 10.000-1,-4.000 4.000-3,-3.000 0.000-1,-3.000 0.000-1,-2.000 0.000-2,-3.000 4.000-1,1.000 10.000 2,-1.000 10.000 0,1.000 9.000 0,-1.000 7.000 1,1.000 7.000-2,-1.000 6.000 0,1.000 7.000 0,1.000 4.000-1,3.000 3.000 0,3.000 3.000 1,4.000 4.000-1,1.000 1.000 0,0.000 0.000 0,0.000 0.000-1,0.000 0.000 0,1.000-4.000-1,4.000-5.000 0,3.000-7.000 0,3.000-5.000 0,3.000-8.000 0,3.000-5.000-1,3.000-7.000 0,4.000-5.000 0,4.000-6.000-2,6.000-3.000-3,7.000-3.000-3,6.000-2.000-2,6.000-6.000-3,6.000-6.000-1,7.000-6.000-2,6.000-6.000-2,3.000-7.000-3,0.000-6.000-2,0.000-6.000-4,0.000-6.000-3,-2.000-4.000-1,-3.000 1.000 5,-3.000-1.000 3,-2.000 1.000 4,-5.000 4.000 2,-2.000 9.000 3,-3.000 10.000 1,-3.000 10.000 2,-4.000 8.000 6,-3.000 10.000 13,-3.000 10.000 13,-2.000 9.000 11,-5.000 4.000 6,-2.000 1.000-3,-3.000-1.000 0,-3.000 1.000-3,-2.000-3.000-2,0.000-2.000-5,0.000-3.000-3,0.000-3.000-4,4.000-6.000-5,10.000-5.000-8,10.000-7.000-8,9.000-5.000-6,6.000-11.000-8,3.000-11.000-10,3.000-14.000-7,4.000-11.000-10,-4.000-4.000-2,-9.000 6.000 4,-10.000 7.000 5,-8.000 6.000 3,-4.000 3.000 3,3.000 0.000 5,3.000 0.000 3,4.000 0.000 5,-1.000 0.000 2,-3.000 0.000 2,-3.000 0.000 2,-2.000 0.000 3,-3.000 1.000 3,1.000 4.000 7,-1.000 3.000 7,1.000 3.000 5,-4.000 7.000 10,-6.000 14.000 10,-6.000 11.000 10,-6.000 14.000 12,-2.000 3.000 0,3.000-2.000-10,3.000-3.000-10,4.000-3.000-9,4.000-1.000-10,6.000 4.000-10,7.000 3.000-10,6.000 3.000-8,3.000-4.000-9,0.000-8.000-7,0.000-10.000-8,0.000-9.000-6,3.000-13.000-4,6.000-16.000 0,7.000-15.000-2,6.000-15.000 0,6.000-14.000 1,6.000-8.000 5,7.000-10.000 4,6.000-9.000 5,1.000-5.000 5,-3.000 0.000 6,-3.000 0.000 5,-2.000 0.000 7,-8.000 6.000 3,-8.000 13.000 0,-10.000 12.000 3,-9.000 13.000 0,-9.000 10.000 5,-5.000 10.000 7,-7.000 10.000 9,-5.000 9.000 7,-8.000 6.000 8,-5.000 3.000 5,-7.000 3.000 6,-5.000 4.000 7,-4.000 5.000-1,0.000 10.000-3,0.000 10.000-4,0.000 9.000-5,1.000 4.000-5,4.000 1.000-5,3.000-1.000-5,3.000 1.000-5,-1.000 1.000-5,-2.000 3.000-1,-3.000 3.000-3,-3.000 4.000-1,1.000 1.000-2,6.000 0.000 1,7.000 0.000-1,6.000 0.000 0,3.000-2.000-1,0.000-3.000 0,0.000-3.000 0,0.000-2.000-1,1.000-3.000-1,4.000 1.000 0,3.000-1.000 1,3.000 1.000-2,3.000-4.000 1,3.000-6.000-2,3.000-6.000-1,4.000-6.000 0,1.000-2.000-2,0.000 3.000-1,0.000 3.000-1,0.000 4.000-1,-4.000 4.000 0,-5.000 6.000-2,-7.000 7.000 0,-5.000 6.000-1,-11.000 1.000 0,-11.000-3.000-2,-14.000-3.000 1,-11.000-2.000-2,-6.000-5.000-1,4.000-2.000-5,3.000-3.000-3,3.000-3.000-5,1.000-6.000-6,1.000-5.000-8,-1.000-7.000-7,1.000-5.000-9,2.000-8.000-1,7.000-5.000 2,6.000-7.000 4,7.000-5.000 2</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18"/>
    </inkml:context>
    <inkml:brush xml:id="br0">
      <inkml:brushProperty name="width" value="0.0476654507219791" units="cm"/>
      <inkml:brushProperty name="height" value="0.0476654507219791" units="cm"/>
      <inkml:brushProperty name="color" value="#f2395b"/>
      <inkml:brushProperty name="ignorePressure" value="0"/>
    </inkml:brush>
  </inkml:definitions>
  <inkml:trace contextRef="#ctx0" brushRef="#br0">61600.000 21950.000 461,'0.000'-47.000'4,"0.000"6.000"8,0.000 7.000 8,0.000 6.000 8,1.000 4.000 6,4.000 4.000 3,3.000 3.000 2,3.000 3.000 4,1.000 9.000-1,1.000 16.000-4,-1.000 15.000-3,1.000 17.000-5,-3.000 14.000-2,-2.000 17.000-3,-3.000 15.000-1,-3.000 16.000-1,-2.000 13.000-3,0.000 14.000-3,0.000 11.000-1,0.000 14.000-4,0.000 3.000-3,0.000-2.000-6,0.000-3.000-6,0.000-3.000-5,0.000-7.000-7,0.000-9.000-7,0.000-10.000-6,0.000-8.000-8,0.000-14.000-6,0.000-15.000-4,0.000-15.000-5,0.000-16.000-5,0.000-12.000 0,0.000-5.000 2,0.000-7.000 4,0.000-5.000 3</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18"/>
    </inkml:context>
    <inkml:brush xml:id="br0">
      <inkml:brushProperty name="width" value="0.048272367566824" units="cm"/>
      <inkml:brushProperty name="height" value="0.048272367566824" units="cm"/>
      <inkml:brushProperty name="color" value="#f2395b"/>
      <inkml:brushProperty name="ignorePressure" value="0"/>
    </inkml:brush>
  </inkml:definitions>
  <inkml:trace contextRef="#ctx0" brushRef="#br0">61400.000 23800.000 455,'-22.000'-16.000'7,"6.000"19.000"14,7.000 19.000 14,6.000 19.000 13,4.000 9.000 5,4.000 0.000-6,3.000 0.000-5,3.000 0.000-5,1.000 1.000-4,1.000 4.000-3,-1.000 3.000-2,1.000 3.000-3,-1.000-1.000-3,1.000-2.000-2,-1.000-3.000-2,1.000-3.000-3,-3.000-4.000-3,-2.000-3.000 0,-3.000-3.000-2,-3.000-2.000-1,2.000-5.000-1,10.000-2.000-2,10.000-3.000-2,9.000-3.000-1,9.000-18.000-4,9.000-31.000-5,10.000-31.000-5,10.000-31.000-4,14.000-29.000-6,23.000-24.000-7,22.000-26.000-6,22.000-24.000-7,-2.000 1.000-9,-25.000 28.000-8,-25.000 28.000-10,-25.000 29.000-9</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4"/>
    </inkml:context>
    <inkml:brush xml:id="br0">
      <inkml:brushProperty name="width" value="0.0529843680560589" units="cm"/>
      <inkml:brushProperty name="height" value="0.0529843680560589" units="cm"/>
      <inkml:brushProperty name="color" value="#f2395b"/>
      <inkml:brushProperty name="ignorePressure" value="0"/>
    </inkml:brush>
  </inkml:definitions>
  <inkml:trace contextRef="#ctx0" brushRef="#br0">60700.000 12750.000 415,'26.000'-46.000'3,"4.000"10.000"7,3.000 10.000 6,3.000 9.000 7,-2.000 10.000 6,-6.000 14.000 3,-6.000 11.000 3,-6.000 14.000 4,-12.000 11.000 1,-15.000 14.000-4,-15.000 11.000-3,-16.000 14.000-3,-16.000 8.000-3,-16.000 7.000-4,-15.000 6.000-2,-15.000 7.000-4,-7.000 2.000-3,3.000 1.000-4,3.000-1.000-4,4.000 1.000-3,5.000-7.000-3,10.000-12.000-1,10.000-13.000-3,9.000-12.000 0,23.000-24.000-13,38.000-34.000-21,37.000-35.000-22,38.000-33.000-21,18.000-22.000-3,1.000-5.000 14,-1.000-7.000 16,1.000-5.000 14,-6.000 3.000 13,-8.000 17.000 7,-10.000 15.000 8,-9.000 16.000 7,-5.000 9.000 9,0.000 3.000 6,0.000 3.000 7,0.000 4.000 8,-4.000 4.000 5,-5.000 6.000 7,-7.000 7.000 5,-5.000 6.000 5,-3.000 7.000 1,4.000 10.000-5,3.000 10.000-6,3.000 9.000-5,-1.000 7.000-2,-2.000 7.000 0,-3.000 6.000 0,-3.000 7.000 1,-4.000 5.000-2,-3.000 7.000-5,-3.000 6.000-5,-2.000 7.000-3,-5.000-3.000-5,-2.000-8.000-3,-3.000-10.000-4,-3.000-9.000-2,2.000-16.000-9,10.000-22.000-13,10.000-22.000-12,9.000-21.000-13,6.000-21.000-5,3.000-19.000 5,3.000-18.000 4,4.000-19.000 5,1.000-10.000 4,0.000 1.000 5,0.000-1.000 5,0.000 1.000 4,-2.000 4.000 4,-3.000 9.000 1,-3.000 10.000 2,-2.000 10.000 1,-5.000 10.000 5,-2.000 13.000 8,-3.000 12.000 9,-3.000 13.000 8,-4.000 15.000 11,-3.000 19.000 12,-3.000 19.000 13,-2.000 19.000 13,-6.000 12.000 0,-6.000 6.000-14,-6.000 7.000-12,-6.000 6.000-13,-6.000 6.000-9,-2.000 6.000-7,-3.000 7.000-6,-3.000 6.000-6,-4.000 1.000-5,-3.000-3.000-5,-3.000-3.000-6,-2.000-2.000-4,-3.000-8.000-6,1.000-8.000-8,-1.000-10.000-7,1.000-9.000-7,4.000-21.000-3,9.000-31.000 1,10.000-31.000 1,10.000-31.000 2,11.000-20.000 4,17.000-5.000 9,15.000-7.000 9,16.000-5.000 9,10.000 2.000 5,7.000 13.000 3,6.000 12.000 4,7.000 13.000 3,0.000 9.000 2,-2.000 6.000 3,-3.000 7.000 1,-3.000 6.000 3,-6.000 7.000 1,-5.000 10.000 0,-7.000 10.000 0,-5.000 9.000-1,-9.000 7.000-2,-9.000 7.000-4,-10.000 6.000-5,-8.000 7.000-3,-8.000 0.000-6,-2.000-2.000-4,-3.000-3.000-6,-3.000-3.000-5,-6.000-4.000-2,-5.000-3.000 0,-7.000-3.000-1,-5.000-2.000 0</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26"/>
    </inkml:context>
    <inkml:brush xml:id="br0">
      <inkml:brushProperty name="width" value="0.0289905890822411" units="cm"/>
      <inkml:brushProperty name="height" value="0.0289905890822411" units="cm"/>
      <inkml:brushProperty name="color" value="#f2395b"/>
      <inkml:brushProperty name="ignorePressure" value="0"/>
    </inkml:brush>
  </inkml:definitions>
  <inkml:trace contextRef="#ctx0" brushRef="#br0">63850.000 21850.000 758,'25.000'48.000'22,"0.000"-3.000"0,0.000-3.000 1,0.000-2.000 0,3.000-5.000-1,6.000-2.000-1,7.000-3.000-2,6.000-3.000-2,4.000-2.000-2,4.000 0.000-3,3.000 0.000-3,3.000 0.000-4,6.000 0.000 0,9.000 0.000 0,10.000 0.000 2,10.000 0.000 0,11.000-5.000-1,17.000-9.000-4,15.000-10.000-6,16.000-8.000-3,10.000-14.000-3,7.000-15.000 1,6.000-15.000 1,7.000-16.000 1,-1.000-8.000-1,-6.000 0.000-2,-6.000 0.000-1,-6.000 0.000-1,-9.000 3.000-1,-8.000 6.000 1,-10.000 7.000 0,-9.000 6.000 1,-12.000 1.000 1,-11.000-3.000-1,-14.000-3.000 0,-11.000-2.000 1,-11.000-3.000 0,-5.000 1.000 1,-7.000-1.000 3,-5.000 1.000 1,-9.000-7.000 2,-9.000-12.000 2,-10.000-13.000 2,-8.000-12.000 3,-9.000-13.000 0,-6.000-12.000-1,-6.000-13.000-1,-6.000-12.000-1,-7.000-2.000-1,-6.000 9.000-1,-6.000 10.000-2,-6.000 10.000-1,-7.000 2.000-3,-6.000-3.000-2,-6.000-3.000-2,-6.000-2.000-3,-7.000 5.000 0,-6.000 16.000 4,-6.000 15.000 4,-6.000 17.000 4,-6.000 8.000 2,-2.000 4.000 2,-3.000 3.000 3,-3.000 3.000 2,-6.000 4.000 0,-5.000 7.000-1,-7.000 6.000-1,-5.000 7.000-1,-4.000 4.000 0,0.000 3.000 4,0.000 3.000 2,0.000 4.000 3,-2.000 5.000 1,-3.000 10.000 0,-3.000 10.000-2,-2.000 9.000 0,-8.000 13.000-3,-8.000 20.000-3,-10.000 18.000-4,-9.000 20.000-4,-1.000 10.000-1,10.000 3.000 2,10.000 3.000 3,9.000 4.000 1,9.000 8.000 2,9.000 17.000-1,10.000 15.000 1,10.000 16.000-1,10.000 16.000 0,13.000 20.000 0,12.000 18.000-1,13.000 20.000-1,13.000 0.000 0,17.000-15.000-1,15.000-15.000-2,16.000-16.000-1,20.000-16.000-1,25.000-16.000-1,25.000-15.000-1,25.000-15.000-2,20.000-18.000 0,16.000-19.000 0,15.000-18.000 0,17.000-19.000 0,-3.000-15.000-3,-18.000-8.000-4,-19.000-10.000-5,-18.000-9.000-5,-15.000-7.000-3,-9.000-3.000-1,-10.000-3.000-1,-8.000-2.000-1</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28"/>
    </inkml:context>
    <inkml:brush xml:id="br0">
      <inkml:brushProperty name="width" value="0.0405298992991447" units="cm"/>
      <inkml:brushProperty name="height" value="0.0405298992991447" units="cm"/>
      <inkml:brushProperty name="color" value="#f2395b"/>
      <inkml:brushProperty name="ignorePressure" value="0"/>
    </inkml:brush>
  </inkml:definitions>
  <inkml:trace contextRef="#ctx0" brushRef="#br0">68450.000 16600.000 542,'210.000'-4.000'92,"-27.000"-5.000"-20,-28.000-7.000-18,-28.000-5.000-19,-17.000-4.000-13,-2.000 0.000-5,-3.000 0.000-5,-3.000 0.000-5,-6.000 1.000-6,-5.000 4.000-3,-7.000 3.000-6,-5.000 3.000-3,-11.000 3.000-7,-11.000 3.000-7,-14.000 3.000-8,-11.000 4.000-8,-12.000 2.000-1,-9.000 4.000 4,-10.000 3.000 4,-8.000 3.000 3,-9.000-1.000 4,-6.000-2.000 2,-6.000-3.000 2,-6.000-3.000 1,-6.000-4.000 4,-2.000-3.000 4,-3.000-3.000 4,-3.000-2.000 3,-1.000-8.000 3,4.000-8.000 2,3.000-10.000 1,3.000-9.000 2,4.000-4.000 1,7.000 4.000 2,6.000 3.000 1,7.000 3.000 1,4.000 4.000 4,3.000 7.000 4,3.000 6.000 5,4.000 7.000 5,1.000 7.000 6,0.000 9.000 7,0.000 10.000 8,0.000 10.000 7,-2.000 13.000 0,-3.000 19.000-6,-3.000 19.000-8,-2.000 19.000-8,-5.000 10.000-4,-2.000 4.000-5,-3.000 3.000-4,-3.000 3.000-4,-1.000-5.000-6,4.000-12.000-8,3.000-13.000-8,3.000-12.000-8,6.000-13.000-6,9.000-12.000-4,10.000-13.000-4,10.000-12.000-3,7.000-15.000-3,6.000-15.000 1,7.000-15.000 1,6.000-16.000-1,7.000-19.000 1,10.000-22.000 2,10.000-22.000 1,9.000-21.000 1,-2.000-4.000 5,-12.000 16.000 5,-13.000 15.000 6,-12.000 17.000 6,-9.000 11.000 3,-2.000 10.000 2,-3.000 10.000 1,-3.000 9.000 1,-6.000 7.000 5,-5.000 7.000 9,-7.000 6.000 7,-5.000 7.000 10,-6.000 7.000 5,-3.000 9.000 6,-3.000 10.000 4,-2.000 10.000 5,-8.000 10.000-1,-8.000 13.000-7,-10.000 12.000-8,-9.000 13.000-6,-7.000 9.000-8,-3.000 6.000-5,-3.000 7.000-6,-2.000 6.000-6,-1.000-1.000-4,3.000-5.000-2,3.000-7.000-3,4.000-5.000-2,5.000-8.000-4,10.000-5.000-6,10.000-7.000-6,9.000-5.000-7,9.000-12.000-1,9.000-16.000 4,10.000-15.000 3,10.000-15.000 2,4.000-6.000 7,0.000 7.000 7,0.000 6.000 8,0.000 7.000 8,0.000 7.000 6,0.000 9.000 5,0.000 10.000 5,0.000 10.000 5,-2.000 7.000 2,-3.000 6.000-1,-3.000 7.000-1,-2.000 6.000 0,-3.000 3.000-2,1.000 0.000-3,-1.000 0.000-2,1.000 0.000-2,-3.000-4.000-3,-2.000-5.000-2,-3.000-7.000-3,-3.000-5.000-2,-2.000-6.000-3,0.000-3.000-6,0.000-3.000-4,0.000-2.000-4,-8.000-6.000-7,-16.000-6.000-5,-15.000-6.000-7,-15.000-6.000-5,-9.000-10.000-2,1.000-12.000 5,-1.000-13.000 4,1.000-12.000 4,1.000-13.000 3,3.000-12.000 4,3.000-13.000 3,4.000-12.000 3,7.000-7.000 2,13.000 1.000 2,12.000-1.000 1,13.000 1.000 3,7.000 5.000 1,4.000 14.000 1,3.000 11.000 0,3.000 14.000 1,3.000 10.000 3,3.000 9.000 3,3.000 10.000 3,4.000 10.000 5,-1.000 7.000 0,-3.000 6.000 1,-3.000 7.000-1,-2.000 6.000-1,-6.000 7.000 0,-6.000 10.000-1,-6.000 10.000-2,-6.000 9.000 0,-7.000 4.000-1,-6.000 1.000-1,-6.000-1.000-1,-6.000 1.000 0,-2.000-6.000-2,3.000-8.000-1,3.000-10.000-1,4.000-9.000-2,10.000-10.000-5,19.000-9.000-8,19.000-10.000-8,19.000-8.000-8,15.000-12.000-2,13.000-12.000 4,12.000-13.000 3,13.000-12.000 4,6.000-5.000 1,0.000 3.000-1,0.000 3.000-1,0.000 4.000-1,-7.000 5.000 5,-11.000 10.000 8,-14.000 10.000 10,-11.000 9.000 8,-12.000 7.000 5,-9.000 7.000 0,-10.000 6.000-1,-8.000 7.000-1,-9.000 5.000 1,-6.000 7.000 3,-6.000 6.000 1,-6.000 7.000 2,-7.000 2.000 0,-6.000 1.000-2,-6.000-1.000-1,-6.000 1.000-2,1.000-3.000-7,9.000-2.000-13,10.000-3.000-12,10.000-3.000-13,0.000 1.000-6,-5.000 6.000-3,-7.000 7.000 0,-5.000 6.000-2,-8.000 1.000 3,-5.000-3.000 5,-7.000-3.000 7,-5.000-2.000 5,-9.000-1.000 4,-9.000 3.000 3,-10.000 3.000 2,-8.000 4.000 3,-14.000 2.000 2,-15.000 4.000 1,-15.000 3.000 2,-16.000 3.000 2,-4.000 1.000 3,10.000 1.000 5,10.000-1.000 4,9.000 1.000 6,9.000-6.000 3,9.000-8.000 2,10.000-10.000 2,10.000-9.000 2,16.000-10.000 4,26.000-9.000 6,24.000-10.000 6,26.000-8.000 6,24.000-8.000-1,26.000-2.000-8,24.000-3.000-7,26.000-3.000-9,15.000-2.000-5,6.000 0.000-4,7.000 0.000-2,6.000 0.000-4,1.000 3.000-3,-3.000 6.000-2,-3.000 7.000-2,-2.000 6.000-3,-9.000 3.000-4,-12.000 0.000-6,-13.000 0.000-6,-12.000 0.000-6,-12.000 1.000-7,-8.000 4.000-8,-10.000 3.000-8,-9.000 3.000-8,-10.000 1.000 0,-9.000 1.000 7,-10.000-1.000 6,-8.000 1.000 8</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28"/>
    </inkml:context>
    <inkml:brush xml:id="br0">
      <inkml:brushProperty name="width" value="0.0405622161924839" units="cm"/>
      <inkml:brushProperty name="height" value="0.0405622161924839" units="cm"/>
      <inkml:brushProperty name="color" value="#f2395b"/>
      <inkml:brushProperty name="ignorePressure" value="0"/>
    </inkml:brush>
  </inkml:definitions>
  <inkml:trace contextRef="#ctx0" brushRef="#br0">70850.000 17050.000 542,'21.000'-135.000'4,"-5.000"32.000"8,-7.000 31.000 8,-5.000 32.000 9,-3.000 19.000 6,4.000 10.000 4,3.000 10.000 5,3.000 9.000 4,-2.000 15.000-2,-6.000 22.000-8,-6.000 22.000-9,-6.000 23.000-8,-7.000 14.000-5,-6.000 10.000-1,-6.000 10.000 0,-6.000 9.000 0,-1.000-2.000-2,7.000-12.000-5,6.000-13.000-3,7.000-12.000-4,4.000-13.000-3,3.000-12.000-1,3.000-13.000-2,4.000-12.000-2,5.000-12.000-2,10.000-8.000-2,10.000-10.000-3,9.000-9.000-2,7.000-10.000-3,7.000-9.000-6,6.000-10.000-5,7.000-8.000-5,2.000-11.000-2,1.000-8.000 1,-1.000-10.000 0,1.000-9.000 1,-6.000-5.000 0,-8.000 0.000 3,-10.000 0.000 1,-9.000 0.000 2,-9.000 0.000 3,-5.000 0.000 7,-7.000 0.000 4,-5.000 0.000 6,-4.000 4.000 6,0.000 10.000 4,0.000 10.000 6,0.000 9.000 4,-4.000 7.000 4,-5.000 7.000 2,-7.000 6.000 4,-5.000 7.000 1,-4.000 5.000 6,0.000 7.000 5,0.000 6.000 5,0.000 7.000 7,0.000 8.000 1,0.000 14.000-2,0.000 11.000-3,0.000 14.000-2,-4.000 13.000-5,-5.000 16.000-5,-7.000 15.000-7,-5.000 17.000-6,-4.000 7.000-6,0.000 0.000-5,0.000 0.000-7,0.000 0.000-4,-2.000-4.000-7,-3.000-5.000-6,-3.000-7.000-7,-2.000-5.000-6,2.000-9.000-6,9.000-9.000-5,10.000-10.000-7,10.000-8.000-4,11.000-15.000-1,17.000-19.000 4,15.000-18.000 6,16.000-19.000 4,13.000-18.000 9,14.000-15.000 14,11.000-15.000 12,14.000-16.000 13,2.000-4.000 9,-6.000 10.000 6,-6.000 10.000 5,-6.000 9.000 5,-6.000 7.000 3,-2.000 7.000-3,-3.000 6.000 0,-3.000 7.000-2,-4.000 2.000-2,-3.000 1.000-2,-3.000-1.000-3,-2.000 1.000-1,-9.000 7.000-2,-12.000 16.000 2,-13.000 15.000 0,-12.000 17.000 0,-12.000 8.000-2,-8.000 4.000-5,-10.000 3.000-6,-9.000 3.000-5,-7.000-1.000-5,-3.000-2.000-3,-3.000-3.000-5,-2.000-3.000-4,0.000-6.000 0,7.000-5.000 0,6.000-7.000 2,7.000-5.000 1,2.000-6.000-5,1.000-3.000-11,-1.000-3.000-12,1.000-2.000-12,1.000-6.000-4,3.000-6.000 4,3.000-6.000 3,4.000-6.000 3</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29"/>
    </inkml:context>
    <inkml:brush xml:id="br0">
      <inkml:brushProperty name="width" value="0.0379475317895412" units="cm"/>
      <inkml:brushProperty name="height" value="0.0379475317895412" units="cm"/>
      <inkml:brushProperty name="color" value="#f2395b"/>
      <inkml:brushProperty name="ignorePressure" value="0"/>
    </inkml:brush>
  </inkml:definitions>
  <inkml:trace contextRef="#ctx0" brushRef="#br0">70550.000 18650.000 579,'26.000'28.000'60,"4.000"6.000"-6,3.000 7.000-6,3.000 6.000-6,4.000 3.000-5,7.000 0.000-3,6.000 0.000-5,7.000 0.000-2,4.000 3.000-4,3.000 6.000-2,3.000 7.000-2,4.000 6.000-2,-1.000 1.000-8,-3.000-3.000-12,-3.000-3.000-14,-2.000-2.000-13,-8.000-9.000-3,-8.000-12.000 6,-10.000-13.000 6,-9.000-12.000 6</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29"/>
    </inkml:context>
    <inkml:brush xml:id="br0">
      <inkml:brushProperty name="width" value="0.0365029014647007" units="cm"/>
      <inkml:brushProperty name="height" value="0.0365029014647007" units="cm"/>
      <inkml:brushProperty name="color" value="#f2395b"/>
      <inkml:brushProperty name="ignorePressure" value="0"/>
    </inkml:brush>
  </inkml:definitions>
  <inkml:trace contextRef="#ctx0" brushRef="#br0">71500.000 16450.000 602,'-22.000'-49.000'8,"6.000"4.000"14,7.000 3.000 15,6.000 3.000 15,6.000 10.000 5,6.000 20.000-4,7.000 18.000-4,6.000 20.000-4,4.000 17.000-9,4.000 20.000-11,3.000 18.000-12,3.000 20.000-13,-2.000 11.000-12,-6.000 7.000-14,-6.000 6.000-14,-6.000 7.000-14,-6.000-10.000-6,-2.000-25.000 0,-3.000-25.000 1,-3.000-25.000 1</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0"/>
    </inkml:context>
    <inkml:brush xml:id="br0">
      <inkml:brushProperty name="width" value="0.0272227078676224" units="cm"/>
      <inkml:brushProperty name="height" value="0.0272227078676224" units="cm"/>
      <inkml:brushProperty name="color" value="#f2395b"/>
      <inkml:brushProperty name="ignorePressure" value="0"/>
    </inkml:brush>
  </inkml:definitions>
  <inkml:trace contextRef="#ctx0" brushRef="#br0">72700.000 16400.000 808,'18.000'98.000'86,"-11.000"-3.000"-25,-14.000-3.000-26,-11.000-2.000-26,-6.000-9.000-15,4.000-12.000-8,3.000-13.000-7,3.000-12.000-8,1.000-9.000-5,1.000-2.000-5,-1.000-3.000-4,1.000-3.000-6</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1"/>
    </inkml:context>
    <inkml:brush xml:id="br0">
      <inkml:brushProperty name="width" value="0.0410390272736549" units="cm"/>
      <inkml:brushProperty name="height" value="0.0410390272736549" units="cm"/>
      <inkml:brushProperty name="color" value="#f2395b"/>
      <inkml:brushProperty name="ignorePressure" value="0"/>
    </inkml:brush>
  </inkml:definitions>
  <inkml:trace contextRef="#ctx0" brushRef="#br0">72500.000 17400.000 536,'-22.000'142.000'39,"6.000"-16.000"-3,7.000-15.000-3,6.000-15.000-3,1.000-7.000-2,-3.000 3.000-2,-3.000 3.000-2,-2.000 4.000-1,-1.000-1.000-2,3.000-3.000-2,3.000-3.000-1,4.000-2.000-2,1.000-8.000-2,0.000-8.000-2,0.000-10.000-4,0.000-9.000-3,6.000-18.000-5,13.000-24.000-10,12.000-26.000-9,13.000-24.000-8,7.000-26.000-9,4.000-24.000-6,3.000-26.000-7,3.000-24.000-7,-1.000-17.000 1,-2.000-5.000 9,-3.000-7.000 8,-3.000-5.000 9,-6.000 10.000 8,-5.000 28.000 7,-7.000 28.000 9,-5.000 29.000 7,-6.000 19.000 5,-3.000 14.000 2,-3.000 11.000 1,-2.000 14.000 1,-5.000 11.000 4,-2.000 14.000 5,-3.000 11.000 6,-3.000 14.000 6,-6.000 10.000 4,-5.000 9.000 2,-7.000 10.000 2,-5.000 10.000 2,-3.000 4.000-1,4.000 0.000-7,3.000 0.000-5,3.000 0.000-6,3.000-7.000-4,3.000-11.000-3,3.000-14.000-3,4.000-11.000-3,8.000-17.000-8,17.000-18.000-11,15.000-19.000-12,16.000-18.000-12,10.000-20.000-8,7.000-18.000-1,6.000-19.000-4,7.000-18.000-2,-4.000 0.000 3,-12.000 23.000 9,-13.000 22.000 8,-12.000 22.000 9,-10.000 13.000 7,-6.000 7.000 5,-6.000 6.000 6,-6.000 7.000 5,-7.000 8.000 7,-6.000 14.000 12,-6.000 11.000 10,-6.000 14.000 10,-6.000 8.000 2,-2.000 7.000-7,-3.000 6.000-6,-3.000 7.000-8,-7.000 2.000-6,-9.000 1.000-5,-10.000-1.000-6,-8.000 1.000-4,-4.000-4.000-4,3.000-6.000-4,3.000-6.000-2,4.000-6.000-4,4.000-7.000-2,6.000-6.000-3,7.000-6.000-2,6.000-6.000-3,4.000-12.000-2,4.000-15.000 0,3.000-15.000-1,3.000-16.000 0,3.000-18.000 0,3.000-18.000-2,3.000-19.000-2,4.000-18.000 0,4.000-7.000 1,6.000 6.000 6,7.000 7.000 6,6.000 6.000 5,1.000 12.000 5,-3.000 19.000 6,-3.000 19.000 6,-2.000 19.000 6,-5.000 13.000 4,-2.000 10.000 1,-3.000 10.000 3,-3.000 9.000 1,-2.000 15.000 3,0.000 22.000 6,0.000 22.000 6,0.000 23.000 5,-2.000 13.000 1,-3.000 6.000 0,-3.000 7.000-3,-2.000 6.000 0,-5.000 1.000-4,-2.000-3.000-6,-3.000-3.000-5,-3.000-2.000-6,1.000-5.000-4,6.000-2.000-4,7.000-3.000-3,6.000-3.000-5,3.000-7.000-3,0.000-9.000-2,0.000-10.000-4,0.000-8.000-4,4.000-9.000-4,10.000-6.000-7,10.000-6.000-8,9.000-6.000-6,7.000-12.000-4,7.000-15.000-1,6.000-15.000 0,7.000-16.000 0,4.000-16.000 0,3.000-16.000 3,3.000-15.000 3,4.000-15.000 2,-1.000-11.000 3,-3.000-2.000 3,-3.000-3.000 2,-2.000-3.000 4,-6.000 2.000 3,-6.000 10.000 5,-6.000 10.000 5,-6.000 9.000 4,-9.000 10.000 6,-8.000 14.000 4,-10.000 11.000 4,-9.000 14.000 6,-12.000 7.000 2,-11.000 3.000 2,-14.000 3.000 1,-11.000 4.000 2,-11.000 7.000 1,-5.000 13.000 2,-7.000 12.000 3,-5.000 13.000 2,-1.000 4.000-2,6.000-3.000-3,7.000-3.000-4,6.000-2.000-4,6.000-6.000-3,6.000-6.000-3,7.000-6.000-2,6.000-6.000-2,15.000-1.000-3,26.000 7.000-3,24.000 6.000-4,26.000 7.000-3,15.000-1.000 0,6.000-6.000 1,7.000-6.000 1,6.000-6.000 2,4.000-2.000-4,4.000 3.000-10,3.000 3.000-10,3.000 4.000-9,-8.000-3.000-4,-19.000-5.000 3,-18.000-7.000 3,-19.000-5.000 3,-12.000-3.000 1,-2.000 4.000-2,-3.000 3.000-1,-3.000 3.000-1</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2"/>
    </inkml:context>
    <inkml:brush xml:id="br0">
      <inkml:brushProperty name="width" value="0.0362216904759407" units="cm"/>
      <inkml:brushProperty name="height" value="0.0362216904759407" units="cm"/>
      <inkml:brushProperty name="color" value="#f2395b"/>
      <inkml:brushProperty name="ignorePressure" value="0"/>
    </inkml:brush>
  </inkml:definitions>
  <inkml:trace contextRef="#ctx0" brushRef="#br0">74900.000 16150.000 607,'-93.000'185.000'122,"17.000"-27.000"-39,15.000-28.000-39,16.000-28.000-39,10.000-21.000-22,7.000-12.000-6,6.000-13.000-6,7.000-12.000-5,7.000-9.000-2,9.000-2.000 2,10.000-3.000 4,10.000-3.000 2,4.000 2.000 9,0.000 10.000 15,0.000 10.000 15,0.000 9.000 16,-2.000 7.000 6,-3.000 7.000-2,-3.000 6.000-1,-2.000 7.000-2,-6.000 10.000-1,-6.000 16.000 1,-6.000 15.000 0,-6.000 17.000 0,-6.000 5.000 0,-2.000-3.000-2,-3.000-3.000-2,-3.000-2.000-3,1.000-11.000-5,6.000-15.000-10,7.000-15.000-9,6.000-16.000-11,3.000-13.000-9,0.000-9.000-7,0.000-10.000-8,0.000-8.000-8</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3"/>
    </inkml:context>
    <inkml:brush xml:id="br0">
      <inkml:brushProperty name="width" value="0.0352815203368664" units="cm"/>
      <inkml:brushProperty name="height" value="0.0352815203368664" units="cm"/>
      <inkml:brushProperty name="color" value="#f2395b"/>
      <inkml:brushProperty name="ignorePressure" value="0"/>
    </inkml:brush>
  </inkml:definitions>
  <inkml:trace contextRef="#ctx0" brushRef="#br0">75300.000 16050.000 623,'23.000'-24.000'2,"-3.000"4.000"5,-3.000 3.000 4,-2.000 3.000 4,-3.000 1.000 5,1.000 1.000 6,-1.000-1.000 5,1.000 1.000 6,-3.000 4.000-4,-2.000 9.000-10,-3.000 10.000-10,-3.000 10.000-11,-2.000 7.000-6,0.000 6.000 1,0.000 7.000 0,0.000 6.000 1,-4.000 3.000-3,-5.000 0.000-4,-7.000 0.000-5,-5.000 0.000-5,-3.000-4.000-3,4.000-5.000-1,3.000-7.000-2,3.000-5.000-2,-2.000 0.000 2,-6.000 10.000 5,-6.000 10.000 4,-6.000 9.000 5,-4.000 6.000 6,1.000 3.000 6,-1.000 3.000 8,1.000 4.000 7,1.000-4.000 3,3.000-9.000 2,3.000-10.000 0,4.000-8.000 2,2.000-8.000 0,4.000-2.000-1,3.000-3.000 0,3.000-3.000-1,6.000-9.000-4,9.000-11.000-7,10.000-14.000-8,10.000-11.000-7,8.000-11.000-5,10.000-5.000-2,10.000-7.000-2,9.000-5.000-1,7.000-6.000-3,7.000-3.000-2,6.000-3.000-1,7.000-2.000-3,-4.000 3.000 0,-12.000 14.000 0,-13.000 11.000 2,-12.000 14.000 0,-12.000 8.000 4,-8.000 7.000 9,-10.000 6.000 8,-9.000 7.000 9,-9.000 7.000 6,-5.000 9.000 5,-7.000 10.000 6,-5.000 10.000 5,-6.000 2.000 1,-3.000-3.000-3,-3.000-3.000-3,-2.000-2.000-3,-5.000-3.000-4,-2.000 1.000-4,-3.000-1.000-4,-3.000 1.000-5,2.000-4.000-4,10.000-6.000-1,10.000-6.000-3,9.000-6.000-2,9.000-6.000-1,9.000-2.000 0,10.000-3.000-1,10.000-3.000 1,2.000 1.000 1,-3.000 6.000 0,-3.000 7.000 2,-2.000 6.000 0,-9.000 7.000 2,-12.000 10.000-1,-13.000 10.000 1,-12.000 9.000 1,-7.000-1.000 0,1.000-8.000 0,-1.000-10.000 0,1.000-9.000 1,1.000-5.000 0,3.000 0.000 0,3.000 0.000 0,4.000 0.000 0,4.000 0.000 2,6.000 0.000 1,7.000 0.000 2,6.000 0.000 2,4.000 1.000 2,4.000 4.000 0,3.000 3.000 2,3.000 3.000 0,-1.000 3.000 1,-2.000 3.000 2,-3.000 3.000 0,-3.000 4.000 1,-2.000 1.000 0,0.000 0.000-2,0.000 0.000-2,0.000 0.000-1,0.000-4.000-2,0.000-5.000 1,0.000-7.000 1,0.000-5.000 0,3.000-17.000-11,6.000-24.000-24,7.000-26.000-24,6.000-24.000-24,4.000-13.000-5,4.000 0.000 14,3.000 0.000 14,3.000 0.000 15,4.000 0.000 8,7.000 0.000 3,6.000 0.000 4,7.000 0.000 3,-3.000 7.000 6,-8.000 17.000 10,-10.000 15.000 9,-9.000 16.000 8,-9.000 12.000 11,-5.000 9.000 10,-7.000 10.000 11,-5.000 10.000 10,-4.000 7.000 2,0.000 6.000-9,0.000 7.000-9,0.000 6.000-8,0.000-1.000-7,0.000-5.000-7,0.000-7.000-6,0.000-5.000-8,4.000-9.000-13,10.000-9.000-24,10.000-10.000-23,9.000-8.000-23,2.000-6.000-2,-2.000 1.000 21,-3.000-1.000 19,-3.000 1.000 21,-6.000 4.000 14,-5.000 9.000 9,-7.000 10.000 8,-5.000 10.000 10,-8.000 4.000 2,-5.000 0.000-1,-7.000 0.000-2,-5.000 0.000-2,-3.000 0.000-2,4.000 0.000-5,3.000 0.000-4,3.000 0.000-5,-1.000-2.000-3,-2.000-3.000-4,-3.000-3.000-3,-3.000-2.000-4,2.000-3.000-3,10.000 1.000-3,10.000-1.000-3,9.000 1.000-1,6.000-3.000-1,3.000-2.000 3,3.000-3.000 3,4.000-3.000 4</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4"/>
    </inkml:context>
    <inkml:brush xml:id="br0">
      <inkml:brushProperty name="width" value="0.0438228771090508" units="cm"/>
      <inkml:brushProperty name="height" value="0.0438228771090508" units="cm"/>
      <inkml:brushProperty name="color" value="#f2395b"/>
      <inkml:brushProperty name="ignorePressure" value="0"/>
    </inkml:brush>
  </inkml:definitions>
  <inkml:trace contextRef="#ctx0" brushRef="#br0">70200.000 21200.000 502,'-38.000'0.000'9,"26.000"0.000"21,24.000 0.000 20,26.000 0.000 20,12.000 0.000 3,0.000 0.000-13,0.000 0.000-12,0.000 0.000-13,0.000 1.000-7,0.000 4.000-4,0.000 3.000-4,0.000 3.000-3,-4.000 4.000-8,-5.000 7.000-13,-7.000 6.000-14,-5.000 7.000-14,-9.000 5.000-10,-9.000 7.000-7,-10.000 6.000-8,-8.000 7.000-8,-9.000 2.000 1,-6.000 1.000 7,-6.000-1.000 7,-6.000 1.000 8,-4.000-3.000 8,1.000-2.000 7,-1.000-3.000 7,1.000-3.000 9,1.000-6.000 5,3.000-5.000 3,3.000-7.000 4,4.000-5.000 3,2.000-6.000 5,4.000-3.000 6,3.000-3.000 8,3.000-2.000 6,7.000-9.000 9,14.000-12.000 8,11.000-13.000 9,14.000-12.000 10,14.000-16.000-5,20.000-19.000-17,18.000-18.000-16,20.000-19.000-18,6.000-12.000-14,-2.000-2.000-11,-3.000-3.000-13,-3.000-3.000-11,-1.000-2.000-6,4.000 0.000 2,3.000 0.000 1,3.000 0.000 2,-7.000 7.000 3,-15.000 17.000 6,-15.000 15.000 6,-16.000 16.000 5,-13.000 15.000 5,-9.000 16.000 3,-10.000 15.000 4,-8.000 17.000 3,-8.000 5.000 10,-2.000-3.000 19,-3.000-3.000 17,-3.000-2.000 19,-4.000 2.000 6,-3.000 9.000-5,-3.000 10.000-4,-2.000 10.000-5,-15.000 19.000-5,-25.000 32.000-5,-25.000 31.000-6,-25.000 32.000-6,-7.000 8.000-4,14.000-11.000-3,11.000-14.000-2,14.000-11.000-3,7.000-11.000-6,3.000-5.000-9,3.000-7.000-8,4.000-5.000-10,4.000-6.000-9,6.000-3.000-7,7.000-3.000-8,6.000-2.000-7,7.000-14.000-7,10.000-21.000-5,10.000-22.000-4,9.000-22.000-4</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4"/>
    </inkml:context>
    <inkml:brush xml:id="br0">
      <inkml:brushProperty name="width" value="0.0518364235758781" units="cm"/>
      <inkml:brushProperty name="height" value="0.0518364235758781" units="cm"/>
      <inkml:brushProperty name="color" value="#f2395b"/>
      <inkml:brushProperty name="ignorePressure" value="0"/>
    </inkml:brush>
  </inkml:definitions>
  <inkml:trace contextRef="#ctx0" brushRef="#br0">62900.000 11900.000 424,'21.000'-91.000'0,"-5.000"19.000"0,-7.000 19.000 0,-5.000 19.000 0,-3.000 16.000 12,4.000 17.000 23,3.000 15.000 24,3.000 16.000 23,-1.000 20.000 4,-2.000 25.000-14,-3.000 25.000-15,-3.000 25.000-14,-7.000 28.000-10,-9.000 31.000-4,-10.000 32.000-3,-8.000 31.000-5,-8.000 15.000-6,-2.000 1.000-10,-3.000-1.000-8,-3.000 1.000-10,-2.000 1.000-3,0.000 3.000 2,0.000 3.000 3,0.000 4.000 1,4.000-18.000-3,10.000-37.000-10,10.000-38.000-11,9.000-37.000-10,4.000-30.000-9,1.000-22.000-8,-1.000-22.000-7,1.000-21.000-8</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4"/>
    </inkml:context>
    <inkml:brush xml:id="br0">
      <inkml:brushProperty name="width" value="0.0441178418695927" units="cm"/>
      <inkml:brushProperty name="height" value="0.0441178418695927" units="cm"/>
      <inkml:brushProperty name="color" value="#f2395b"/>
      <inkml:brushProperty name="ignorePressure" value="0"/>
    </inkml:brush>
  </inkml:definitions>
  <inkml:trace contextRef="#ctx0" brushRef="#br0">71750.000 20850.000 498,'70.000'25.000'115,"-9.000"0.000"-26,-10.000 0.000-25,-8.000 0.000-27,-1.000 4.000-11,9.000 10.000 3,10.000 10.000 2,10.000 9.000 3,-1.000 1.000-3,-9.000-6.000-8,-10.000-6.000-8,-8.000-6.000-8,-6.000-4.000-10,1.000 1.000-14,-1.000-1.000-14,1.000 1.000-13,-7.000-3.000-7,-12.000-2.000 2,-13.000-3.000 0,-12.000-3.000 2,-7.000-4.000 0,1.000-3.000-1,-1.000-3.000 1,1.000-2.000 0</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5"/>
    </inkml:context>
    <inkml:brush xml:id="br0">
      <inkml:brushProperty name="width" value="0.0350387915968895" units="cm"/>
      <inkml:brushProperty name="height" value="0.0350387915968895" units="cm"/>
      <inkml:brushProperty name="color" value="#f2395b"/>
      <inkml:brushProperty name="ignorePressure" value="0"/>
    </inkml:brush>
  </inkml:definitions>
  <inkml:trace contextRef="#ctx0" brushRef="#br0">71800.000 21550.000 627,'-46.000'1.000'6,"10.000"4.000"9,10.000 3.000 11,9.000 3.000 10,7.000 1.000 5,7.000 1.000-1,6.000-1.000-1,7.000 1.000 0,2.000 1.000-4,1.000 3.000-6,-1.000 3.000-7,1.000 4.000-5,-3.000 4.000-5,-2.000 6.000-3,-3.000 7.000-4,-3.000 6.000-4,-6.000 4.000-3,-5.000 4.000-7,-7.000 3.000-5,-5.000 3.000-6,-4.000-2.000-2,0.000-6.000 2,0.000-6.000 3,0.000-6.000 3,1.000-6.000 3,4.000-2.000 5,3.000-3.000 5,3.000-3.000 5,7.000-7.000 2,14.000-9.000 1,11.000-10.000 0,14.000-8.000 0,8.000-9.000-2,7.000-6.000-6,6.000-6.000-5,7.000-6.000-5,0.000-6.000-5,-2.000-2.000-3,-3.000-3.000-5,-3.000-3.000-4,-6.000-4.000-3,-5.000-3.000-2,-7.000-3.000-2,-5.000-2.000-2,-6.000 3.000 2,-3.000 14.000 5,-3.000 11.000 6,-2.000 14.000 5,-3.000 3.000 4,1.000-2.000 2,-1.000-3.000 2,1.000-3.000 1</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6"/>
    </inkml:context>
    <inkml:brush xml:id="br0">
      <inkml:brushProperty name="width" value="0.0403539426624775" units="cm"/>
      <inkml:brushProperty name="height" value="0.0403539426624775" units="cm"/>
      <inkml:brushProperty name="color" value="#f2395b"/>
      <inkml:brushProperty name="ignorePressure" value="0"/>
    </inkml:brush>
  </inkml:definitions>
  <inkml:trace contextRef="#ctx0" brushRef="#br0">72450.000 21200.000 545,'23.000'-24.000'4,"-3.000"4.000"10,-3.000 3.000 10,-2.000 3.000 9,-1.000 3.000 4,3.000 3.000-1,3.000 3.000-1,4.000 4.000-1,2.000 1.000-4,4.000 0.000-4,3.000 0.000-6,3.000 0.000-5,1.000-2.000-4,1.000-3.000-1,-1.000-3.000-2,1.000-2.000-3,-1.000-3.000-5,1.000 1.000-12,-1.000-1.000-12,1.000 1.000-11,-4.000-3.000-5,-6.000-2.000 2,-6.000-3.000 0,-6.000-3.000 2,-9.000-2.000 3,-8.000 0.000 4,-10.000 0.000 4,-9.000 0.000 5,-5.000 0.000 4,0.000 0.000 2,0.000 0.000 2,0.000 0.000 3,1.000 1.000 5,4.000 4.000 6,3.000 3.000 6,3.000 3.000 6,-1.000 12.000 9,-2.000 22.000 13,-3.000 22.000 13,-3.000 23.000 11,-4.000 11.000 2,-3.000 4.000-10,-3.000 3.000-11,-2.000 3.000-10,-3.000-2.000-8,1.000-6.000-6,-1.000-6.000-6,1.000-6.000-5,1.000-9.000-5,3.000-8.000-2,3.000-10.000-2,4.000-9.000-4,11.000-12.000-5,23.000-11.000-10,22.000-14.000-9,22.000-11.000-10,8.000-7.000-2,-2.000 0.000 6,-3.000 0.000 7,-3.000 0.000 5,-6.000 3.000 4,-5.000 6.000 2,-7.000 7.000 1,-5.000 6.000 1,-9.000 9.000 5,-9.000 13.000 5,-10.000 12.000 6,-8.000 13.000 7,-9.000 7.000 3,-6.000 4.000 4,-6.000 3.000 2,-6.000 3.000 3,-6.000-1.000 1,-2.000-2.000-1,-3.000-3.000-1,-3.000-3.000-1,1.000-6.000-3,6.000-5.000-3,7.000-7.000-3,6.000-5.000-3,9.000-12.000-7,13.000-16.000-10,12.000-15.000-9,13.000-15.000-11,9.000-9.000-1,6.000 1.000 5,7.000-1.000 6,6.000 1.000 5,1.000 4.000 3,-3.000 9.000 0,-3.000 10.000 0,-2.000 10.000-1,-6.000 5.000 6,-6.000 4.000 11,-6.000 3.000 9,-6.000 3.000 12,-4.000 4.000 6,1.000 7.000 4,-1.000 6.000 3,1.000 7.000 3,1.000-14.000-7,3.000-30.000-20,3.000-32.000-19,4.000-30.000-20,5.000-23.000-9,10.000-12.000-1,10.000-13.000-1,9.000-12.000 0,1.000 4.000 5,-6.000 22.000 9,-6.000 22.000 9,-6.000 23.000 10,-4.000 11.000 8,1.000 4.000 8,-1.000 3.000 8,1.000 3.000 7,-3.000 7.000 9,-2.000 14.000 8,-3.000 11.000 9,-3.000 14.000 9,-6.000 8.000-1,-5.000 7.000-8,-7.000 6.000-10,-5.000 7.000-10,-4.000 8.000-6,0.000 14.000-4,0.000 11.000-5,0.000 14.000-4,-5.000 2.000-6,-9.000-6.000-9,-10.000-6.000-7,-8.000-6.000-8,-4.000-9.000-6,3.000-8.000-2,3.000-10.000-4,4.000-9.000-3,1.000-9.000-1,0.000-5.000-1,0.000-7.000-1,0.000-5.000 0,1.000-8.000 0,4.000-5.000 3,3.000-7.000 1,3.000-5.000 3,3.000-9.000 3,3.000-9.000 3,3.000-10.000 4,4.000-8.000 3,-1.000-1.000 5,-3.000 9.000 4,-3.000 10.000 4,-2.000 10.000 5,-1.000 5.000 2,3.000 4.000 2,3.000 3.000 2,4.000 3.000 2,-1.000 10.000 9,-3.000 20.000 19,-3.000 18.000 18,-2.000 20.000 19,-1.000 13.000 3,3.000 9.000-11,3.000 10.000-13,4.000 10.000-11,1.000 14.000-9,0.000 23.000-6,0.000 22.000-6,0.000 22.000-6,0.000 24.000-8,0.000 29.000-12,0.000 28.000-11,0.000 28.000-12,0.000 7.000-8,0.000-11.000-6,0.000-14.000-7,0.000-11.000-5,1.000-29.000 1,4.000-44.000 9,3.000-43.000 8,3.000-44.000 9,1.000-26.000 2,1.000-5.000-2,-1.000-7.000-3,1.000-5.000-2</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6"/>
    </inkml:context>
    <inkml:brush xml:id="br0">
      <inkml:brushProperty name="width" value="0.0294723156839609" units="cm"/>
      <inkml:brushProperty name="height" value="0.0294723156839609" units="cm"/>
      <inkml:brushProperty name="color" value="#f2395b"/>
      <inkml:brushProperty name="ignorePressure" value="0"/>
    </inkml:brush>
  </inkml:definitions>
  <inkml:trace contextRef="#ctx0" brushRef="#br0">74700.000 20450.000 746,'-29.000'75.000'89,"-5.000"0.000"-32,-7.000 0.000-30,-5.000 0.000-31,0.000-5.000-17,10.000-9.000-3,10.000-10.000-3,9.000-8.000-3,7.000-8.000-2,7.000-2.000 1,6.000-3.000-1,7.000-3.000 0,4.000-1.000 6,3.000 4.000 11,3.000 3.000 12,4.000 3.000 10,-3.000 6.000 5,-5.000 9.000-2,-7.000 10.000-3,-5.000 10.000-3,-8.000 2.000 5,-5.000-3.000 12,-7.000-3.000 12,-5.000-2.000 12,-4.000-6.000 5,0.000-6.000-3,0.000-6.000-2,0.000-6.000-4,7.000-20.000-14,17.000-30.000-30,15.000-32.000-29,16.000-30.000-28,4.000-11.000-10,-6.000 14.000 9,-6.000 11.000 9,-6.000 14.000 9</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6"/>
    </inkml:context>
    <inkml:brush xml:id="br0">
      <inkml:brushProperty name="width" value="0.0305212810635567" units="cm"/>
      <inkml:brushProperty name="height" value="0.0305212810635567" units="cm"/>
      <inkml:brushProperty name="color" value="#f2395b"/>
      <inkml:brushProperty name="ignorePressure" value="0"/>
    </inkml:brush>
  </inkml:definitions>
  <inkml:trace contextRef="#ctx0" brushRef="#br0">74800.000 21150.000 720,'23.000'-24.000'0,"-3.000"4.000"0,-3.000 3.000 0,-2.000 3.000 0,-1.000 1.000 5,3.000 1.000 10,3.000-1.000 9,4.000 1.000 10,1.000-1.000 5,0.000 1.000 0,0.000-1.000 0,0.000 1.000 0,0.000 1.000-8,0.000 3.000-17,0.000 3.000-14,0.000 4.000-17,-2.000-3.000-14,-3.000-5.000-14,-3.000-7.000-12,-2.000-5.000-14</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7"/>
    </inkml:context>
    <inkml:brush xml:id="br0">
      <inkml:brushProperty name="width" value="0.0376613512635231" units="cm"/>
      <inkml:brushProperty name="height" value="0.0376613512635231" units="cm"/>
      <inkml:brushProperty name="color" value="#f2395b"/>
      <inkml:brushProperty name="ignorePressure" value="0"/>
    </inkml:brush>
  </inkml:definitions>
  <inkml:trace contextRef="#ctx0" brushRef="#br0">75250.000 20550.000 584,'-22.000'-41.000'7,"6.000"19.000"14,7.000 19.000 15,6.000 19.000 14,-2.000 16.000 3,-9.000 17.000-5,-10.000 15.000-8,-8.000 16.000-6,-8.000 7.000-5,-2.000 1.000-4,-3.000-1.000-5,-3.000 1.000-3,-1.000-4.000-3,4.000-6.000-4,3.000-6.000-3,3.000-6.000-2,9.000-9.000-11,16.000-8.000-15,15.000-10.000-17,17.000-9.000-15,11.000-12.000-5,10.000-11.000 7,10.000-14.000 8,9.000-11.000 6,1.000-6.000 6,-6.000 4.000 5,-6.000 3.000 6,-6.000 3.000 5,-7.000 4.000 2,-6.000 7.000 1,-6.000 6.000 0,-6.000 7.000 0,-7.000 5.000 7,-6.000 7.000 14,-6.000 6.000 13,-6.000 7.000 15,-7.000 4.000 3,-6.000 3.000-4,-6.000 3.000-5,-6.000 4.000-4,-2.000-1.000-3,3.000-3.000 3,3.000-3.000 1,4.000-2.000 2,1.000-5.000-3,0.000-2.000-8,0.000-3.000-7,0.000-3.000-7,3.000-9.000-13,6.000-11.000-16,7.000-14.000-19,6.000-11.000-16,4.000-7.000-6,4.000 0.000 7,3.000 0.000 6,3.000 0.000 7</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7"/>
    </inkml:context>
    <inkml:brush xml:id="br0">
      <inkml:brushProperty name="width" value="0.0419459939002991" units="cm"/>
      <inkml:brushProperty name="height" value="0.0419459939002991" units="cm"/>
      <inkml:brushProperty name="color" value="#f2395b"/>
      <inkml:brushProperty name="ignorePressure" value="0"/>
    </inkml:brush>
  </inkml:definitions>
  <inkml:trace contextRef="#ctx0" brushRef="#br0">75850.000 20650.000 524,'45.000'-46.000'6,"-9.000"10.000"12,-10.000 10.000 13,-8.000 9.000 11,-6.000 9.000 5,1.000 9.000-5,-1.000 10.000-4,1.000 10.000-4,-3.000 8.000-2,-2.000 10.000 1,-3.000 10.000-1,-3.000 9.000 0,-2.000 4.000-2,0.000 1.000-5,0.000-1.000-6,0.000 1.000-5,1.000-13.000-15,4.000-25.000-28,3.000-25.000-28,3.000-25.000-26,6.000-21.000-6,9.000-15.000 15,10.000-15.000 15,10.000-16.000 16,2.000-4.000 11,-3.000 10.000 6,-3.000 10.000 6,-2.000 9.000 6,-6.000 10.000 8,-6.000 14.000 10,-6.000 11.000 10,-6.000 14.000 10,-6.000 10.000 7,-2.000 9.000 6,-3.000 10.000 5,-3.000 10.000 6,-4.000 10.000 0,-3.000 13.000-4,-3.000 12.000-6,-2.000 13.000-4,-6.000 4.000-5,-6.000-3.000-5,-6.000-3.000-5,-6.000-2.000-6,-2.000-5.000-7,3.000-2.000-11,3.000-3.000-11,4.000-3.000-9,1.000-7.000-9,0.000-9.000-5,0.000-10.000-6,0.000-8.000-5,1.000-6.000-2,4.000 1.000 4,3.000-1.000 3,3.000 1.000 2</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7"/>
    </inkml:context>
    <inkml:brush xml:id="br0">
      <inkml:brushProperty name="width" value="0.0411948449909687" units="cm"/>
      <inkml:brushProperty name="height" value="0.0411948449909687" units="cm"/>
      <inkml:brushProperty name="color" value="#f2395b"/>
      <inkml:brushProperty name="ignorePressure" value="0"/>
    </inkml:brush>
  </inkml:definitions>
  <inkml:trace contextRef="#ctx0" brushRef="#br0">76050.000 21200.000 534,'-72.000'95.000'-44,"6.000"-9.000"15,7.000-10.000 16,6.000-8.000 15,3.000-8.000 9,0.000-2.000 2,0.000-3.000 2,0.000-3.000 2,0.000-4.000 2,0.000-3.000 0,0.000-3.000 0,0.000-2.000 1,10.000-8.000 3,23.000-8.000 5,22.000-10.000 6,22.000-9.000 4,12.000-9.000-3,3.000-5.000-14,3.000-7.000-13,4.000-5.000-13,-1.000-3.000-8,-3.000 4.000-1,-3.000 3.000-2,-2.000 3.000-1,-5.000 3.000-1,-2.000 3.000 0,-3.000 3.000 2,-3.000 4.000-1,-4.000 4.000 6,-3.000 6.000 9,-3.000 7.000 8,-2.000 6.000 10,-1.000-1.000 2,3.000-5.000-2,3.000-7.000-5,4.000-5.000-2,2.000-6.000-5,4.000-3.000-3,3.000-3.000-5,3.000-2.000-4,1.000-5.000-1,1.000-2.000-1,-1.000-3.000 0,1.000-3.000 0,-3.000 4.000 5,-2.000 13.000 7,-3.000 12.000 9,-3.000 13.000 9,-6.000 9.000 5,-5.000 6.000 5,-7.000 7.000 3,-5.000 6.000 5,3.000-5.000-3,17.000-16.000-7,15.000-15.000-9,16.000-15.000-8,4.000-12.000-8,-6.000-6.000-9,-6.000-6.000-8,-6.000-6.000-9,-4.000-1.000-1,1.000 7.000 6,-1.000 6.000 6,1.000 7.000 6,-3.000 8.000 8,-2.000 14.000 10,-3.000 11.000 12,-3.000 14.000 11,-6.000 3.000 2,-5.000-2.000-4,-7.000-3.000-4,-5.000-3.000-5,-6.000-2.000-20,-3.000 0.000-38,-3.000 0.000-38,-2.000 0.000-36</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9"/>
    </inkml:context>
    <inkml:brush xml:id="br0">
      <inkml:brushProperty name="width" value="0.0470240227878094" units="cm"/>
      <inkml:brushProperty name="height" value="0.0470240227878094" units="cm"/>
      <inkml:brushProperty name="color" value="#f2395b"/>
      <inkml:brushProperty name="ignorePressure" value="0"/>
    </inkml:brush>
  </inkml:definitions>
  <inkml:trace contextRef="#ctx0" brushRef="#br0">70300.000 24000.000 467,'-41.000'-2.000'7,"19.000"-3.000"13,19.000-3.000 14,19.000-2.000 12,16.000-1.000 4,17.000 3.000-7,15.000 3.000-8,16.000 4.000-6,10.000-1.000-7,7.000-3.000-4,6.000-3.000-4,7.000-2.000-5,-3.000-3.000-4,-8.000 1.000-8,-10.000-1.000-7,-9.000 1.000-6,-10.000 1.000-5,-9.000 3.000 0,-10.000 3.000-2,-8.000 4.000-1,-11.000-3.000-3,-8.000-5.000-8,-10.000-7.000-6,-9.000-5.000-6,-10.000-6.000 0,-9.000-3.000 10,-10.000-3.000 8,-8.000-2.000 10,-6.000-3.000 6,1.000 1.000 3,-1.000-1.000 5,1.000 1.000 3,2.000 2.000 3,7.000 7.000 2,6.000 6.000 3,7.000 7.000 2,4.000 10.000 10,3.000 16.000 18,3.000 15.000 19,4.000 17.000 17,1.000 10.000 3,0.000 6.000-11,0.000 7.000-13,0.000 6.000-11,0.000 3.000-9,0.000 0.000-5,0.000 0.000-6,0.000 0.000-6,-2.000 0.000-4,-3.000 0.000-3,-3.000 0.000-2,-2.000 0.000-4,-3.000-4.000-3,1.000-5.000-6,-1.000-7.000-5,1.000-5.000-5,-3.000-11.000-7,-2.000-11.000-5,-3.000-14.000-6,-3.000-11.000-6,-1.000-15.000-1,4.000-16.000 4,3.000-15.000 3,3.000-15.000 4,3.000-6.000 4,3.000 7.000 5,3.000 6.000 3,4.000 7.000 5,2.000 5.000 5,4.000 7.000 8,3.000 6.000 8,3.000 7.000 7,-1.000 7.000 2,-2.000 9.000-2,-3.000 10.000-4,-3.000 10.000-2,-7.000 7.000-4,-9.000 6.000-3,-10.000 7.000-4,-8.000 6.000-3,-8.000 3.000-2,-2.000 0.000 1,-3.000 0.000-1,-3.000 0.000 0,-2.000-5.000-1,0.000-9.000-3,0.000-10.000-3,0.000-8.000-3,0.000-8.000 1,0.000-2.000 3,0.000-3.000 3,0.000-3.000 3,1.000-6.000 4,4.000-5.000 3,3.000-7.000 3,3.000-5.000 4,4.000-3.000 2,7.000 4.000 5,6.000 3.000 2,7.000 3.000 4,2.000 10.000 10,1.000 20.000 16,-1.000 18.000 16,1.000 20.000 16,2.000 8.000 2,7.000 1.000-13,6.000-1.000-14,7.000 1.000-12,11.000-1.000-9,20.000 1.000-4,18.000-1.000-5,20.000 1.000-3,14.000-6.000-7,14.000-8.000-6,11.000-10.000-9,14.000-9.000-7,7.000-9.000-8,3.000-5.000-8,3.000-7.000-8,4.000-5.000-7,-4.000-11.000-6,-9.000-11.000-1,-10.000-14.000-2,-8.000-11.000-2,-15.000-4.000 2,-19.000 6.000 8,-18.000 7.000 6,-19.000 6.000 8,-12.000 3.000 3,-2.000 0.000 3,-3.000 0.000 1,-3.000 0.000 3</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39"/>
    </inkml:context>
    <inkml:brush xml:id="br0">
      <inkml:brushProperty name="width" value="0.0350677892565727" units="cm"/>
      <inkml:brushProperty name="height" value="0.0350677892565727" units="cm"/>
      <inkml:brushProperty name="color" value="#f2395b"/>
      <inkml:brushProperty name="ignorePressure" value="0"/>
    </inkml:brush>
  </inkml:definitions>
  <inkml:trace contextRef="#ctx0" brushRef="#br0">72200.000 23650.000 627,'3.000'-36.000'12,"6.000"28.000"26,7.000 28.000 26,6.000 29.000 24,-2.000 13.000-2,-9.000 1.000-29,-10.000-1.000-29,-8.000 1.000-31,-8.000-1.000-20,-2.000 1.000-11,-3.000-1.000-12,-3.000 1.000-12,-2.000-6.000-3,0.000-8.000 5,0.000-10.000 5,0.000-9.000 5,3.000-7.000 7,6.000-3.000 8,7.000-3.000 9,6.000-2.000 8,4.000-1.000 13,4.000 3.000 19,3.000 3.000 19,3.000 4.000 17,1.000 1.000 7,1.000 0.000-5,-1.000 0.000-7,1.000 0.000-5,1.000-8.000-19,3.000-16.000-33,3.000-15.000-31,4.000-15.000-33</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5"/>
    </inkml:context>
    <inkml:brush xml:id="br0">
      <inkml:brushProperty name="width" value="0.0471880286931992" units="cm"/>
      <inkml:brushProperty name="height" value="0.0471880286931992" units="cm"/>
      <inkml:brushProperty name="color" value="#f2395b"/>
      <inkml:brushProperty name="ignorePressure" value="0"/>
    </inkml:brush>
  </inkml:definitions>
  <inkml:trace contextRef="#ctx0" brushRef="#br0">63900.000 13100.000 466,'-54.000'7.000'129,"-5.000"17.000"-28,-7.000 15.000-27,-5.000 16.000-28,-4.000 9.000-15,0.000 3.000-1,0.000 3.000-1,0.000 4.000-3,3.000-3.000-3,6.000-5.000-5,7.000-7.000-5,6.000-5.000-5,7.000-6.000-4,10.000-3.000-3,10.000-3.000-1,9.000-2.000-3,9.000-6.000-2,9.000-6.000-3,10.000-6.000-2,10.000-6.000-3,14.000-4.000-1,23.000 1.000-3,22.000-1.000-1,22.000 1.000-2,7.000-3.000-3,-6.000-2.000-3,-6.000-3.000-3,-6.000-3.000-3,-9.000-2.000 0,-8.000 0.000 2,-10.000 0.000 3,-9.000 0.000 3</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0"/>
    </inkml:context>
    <inkml:brush xml:id="br0">
      <inkml:brushProperty name="width" value="0.0325660556554794" units="cm"/>
      <inkml:brushProperty name="height" value="0.0325660556554794" units="cm"/>
      <inkml:brushProperty name="color" value="#f2395b"/>
      <inkml:brushProperty name="ignorePressure" value="0"/>
    </inkml:brush>
  </inkml:definitions>
  <inkml:trace contextRef="#ctx0" brushRef="#br0">72850.000 23100.000 675,'48.000'-49.000'6,"-3.000"4.000"12,-3.000 3.000 11,-2.000 3.000 12,-5.000 6.000 5,-2.000 9.000-2,-3.000 10.000-3,-3.000 10.000-2,-2.000 7.000-11,0.000 6.000-19,0.000 7.000-20,0.000 6.000-20,-5.000-4.000-12,-9.000-11.000-8,-10.000-14.000-7,-8.000-11.000-7,-6.000-12.000 3,1.000-9.000 14,-1.000-10.000 14,1.000-8.000 13,1.000-6.000 9,3.000 1.000 2,3.000-1.000 4,4.000 1.000 2,1.000 4.000 5,0.000 9.000 8,0.000 10.000 8,0.000 10.000 8,0.000 13.000 10,0.000 19.000 10,0.000 19.000 11,0.000 19.000 11,-4.000 16.000-2,-5.000 17.000-14,-7.000 15.000-14,-5.000 16.000-14,-8.000 5.000-12,-5.000-2.000-8,-7.000-3.000-9,-5.000-3.000-9,-3.000-7.000-4,4.000-9.000-1,3.000-10.000 0,3.000-8.000-1,3.000-11.000 0,3.000-8.000 0,3.000-10.000 1,4.000-9.000-1,7.000-7.000 0,13.000-3.000 0,12.000-3.000-1,13.000-2.000-1,12.000-11.000 2,13.000-15.000 3,12.000-15.000 4,13.000-16.000 3,1.000-5.000 1,-9.000 6.000-2,-10.000 7.000-1,-8.000 6.000-2,-9.000 3.000 0,-6.000 0.000 3,-6.000 0.000 3,-6.000 0.000 3,-9.000 6.000 4,-8.000 13.000 8,-10.000 12.000 7,-9.000 13.000 7,-5.000 10.000 6,0.000 10.000 7,0.000 10.000 5,0.000 9.000 6,-4.000 9.000 0,-5.000 9.000-3,-7.000 10.000-4,-5.000 10.000-4,-4.000 5.000-3,0.000 4.000-3,0.000 3.000-3,0.000 3.000-3,-4.000 12.000-4,-5.000 22.000-9,-7.000 22.000-6,-5.000 23.000-9,-1.000 10.000-7,6.000 0.000-6,7.000 0.000-8,6.000 0.000-6,9.000-22.000-5,13.000-44.000-1,12.000-43.000-2,13.000-44.000-1</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0"/>
    </inkml:context>
    <inkml:brush xml:id="br0">
      <inkml:brushProperty name="width" value="0.0375420078635216" units="cm"/>
      <inkml:brushProperty name="height" value="0.0375420078635216" units="cm"/>
      <inkml:brushProperty name="color" value="#f2395b"/>
      <inkml:brushProperty name="ignorePressure" value="0"/>
    </inkml:brush>
  </inkml:definitions>
  <inkml:trace contextRef="#ctx0" brushRef="#br0">73250.000 23750.000 586,'-2.000'-41.000'46,"-3.000"19.000"1,-3.000 19.000 1,-2.000 19.000 1,-1.000 10.000-3,3.000 4.000-6,3.000 3.000-8,4.000 3.000-7,4.000 1.000-6,6.000 1.000-8,7.000-1.000-6,6.000 1.000-7,3.000-6.000-6,0.000-8.000-5,0.000-10.000-5,0.000-9.000-6,0.000-5.000-3,0.000 0.000-4,0.000 0.000-2,0.000 0.000-4,0.000-4.000 0,0.000-5.000-1,0.000-7.000 1,0.000-5.000 1,-2.000-4.000 2,-3.000 0.000 4,-3.000 0.000 5,-2.000 0.000 4,-8.000 3.000 11,-8.000 6.000 17,-10.000 7.000 17,-9.000 6.000 18,-5.000 7.000 8,0.000 10.000 1,0.000 10.000 1,0.000 9.000 1,-4.000 7.000-4,-5.000 7.000-6,-7.000 6.000-8,-5.000 7.000-8,-4.000 2.000-4,0.000 1.000-4,0.000-1.000-3,0.000 1.000-4,0.000-3.000-8,0.000-2.000-16,0.000-3.000-15,0.000-3.000-15,1.000-1.000-7,4.000 4.000 1,3.000 3.000 0,3.000 3.000 2,4.000-5.000 4,7.000-12.000 8,6.000-13.000 8,7.000-12.000 8,2.000-7.000 2,1.000 1.000-2,-1.000-1.000-5,1.000 1.000-2</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1"/>
    </inkml:context>
    <inkml:brush xml:id="br0">
      <inkml:brushProperty name="width" value="0.0381172150373459" units="cm"/>
      <inkml:brushProperty name="height" value="0.0381172150373459" units="cm"/>
      <inkml:brushProperty name="color" value="#f2395b"/>
      <inkml:brushProperty name="ignorePressure" value="0"/>
    </inkml:brush>
  </inkml:definitions>
  <inkml:trace contextRef="#ctx0" brushRef="#br0">72800.000 24850.000 577,'26.000'21.000'-14,"4.000"-5.000"-2,3.000-7.000-3,3.000-5.000-3,-1.000-4.000 1,-2.000 0.000 5,-3.000 0.000 4,-3.000 0.000 6,-2.000 3.000 1,0.000 6.000 2,0.000 7.000 1,0.000 6.000 1,0.000 6.000 1,0.000 6.000 4,0.000 7.000 3,0.000 6.000 3,0.000 1.000 8,0.000-3.000 12,0.000-3.000 13,0.000-2.000 12,0.000-3.000 3,0.000 1.000-4,0.000-1.000-6,0.000 1.000-4,-2.000-9.000-4,-3.000-15.000-1,-3.000-15.000-2,-2.000-16.000-1,-5.000-12.000-10,-2.000-5.000-16,-3.000-7.000-16,-3.000-5.000-16,-1.000-4.000-10,4.000 0.000-2,3.000 0.000-2,3.000 0.000-3,3.000 4.000 1,3.000 10.000 6,3.000 10.000 4,4.000 9.000 6,1.000 6.000 4,0.000 3.000 2,0.000 3.000 4,0.000 4.000 2,-2.000 2.000 3,-3.000 4.000 1,-3.000 3.000 1,-2.000 3.000 2,-8.000 4.000-2,-8.000 7.000-6,-10.000 6.000-6,-9.000 7.000-6,-4.000-1.000-1,4.000-6.000 1,3.000-6.000 2,3.000-6.000 2</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1"/>
    </inkml:context>
    <inkml:brush xml:id="br0">
      <inkml:brushProperty name="width" value="0.029731011018157" units="cm"/>
      <inkml:brushProperty name="height" value="0.029731011018157" units="cm"/>
      <inkml:brushProperty name="color" value="#f2395b"/>
      <inkml:brushProperty name="ignorePressure" value="0"/>
    </inkml:brush>
  </inkml:definitions>
  <inkml:trace contextRef="#ctx0" brushRef="#br0">73100.000 24800.000 739,'29.000'-18.000'110,"10.000"17.000"-31,10.000 15.000-29,9.000 16.000-30,-1.000 4.000-18,-8.000-6.000-10,-10.000-6.000-7,-9.000-6.000-9,-5.000-4.000-9,0.000 1.000-10,0.000-1.000-9,0.000 1.000-11</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1"/>
    </inkml:context>
    <inkml:brush xml:id="br0">
      <inkml:brushProperty name="width" value="0.0332209318876266" units="cm"/>
      <inkml:brushProperty name="height" value="0.0332209318876266" units="cm"/>
      <inkml:brushProperty name="color" value="#f2395b"/>
      <inkml:brushProperty name="ignorePressure" value="0"/>
    </inkml:brush>
  </inkml:definitions>
  <inkml:trace contextRef="#ctx0" brushRef="#br0">74950.000 23450.000 662,'45.000'26.000'143,"-9.000"4.000"-39,-10.000 3.000-39,-8.000 3.000-40,-8.000 4.000-24,-2.000 7.000-12,-3.000 6.000-9,-3.000 7.000-12,-4.000-3.000-6,-3.000-8.000-5,-3.000-10.000-4,-2.000-9.000-4,-3.000-7.000 1,1.000-3.000 5,-1.000-3.000 7,1.000-2.000 5</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2"/>
    </inkml:context>
    <inkml:brush xml:id="br0">
      <inkml:brushProperty name="width" value="0.0455189310014248" units="cm"/>
      <inkml:brushProperty name="height" value="0.0455189310014248" units="cm"/>
      <inkml:brushProperty name="color" value="#f2395b"/>
      <inkml:brushProperty name="ignorePressure" value="0"/>
    </inkml:brush>
  </inkml:definitions>
  <inkml:trace contextRef="#ctx0" brushRef="#br0">75000.000 23950.000 483,'-4.000'140.000'38,"-5.000"-18.000"-3,-7.000-19.000-4,-5.000-18.000-2,-3.000-10.000-2,4.000 0.000 0,3.000 0.000 0,3.000 0.000 0,3.000-4.000-1,3.000-5.000-2,3.000-7.000-2,4.000-5.000-1,4.000-11.000-2,6.000-11.000-4,7.000-14.000-4,6.000-11.000-4,6.000-17.000-6,6.000-18.000-9,7.000-19.000-9,6.000-18.000-9,1.000-15.000-8,-3.000-9.000-3,-3.000-10.000-6,-2.000-8.000-4,-1.000-8.000-1,3.000-2.000 3,3.000-3.000 2,4.000-3.000 3,1.000-2.000 5,0.000 0.000 8,0.000 0.000 8,0.000 0.000 7,-5.000 9.000 6,-9.000 19.000 6,-10.000 19.000 4,-8.000 19.000 4,-8.000 13.000 6,-2.000 10.000 5,-3.000 10.000 5,-3.000 9.000 6,-2.000 10.000 5,0.000 14.000 4,0.000 11.000 5,0.000 14.000 4,-4.000 11.000 1,-5.000 14.000-6,-7.000 11.000-4,-5.000 14.000-4,-1.000 3.000-5,6.000-2.000-3,7.000-3.000-2,6.000-3.000-4,3.000-7.000-2,0.000-9.000-1,0.000-10.000-2,0.000-8.000-1,4.000-11.000-4,10.000-8.000-7,10.000-10.000-7,9.000-9.000-6,7.000-7.000-5,7.000-3.000-2,6.000-3.000-2,7.000-2.000-3,0.000-5.000-5,-2.000-2.000-8,-3.000-3.000-9,-3.000-3.000-8,-20.000 4.000-4,-33.000 13.000 0,-35.000 12.000 0,-34.000 13.000 1,-15.000 7.000 6,7.000 4.000 16,6.000 3.000 14,7.000 3.000 15,7.000-1.000 11,9.000-2.000 6,10.000-3.000 8,10.000-3.000 6,5.000-4.000 3,4.000-3.000-1,3.000-3.000-1,3.000-2.000-2,6.000-5.000-1,9.000-2.000-3,10.000-3.000-2,10.000-3.000-3,8.000-2.000-3,10.000 0.000-5,10.000 0.000-4,9.000 0.000-5,4.000-5.000-5,1.000-9.000-8,-1.000-10.000-8,1.000-8.000-6,-3.000-4.000-7,-2.000 3.000-4,-3.000 3.000-3,-3.000 4.000-5,-7.000 2.000 2,-9.000 4.000 8,-10.000 3.000 7,-8.000 3.000 9</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2"/>
    </inkml:context>
    <inkml:brush xml:id="br0">
      <inkml:brushProperty name="width" value="0.0405572839081287" units="cm"/>
      <inkml:brushProperty name="height" value="0.0405572839081287" units="cm"/>
      <inkml:brushProperty name="color" value="#f2395b"/>
      <inkml:brushProperty name="ignorePressure" value="0"/>
    </inkml:brush>
  </inkml:definitions>
  <inkml:trace contextRef="#ctx0" brushRef="#br0">76350.000 23400.000 542,'-46.000'4.000'8,"10.000"10.000"18,10.000 10.000 17,9.000 9.000 16,2.000 9.000 5,-2.000 9.000-7,-3.000 10.000-8,-3.000 10.000-7,-6.000 5.000-8,-5.000 4.000-6,-7.000 3.000-7,-5.000 3.000-6,-4.000-1.000-7,0.000-2.000-5,0.000-3.000-5,0.000-3.000-6,4.000-7.000 0,10.000-9.000 4,10.000-10.000 4,9.000-8.000 4</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2"/>
    </inkml:context>
    <inkml:brush xml:id="br0">
      <inkml:brushProperty name="width" value="0.0371882170438766" units="cm"/>
      <inkml:brushProperty name="height" value="0.0371882170438766" units="cm"/>
      <inkml:brushProperty name="color" value="#f2395b"/>
      <inkml:brushProperty name="ignorePressure" value="0"/>
    </inkml:brush>
  </inkml:definitions>
  <inkml:trace contextRef="#ctx0" brushRef="#br0">75950.000 24500.000 591,'23.000'139.000'48,"-3.000"-22.000"-9,-3.000-22.000-7,-2.000-21.000-9,2.000-17.000 0,9.000-8.000 7,10.000-10.000 5,10.000-9.000 7,4.000-9.000-1,0.000-5.000-6,0.000-7.000-7,0.000-5.000-7,1.000-9.000-10,4.000-9.000-13,3.000-10.000-15,3.000-8.000-13,-4.000-4.000-13,-8.000 3.000-12,-10.000 3.000-13,-9.000 4.000-11</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2"/>
    </inkml:context>
    <inkml:brush xml:id="br0">
      <inkml:brushProperty name="width" value="0.0305462051182985" units="cm"/>
      <inkml:brushProperty name="height" value="0.0305462051182985" units="cm"/>
      <inkml:brushProperty name="color" value="#f2395b"/>
      <inkml:brushProperty name="ignorePressure" value="0"/>
    </inkml:brush>
  </inkml:definitions>
  <inkml:trace contextRef="#ctx0" brushRef="#br0">76750.000 23400.000 720,'1.000'-43.000'10,"4.000"17.000"19,3.000 15.000 20,3.000 16.000 19,1.000 13.000-2,1.000 14.000-25,-1.000 11.000-24,1.000 14.000-26,-6.000 7.000-12,-8.000 3.000 1,-10.000 3.000 0,-9.000 4.000 0,-4.000-6.000-6,4.000-11.000-11,3.000-14.000-11,3.000-11.000-11</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3"/>
    </inkml:context>
    <inkml:brush xml:id="br0">
      <inkml:brushProperty name="width" value="0.0477059409022331" units="cm"/>
      <inkml:brushProperty name="height" value="0.0477059409022331" units="cm"/>
      <inkml:brushProperty name="color" value="#f2395b"/>
      <inkml:brushProperty name="ignorePressure" value="0"/>
    </inkml:brush>
  </inkml:definitions>
  <inkml:trace contextRef="#ctx0" brushRef="#br0">76650.000 24150.000 461,'21.000'73.000'5,"-5.000"-3.000"12,-7.000-3.000 11,-5.000-2.000 11,-4.000-6.000 2,0.000-6.000-5,0.000-6.000-6,0.000-6.000-6,4.000-21.000-10,10.000-34.000-14,10.000-35.000-13,9.000-33.000-13,9.000-31.000-9,9.000-24.000-1,10.000-26.000-2,10.000-24.000-3,2.000-12.000 3,-3.000 4.000 7,-3.000 3.000 6,-2.000 3.000 7,-8.000 14.000 5,-8.000 25.000 5,-10.000 25.000 4,-9.000 25.000 5,-7.000 21.000 5,-3.000 20.000 5,-3.000 18.000 7,-2.000 20.000 4,-5.000 13.000 5,-2.000 9.000 1,-3.000 10.000 3,-3.000 10.000 2,-6.000 8.000 1,-5.000 10.000 1,-7.000 10.000 2,-5.000 9.000 1,-1.000 4.000-2,6.000 1.000-3,7.000-1.000-5,6.000 1.000-3,3.000-4.000-6,0.000-6.000-5,0.000-6.000-5,0.000-6.000-6,3.000-6.000-4,6.000-2.000-2,7.000-3.000-4,6.000-3.000-1,3.000-2.000-4,0.000 0.000-1,0.000 0.000-4,0.000 0.000-2,-2.000 1.000-1,-3.000 4.000 0,-3.000 3.000-1,-2.000 3.000 0,-8.000 4.000 1,-8.000 7.000 0,-10.000 6.000 1,-9.000 7.000 1,-10.000 0.000 0,-9.000-2.000 2,-10.000-3.000 2,-8.000-3.000 0,-6.000-7.000 1,1.000-9.000-1,-1.000-10.000-2,1.000-8.000 0,2.000-9.000 0,7.000-6.000 0,6.000-6.000 1,7.000-6.000-1,7.000-7.000 2,9.000-6.000 1,10.000-6.000 1,10.000-6.000 1,10.000-4.000 3,13.000 1.000 4,12.000-1.000 3,13.000 1.000 5,9.000 1.000 4,6.000 3.000 7,7.000 3.000 7,6.000 4.000 5,1.000 4.000 4,-3.000 6.000 1,-3.000 7.000 0,-2.000 6.000 0,-6.000 6.000-1,-6.000 6.000-2,-6.000 7.000-4,-6.000 6.000-2,-7.000 4.000-4,-6.000 4.000-3,-6.000 3.000-4,-6.000 3.000-3,-9.000 3.000-6,-8.000 3.000-5,-10.000 3.000-7,-9.000 4.000-6,-10.000-1.000-6,-9.000-3.000-6,-10.000-3.000-6,-8.000-2.000-5,-9.000-5.000-2,-6.000-2.000 3,-6.000-3.000 3,-6.000-3.000 4,-2.000-4.000 3,3.000-3.000 5,3.000-3.000 6,4.000-2.000 4,5.000-3.000 6,10.000 1.000 10,10.000-1.000 8,9.000 1.000 9,21.000-3.000 8,35.000-2.000 10,35.000-3.000 10,34.000-3.000 9,17.000-6.000-1,0.000-5.000-10,0.000-7.000-10,0.000-5.000-11,-4.000-4.000-8,-5.000 0.000-6,-7.000 0.000-5,-5.000 0.000-7,-9.000 1.000-4,-9.000 4.000-6,-10.000 3.000-6,-8.000 3.000-4,-14.000 3.000-7,-15.000 3.000-5,-15.000 3.000-7,-16.000 4.000-5,-10.000-1.000 1,-3.000-3.000 10,-3.000-3.000 10,-2.000-2.000 10,-3.000-1.000 7,1.000 3.000 5,-1.000 3.000 5,1.000 4.000 4,-1.000 1.000 5,1.000 0.000 4,-1.000 0.000 4,1.000 0.000 4,2.000 3.000 4,7.000 6.000 2,6.000 7.000 2,7.000 6.000 3,4.000 6.000 0,3.000 6.000-3,3.000 7.000-3,4.000 6.000-2,4.000 6.000-2,6.000 6.000-1,7.000 7.000-2,6.000 6.000-1,3.000 4.000-2,0.000 4.000-4,0.000 3.000-4,0.000 3.000-4,-2.000-1.000-1,-3.000-2.000-1,-3.000-3.000 0,-2.000-3.000-1,-5.000-4.000-2,-2.000-3.000-6,-3.000-3.000-5,-3.000-2.000-5,-7.000-6.000-5,-9.000-6.000-4,-10.000-6.000-3,-8.000-6.000-5,-8.000-9.000-1,-2.000-8.000 4,-3.000-10.000 2,-3.000-9.000 4,-1.000-7.000 3,4.000-3.000 4,3.000-3.000 4,3.000-2.000 5,6.000-9.000 3,9.000-12.000 3,10.000-13.000 4,10.000-12.000 3,14.000-13.000-1,23.000-12.000-3,22.000-13.000-4,22.000-12.000-3,16.000-7.000-6,14.000 1.000-10,11.000-1.000-8,14.000 1.000-9,-7.000 10.000-2,-25.000 22.000 8,-25.000 22.000 7,-25.000 23.000 6,-13.000 8.000 1,1.000-3.000-5,-1.000-3.000-6,1.000-2.000-6</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5"/>
    </inkml:context>
    <inkml:brush xml:id="br0">
      <inkml:brushProperty name="width" value="0.04717081412673" units="cm"/>
      <inkml:brushProperty name="height" value="0.04717081412673" units="cm"/>
      <inkml:brushProperty name="color" value="#f2395b"/>
      <inkml:brushProperty name="ignorePressure" value="0"/>
    </inkml:brush>
  </inkml:definitions>
  <inkml:trace contextRef="#ctx0" brushRef="#br0">63900.000 13450.000 466,'-47.000'-61.000'55,"6.000"28.000"8,7.000 28.000 8,6.000 29.000 8,4.000 19.000-3,4.000 14.000-13,3.000 11.000-14,3.000 14.000-13,-2.000 13.000-12,-6.000 16.000-10,-6.000 15.000-11,-6.000 17.000-9,-4.000 5.000-11,1.000-3.000-11,-1.000-3.000-11,1.000-2.000-10,2.000-14.000-10,7.000-21.000-5,6.000-22.000-6,7.000-22.000-6</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4"/>
    </inkml:context>
    <inkml:brush xml:id="br0">
      <inkml:brushProperty name="width" value="0.044327687472105" units="cm"/>
      <inkml:brushProperty name="height" value="0.044327687472105" units="cm"/>
      <inkml:brushProperty name="color" value="#f2395b"/>
      <inkml:brushProperty name="ignorePressure" value="0"/>
    </inkml:brush>
  </inkml:definitions>
  <inkml:trace contextRef="#ctx0" brushRef="#br0">71450.000 26850.000 496,'34.000'-24.000'11,"19.000"4.000"21,19.000 3.000 23,19.000 3.000 22,-1.000 4.000-1,-18.000 7.000-20,-19.000 6.000-22,-18.000 7.000-21,-10.000 4.000-11,0.000 3.000 0,0.000 3.000 1,0.000 4.000-1,-4.000 7.000-6,-5.000 13.000-15,-7.000 12.000-14,-5.000 13.000-13,-12.000 6.000-8,-16.000 0.000 2,-15.000 0.000 0,-15.000 0.000 0,-11.000-2.000 6,-2.000-3.000 9,-3.000-3.000 9,-3.000-2.000 10,-6.000-3.000 5,-5.000 1.000 3,-7.000-1.000 3,-5.000 1.000 3,-1.000-1.000 3,6.000 1.000 4,7.000-1.000 4,6.000 1.000 4,6.000-4.000 4,6.000-6.000 4,7.000-6.000 5,6.000-6.000 5,7.000-7.000 4,10.000-6.000 2,10.000-6.000 4,9.000-6.000 3,9.000-6.000 0,9.000-2.000-2,10.000-3.000-3,10.000-3.000-2,11.000-6.000-3,17.000-5.000-2,15.000-7.000-4,16.000-5.000-2,15.000-11.000-3,16.000-11.000-5,15.000-14.000-2,17.000-11.000-5,3.000-6.000-1,-5.000 4.000 0,-7.000 3.000 0,-5.000 3.000 1,-12.000 6.000-10,-16.000 9.000-22,-15.000 10.000-22,-15.000 10.000-21,-18.000 10.000-9,-19.000 13.000 1,-18.000 12.000 4,-19.000 13.000 2</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4"/>
    </inkml:context>
    <inkml:brush xml:id="br0">
      <inkml:brushProperty name="width" value="0.0492298044264317" units="cm"/>
      <inkml:brushProperty name="height" value="0.0492298044264317" units="cm"/>
      <inkml:brushProperty name="color" value="#f2395b"/>
      <inkml:brushProperty name="ignorePressure" value="0"/>
    </inkml:brush>
  </inkml:definitions>
  <inkml:trace contextRef="#ctx0" brushRef="#br0">71700.000 27400.000 446,'-66.000'-8.000'13,"19.000"34.000"24,19.000 35.000 25,19.000 35.000 24,9.000 24.000 5,0.000 16.000-15,0.000 15.000-14,0.000 17.000-16,0.000 13.000-12,0.000 13.000-10,0.000 12.000-8,0.000 13.000-9,0.000 15.000-11,0.000 19.000-9,0.000 19.000-11,0.000 19.000-9,0.000-6.000-3,0.000-27.000 7,0.000-28.000 6,0.000-28.000 6,0.000-27.000-7,0.000-25.000-18,0.000-25.000-20,0.000-25.000-20</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5"/>
    </inkml:context>
    <inkml:brush xml:id="br0">
      <inkml:brushProperty name="width" value="0.0442509539425373" units="cm"/>
      <inkml:brushProperty name="height" value="0.0442509539425373" units="cm"/>
      <inkml:brushProperty name="color" value="#f2395b"/>
      <inkml:brushProperty name="ignorePressure" value="0"/>
    </inkml:brush>
  </inkml:definitions>
  <inkml:trace contextRef="#ctx0" brushRef="#br0">73050.000 27100.000 497,'-22.000'95.000'110,"6.000"-9.000"-17,7.000-10.000-19,6.000-8.000-18,6.000-3.000-12,6.000 7.000-8,7.000 6.000-7,6.000 7.000-7,4.000-6.000-6,4.000-15.000-4,3.000-15.000-5,3.000-16.000-4,1.000-13.000-5,1.000-9.000-9,-1.000-10.000-7,1.000-8.000-7,-3.000-9.000-3,-2.000-6.000 2,-3.000-6.000 4,-3.000-6.000 2,-4.000-10.000-5,-3.000-12.000-15,-3.000-13.000-14,-2.000-12.000-14,-5.000 1.000 0,-2.000 16.000 14,-3.000 15.000 14,-3.000 17.000 15,-4.000 10.000 12,-3.000 6.000 8,-3.000 7.000 10,-2.000 6.000 10,-8.000 7.000 3,-8.000 10.000-3,-10.000 10.000-1,-9.000 9.000-3,-5.000 10.000 6,0.000 14.000 15,0.000 11.000 14,0.000 14.000 14,-4.000 10.000 3,-5.000 9.000-9,-7.000 10.000-8,-5.000 10.000-10,-1.000 0.000-9,6.000-5.000-9,7.000-7.000-10,6.000-5.000-9,7.000-8.000-8,10.000-5.000-9,10.000-7.000-8,9.000-5.000-9</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5"/>
    </inkml:context>
    <inkml:brush xml:id="br0">
      <inkml:brushProperty name="width" value="0.0346924848854542" units="cm"/>
      <inkml:brushProperty name="height" value="0.0346924848854542" units="cm"/>
      <inkml:brushProperty name="color" value="#f2395b"/>
      <inkml:brushProperty name="ignorePressure" value="0"/>
    </inkml:brush>
  </inkml:definitions>
  <inkml:trace contextRef="#ctx0" brushRef="#br0">73250.000 28400.000 634,'45.000'1.000'0,"-9.000"4.000"0,-10.000 3.000 0,-8.000 3.000 0,-4.000 4.000 0,3.000 7.000 0,3.000 6.000 0,4.000 7.000 0,1.000 8.000 7,0.000 14.000 17,0.000 11.000 15,0.000 14.000 16,-2.000 2.000 3,-3.000-6.000-7,-3.000-6.000-8,-2.000-6.000-7,-1.000-10.000-10,3.000-12.000-8,3.000-13.000-9,4.000-12.000-10,-1.000-13.000-17,-3.000-12.000-23,-3.000-13.000-25,-2.000-12.000-23</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6"/>
    </inkml:context>
    <inkml:brush xml:id="br0">
      <inkml:brushProperty name="width" value="0.0494839958846569" units="cm"/>
      <inkml:brushProperty name="height" value="0.0494839958846569" units="cm"/>
      <inkml:brushProperty name="color" value="#f2395b"/>
      <inkml:brushProperty name="ignorePressure" value="0"/>
    </inkml:brush>
  </inkml:definitions>
  <inkml:trace contextRef="#ctx0" brushRef="#br0">74400.000 26750.000 444,'45.000'-46.000'8,"-9.000"10.000"15,-10.000 10.000 15,-8.000 9.000 15,-8.000 10.000 4,-2.000 14.000-7,-3.000 11.000-7,-3.000 14.000-8,-6.000 11.000-5,-5.000 14.000-4,-7.000 11.000-3,-5.000 14.000-4,-4.000 3.000-3,0.000-2.000-4,0.000-3.000-4,0.000-3.000-4,7.000-10.000-9,17.000-16.000-15,15.000-15.000-16,16.000-15.000-15,9.000-17.000-5,3.000-15.000 6,3.000-15.000 6,4.000-16.000 6,-1.000-4.000 6,-3.000 10.000 4,-3.000 10.000 5,-2.000 9.000 5,-5.000 4.000 4,-2.000 1.000 4,-3.000-1.000 4,-3.000 1.000 3,-6.000 4.000 3,-5.000 9.000 4,-7.000 10.000 4,-5.000 10.000 3,-9.000 7.000 1,-9.000 6.000-2,-10.000 7.000 0,-8.000 6.000-1,-8.000 3.000 0,-2.000 0.000 3,-3.000 0.000 3,-3.000 0.000 3,-2.000-2.000-3,0.000-3.000-5,0.000-3.000-8,0.000-2.000-6,-2.000-1.000-5,-3.000 3.000-3,-3.000 3.000-5,-2.000 4.000-2,-1.000 2.000-4,3.000 4.000-2,3.000 3.000-3,4.000 3.000-1,2.000-1.000 2,4.000-2.000 8,3.000-3.000 8,3.000-3.000 7,4.000-6.000 7,7.000-5.000 6,6.000-7.000 5,7.000-5.000 5,5.000-6.000 4,7.000-3.000 4,6.000-3.000 2,7.000-2.000 4,8.000-9.000 0,14.000-12.000-4,11.000-13.000-4,14.000-12.000-3,7.000-9.000-4,3.000-2.000-5,3.000-3.000-4,4.000-3.000-6,-1.000 1.000-3,-3.000 6.000 0,-3.000 7.000-2,-2.000 6.000 0,-3.000 4.000-2,1.000 4.000 0,-1.000 3.000-2,1.000 3.000-2,-3.000-1.000 0,-2.000-2.000 1,-3.000-3.000-1,-3.000-3.000-1,-6.000-1.000 1,-5.000 4.000-2,-7.000 3.000-2,-5.000 3.000-1,-6.000-2.000-2,-3.000-6.000-3,-3.000-6.000-3,-2.000-6.000-2,-9.000-4.000-1,-12.000 1.000 4,-13.000-1.000 3,-12.000 1.000 3,-7.000 1.000 2,1.000 3.000 2,-1.000 3.000 2,1.000 4.000 1,1.000 2.000 3,3.000 4.000 5,3.000 3.000 5,4.000 3.000 4,1.000 3.000 12,0.000 3.000 18,0.000 3.000 17,0.000 4.000 19,3.000 7.000 2,6.000 13.000-14,7.000 12.000-13,6.000 13.000-14,1.000 10.000-9,-3.000 10.000-2,-3.000 10.000-3,-2.000 9.000-4,-1.000 9.000-2,3.000 9.000-2,3.000 10.000-3,4.000 10.000-2,1.000 5.000-3,0.000 4.000-1,0.000 3.000-2,0.000 3.000-2,0.000-5.000-1,0.000-12.000-2,0.000-13.000-1,0.000-12.000-2,0.000-12.000-2,0.000-8.000-3,0.000-10.000-4,0.000-9.000-4,-5.000-20.000-10,-9.000-27.000-15,-10.000-28.000-15,-8.000-28.000-17,-4.000-23.000-1,3.000-15.000 13,3.000-15.000 11,4.000-16.000 13,2.000-10.000 9,4.000-3.000 5,3.000-3.000 7,3.000-2.000 5,3.000 5.000 7,3.000 16.000 8,3.000 15.000 7,4.000 17.000 8,-6.000 25.000 10,-11.000 39.000 12,-14.000 36.000 13,-11.000 39.000 11,-4.000 16.000-1,6.000-3.000-15,7.000-3.000-16,6.000-2.000-14,-2.000-1.000-10,-9.000 3.000-2,-10.000 3.000-3,-8.000 4.000-2,-1.000-7.000-14,9.000-16.000-24,10.000-15.000-25,10.000-15.000-24</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8:46"/>
    </inkml:context>
    <inkml:brush xml:id="br0">
      <inkml:brushProperty name="width" value="0.0445272885262966" units="cm"/>
      <inkml:brushProperty name="height" value="0.0445272885262966" units="cm"/>
      <inkml:brushProperty name="color" value="#f2395b"/>
      <inkml:brushProperty name="ignorePressure" value="0"/>
    </inkml:brush>
  </inkml:definitions>
  <inkml:trace contextRef="#ctx0" brushRef="#br0">75150.000 28450.000 494,'71.000'23.000'82,"-5.000"-3.000"-8,-7.000-3.000-10,-5.000-2.000-9,-8.000 0.000-6,-5.000 7.000-4,-7.000 6.000-3,-5.000 7.000-4,-4.000 2.000-7,0.000 1.000-12,0.000-1.000-13,0.000 1.000-11</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09"/>
    </inkml:context>
    <inkml:brush xml:id="br0">
      <inkml:brushProperty name="width" value="0.0501984544098377" units="cm"/>
      <inkml:brushProperty name="height" value="0.0501984544098377" units="cm"/>
      <inkml:brushProperty name="color" value="#f2395b"/>
      <inkml:brushProperty name="ignorePressure" value="0"/>
    </inkml:brush>
  </inkml:definitions>
  <inkml:trace contextRef="#ctx0" brushRef="#br0">41300.000 7150.000 438,'51.000'-24.000'103,"4.000"4.000"-20,3.000 3.000-19,3.000 3.000-20,7.000 3.000-12,14.000 3.000-4,11.000 3.000-4,14.000 4.000-5,7.000 2.000-3,3.000 4.000-4,3.000 3.000-3,4.000 3.000-4,-7.000-1.000-2,-16.000-2.000-2,-15.000-3.000-1,-15.000-3.000-2,-14.000-1.000-7,-8.000 4.000-12,-10.000 3.000-12,-9.000 3.000-13,-20.000-1.000-5,-27.000-2.000-2,-28.000-3.000 1,-28.000-3.000-1,-13.000-1.000 4,3.000 4.000 9,3.000 3.000 9,4.000 3.000 8,4.000 1.000 7,6.000 1.000 5,7.000-1.000 3,6.000 1.000 5,1.000 1.000 3,-3.000 3.000 4,-3.000 3.000 4,-2.000 4.000 3,0.000-1.000 5,7.000-3.000 4,6.000-3.000 5,7.000-2.000 5,0.000 3.000 5,-2.000 14.000 6,-3.000 11.000 5,-3.000 14.000 6,1.000 11.000 0,6.000 14.000-7,7.000 11.000-6,6.000 14.000-7,3.000 10.000-3,0.000 9.000-3,0.000 10.000-1,0.000 10.000-1,1.000 7.000-4,4.000 6.000-4,3.000 7.000-5,3.000 6.000-5,3.000-7.000-4,3.000-18.000-6,3.000-19.000-5,4.000-18.000-4,1.000-17.000-3,0.000-11.000 1,0.000-14.000 2,0.000-11.000 1,0.000-26.000-9,0.000-37.000-20,0.000-38.000-21,0.000-37.000-19,0.000-24.000-4,0.000-9.000 13,0.000-10.000 14,0.000-8.000 13,0.000 0.000 10,0.000 14.000 8,0.000 11.000 7,0.000 14.000 9,0.000 13.000 5,0.000 16.000 5,0.000 15.000 5,0.000 17.000 4,1.000 10.000 6,4.000 6.000 7,3.000 7.000 8,3.000 6.000 7,6.000 3.000 4,9.000 0.000 1,10.000 0.000 0,10.000 0.000 0,7.000 1.000-2,6.000 4.000-4,7.000 3.000-6,6.000 3.000-4,4.000-1.000-2,4.000-2.000 0,3.000-3.000 1,3.000-3.000-1,-1.000-2.000-2,-2.000 0.000-4,-3.000 0.000-5,-3.000 0.000-5,-4.000-4.000-4,-3.000-5.000-4,-3.000-7.000-4,-2.000-5.000-3,-6.000-4.000-5,-6.000 0.000-6,-6.000 0.000-5,-6.000 0.000-7,-7.000-2.000-2,-6.000-3.000 0,-6.000-3.000-1,-6.000-2.000 1,-9.000-3.000 2,-8.000 1.000 5,-10.000-1.000 6,-9.000 1.000 5,-7.000 1.000 5,-3.000 3.000 4,-3.000 3.000 5,-2.000 4.000 4,-1.000 4.000 4,3.000 6.000 4,3.000 7.000 3,4.000 6.000 5,-1.000 3.000 2,-3.000 0.000 0,-3.000 0.000 2,-2.000 0.000 1,-3.000 6.000-1,1.000 13.000 0,-1.000 12.000-1,1.000 13.000-2,-1.000 9.000 1,1.000 6.000 2,-1.000 7.000 0,1.000 6.000 3,1.000 3.000-2,3.000 0.000-2,3.000 0.000-4,4.000 0.000-3,2.000 3.000-3,4.000 6.000-3,3.000 7.000-3,3.000 6.000-3,6.000-4.000-1,9.000-11.000 0,10.000-14.000-1,10.000-11.000-1,8.000-11.000-3,10.000-5.000-6,10.000-7.000-8,9.000-5.000-6,9.000-12.000-8,9.000-16.000-9,10.000-15.000-9,10.000-15.000-9,7.000-15.000-2,6.000-12.000 6,7.000-13.000 5,6.000-12.000 7,-8.000-1.000 5,-22.000 14.000 7,-22.000 11.000 7,-21.000 14.000 7,-14.000 5.000 3,-2.000 1.000-3,-3.000-1.000-1,-3.000 1.000-2</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09"/>
    </inkml:context>
    <inkml:brush xml:id="br0">
      <inkml:brushProperty name="width" value="0.0498404614627361" units="cm"/>
      <inkml:brushProperty name="height" value="0.0498404614627361" units="cm"/>
      <inkml:brushProperty name="color" value="#f2395b"/>
      <inkml:brushProperty name="ignorePressure" value="0"/>
    </inkml:brush>
  </inkml:definitions>
  <inkml:trace contextRef="#ctx0" brushRef="#br0">44250.000 7350.000 441,'21.000'-27.000'0,"-5.000"-3.000"0,-7.000-3.000 0,-5.000-2.000 0,-9.000 6.000 9,-9.000 20.000 18,-10.000 18.000 18,-8.000 20.000 18,-8.000 14.000 5,-2.000 14.000-8,-3.000 11.000-8,-3.000 14.000-9,2.000 3.000-6,10.000-2.000-7,10.000-3.000-5,9.000-3.000-7,6.000-6.000-5,3.000-5.000-1,3.000-7.000-2,4.000-5.000-2,5.000-6.000-1,10.000-3.000 0,10.000-3.000 1,9.000-2.000 0,6.000-3.000-2,3.000 1.000-4,3.000-1.000-3,4.000 1.000-5,-1.000-3.000-2,-3.000-2.000-1,-3.000-3.000-1,-2.000-3.000-1,-6.000-1.000-1,-6.000 4.000 2,-6.000 3.000 1,-6.000 3.000 1,-10.000 4.000 1,-12.000 7.000 0,-13.000 6.000 0,-12.000 7.000 1,-15.000 5.000-1,-15.000 7.000 0,-15.000 6.000 0,-16.000 7.000-1,-7.000-1.000 0,4.000-6.000-3,3.000-6.000-3,3.000-6.000-2,4.000-9.000-3,7.000-8.000-5,6.000-10.000-4,7.000-9.000-5,10.000-13.000-3,16.000-16.000-1,15.000-15.000-2,17.000-15.000-1,10.000-7.000 0,6.000 3.000 4,7.000 3.000 3,6.000 4.000 4</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09"/>
    </inkml:context>
    <inkml:brush xml:id="br0">
      <inkml:brushProperty name="width" value="0.0539681389927864" units="cm"/>
      <inkml:brushProperty name="height" value="0.0539681389927864" units="cm"/>
      <inkml:brushProperty name="color" value="#f2395b"/>
      <inkml:brushProperty name="ignorePressure" value="0"/>
    </inkml:brush>
  </inkml:definitions>
  <inkml:trace contextRef="#ctx0" brushRef="#br0">44750.000 7850.000 407,'21.000'-19.000'12,"-5.000"13.000"22,-7.000 12.000 24,-5.000 13.000 23,-8.000 12.000 4,-5.000 13.000-15,-7.000 12.000-14,-5.000 13.000-15,-4.000 13.000-9,0.000 17.000-5,0.000 15.000-3,0.000 16.000-5,3.000 4.000-3,6.000-6.000-3,7.000-6.000-3,6.000-6.000-2,4.000-10.000-3,4.000-12.000-3,3.000-13.000-3,3.000-12.000-3,7.000-15.000-1,14.000-15.000 2,11.000-15.000 2,14.000-16.000 2,8.000-23.000-6,7.000-27.000-10,6.000-28.000-11,7.000-28.000-12,2.000-23.000-4,1.000-15.000 4,-1.000-15.000 2,1.000-16.000 3,-9.000-5.000 3,-15.000 6.000 3,-15.000 7.000 4,-16.000 6.000 2,-13.000 12.000 4,-9.000 19.000 4,-10.000 19.000 5,-8.000 19.000 3,-11.000 16.000 4,-8.000 17.000 2,-10.000 15.000 3,-9.000 16.000 3,-5.000 15.000 2,0.000 16.000 1,0.000 15.000 0,0.000 17.000 1,0.000 10.000-2,0.000 6.000-5,0.000 7.000-7,0.000 6.000-4,6.000 4.000-5,13.000 4.000-2,12.000 3.000-2,13.000 3.000-3,7.000-7.000-5,4.000-15.000-8,3.000-15.000-7,3.000-16.000-8</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0"/>
    </inkml:context>
    <inkml:brush xml:id="br0">
      <inkml:brushProperty name="width" value="0.0498925223946571" units="cm"/>
      <inkml:brushProperty name="height" value="0.0498925223946571" units="cm"/>
      <inkml:brushProperty name="color" value="#f2395b"/>
      <inkml:brushProperty name="ignorePressure" value="0"/>
    </inkml:brush>
  </inkml:definitions>
  <inkml:trace contextRef="#ctx0" brushRef="#br0">46100.000 8300.000 440,'-2.000'46.000'52,"-3.000"-5.000"-9,-3.000-7.000-8,-2.000-5.000-8,-6.000 2.000-1,-6.000 13.000 6,-6.000 12.000 8,-6.000 13.000 6,-1.000 9.000 1,7.000 6.000-5,6.000 7.000-6,7.000 6.000-5,4.000 3.000-4,3.000 0.000-5,3.000 0.000-3,4.000 0.000-5,8.000-5.000-3,17.000-9.000-4,15.000-10.000-5,16.000-8.000-3,10.000-12.000-5,7.000-12.000-3,6.000-13.000-4,7.000-12.000-3,-1.000-15.000-6,-6.000-15.000-7,-6.000-15.000-9,-6.000-16.000-6,-1.000-16.000-7,7.000-16.000-2,6.000-15.000-4,7.000-15.000-4,-7.000 2.000 4,-19.000 22.000 11,-18.000 22.000 11,-19.000 23.000 11,-10.000 10.000 6,1.000 0.000 1,-1.000 0.000 2,1.000 0.000 1</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5"/>
    </inkml:context>
    <inkml:brush xml:id="br0">
      <inkml:brushProperty name="width" value="0.0505207180976868" units="cm"/>
      <inkml:brushProperty name="height" value="0.0505207180976868" units="cm"/>
      <inkml:brushProperty name="color" value="#f2395b"/>
      <inkml:brushProperty name="ignorePressure" value="0"/>
    </inkml:brush>
  </inkml:definitions>
  <inkml:trace contextRef="#ctx0" brushRef="#br0">65300.000 11950.000 435,'-22.000'-57.000'12,"6.000"39.000"25,7.000 36.000 25,6.000 39.000 24,-4.000 28.000 4,-11.000 23.000-15,-14.000 22.000-16,-11.000 22.000-16,-11.000 8.000-11,-5.000-2.000-6,-7.000-3.000-7,-5.000-3.000-6,-8.000-2.000-6,-5.000 0.000-3,-7.000 0.000-5,-5.000 0.000-5,3.000-8.000-6,17.000-16.000-10,15.000-15.000-10,16.000-15.000-10,16.000-26.000-10,20.000-34.000-12,18.000-35.000-12,20.000-33.000-10</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0"/>
    </inkml:context>
    <inkml:brush xml:id="br0">
      <inkml:brushProperty name="width" value="0.0464496947824955" units="cm"/>
      <inkml:brushProperty name="height" value="0.0464496947824955" units="cm"/>
      <inkml:brushProperty name="color" value="#f2395b"/>
      <inkml:brushProperty name="ignorePressure" value="0"/>
    </inkml:brush>
  </inkml:definitions>
  <inkml:trace contextRef="#ctx0" brushRef="#br0">47000.000 8550.000 473,'-71.000'-24.000'3,"10.000"4.000"5,10.000 3.000 4,9.000 3.000 7,6.000 3.000 5,3.000 3.000 7,3.000 3.000 7,4.000 4.000 7,2.000 5.000 2,4.000 10.000-4,3.000 10.000-5,3.000 9.000-4,1.000 15.000-2,1.000 22.000-1,-1.000 22.000 1,1.000 23.000-1,-3.000 20.000-4,-2.000 23.000-9,-3.000 22.000-7,-3.000 22.000-8,-6.000 23.000-14,-5.000 25.000-16,-7.000 25.000-18,-5.000 25.000-17,0.000-19.000-9,10.000-62.000 0,10.000-63.000 0,9.000-62.000 0</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0"/>
    </inkml:context>
    <inkml:brush xml:id="br0">
      <inkml:brushProperty name="width" value="0.0440008752048016" units="cm"/>
      <inkml:brushProperty name="height" value="0.0440008752048016" units="cm"/>
      <inkml:brushProperty name="color" value="#f2395b"/>
      <inkml:brushProperty name="ignorePressure" value="0"/>
    </inkml:brush>
  </inkml:definitions>
  <inkml:trace contextRef="#ctx0" brushRef="#br0">39400.000 7500.000 499,'206.000'7.000'145,"-37.000"17.000"-34,-38.000 15.000-35,-37.000 16.000-32,-27.000 9.000-18,-16.000 3.000-2,-15.000 3.000 0,-15.000 4.000-2,-15.000 4.000-5,-12.000 6.000-7,-13.000 7.000-9,-12.000 6.000-7,-15.000 4.000-5,-15.000 4.000-1,-15.000 3.000-2,-16.000 3.000-1,-12.000 3.000 0,-5.000 3.000 0,-7.000 3.000 0,-5.000 4.000 0,-1.000-6.000 2,6.000-11.000 3,7.000-14.000 4,6.000-11.000 4,7.000-11.000 1,10.000-5.000 2,10.000-7.000 2,9.000-5.000 0,18.000-11.000 4,29.000-11.000 6,28.000-14.000 7,28.000-11.000 6,28.000-14.000-1,28.000-11.000-8,28.000-14.000-7,29.000-11.000-8,21.000-6.000-8,16.000 4.000-11,15.000 3.000-10,17.000 3.000-10,-8.000 6.000-1,-27.000 9.000 6,-28.000 10.000 6,-28.000 10.000 7,-21.000 5.000-4,-12.000 4.000-14,-13.000 3.000-15,-12.000 3.000-13</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1"/>
    </inkml:context>
    <inkml:brush xml:id="br0">
      <inkml:brushProperty name="width" value="0.0417718812823296" units="cm"/>
      <inkml:brushProperty name="height" value="0.0417718812823296" units="cm"/>
      <inkml:brushProperty name="color" value="#f2395b"/>
      <inkml:brushProperty name="ignorePressure" value="0"/>
    </inkml:brush>
  </inkml:definitions>
  <inkml:trace contextRef="#ctx0" brushRef="#br0">48550.000 8350.000 526,'235.000'0.000'170,"-27.000"0.000"-42,-28.000 0.000-41,-28.000 0.000-42,-12.000-2.000-24,7.000-3.000-7,6.000-3.000-7,7.000-2.000-5,-4.000-1.000-9,-12.000 3.000-10,-13.000 3.000-8,-12.000 4.000-10,-15.000 1.000-5,-15.000 0.000 1,-15.000 0.000 1,-16.000 0.000 0,-10.000 3.000 0,-3.000 6.000 0,-3.000 7.000-2,-2.000 6.000 0,-8.000 3.000 2,-8.000 0.000 3,-10.000 0.000 4,-9.000 0.000 4</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1"/>
    </inkml:context>
    <inkml:brush xml:id="br0">
      <inkml:brushProperty name="width" value="0.0378763489425182" units="cm"/>
      <inkml:brushProperty name="height" value="0.0378763489425182" units="cm"/>
      <inkml:brushProperty name="color" value="#f2395b"/>
      <inkml:brushProperty name="ignorePressure" value="0"/>
    </inkml:brush>
  </inkml:definitions>
  <inkml:trace contextRef="#ctx0" brushRef="#br0">48300.000 9200.000 580,'-49.000'0.000'3,"4.000"0.000"5,3.000 0.000 6,3.000 0.000 5,10.000-5.000 6,20.000-9.000 4,18.000-10.000 5,20.000-8.000 4,21.000-1.000 2,25.000 9.000-2,25.000 10.000-4,25.000 10.000-1,18.000 4.000-5,14.000 0.000-7,11.000 0.000-7,14.000 0.000-6,11.000 0.000-3,14.000 0.000 2,11.000 0.000 2,14.000 0.000 1,-4.000 1.000-7,-19.000 4.000-17,-18.000 3.000-16,-19.000 3.000-16,-24.000-1.000-10,-28.000-2.000-5,-28.000-3.000-5,-27.000-3.000-4</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8"/>
    </inkml:context>
    <inkml:brush xml:id="br0">
      <inkml:brushProperty name="width" value="0.0423460863530636" units="cm"/>
      <inkml:brushProperty name="height" value="0.0423460863530636" units="cm"/>
      <inkml:brushProperty name="color" value="#f2395b"/>
      <inkml:brushProperty name="ignorePressure" value="0"/>
    </inkml:brush>
  </inkml:definitions>
  <inkml:trace contextRef="#ctx0" brushRef="#br0">54050.000 6800.000 519,'-18.000'-22.000'79,"17.000"6.000"-15,15.000 7.000-14,16.000 6.000-14,12.000 3.000-6,9.000 0.000 2,10.000 0.000 1,10.000 0.000 3,2.000 0.000-2,-3.000 0.000-6,-3.000 0.000-6,-2.000 0.000-5,-1.000 1.000-6,3.000 4.000-4,3.000 3.000-6,4.000 3.000-4,-7.000 4.000-10,-16.000 7.000-16,-15.000 6.000-15,-15.000 7.000-16,-17.000 7.000-6,-15.000 9.000 3,-15.000 10.000 4,-16.000 10.000 3,-13.000 0.000 6,-9.000-5.000 8,-10.000-7.000 9,-8.000-5.000 8,-4.000-11.000 6,3.000-11.000 4,3.000-14.000 5,4.000-11.000 4,1.000-7.000 2,0.000 0.000 2,0.000 0.000 2,0.000 0.000 1,4.000 1.000 3,10.000 4.000 5,10.000 3.000 5,9.000 3.000 5,7.000 1.000 6,7.000 1.000 5,6.000-1.000 5,7.000 1.000 6,4.000 2.000 1,3.000 7.000-3,3.000 6.000-4,4.000 7.000-4,1.000 5.000-1,0.000 7.000-1,0.000 6.000 1,0.000 7.000 0,0.000 8.000-2,0.000 14.000-5,0.000 11.000-3,0.000 14.000-5,0.000 8.000-3,0.000 7.000-1,0.000 6.000-1,0.000 7.000 0,0.000-4.000-4,0.000-12.000-5,0.000-13.000-5,0.000-12.000-5,0.000-12.000-6,0.000-8.000-9,0.000-10.000-8,0.000-9.000-8,-2.000-15.000-4,-3.000-18.000-1,-3.000-19.000 0,-2.000-18.000 0,-1.000-21.000 2,3.000-22.000 2,3.000-22.000 5,4.000-21.000 2,1.000-7.000 4,0.000 9.000 5,0.000 10.000 5,0.000 10.000 5,1.000 10.000 3,4.000 13.000 5,3.000 12.000 3,3.000 13.000 4,4.000 9.000 5,7.000 6.000 6,6.000 7.000 6,7.000 6.000 7,4.000 6.000 4,3.000 6.000 4,3.000 7.000 5,4.000 6.000 3,4.000 1.000 1,6.000-3.000-4,7.000-3.000-5,6.000-2.000-5,1.000-5.000-3,-3.000-2.000-4,-3.000-3.000-4,-2.000-3.000-5,-1.000-7.000-3,3.000-9.000-5,3.000-10.000-4,4.000-8.000-5,-6.000-6.000-3,-11.000 1.000-4,-14.000-1.000-2,-11.000 1.000-3,-9.000-3.000-1,-3.000-2.000 0,-3.000-3.000 0,-2.000-3.000 0,-8.000-2.000 0,-8.000 0.000 2,-10.000 0.000 0,-9.000 0.000 1,-7.000 3.000 3,-3.000 6.000 3,-3.000 7.000 6,-2.000 6.000 3,-3.000 6.000 2,1.000 6.000-1,-1.000 7.000 0,1.000 6.000-2,-1.000 7.000 6,1.000 10.000 11,-1.000 10.000 11,1.000 9.000 11,1.000 7.000 4,3.000 7.000-5,3.000 6.000-4,4.000 7.000-5,2.000 8.000-2,4.000 14.000-3,3.000 11.000-1,3.000 14.000-2,3.000 3.000-2,3.000-2.000 0,3.000-3.000-1,4.000-3.000-2,4.000-9.000-3,6.000-11.000-7,7.000-14.000-7,6.000-11.000-7,6.000-12.000-7,6.000-9.000-8,7.000-10.000-8,6.000-8.000-8,6.000-8.000-4,6.000-2.000 1,7.000-3.000-1,6.000-3.000 0,-4.000-6.000 1,-11.000-5.000 2,-14.000-7.000 3,-11.000-5.000 2</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9"/>
    </inkml:context>
    <inkml:brush xml:id="br0">
      <inkml:brushProperty name="width" value="0.0484066270291805" units="cm"/>
      <inkml:brushProperty name="height" value="0.0484066270291805" units="cm"/>
      <inkml:brushProperty name="color" value="#f2395b"/>
      <inkml:brushProperty name="ignorePressure" value="0"/>
    </inkml:brush>
  </inkml:definitions>
  <inkml:trace contextRef="#ctx0" brushRef="#br0">55450.000 8400.000 454,'46.000'-22.000'5,"-5.000"6.000"9,-7.000 7.000 11,-5.000 6.000 9,-4.000 4.000 2,0.000 4.000-5,0.000 3.000-5,0.000 3.000-5,-2.000 7.000-5,-3.000 14.000-3,-3.000 11.000-3,-2.000 14.000-3,-5.000 10.000-3,-2.000 9.000-2,-3.000 10.000-2,-3.000 10.000-2,-6.000 0.000-1,-5.000-5.000 3,-7.000-7.000 1,-5.000-5.000 2,-1.000-9.000 1,6.000-9.000 0,7.000-10.000 0,6.000-8.000-1,4.000-14.000 0,4.000-15.000 1,3.000-15.000 0,3.000-16.000 1,10.000-21.000-3,20.000-24.000-3,18.000-26.000-5,20.000-24.000-4,8.000-17.000-4,1.000-5.000-4,-1.000-7.000-4,1.000-5.000-4,-4.000 5.000 0,-6.000 19.000 3,-6.000 19.000 4,-6.000 19.000 4,-10.000 15.000 3,-12.000 13.000 0,-13.000 12.000 1,-12.000 13.000 2,-15.000 16.000 10,-15.000 23.000 21,-15.000 22.000 20,-16.000 22.000 22,-5.000 10.000 4,6.000 1.000-11,7.000-1.000-11,6.000 1.000-10,4.000-1.000-8,4.000 1.000-4,3.000-1.000-4,3.000 1.000-3,4.000 1.000-3,7.000 3.000 0,6.000 3.000-1,7.000 4.000 0,4.000-4.000-3,3.000-9.000-6,3.000-10.000-4,4.000-8.000-6,4.000-9.000-3,6.000-6.000-3,7.000-6.000-3,6.000-6.000-2,6.000-16.000-1,6.000-25.000 1,7.000-25.000 0,6.000-25.000 1,1.000-19.000-1,-3.000-12.000-1,-3.000-13.000-1,-2.000-12.000-1,-9.000-2.000 0,-12.000 9.000 3,-13.000 10.000 3,-12.000 10.000 3,-12.000 2.000 2,-8.000-3.000 4,-10.000-3.000 4,-9.000-2.000 3,-7.000 6.000 1,-3.000 20.000-1,-3.000 18.000-2,-2.000 20.000 0,-6.000 16.000-4,-6.000 16.000-2,-6.000 15.000-5,-6.000 17.000-3,-1.000 13.000-1,7.000 13.000 0,6.000 12.000 2,7.000 13.000 0,7.000 1.000-1,9.000-9.000-6,10.000-10.000-4,10.000-8.000-4,2.000-8.000-3,-3.000-2.000 1,-3.000-3.000 0,-2.000-3.000 1</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19"/>
    </inkml:context>
    <inkml:brush xml:id="br0">
      <inkml:brushProperty name="width" value="0.0397185496985912" units="cm"/>
      <inkml:brushProperty name="height" value="0.0397185496985912" units="cm"/>
      <inkml:brushProperty name="color" value="#f2395b"/>
      <inkml:brushProperty name="ignorePressure" value="0"/>
    </inkml:brush>
  </inkml:definitions>
  <inkml:trace contextRef="#ctx0" brushRef="#br0">57200.000 8050.000 553,'93.000'0.000'0,"-11.000"0.000"0,-14.000 0.000 0,-11.000 0.000 0,-9.000 4.000 8,-3.000 10.000 16,-3.000 10.000 15,-2.000 9.000 17,-8.000 12.000 2,-8.000 16.000-7,-10.000 15.000-10,-9.000 17.000-8,-12.000 11.000-7,-11.000 10.000-5,-14.000 10.000-5,-11.000 9.000-6,-3.000-1.000-2,10.000-8.000 0,10.000-10.000 1,9.000-9.000 0,6.000-12.000-2,3.000-11.000-3,3.000-14.000-5,4.000-11.000-4,7.000-11.000-3,13.000-5.000-2,12.000-7.000-2,13.000-5.000-3,10.000-4.000 1,10.000 0.000 5,10.000 0.000 5,9.000 0.000 4,1.000 0.000 4,-6.000 0.000 4,-6.000 0.000 2,-6.000 0.000 3,-12.000 6.000 2,-15.000 13.000-2,-15.000 12.000-2,-16.000 13.000 0,-18.000 9.000-4,-18.000 6.000-3,-19.000 7.000-4,-18.000 6.000-3,-18.000 7.000-8,-16.000 10.000-10,-15.000 10.000-10,-15.000 9.000-11,-3.000-7.000-2,14.000-21.000 4,11.000-22.000 6,14.000-22.000 3,13.000-18.000 0,16.000-11.000-6,15.000-14.000-7,17.000-11.000-6</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0"/>
    </inkml:context>
    <inkml:brush xml:id="br0">
      <inkml:brushProperty name="width" value="0.0370868295431137" units="cm"/>
      <inkml:brushProperty name="height" value="0.0370868295431137" units="cm"/>
      <inkml:brushProperty name="color" value="#f2395b"/>
      <inkml:brushProperty name="ignorePressure" value="0"/>
    </inkml:brush>
  </inkml:definitions>
  <inkml:trace contextRef="#ctx0" brushRef="#br0">58600.000 8250.000 593,'54.000'-24.000'8,"10.000"4.000"16,10.000 3.000 16,9.000 3.000 16,10.000 3.000 5,14.000 3.000-9,11.000 3.000-7,14.000 4.000-9,-1.000 1.000-6,-12.000 0.000-6,-13.000 0.000-6,-12.000 0.000-5,-13.000 1.000-14,-12.000 4.000-19,-13.000 3.000-20,-12.000 3.000-20</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0"/>
    </inkml:context>
    <inkml:brush xml:id="br0">
      <inkml:brushProperty name="width" value="0.0469235330820084" units="cm"/>
      <inkml:brushProperty name="height" value="0.0469235330820084" units="cm"/>
      <inkml:brushProperty name="color" value="#f2395b"/>
      <inkml:brushProperty name="ignorePressure" value="0"/>
    </inkml:brush>
  </inkml:definitions>
  <inkml:trace contextRef="#ctx0" brushRef="#br0">59350.000 7550.000 468,'-46.000'-25.000'0,"10.000"0.000"0,10.000 0.000 0,9.000 0.000 0,4.000 10.000 12,1.000 23.000 25,-1.000 22.000 23,1.000 22.000 25,1.000 19.000 4,3.000 20.000-15,3.000 18.000-14,4.000 20.000-16,1.000 17.000-12,0.000 20.000-9,0.000 18.000-11,0.000 20.000-9,0.000 2.000-10,0.000-12.000-12,0.000-13.000-11,0.000-12.000-12,0.000-23.000-4,0.000-30.000 6,0.000-32.000 4,0.000-30.000 4,0.000-17.000-1,0.000 1.000-11,0.000-1.000-8,0.000 1.000-10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0"/>
    </inkml:context>
    <inkml:brush xml:id="br0">
      <inkml:brushProperty name="width" value="0.0497516952455044" units="cm"/>
      <inkml:brushProperty name="height" value="0.0497516952455044" units="cm"/>
      <inkml:brushProperty name="color" value="#f2395b"/>
      <inkml:brushProperty name="ignorePressure" value="0"/>
    </inkml:brush>
  </inkml:definitions>
  <inkml:trace contextRef="#ctx0" brushRef="#br0">62850.000 6750.000 442,'-74.000'-60.000'90,"4.000"32.000"-13,3.000 31.000-13,3.000 32.000-15,-2.000 22.000-8,-6.000 17.000-4,-6.000 15.000-4,-6.000 16.000-3,-1.000 5.000-5,7.000-2.000-3,6.000-3.000-5,7.000-3.000-3,10.000-7.000-3,16.000-9.000 1,15.000-10.000-1,17.000-8.000 1,11.000-9.000-4,10.000-6.000-3,10.000-6.000-6,9.000-6.000-5,9.000-7.000-3,9.000-6.000-1,10.000-6.000-2,10.000-6.000 0,0.000-4.000-1,-5.000 1.000 1,-7.000-1.000 1,-5.000 1.000 0,-8.000 2.000 1,-5.000 7.000 1,-7.000 6.000 0,-5.000 7.000 0,-14.000 7.000 2,-18.000 9.000 2,-19.000 10.000 1,-18.000 10.000 3,-18.000 5.000 2,-16.000 4.000 0,-15.000 3.000 2,-15.000 3.000 0,-7.000 1.000-1,3.000 1.000-4,3.000-1.000-5,4.000 1.000-3,8.000-10.000-3,17.000-19.000 3,15.000-18.000 1,16.000-19.000 2,13.000-16.000-3,14.000-12.000-7,11.000-13.000-8,14.000-12.000-8,7.000-7.000-6,3.000 1.000-7,3.000-1.000-6,4.000 1.000-7</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5"/>
    </inkml:context>
    <inkml:brush xml:id="br0">
      <inkml:brushProperty name="width" value="0.054471094161272" units="cm"/>
      <inkml:brushProperty name="height" value="0.054471094161272" units="cm"/>
      <inkml:brushProperty name="color" value="#f2395b"/>
      <inkml:brushProperty name="ignorePressure" value="0"/>
    </inkml:brush>
  </inkml:definitions>
  <inkml:trace contextRef="#ctx0" brushRef="#br0">65300.000 12350.000 403,'0.000'-47.000'5,"0.000"6.000"11,0.000 7.000 9,0.000 6.000 11,1.000 18.000 9,4.000 32.000 8,3.000 31.000 7,3.000 32.000 9,-1.000 18.000-3,-2.000 6.000-10,-3.000 7.000-13,-3.000 6.000-10,-2.000 6.000-9,0.000 6.000-3,0.000 7.000-4,0.000 6.000-3,-4.000 3.000-5,-5.000 0.000-4,-7.000 0.000-6,-5.000 0.000-3,-4.000-8.000-7,0.000-16.000-6,0.000-15.000-8,0.000-15.000-6,0.000-17.000-7,0.000-15.000-6,0.000-15.000-6,0.000-16.000-6,0.000-18.000-1,0.000-18.000 4,0.000-19.000 4,0.000-18.000 5,-5.000-17.000 3,-9.000-11.000 4,-10.000-14.000 5,-8.000-11.000 4,-6.000-4.000 5,1.000 6.000 5,-1.000 7.000 6,1.000 6.000 4,4.000 7.000 3,9.000 10.000 2,10.000 10.000 0,10.000 9.000 2,5.000 7.000 8,4.000 7.000 18,3.000 6.000 18,3.000 7.000 17,10.000 0.000 5,20.000-2.000-7,18.000-3.000-7,20.000-3.000-7,13.000-1.000-8,9.000 4.000-9,10.000 3.000-9,10.000 3.000-8,4.000 1.000-4,0.000 1.000 0,0.000-1.000 2,0.000 1.000 1,-7.000-1.000-8,-11.000 1.000-18,-14.000-1.000-16,-11.000 1.000-18</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1"/>
    </inkml:context>
    <inkml:brush xml:id="br0">
      <inkml:brushProperty name="width" value="0.0510266795754433" units="cm"/>
      <inkml:brushProperty name="height" value="0.0510266795754433" units="cm"/>
      <inkml:brushProperty name="color" value="#f2395b"/>
      <inkml:brushProperty name="ignorePressure" value="0"/>
    </inkml:brush>
  </inkml:definitions>
  <inkml:trace contextRef="#ctx0" brushRef="#br0">63600.000 7550.000 431,'-50.000'29.000'8,"0.000"10.000"17,0.000 10.000 16,0.000 9.000 17,3.000 4.000 5,6.000 1.000-5,7.000-1.000-7,6.000 1.000-5,4.000 1.000-5,4.000 3.000-4,3.000 3.000-3,3.000 4.000-3,6.000-6.000-5,9.000-11.000-5,10.000-14.000-7,10.000-11.000-5,8.000-14.000-4,10.000-11.000-5,10.000-14.000-2,9.000-11.000-4,4.000-11.000-5,1.000-5.000-6,-1.000-7.000-6,1.000-5.000-7,-3.000-9.000-4,-2.000-9.000-3,-3.000-10.000-3,-3.000-8.000-3,-9.000-3.000 0,-11.000 7.000 7,-14.000 6.000 5,-11.000 7.000 6,-17.000 7.000 4,-18.000 9.000 4,-19.000 10.000 3,-18.000 10.000 4,-7.000 7.000 3,6.000 6.000 4,7.000 7.000 3,6.000 6.000 4,15.000 3.000 4,26.000 0.000 4,24.000 0.000 5,26.000 0.000 4,18.000 0.000 1,13.000 0.000-3,12.000 0.000-4,13.000 0.000-2,4.000 0.000-2,-3.000 0.000-1,-3.000 0.000-1,-2.000 0.000-1,-6.000 6.000 1,-6.000 13.000 3,-6.000 12.000 4,-6.000 13.000 2,-10.000 13.000 2,-12.000 17.000 1,-13.000 15.000 0,-12.000 16.000 1,-16.000 5.000 0,-19.000-2.000-3,-18.000-3.000-2,-19.000-3.000-2,-7.000-6.000-1,7.000-5.000 0,6.000-7.000-2,7.000-5.000 1,8.000-9.000-6,14.000-9.000-7,11.000-10.000-9,14.000-8.000-8,21.000-18.000-5,31.000-25.000-3,32.000-25.000-2,31.000-25.000-2,15.000-13.000-6,1.000 1.000-8,-1.000-1.000-9,1.000 1.000-7,-12.000 5.000-3,-21.000 14.000 6,-22.000 11.000 5,-22.000 14.000 5</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1"/>
    </inkml:context>
    <inkml:brush xml:id="br0">
      <inkml:brushProperty name="width" value="0.036574698984623" units="cm"/>
      <inkml:brushProperty name="height" value="0.036574698984623" units="cm"/>
      <inkml:brushProperty name="color" value="#f2395b"/>
      <inkml:brushProperty name="ignorePressure" value="0"/>
    </inkml:brush>
  </inkml:definitions>
  <inkml:trace contextRef="#ctx0" brushRef="#br0">65750.000 7700.000 601,'73.000'-68.000'8,"-3.000"17.000"17,-3.000 15.000 17,-2.000 16.000 16,5.000 9.000 5,16.000 3.000-9,15.000 3.000-7,17.000 4.000-9,7.000 1.000-8,0.000 0.000-10,0.000 0.000-8,0.000 0.000-10,-5.000-2.000-9,-9.000-3.000-9,-10.000-3.000-8,-8.000-2.000-9,-12.000-1.000-9,-12.000 3.000-11,-13.000 3.000-9,-12.000 4.000-11</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1"/>
    </inkml:context>
    <inkml:brush xml:id="br0">
      <inkml:brushProperty name="width" value="0.047010961920023" units="cm"/>
      <inkml:brushProperty name="height" value="0.047010961920023" units="cm"/>
      <inkml:brushProperty name="color" value="#f2395b"/>
      <inkml:brushProperty name="ignorePressure" value="0"/>
    </inkml:brush>
  </inkml:definitions>
  <inkml:trace contextRef="#ctx0" brushRef="#br0">67050.000 6850.000 467,'-113.000'-58.000'56,"26.000"34.000"7,24.000 35.000 6,26.000 35.000 7,15.000 25.000-3,6.000 20.000-11,7.000 18.000-12,6.000 20.000-12,1.000 13.000-11,-3.000 9.000-12,-3.000 10.000-11,-2.000 10.000-12,-3.000 8.000-8,1.000 10.000-5,-1.000 10.000-4,1.000 9.000-4,1.000-16.000 0,3.000-41.000 5,3.000-40.000 6,4.000-40.000 5,2.000-23.000-7,4.000-3.000-20,3.000-3.000-19,3.000-2.000-19</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1"/>
    </inkml:context>
    <inkml:brush xml:id="br0">
      <inkml:brushProperty name="width" value="0.0525839142501354" units="cm"/>
      <inkml:brushProperty name="height" value="0.0525839142501354" units="cm"/>
      <inkml:brushProperty name="color" value="#f2395b"/>
      <inkml:brushProperty name="ignorePressure" value="0"/>
    </inkml:brush>
  </inkml:definitions>
  <inkml:trace contextRef="#ctx0" brushRef="#br0">70300.000 6150.000 418,'-54.000'-65.000'60,"-5.000"23.000"-2,-7.000 22.000-1,-5.000 22.000-2,-6.000 21.000-3,-3.000 22.000-7,-3.000 22.000-4,-2.000 23.000-7,2.000 8.000-5,9.000-3.000-3,10.000-3.000-5,10.000-2.000-3,7.000-5.000-4,6.000-2.000 0,7.000-3.000-3,6.000-3.000-1,12.000-7.000-1,19.000-9.000-1,19.000-10.000 0,19.000-8.000-1,12.000-8.000-3,6.000-2.000-3,7.000-3.000-5,6.000-3.000-4,3.000-2.000-2,0.000 0.000-3,0.000 0.000-1,0.000 0.000-3,-5.000 3.000 0,-9.000 6.000 2,-10.000 7.000 2,-8.000 6.000 2,-15.000 4.000 0,-19.000 4.000 1,-18.000 3.000 1,-19.000 3.000 0,-16.000 1.000 1,-12.000 1.000 3,-13.000-1.000 3,-12.000 1.000 2,-10.000-1.000 0,-6.000 1.000-2,-6.000-1.000-3,-6.000 1.000-2,4.000-7.000-4,16.000-12.000-6,15.000-13.000-6,17.000-12.000-7,11.000-13.000-3,10.000-12.000-4,10.000-13.000-2,9.000-12.000-4,9.000-7.000 1,9.000 1.000 2,10.000-1.000 1,10.000 1.000 4</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2"/>
    </inkml:context>
    <inkml:brush xml:id="br0">
      <inkml:brushProperty name="width" value="0.0582892298698425" units="cm"/>
      <inkml:brushProperty name="height" value="0.0582892298698425" units="cm"/>
      <inkml:brushProperty name="color" value="#f2395b"/>
      <inkml:brushProperty name="ignorePressure" value="0"/>
    </inkml:brush>
  </inkml:definitions>
  <inkml:trace contextRef="#ctx0" brushRef="#br0">70600.000 7000.000 377,'85.000'-58.000'11,"-27.000"34.000"21,-28.000 35.000 22,-28.000 35.000 21,-17.000 19.000 5,-2.000 7.000-11,-3.000 6.000-11,-3.000 7.000-11,-1.000 4.000-8,4.000 3.000-6,3.000 3.000-5,3.000 4.000-6,3.000-6.000-3,3.000-11.000-2,3.000-14.000-3,4.000-11.000-1,5.000-9.000-4,10.000-3.000-7,10.000-3.000-5,9.000-2.000-6,7.000-9.000-2,7.000-12.000 0,6.000-13.000 2,7.000-12.000 1,5.000-16.000-3,7.000-19.000-8,6.000-18.000-8,7.000-19.000-7,0.000-16.000-3,-2.000-12.000 5,-3.000-13.000 4,-3.000-12.000 4,-12.000-10.000 2,-18.000-6.000-1,-19.000-6.000-1,-18.000-6.000-2,-14.000 2.000 2,-5.000 14.000 5,-7.000 11.000 3,-5.000 14.000 5,-9.000 14.000 2,-9.000 20.000 1,-10.000 18.000 2,-8.000 20.000 1,-6.000 14.000 2,1.000 14.000-1,-1.000 11.000 2,1.000 14.000-1,2.000 14.000-1,7.000 20.000-5,6.000 18.000-5,7.000 20.000-5,4.000 2.000-3,3.000-12.000-3,3.000-13.000-3,4.000-12.000-2</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2"/>
    </inkml:context>
    <inkml:brush xml:id="br0">
      <inkml:brushProperty name="width" value="0.0564405620098114" units="cm"/>
      <inkml:brushProperty name="height" value="0.0564405620098114" units="cm"/>
      <inkml:brushProperty name="color" value="#f2395b"/>
      <inkml:brushProperty name="ignorePressure" value="0"/>
    </inkml:brush>
  </inkml:definitions>
  <inkml:trace contextRef="#ctx0" brushRef="#br0">72050.000 7200.000 389,'50.000'-46.000'5,"0.000"10.000"8,0.000 10.000 9,0.000 9.000 9,-2.000 7.000 8,-3.000 7.000 7,-3.000 6.000 7,-2.000 7.000 7,-6.000 8.000-2,-6.000 14.000-10,-6.000 11.000-11,-6.000 14.000-10,-10.000 10.000-9,-12.000 9.000-5,-13.000 10.000-6,-12.000 10.000-6,-9.000 2.000-3,-2.000-3.000 1,-3.000-3.000 2,-3.000-2.000 1,1.000-8.000-1,6.000-8.000-5,7.000-10.000-3,6.000-9.000-5,6.000-7.000-2,6.000-3.000 2,7.000-3.000 1,6.000-2.000 1,7.000-5.000 3,10.000-2.000 4,10.000-3.000 5,9.000-3.000 3,9.000-4.000 4,9.000-3.000 0,10.000-3.000 2,10.000-2.000 2,2.000-1.000 0,-3.000 3.000 0,-3.000 3.000-2,-2.000 4.000 0,-8.000 5.000 0,-8.000 10.000 0,-10.000 10.000 0,-9.000 9.000 1,-18.000 13.000-1,-24.000 20.000-1,-26.000 18.000-1,-24.000 20.000-2,-21.000 11.000-1,-16.000 7.000 1,-15.000 6.000-1,-15.000 7.000 0,-14.000-3.000-1,-8.000-8.000-3,-10.000-10.000-2,-9.000-9.000-4,12.000-20.000-1,34.000-27.000 1,35.000-28.000 1,35.000-28.000 1,18.000-13.000-17,3.000 3.000-33,3.000 3.000-34,4.000 4.000-34</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5"/>
    </inkml:context>
    <inkml:brush xml:id="br0">
      <inkml:brushProperty name="width" value="0.0463260747492313" units="cm"/>
      <inkml:brushProperty name="height" value="0.0463260747492313" units="cm"/>
      <inkml:brushProperty name="color" value="#f2395b"/>
      <inkml:brushProperty name="ignorePressure" value="0"/>
    </inkml:brush>
  </inkml:definitions>
  <inkml:trace contextRef="#ctx0" brushRef="#br0">50450.000 6150.000 474,'-4.000'-44.000'7,"-5.000"13.000"12,-7.000 12.000 13,-5.000 13.000 14,-9.000 13.000 1,-9.000 17.000-10,-10.000 15.000-9,-8.000 16.000-10,-12.000 15.000-5,-12.000 16.000-1,-13.000 15.000-1,-12.000 17.000-1,-5.000 7.000-1,3.000 0.000-3,3.000 0.000-2,4.000 0.000-2,5.000-7.000-2,10.000-11.000-2,10.000-14.000 0,9.000-11.000-2,10.000-14.000 1,14.000-11.000 2,11.000-14.000 2,14.000-11.000 2,14.000-11.000 1,20.000-5.000 0,18.000-7.000-1,20.000-5.000 0,13.000-6.000-1,9.000-3.000-1,10.000-3.000-3,10.000-2.000 0,5.000-1.000-2,4.000 3.000 1,3.000 3.000 1,3.000 4.000-1,-4.000 1.000 1,-8.000 0.000 1,-10.000 0.000-1,-9.000 0.000 1,-10.000 0.000 1,-9.000 0.000-1,-10.000 0.000 1,-8.000 0.000-1,-11.000-5.000 5,-8.000-9.000 8,-10.000-10.000 8,-9.000-8.000 9,-10.000-12.000 2,-9.000-12.000-2,-10.000-13.000-3,-8.000-12.000-1,-6.000-15.000-4,1.000-15.000-4,-1.000-15.000-3,1.000-16.000-4,-1.000-5.000-8,1.000 6.000-15,-1.000 7.000-13,1.000 6.000-14,1.000 3.000-8,3.000 0.000-3,3.000 0.000-4,4.000 0.000-3,4.000 12.000 0,6.000 26.000 4,7.000 24.000 3,6.000 26.000 3</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29"/>
    </inkml:context>
    <inkml:brush xml:id="br0">
      <inkml:brushProperty name="width" value="0.0417512692511082" units="cm"/>
      <inkml:brushProperty name="height" value="0.0417512692511082" units="cm"/>
      <inkml:brushProperty name="color" value="#f2395b"/>
      <inkml:brushProperty name="ignorePressure" value="0"/>
    </inkml:brush>
  </inkml:definitions>
  <inkml:trace contextRef="#ctx0" brushRef="#br0">45400.000 2600.000 526,'-30.000'-7.000'4,"41.000"-11.000"6,40.000-14.000 7,42.000-11.000 7,8.000-3.000 2,-21.000 10.000-5,-22.000 10.000-4,-22.000 9.000-5,-5.000 1.000 0,13.000-6.000 5,12.000-6.000 3,13.000-6.000 4,-1.000 1.000 0,-11.000 9.000-5,-14.000 10.000-3,-11.000 10.000-5,-6.000 4.000-3,4.000 0.000-4,3.000 0.000-3,3.000 0.000-3,-4.000 9.000-2,-8.000 19.000 1,-10.000 19.000-1,-9.000 19.000 1,-9.000 5.000 0,-5.000-5.000 2,-7.000-7.000 2,-5.000-5.000 1,-3.000-8.000 2,4.000-5.000 1,3.000-7.000 2,3.000-5.000 1,4.000-4.000 0,7.000 0.000-3,6.000 0.000-2,7.000 0.000-2,4.000 0.000-2,3.000 0.000 1,3.000 0.000-1,4.000 0.000 0,1.000 1.000 0,0.000 4.000 0,0.000 3.000 1,0.000 3.000-1,-4.000 1.000 1,-5.000 1.000-1,-7.000-1.000 0,-5.000 1.000 1,-6.000-3.000-1,-3.000-2.000 2,-3.000-3.000 1,-2.000-3.000 2,-8.000-4.000 0,-8.000-3.000-1,-10.000-3.000 1,-9.000-2.000-1,-4.000-6.000-1,4.000-6.000-2,3.000-6.000-2,3.000-6.000-2,3.000-12.000-1,3.000-15.000 1,3.000-15.000 2,4.000-16.000 1,2.000-8.000-2,4.000 0.000-6,3.000 0.000-5,3.000 0.000-6,3.000 4.000 0,3.000 10.000 4,3.000 10.000 5,4.000 9.000 5,1.000 12.000 9,0.000 16.000 12,0.000 15.000 13,0.000 17.000 13,0.000 21.000 3,0.000 28.000-6,0.000 28.000-5,0.000 29.000-7,0.000 27.000-6,0.000 29.000-7,0.000 28.000-8,0.000 28.000-8,1.000 7.000-9,4.000-11.000-9,3.000-14.000-11,3.000-11.000-9,1.000-17.000-5,1.000-18.000-2,-1.000-19.000 0,1.000-18.000-1,-1.000-25.000 4,1.000-27.000 9,-1.000-28.000 7,1.000-28.000 9,-3.000-13.000 2,-2.000 3.000-2,-3.000 3.000-4,-3.000 4.000-2</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0"/>
    </inkml:context>
    <inkml:brush xml:id="br0">
      <inkml:brushProperty name="width" value="0.037393145263195" units="cm"/>
      <inkml:brushProperty name="height" value="0.037393145263195" units="cm"/>
      <inkml:brushProperty name="color" value="#f2395b"/>
      <inkml:brushProperty name="ignorePressure" value="0"/>
    </inkml:brush>
  </inkml:definitions>
  <inkml:trace contextRef="#ctx0" brushRef="#br0">47100.000 2000.000 588,'3.000'-68.000'46,"6.000"17.000"0,7.000 15.000 0,6.000 16.000-1,4.000 9.000-2,4.000 3.000-2,3.000 3.000-4,3.000 4.000-4,3.000 2.000-4,3.000 4.000-8,3.000 3.000-7,4.000 3.000-7,-3.000 3.000-5,-5.000 3.000-1,-7.000 3.000 0,-5.000 4.000-3,-6.000 4.000-4,-3.000 6.000-9,-3.000 7.000-9,-2.000 6.000-9,-9.000 3.000-6,-12.000 0.000-3,-13.000 0.000-4,-12.000 0.000-4,-9.000 0.000 2,-2.000 0.000 7,-3.000 0.000 6,-3.000 0.000 7,-2.000-5.000 5,0.000-9.000 4,0.000-10.000 5,0.000-8.000 3,4.000-8.000 5,10.000-2.000 6,10.000-3.000 6,9.000-3.000 6,12.000-2.000 5,16.000 0.000 7,15.000 0.000 6,17.000 0.000 6,5.000-2.000 0,-3.000-3.000-5,-3.000-3.000-7,-2.000-2.000-5,-6.000 2.000-6,-6.000 9.000-7,-6.000 10.000-5,-6.000 10.000-6,-10.000 8.000-3,-12.000 10.000 0,-13.000 10.000 1,-12.000 9.000-1,-12.000 6.000 0,-8.000 3.000 0,-10.000 3.000 0,-9.000 4.000 0,-4.000-4.000-1,4.000-9.000 0,3.000-10.000-1,3.000-8.000-2,6.000-9.000 2,9.000-6.000 3,10.000-6.000 3,10.000-6.000 3,5.000-4.000 9,4.000 1.000 15,3.000-1.000 14,3.000 1.000 15,3.000 7.000 2,3.000 16.000-7,3.000 15.000-8,4.000 17.000-8,1.000 10.000-7,0.000 6.000-5,0.000 7.000-6,0.000 6.000-6,0.000-2.000-6,0.000-9.000-9,0.000-10.000-7,0.000-8.000-9,3.000-20.000-10,6.000-28.000-15,7.000-28.000-15,6.000-27.000-14,3.000-15.000 0,0.000 0.000 17,0.000 0.000 15,0.000 0.000 16</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0"/>
    </inkml:context>
    <inkml:brush xml:id="br0">
      <inkml:brushProperty name="width" value="0.0399926975369453" units="cm"/>
      <inkml:brushProperty name="height" value="0.0399926975369453" units="cm"/>
      <inkml:brushProperty name="color" value="#f2395b"/>
      <inkml:brushProperty name="ignorePressure" value="0"/>
    </inkml:brush>
  </inkml:definitions>
  <inkml:trace contextRef="#ctx0" brushRef="#br0">47450.000 3250.000 550,'165.000'-66.000'3,"-18.000"19.000"7,-19.000 19.000 6,-18.000 19.000 6,-14.000 9.000 6,-5.000 0.000 4,-7.000 0.000 4,-5.000 0.000 4,-9.000 6.000 0,-9.000 13.000-5,-10.000 12.000-3,-8.000 13.000-5,-11.000 9.000-3,-8.000 6.000-2,-10.000 7.000-2,-9.000 6.000-3,-10.000 6.000-3,-9.000 6.000-2,-10.000 7.000-4,-8.000 6.000-2,-8.000 1.000-3,-2.000-3.000-1,-3.000-3.000-1,-3.000-2.000-3,-7.000-9.000-2,-9.000-12.000-4,-10.000-13.000-5,-8.000-12.000-5,-3.000-12.000-4,7.000-8.000-5,6.000-10.000-5,7.000-9.000-5,4.000-18.000-2,3.000-24.000 2,3.000-26.000 1,4.000-24.000 2,7.000-15.000 1,13.000-3.000 2,12.000-3.000 0,13.000-2.000 1,7.000 2.000 5,4.000 9.000 7,3.000 10.000 9,3.000 10.000 7,3.000 11.000 5,3.000 17.000 2,3.000 15.000 2,4.000 16.000 3,-3.000 16.000 7,-5.000 20.000 14,-7.000 18.000 13,-5.000 20.000 14,-9.000 10.000 2,-9.000 3.000-11,-10.000 3.000-10,-8.000 4.000-10,-3.000-6.000-9,7.000-11.000-8,6.000-14.000-7,7.000-11.000-7,15.000-18.000-10,25.000-22.000-12,25.000-22.000-10,25.000-21.000-11,10.000-10.000-4,-2.000 3.000 4,-3.000 3.000 5,-3.000 4.000 4,-7.000 5.000 4,-9.000 10.000 6,-10.000 10.000 6,-8.000 9.000 6,-11.000 9.000 5,-8.000 9.000 6,-10.000 10.000 4,-9.000 10.000 6,-12.000 8.000 5,-11.000 10.000 4,-14.000 10.000 5,-11.000 9.000 5,-9.000 4.000 1,-3.000 1.000-2,-3.000-1.000-1,-2.000 1.000-2,0.000-6.000-3,7.000-8.000-3,6.000-10.000-4,7.000-9.000-3,4.000-7.000-5,3.000-3.000-7,3.000-3.000-5,4.000-2.000-6,7.000-9.000-5,13.000-12.000-2,12.000-13.000-4,13.000-12.000-2,7.000-7.000-1,4.000 1.000 1,3.000-1.000 2,3.000 1.000 1,1.000 4.000 4,1.000 9.000 4,-1.000 10.000 5,1.000 10.000 5,-6.000 10.000 6,-8.000 13.000 8,-10.000 12.000 7,-9.000 13.000 7,-5.000 10.000 6,0.000 10.000 5,0.000 10.000 5,0.000 9.000 4,0.000 6.000 0,0.000 3.000-5,0.000 3.000-5,0.000 4.000-6,0.000-1.000-6,0.000-3.000-10,0.000-3.000-9,0.000-2.000-9,0.000-11.000-5,0.000-15.000-1,0.000-15.000 1,0.000-16.000-2</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6"/>
    </inkml:context>
    <inkml:brush xml:id="br0">
      <inkml:brushProperty name="width" value="0.0621661730110645" units="cm"/>
      <inkml:brushProperty name="height" value="0.0621661730110645" units="cm"/>
      <inkml:brushProperty name="color" value="#f2395b"/>
      <inkml:brushProperty name="ignorePressure" value="0"/>
    </inkml:brush>
  </inkml:definitions>
  <inkml:trace contextRef="#ctx0" brushRef="#br0">66050.000 11850.000 353,'23.000'-30.000'3,"-3.000"-9.000"6,-3.000-10.000 6,-2.000-8.000 5,-5.000 8.000 11,-2.000 29.000 12,-3.000 28.000 13,-3.000 28.000 14,-4.000 24.000 2,-3.000 23.000-10,-3.000 22.000-10,-2.000 22.000-8,-6.000 13.000-8,-6.000 7.000-4,-6.000 6.000-4,-6.000 7.000-5,-1.000-3.000-4,7.000-8.000-4,6.000-10.000-5,7.000-9.000-5,4.000-4.000-4,3.000 4.000-3,3.000 3.000-4,4.000 3.000-3,8.000-8.000-5,17.000-19.000-8,15.000-18.000-6,16.000-19.000-7,10.000-18.000-6,7.000-15.000-6,6.000-15.000-7,7.000-16.000-6,-3.000-13.000 0,-8.000-9.000 7,-10.000-10.000 5,-9.000-8.000 6,-9.000-4.000 5,-5.000 3.000 3,-7.000 3.000 3,-5.000 4.000 3</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1"/>
    </inkml:context>
    <inkml:brush xml:id="br0">
      <inkml:brushProperty name="width" value="0.0407392643392086" units="cm"/>
      <inkml:brushProperty name="height" value="0.0407392643392086" units="cm"/>
      <inkml:brushProperty name="color" value="#f2395b"/>
      <inkml:brushProperty name="ignorePressure" value="0"/>
    </inkml:brush>
  </inkml:definitions>
  <inkml:trace contextRef="#ctx0" brushRef="#br0">49550.000 2050.000 540,'0.000'-60.000'4,"0.000"32.000"10,0.000 31.000 10,0.000 32.000 9,-5.000 22.000-2,-9.000 17.000-12,-10.000 15.000-12,-8.000 16.000-13,-4.000 4.000-8,3.000-6.000-3,3.000-6.000-4,4.000-6.000-3,4.000-10.000-1,6.000-12.000 2,7.000-13.000 1,6.000-12.000 3,6.000-10.000 1,6.000-6.000 4,7.000-6.000 1,6.000-6.000 3,4.000-2.000 4,4.000 3.000 2,3.000 3.000 5,3.000 4.000 2,-2.000 2.000 4,-6.000 4.000 1,-6.000 3.000 2,-6.000 3.000 1,-6.000 9.000 5,-2.000 16.000 6,-3.000 15.000 6,-3.000 17.000 5,-6.000 3.000 4,-5.000-5.000 0,-7.000-7.000 0,-5.000-5.000 0,-3.000-8.000-2,4.000-5.000-4,3.000-7.000-4,3.000-5.000-3,6.000-11.000-7,9.000-11.000-7,10.000-14.000-8,10.000-11.000-7,10.000-26.000-9,13.000-37.000-9,12.000-38.000-8,13.000-37.000-9,6.000-24.000-5,0.000-9.000 0,0.000-10.000-2,0.000-8.000-1,0.000 0.000 4,0.000 14.000 10,0.000 11.000 9,0.000 14.000 9,-2.000 10.000 9,-3.000 9.000 6,-3.000 10.000 8,-2.000 10.000 7,-3.000 8.000 8,1.000 10.000 9,-1.000 10.000 10,1.000 9.000 8,-6.000 10.000 6,-8.000 14.000 0,-10.000 11.000 0,-9.000 14.000 1,-7.000 14.000-4,-3.000 20.000-10,-3.000 18.000-8,-2.000 20.000-9,-8.000 14.000-11,-8.000 14.000-10,-10.000 11.000-13,-9.000 14.000-11,-10.000 2.000-11,-9.000-6.000-10,-10.000-6.000-9,-8.000-6.000-9,-4.000-9.000-3,3.000-8.000 7,3.000-10.000 6,4.000-9.000 7,2.000-10.000 6,4.000-9.000 7,3.000-10.000 7,3.000-8.000 6,14.000-17.000 9,25.000-21.000 8,25.000-22.000 9,25.000-22.000 8,12.000-8.000 4,1.000 6.000-1,-1.000 7.000-1,1.000 6.000-2,-3.000 6.000 1,-2.000 6.000 1,-3.000 7.000 2,-3.000 6.000 3,-7.000 7.000 0,-9.000 10.000 1,-10.000 10.000 0,-8.000 9.000 0,-11.000 10.000-1,-8.000 14.000-2,-10.000 11.000-3,-9.000 14.000-3,-9.000 7.000-2,-5.000 3.000-2,-7.000 3.000-2,-5.000 4.000-3,-6.000 2.000-4,-3.000 4.000-5,-3.000 3.000-5,-2.000 3.000-5,0.000-4.000-5,7.000-8.000-2,6.000-10.000-4,7.000-9.000-3,10.000-18.000-7,16.000-24.000-10,15.000-26.000-11,17.000-24.000-10,5.000-10.000 2,-3.000 6.000 12,-3.000 7.000 15,-2.000 6.000 12</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1"/>
    </inkml:context>
    <inkml:brush xml:id="br0">
      <inkml:brushProperty name="width" value="0.043703980743885" units="cm"/>
      <inkml:brushProperty name="height" value="0.043703980743885" units="cm"/>
      <inkml:brushProperty name="color" value="#f2395b"/>
      <inkml:brushProperty name="ignorePressure" value="0"/>
    </inkml:brush>
  </inkml:definitions>
  <inkml:trace contextRef="#ctx0" brushRef="#br0">50750.000 3050.000 503,'-50.000'46.000'0,"0.000"-5.000"0,0.000-7.000 0,0.000-5.000 1,1.000-6.000 0,4.000-3.000 0,3.000-3.000 1,3.000-2.000 1,-1.000-5.000 1,-2.000-2.000 2,-3.000-3.000 0,-3.000-3.000 2,1.000-2.000 1,6.000 0.000 3,7.000 0.000 2,6.000 0.000 2,4.000 4.000 6,4.000 10.000 10,3.000 10.000 9,3.000 9.000 11,4.000 10.000 0,7.000 14.000-7,6.000 11.000-8,7.000 14.000-8,7.000 5.000-4,9.000 1.000-4,10.000-1.000-3,10.000 1.000-4,8.000-4.000-2,10.000-6.000-4,10.000-6.000-4,9.000-6.000-3,10.000-9.000-5,14.000-8.000-7,11.000-10.000-6,14.000-9.000-8,5.000-10.000-6,1.000-9.000-5,-1.000-10.000-7,1.000-8.000-7,-13.000-6.000 3,-25.000 1.000 8,-25.000-1.000 10,-25.000 1.000 9,-15.000-1.000 0,-2.000 1.000-7,-3.000-1.000-8,-3.000 1.000-8</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2"/>
    </inkml:context>
    <inkml:brush xml:id="br0">
      <inkml:brushProperty name="width" value="0.0389831215143204" units="cm"/>
      <inkml:brushProperty name="height" value="0.0389831215143204" units="cm"/>
      <inkml:brushProperty name="color" value="#f2395b"/>
      <inkml:brushProperty name="ignorePressure" value="0"/>
    </inkml:brush>
  </inkml:definitions>
  <inkml:trace contextRef="#ctx0" brushRef="#br0">52600.000 1750.000 564,'7.000'-50.000'4,"17.000"0.000"10,15.000 0.000 9,16.000 0.000 9,4.000 6.000 6,-6.000 13.000 2,-6.000 12.000 2,-6.000 13.000 2,-9.000 13.000-7,-8.000 17.000-14,-10.000 15.000-16,-9.000 16.000-15,-12.000 12.000-10,-11.000 9.000-5,-14.000 10.000-5,-11.000 10.000-6,-11.000 0.000-3,-5.000-5.000 2,-7.000-7.000 0,-5.000-5.000 0,-3.000-11.000 2,4.000-11.000 2,3.000-14.000 4,3.000-11.000 1,6.000-11.000 5,9.000-5.000 4,10.000-7.000 5,10.000-5.000 5,7.000-9.000 3,6.000-9.000 1,7.000-10.000 0,6.000-8.000 2,7.000-4.000 0,10.000 3.000 0,10.000 3.000 1,9.000 4.000 0,1.000 4.000 3,-6.000 6.000 8,-6.000 7.000 7,-6.000 6.000 8,-12.000 12.000 8,-15.000 19.000 10,-15.000 19.000 10,-16.000 19.000 10,-8.000 5.000-1,0.000-5.000-10,0.000-7.000-10,0.000-5.000-10,3.000-9.000-8,6.000-9.000-4,7.000-10.000-4,6.000-8.000-5,15.000-8.000-8,26.000-2.000-14,24.000-3.000-13,26.000-3.000-13,18.000-4.000-4,13.000-3.000 3,12.000-3.000 4,13.000-2.000 4,1.000-3.000 3,-9.000 1.000 4,-10.000-1.000 3,-8.000 1.000 4,-14.000 1.000 5,-15.000 3.000 6,-15.000 3.000 8,-16.000 4.000 6,-15.000 4.000 3,-11.000 6.000 0,-14.000 7.000-2,-11.000 6.000 0,-18.000 9.000 0,-22.000 13.000 3,-22.000 12.000 3,-21.000 13.000 2,-9.000 4.000 2,7.000-3.000-2,6.000-3.000 0,7.000-2.000-2,7.000-8.000-1,9.000-8.000-2,10.000-10.000-4,10.000-9.000-2,19.000-10.000-3,32.000-9.000-6,31.000-10.000-5,32.000-8.000-5,18.000-9.000-3,6.000-6.000-1,7.000-6.000 1,6.000-6.000-1,-1.000 1.000 0,-5.000 9.000 0,-7.000 10.000 2,-5.000 10.000-1,-11.000 4.000 2,-11.000 0.000 1,-14.000 0.000 3,-11.000 0.000 1,-11.000 4.000 3,-5.000 10.000 2,-7.000 10.000 4,-5.000 9.000 3,-11.000 7.000 4,-11.000 7.000 4,-14.000 6.000 5,-11.000 7.000 4,-7.000 0.000 1,0.000-2.000-2,0.000-3.000-1,0.000-3.000-2,3.000-4.000-1,6.000-3.000 0,7.000-3.000 1,6.000-2.000 1,6.000-5.000-3,6.000-2.000-2,7.000-3.000-4,6.000-3.000-2,3.000-2.000-4,0.000 0.000-2,0.000 0.000-4,0.000 0.000-1,7.000-5.000-5,17.000-9.000-5,15.000-10.000-5,16.000-8.000-6,9.000-18.000-6,3.000-25.000-6,3.000-25.000-7,4.000-25.000-6,-6.000-5.000-2,-11.000 16.000 0,-14.000 15.000 1,-11.000 17.000 1</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2"/>
    </inkml:context>
    <inkml:brush xml:id="br0">
      <inkml:brushProperty name="width" value="0.0482939966022968" units="cm"/>
      <inkml:brushProperty name="height" value="0.0482939966022968" units="cm"/>
      <inkml:brushProperty name="color" value="#f2395b"/>
      <inkml:brushProperty name="ignorePressure" value="0"/>
    </inkml:brush>
  </inkml:definitions>
  <inkml:trace contextRef="#ctx0" brushRef="#br0">53950.000 1700.000 455,'1.000'-43.000'65,"4.000"17.000"-6,3.000 15.000-6,3.000 16.000-5,4.000 10.000-6,7.000 7.000-4,6.000 6.000-6,7.000 7.000-5,4.000 5.000-2,3.000 7.000-1,3.000 6.000-1,4.000 7.000-1,-3.000-1.000-2,-5.000-6.000-5,-7.000-6.000-4,-5.000-6.000-5,-6.000-4.000-6,-3.000 1.000-9,-3.000-1.000-7,-2.000 1.000-9,-6.000-1.000-7,-6.000 1.000-9,-6.000-1.000-9,-6.000 1.000-7,-10.000-1.000-1,-12.000 1.000 7,-13.000-1.000 7,-12.000 1.000 8,-5.000-3.000 6,3.000-2.000 6,3.000-3.000 5,4.000-3.000 5,4.000-6.000 6,6.000-5.000 6,7.000-7.000 6,6.000-5.000 6,10.000-4.000 6,17.000 0.000 5,15.000 0.000 6,16.000 0.000 6,12.000-4.000 0,9.000-5.000-5,10.000-7.000-6,10.000-5.000-6,-1.000-1.000-5,-9.000 6.000-6,-10.000 7.000-5,-8.000 6.000-5,-11.000 6.000-5,-8.000 6.000-2,-10.000 7.000-2,-9.000 6.000-3,-13.000 7.000-2,-16.000 10.000 1,-15.000 10.000-1,-15.000 9.000 0,-7.000 2.000 1,3.000-2.000 1,3.000-3.000 2,4.000-3.000 2,5.000-7.000 2,10.000-9.000 3,10.000-10.000 2,9.000-8.000 2,-4.000-1.000 2,-15.000 9.000-1,-15.000 10.000 1,-16.000 10.000 0,-5.000-1.000 1,6.000-9.000 4,7.000-10.000 4,6.000-8.000 4,13.000-9.000 3,23.000-6.000 5,22.000-6.000 4,22.000-6.000 5,16.000-7.000-1,14.000-6.000-6,11.000-6.000-4,14.000-6.000-6,2.000-1.000-3,-6.000 7.000-2,-6.000 6.000-1,-6.000 7.000-1,-4.000 7.000 0,1.000 9.000 2,-1.000 10.000 2,1.000 10.000 1,-7.000 8.000 3,-12.000 10.000 0,-13.000 10.000 1,-12.000 9.000 1,-10.000 7.000 2,-6.000 7.000 1,-6.000 6.000 3,-6.000 7.000 1,-7.000-1.000 2,-6.000-6.000 1,-6.000-6.000 1,-6.000-6.000 1,2.000-7.000-1,14.000-6.000-5,11.000-6.000-3,14.000-6.000-6,13.000-10.000-1,16.000-12.000-2,15.000-13.000 0,17.000-12.000-1,11.000-9.000-8,10.000-2.000-12,10.000-3.000-13,9.000-3.000-14,-4.000-1.000-6,-15.000 4.000-3,-15.000 3.000 0,-16.000 3.000-3,-12.000-1.000-1,-5.000-2.000 0,-7.000-3.000-1,-5.000-3.000-1</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3"/>
    </inkml:context>
    <inkml:brush xml:id="br0">
      <inkml:brushProperty name="width" value="0.0418178737163544" units="cm"/>
      <inkml:brushProperty name="height" value="0.0418178737163544" units="cm"/>
      <inkml:brushProperty name="color" value="#f2395b"/>
      <inkml:brushProperty name="ignorePressure" value="0"/>
    </inkml:brush>
  </inkml:definitions>
  <inkml:trace contextRef="#ctx0" brushRef="#br0">56150.000 2650.000 526,'120.000'21.000'69,"-9.000"-5.000"-9,-10.000-7.000-11,-8.000-5.000-9,-4.000-3.000-8,3.000 4.000-6,3.000 3.000-4,4.000 3.000-6,-4.000 4.000-4,-9.000 7.000-1,-10.000 6.000-3,-8.000 7.000-1,-14.000 5.000-2,-15.000 7.000 1,-15.000 6.000 0,-16.000 7.000 0,-16.000 15.000 1,-16.000 25.000-2,-15.000 25.000 0,-15.000 25.000-1,-11.000 6.000 1,-2.000-12.000 2,-3.000-13.000 2,-3.000-12.000 2,1.000-16.000 1,6.000-19.000-2,7.000-18.000-1,6.000-19.000-1,4.000-13.000-3,4.000-6.000-4,3.000-6.000-3,3.000-6.000-5,4.000-13.000-1,7.000-19.000 2,6.000-18.000 1,7.000-19.000 2,7.000-24.000-7,9.000-28.000-16,10.000-28.000-16,10.000-27.000-16,7.000-17.000-4,6.000-3.000 5,7.000-3.000 5,6.000-2.000 7,4.000 3.000 6,4.000 14.000 9,3.000 11.000 8,3.000 14.000 7,1.000 14.000 9,1.000 20.000 7,-1.000 18.000 8,1.000 20.000 7,-7.000 14.000 5,-12.000 14.000 5,-13.000 11.000 4,-12.000 14.000 5,-10.000 16.000 1,-6.000 22.000 1,-6.000 22.000 1,-6.000 23.000 0,-15.000 19.000-2,-21.000 19.000-3,-22.000 19.000-5,-22.000 19.000-3,-15.000 10.000-4,-5.000 4.000-5,-7.000 3.000-3,-5.000 3.000-5,2.000-1.000-5,13.000-2.000-6,12.000-3.000-4,13.000-3.000-7,13.000-13.000-6,17.000-22.000-10,15.000-22.000-8,16.000-21.000-10,13.000-20.000-5,14.000-15.000-3,11.000-15.000-3,14.000-16.000-2</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4"/>
    </inkml:context>
    <inkml:brush xml:id="br0">
      <inkml:brushProperty name="width" value="0.0390710048377514" units="cm"/>
      <inkml:brushProperty name="height" value="0.0390710048377514" units="cm"/>
      <inkml:brushProperty name="color" value="#f2395b"/>
      <inkml:brushProperty name="ignorePressure" value="0"/>
    </inkml:brush>
  </inkml:definitions>
  <inkml:trace contextRef="#ctx0" brushRef="#br0">58000.000 3000.000 563,'-5.000'140.000'46,"-9.000"-18.000"4,-10.000-19.000 2,-8.000-18.000 3,-1.000-14.000-2,9.000-5.000-6,10.000-7.000-6,10.000-5.000-7,8.000-8.000-7,10.000-5.000-8,10.000-7.000-9,9.000-5.000-7,6.000-4.000-7,3.000 0.000-4,3.000 0.000-5,4.000 0.000-3,-1.000-2.000-3,-3.000-3.000-2,-3.000-3.000-2,-2.000-2.000-1,-8.000 0.000-3,-8.000 7.000-2,-10.000 6.000-2,-9.000 7.000-2</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35"/>
    </inkml:context>
    <inkml:brush xml:id="br0">
      <inkml:brushProperty name="width" value="0.0521168075501919" units="cm"/>
      <inkml:brushProperty name="height" value="0.0521168075501919" units="cm"/>
      <inkml:brushProperty name="color" value="#f2395b"/>
      <inkml:brushProperty name="ignorePressure" value="0"/>
    </inkml:brush>
  </inkml:definitions>
  <inkml:trace contextRef="#ctx0" brushRef="#br0">58800.000 2500.000 422,'79.000'-24.000'124,"10.000"4.000"-28,10.000 3.000-30,9.000 3.000-29,1.000 1.000-18,-6.000 1.000-6,-6.000-1.000-6,-6.000 1.000-7,-9.000 1.000-1,-8.000 3.000 0,-10.000 3.000 2,-9.000 4.000 2,-15.000 2.000-12,-18.000 4.000-22,-19.000 3.000-23,-18.000 3.000-23,-14.000-5.000-4,-5.000-12.000 17,-7.000-13.000 16,-5.000-12.000 16,-1.000-13.000 12,6.000-12.000 7,7.000-13.000 7,6.000-12.000 6,6.000-2.000 5,6.000 9.000 2,7.000 10.000 1,6.000 10.000 1,3.000 7.000 3,0.000 6.000 5,0.000 7.000 3,0.000 6.000 5,3.000 10.000 7,6.000 17.000 11,7.000 15.000 11,6.000 16.000 11,1.000 13.000 0,-3.000 14.000-9,-3.000 11.000-9,-2.000 14.000-11,-5.000 10.000-6,-2.000 9.000-3,-3.000 10.000-5,-3.000 10.000-2,-6.000 5.000-4,-5.000 4.000-4,-7.000 3.000-2,-5.000 3.000-3,-4.000-1.000-3,0.000-2.000-6,0.000-3.000-4,0.000-3.000-5,1.000-12.000-5,4.000-18.000-5,3.000-19.000-5,3.000-18.000-5,-4.000-20.000-5,-8.000-18.000-4,-10.000-19.000-3,-9.000-18.000-5,-4.000-21.000 2,4.000-22.000 5,3.000-22.000 7,3.000-21.000 6,7.000-7.000 4,14.000 9.000 6,11.000 10.000 3,14.000 10.000 5,16.000 4.000 4,22.000 0.000 4,22.000 0.000 4,23.000 0.000 5,10.000 3.000 3,0.000 6.000 4,0.000 7.000 2,0.000 6.000 4,0.000 6.000 1,0.000 6.000 1,0.000 7.000-2,0.000 6.000 1,-4.000 4.000-1,-5.000 4.000-2,-7.000 3.000 0,-5.000 3.000-2,-9.000 7.000 0,-9.000 14.000-1,-10.000 11.000-1,-8.000 14.000-1,-11.000 7.000-2,-8.000 3.000-3,-10.000 3.000-4,-9.000 4.000-3,-10.000 2.000-3,-9.000 4.000 1,-10.000 3.000-2,-8.000 3.000 1,-8.000-2.000-1,-2.000-6.000-1,-3.000-6.000-1,-3.000-6.000 0,1.000-9.000-1,6.000-8.000-2,7.000-10.000-2,6.000-9.000-1,4.000-12.000-3,4.000-11.000-4,3.000-14.000-2,3.000-11.000-3,4.000-15.000-2,7.000-16.000-3,6.000-15.000-2,7.000-15.000-2,5.000-9.000 2,7.000 1.000 2,6.000-1.000 5,7.000 1.000 3,0.000 7.000 3,-2.000 16.000 3,-3.000 15.000 2,-3.000 17.000 2,-6.000 11.000 6,-5.000 10.000 9,-7.000 10.000 10,-5.000 9.000 9,-8.000 10.000 4,-5.000 14.000-1,-7.000 11.000 0,-5.000 14.000 0,-9.000 11.000 0,-9.000 14.000 1,-10.000 11.000 3,-8.000 14.000 1,-3.000 7.000-1,7.000 3.000-1,6.000 3.000-3,7.000 4.000-3,5.000-3.000-2,7.000-5.000-5,6.000-7.000-4,7.000-5.000-5,5.000-8.000-4,7.000-5.000-5,6.000-7.000-6,7.000-5.000-5,7.000-9.000-3,9.000-9.000-2,10.000-10.000 0,10.000-8.000-1,5.000-8.000-3,4.000-2.000-5,3.000-3.000-4,3.000-3.000-5,-4.000-4.000 0,-8.000-3.000 3,-10.000-3.000 2,-9.000-2.000 4,-18.000 2.000 3,-24.000 9.000 2,-26.000 10.000 4,-24.000 10.000 3,-15.000 8.000 3,-3.000 10.000 4,-3.000 10.000 4,-2.000 9.000 4,-5.000 4.000 4,-2.000 1.000 3,-3.000-1.000 4,-3.000 1.000 2,-2.000-1.000 4,0.000 1.000 2,0.000-1.000 1,0.000 1.000 3,4.000-3.000 2,10.000-2.000-1,10.000-3.000 1,9.000-3.000 0,15.000-6.000 1,22.000-5.000 3,22.000-7.000 3,23.000-5.000 2,25.000-8.000-2,32.000-5.000-5,31.000-7.000-6,32.000-5.000-5,19.000-8.000-4,10.000-5.000-1,10.000-7.000-1,9.000-5.000-1,9.000-4.000-5,9.000 0.000-8,10.000 0.000-8,10.000 0.000-8,0.000 1.000-9,-5.000 4.000-10,-7.000 3.000-8,-5.000 3.000-10,-25.000 3.000-4,-40.000 3.000 1,-40.000 3.000 0,-41.000 4.000 2</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7"/>
    </inkml:context>
    <inkml:brush xml:id="br0">
      <inkml:brushProperty name="width" value="0.0376726761460304" units="cm"/>
      <inkml:brushProperty name="height" value="0.0376726761460304" units="cm"/>
      <inkml:brushProperty name="color" value="#f2395b"/>
      <inkml:brushProperty name="ignorePressure" value="0"/>
    </inkml:brush>
  </inkml:definitions>
  <inkml:trace contextRef="#ctx0" brushRef="#br0">74950.000 5550.000 583,'1.000'-41.000'0,"4.000"19.000"16,3.000 19.000 17,3.000 19.000 16,1.000 9.000 4,1.000 0.000-9,-1.000 0.000-11,1.000 0.000-9,-1.000 7.000-5,1.000 17.000-1,-1.000 15.000 0,1.000 16.000-1,-1.000 12.000-1,1.000 9.000-1,-1.000 10.000-1,1.000 10.000-1,-1.000 11.000-2,1.000 17.000-3,-1.000 15.000-2,1.000 16.000-2,-3.000 7.000-2,-2.000 1.000 0,-3.000-1.000-1,-3.000 1.000-1,-2.000 8.000-2,0.000 20.000-5,0.000 18.000-6,0.000 20.000-5,0.000 3.000-6,0.000-8.000-5,0.000-10.000-7,0.000-9.000-4,0.000-18.000-5,0.000-24.000 0,0.000-26.000-1,0.000-24.000-1,0.000-28.000 4,0.000-27.000 8,0.000-28.000 9,0.000-28.000 9,-2.000-13.000 4,-3.000 3.000 0,-3.000 3.000 1,-2.000 4.000 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7"/>
    </inkml:context>
    <inkml:brush xml:id="br0">
      <inkml:brushProperty name="width" value="0.038337841629982" units="cm"/>
      <inkml:brushProperty name="height" value="0.038337841629982" units="cm"/>
      <inkml:brushProperty name="color" value="#f2395b"/>
      <inkml:brushProperty name="ignorePressure" value="0"/>
    </inkml:brush>
  </inkml:definitions>
  <inkml:trace contextRef="#ctx0" brushRef="#br0">75200.000 5550.000 573,'21.000'-50.000'3,"-5.000"0.000"4,-7.000 0.000 6,-5.000 0.000 4,-4.000 10.000 7,0.000 23.000 9,0.000 22.000 9,0.000 22.000 9,-7.000 15.000 1,-11.000 9.000-6,-14.000 10.000-7,-11.000 10.000-5,-9.000 7.000-7,-3.000 6.000-7,-3.000 7.000-7,-2.000 6.000-8,-3.000 1.000-6,1.000-3.000-10,-1.000-3.000-9,1.000-2.000-8,2.000-11.000-10,7.000-15.000-7,6.000-15.000-9,7.000-16.000-9</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8"/>
    </inkml:context>
    <inkml:brush xml:id="br0">
      <inkml:brushProperty name="width" value="0.037082813680172" units="cm"/>
      <inkml:brushProperty name="height" value="0.037082813680172" units="cm"/>
      <inkml:brushProperty name="color" value="#f2395b"/>
      <inkml:brushProperty name="ignorePressure" value="0"/>
    </inkml:brush>
  </inkml:definitions>
  <inkml:trace contextRef="#ctx0" brushRef="#br0">75200.000 5350.000 593,'26.000'95.000'62,"4.000"-9.000"-4,3.000-10.000-6,3.000-8.000-4,3.000-6.000-6,3.000 1.000-3,3.000-1.000-5,4.000 1.000-4,2.000 4.000-7,4.000 9.000-9,3.000 10.000-9,3.000 10.000-10,-5.000-4.000-7,-12.000-16.000-7,-13.000-15.000-6,-12.000-15.000-7,-7.000-11.000-8,1.000-2.000-11,-1.000-3.000-11,1.000-3.000-10</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6"/>
    </inkml:context>
    <inkml:brush xml:id="br0">
      <inkml:brushProperty name="width" value="0.0544213578104973" units="cm"/>
      <inkml:brushProperty name="height" value="0.0544213578104973" units="cm"/>
      <inkml:brushProperty name="color" value="#f2395b"/>
      <inkml:brushProperty name="ignorePressure" value="0"/>
    </inkml:brush>
  </inkml:definitions>
  <inkml:trace contextRef="#ctx0" brushRef="#br0">68100.000 12250.000 404,'-27.000'-47.000'6,"-3.000"6.000"14,-3.000 7.000 12,-2.000 6.000 13,-3.000 9.000 7,1.000 13.000 1,-1.000 12.000 1,1.000 13.000 1,1.000 15.000-3,3.000 19.000-8,3.000 19.000-6,4.000 19.000-8,2.000 10.000-4,4.000 4.000-2,3.000 3.000-2,3.000 3.000-3,3.000-1.000-4,3.000-2.000-7,3.000-3.000-8,4.000-3.000-6,5.000-9.000-9,10.000-11.000-13,10.000-14.000-12,9.000-11.000-11,6.000-12.000-8,3.000-9.000-5,3.000-10.000-3,4.000-8.000-4,-3.000-11.000 3,-5.000-8.000 11,-7.000-10.000 12,-5.000-9.000 10</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8"/>
    </inkml:context>
    <inkml:brush xml:id="br0">
      <inkml:brushProperty name="width" value="0.0418026261031628" units="cm"/>
      <inkml:brushProperty name="height" value="0.0418026261031628" units="cm"/>
      <inkml:brushProperty name="color" value="#f2395b"/>
      <inkml:brushProperty name="ignorePressure" value="0"/>
    </inkml:brush>
  </inkml:definitions>
  <inkml:trace contextRef="#ctx0" brushRef="#br0">65550.000 5750.000 526,'1.000'-49.000'1,"4.000"4.000"4,3.000 3.000 3,3.000 3.000 3,3.000 17.000 7,3.000 31.000 12,3.000 32.000 11,4.000 31.000 12,-3.000 26.000 2,-5.000 22.000-7,-7.000 22.000-7,-5.000 23.000-7,-6.000 17.000-5,-3.000 17.000-3,-3.000 15.000-5,-2.000 16.000-3,-5.000 7.000-4,-2.000 1.000-4,-3.000-1.000-3,-3.000 1.000-3,-1.000 5.000-5,4.000 14.000-4,3.000 11.000-5,3.000 14.000-5,1.000-6.000-5,1.000-21.000-7,-1.000-22.000-6,1.000-22.000-7,1.000-22.000-3,3.000-22.000-1,3.000-22.000 1,4.000-21.000-1,1.000-23.000 2,0.000-21.000 4,0.000-22.000 4,0.000-22.000 4,-2.000-15.000 3,-3.000-5.000 3,-3.000-7.000 4,-2.000-5.000 3</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8"/>
    </inkml:context>
    <inkml:brush xml:id="br0">
      <inkml:brushProperty name="width" value="0.0372960790991783" units="cm"/>
      <inkml:brushProperty name="height" value="0.0372960790991783" units="cm"/>
      <inkml:brushProperty name="color" value="#f2395b"/>
      <inkml:brushProperty name="ignorePressure" value="0"/>
    </inkml:brush>
  </inkml:definitions>
  <inkml:trace contextRef="#ctx0" brushRef="#br0">65500.000 5600.000 589,'3.000'-165.000'7,"6.000"23.000"14,7.000 22.000 13,6.000 22.000 14,-8.000 30.000 6,-22.000 42.000-4,-22.000 40.000-3,-21.000 41.000-3,-14.000 26.000-6,-2.000 13.000-8,-3.000 12.000-9,-3.000 13.000-9,-1.000 4.000-7,4.000-3.000-9,3.000-3.000-8,3.000-2.000-7,7.000-9.000-10,14.000-12.000-10,11.000-13.000-10,14.000-12.000-10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9"/>
    </inkml:context>
    <inkml:brush xml:id="br0">
      <inkml:brushProperty name="width" value="0.0372087843716145" units="cm"/>
      <inkml:brushProperty name="height" value="0.0372087843716145" units="cm"/>
      <inkml:brushProperty name="color" value="#f2395b"/>
      <inkml:brushProperty name="ignorePressure" value="0"/>
    </inkml:brush>
  </inkml:definitions>
  <inkml:trace contextRef="#ctx0" brushRef="#br0">65550.000 5200.000 591,'50.000'-21.000'54,"0.000"10.000"-4,0.000 10.000-5,0.000 9.000-5,1.000 9.000-3,4.000 9.000 0,3.000 10.000 0,3.000 10.000-1,1.000 4.000-5,1.000 0.000-9,-1.000 0.000-8,1.000 0.000-8,-4.000 3.000-13,-6.000 6.000-14,-6.000 7.000-15,-6.000 6.000-15,-7.000-4.000-2,-6.000-11.000 9,-6.000-14.000 10,-6.000-11.000 9,-4.000-7.000 1,1.000 0.000-6,-1.000 0.000-8,1.000 0.000-7</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49"/>
    </inkml:context>
    <inkml:brush xml:id="br0">
      <inkml:brushProperty name="width" value="0.0318609364330769" units="cm"/>
      <inkml:brushProperty name="height" value="0.0318609364330769" units="cm"/>
      <inkml:brushProperty name="color" value="#f2395b"/>
      <inkml:brushProperty name="ignorePressure" value="0"/>
    </inkml:brush>
  </inkml:definitions>
  <inkml:trace contextRef="#ctx0" brushRef="#br0">67550.000 5600.000 690,'3.000'-44.000'54,"6.000"13.000"6,7.000 12.000 7,6.000 13.000 5,-2.000 10.000-20,-9.000 10.000-47,-10.000 10.000-49,-8.000 9.000-46</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5"/>
    </inkml:context>
    <inkml:brush xml:id="br0">
      <inkml:brushProperty name="width" value="0.0495885610580444" units="cm"/>
      <inkml:brushProperty name="height" value="0.0495885610580444" units="cm"/>
      <inkml:brushProperty name="color" value="#f2395b"/>
      <inkml:brushProperty name="ignorePressure" value="0"/>
    </inkml:brush>
  </inkml:definitions>
  <inkml:trace contextRef="#ctx0" brushRef="#br0">43200.000 20050.000 443,'-2.000'-74.000'13,"-3.000"4.000"12,-3.000 3.000 12,-2.000 3.000 12,-5.000 4.000 1,-2.000 7.000-10,-3.000 6.000-9,-3.000 7.000-11,-6.000 4.000-5,-5.000 3.000-1,-7.000 3.000-2,-5.000 4.000-1,-4.000 2.000-2,0.000 4.000-3,0.000 3.000-2,0.000 3.000-2,-2.000 6.000-1,-3.000 9.000-1,-3.000 10.000 1,-2.000 10.000 0,-5.000 11.000 0,-2.000 17.000 2,-3.000 15.000 0,-3.000 16.000 2,-1.000 12.000 0,4.000 9.000 0,3.000 10.000 0,3.000 10.000 1,3.000 5.000-1,3.000 4.000 1,3.000 3.000-1,4.000 3.000 1,5.000-5.000-1,10.000-12.000 0,10.000-13.000-1,9.000-12.000-1,6.000-9.000 0,3.000-2.000 0,3.000-3.000 1,4.000-3.000 0,1.000-6.000 0,0.000-5.000 2,0.000-7.000 0,0.000-5.000 0,3.000-8.000 1,6.000-5.000-2,7.000-7.000-1,6.000-5.000-2,7.000-8.000-2,10.000-5.000-4,10.000-7.000-4,9.000-5.000-4,6.000-12.000-4,3.000-16.000-5,3.000-15.000-5,4.000-15.000-4,2.000-11.000-1,4.000-2.000 0,3.000-3.000 2,3.000-3.000 1,-5.000 2.000 4,-12.000 10.000 5,-13.000 10.000 6,-12.000 9.000 6,-10.000 17.000 10,-6.000 25.000 16,-6.000 25.000 15,-6.000 25.000 15,-6.000 10.000 4,-2.000-2.000-8,-3.000-3.000-6,-3.000-3.000-9,-1.000-2.000-5,4.000 0.000-4,3.000 0.000-6,3.000 0.000-4,3.000-4.000-5,3.000-5.000-4,3.000-7.000-4,4.000-5.000-4,2.000-8.000-4,4.000-5.000-2,3.000-7.000-2,3.000-5.000-3,4.000-12.000-3,7.000-16.000-5,6.000-15.000-6,7.000-15.000-6,0.000-12.000-1,-2.000-6.000 4,-3.000-6.000 2,-3.000-6.000 4,-4.000 1.000 3,-3.000 9.000 6,-3.000 10.000 5,-2.000 10.000 4,-6.000 14.000 12,-6.000 23.000 15,-6.000 22.000 16,-6.000 22.000 16,-7.000 10.000 5,-6.000 1.000-6,-6.000-1.000-6,-6.000 1.000-5,-2.000 4.000-5,3.000 9.000-2,3.000 10.000-3,4.000 10.000-2,7.000-4.000-10,13.000-16.000-18,12.000-15.000-16,13.000-15.000-17,7.000-17.000-11,4.000-15.000-2,3.000-15.000-3,3.000-16.000-3,3.000-16.000 0,3.000-16.000 2,3.000-15.000 1,4.000-15.000 2,-7.000-1.000 5,-16.000 16.000 9,-15.000 15.000 8,-15.000 17.000 9,-7.000 8.000 5,3.000 4.000 2,3.000 3.000 2,4.000 3.000 2</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5"/>
    </inkml:context>
    <inkml:brush xml:id="br0">
      <inkml:brushProperty name="width" value="0.0511563308537006" units="cm"/>
      <inkml:brushProperty name="height" value="0.0511563308537006" units="cm"/>
      <inkml:brushProperty name="color" value="#f2395b"/>
      <inkml:brushProperty name="ignorePressure" value="0"/>
    </inkml:brush>
  </inkml:definitions>
  <inkml:trace contextRef="#ctx0" brushRef="#br0">44900.000 19750.000 430,'26.000'-54.000'1,"4.000"-5.000"2,3.000-7.000 3,3.000-5.000 2,-4.000 2.000 1,-8.000 13.000 1,-10.000 12.000 1,-9.000 13.000 1,-9.000 18.000 8,-5.000 26.000 19,-7.000 24.000 17,-5.000 26.000 18,-6.000 16.000 3,-3.000 10.000-14,-3.000 10.000-12,-2.000 9.000-14,-1.000 4.000-9,3.000 1.000-6,3.000-1.000-5,4.000 1.000-6,4.000-6.000-4,6.000-8.000-3,7.000-10.000-1,6.000-9.000-2,6.000-10.000-4,6.000-9.000-1,7.000-10.000-3,6.000-8.000-3,4.000-8.000-2,4.000-2.000 0,3.000-3.000-3,3.000-3.000 0,3.000-2.000-1,3.000 0.000-1,3.000 0.000 0,4.000 0.000-1,-4.000 3.000 1,-9.000 6.000 3,-10.000 7.000 3,-8.000 6.000 3,-11.000 6.000 2,-8.000 6.000 3,-10.000 7.000 2,-9.000 6.000 2,-12.000 1.000 2,-11.000-3.000 1,-14.000-3.000 0,-11.000-2.000 2,-6.000-5.000-3,4.000-2.000-6,3.000-3.000-5,3.000-3.000-5,4.000-9.000-2,7.000-11.000 3,6.000-14.000 3,7.000-11.000 3,7.000-11.000-9,9.000-5.000-19,10.000-7.000-19,10.000-5.000-20</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5"/>
    </inkml:context>
    <inkml:brush xml:id="br0">
      <inkml:brushProperty name="width" value="0.0524196811020374" units="cm"/>
      <inkml:brushProperty name="height" value="0.0524196811020374" units="cm"/>
      <inkml:brushProperty name="color" value="#f2395b"/>
      <inkml:brushProperty name="ignorePressure" value="0"/>
    </inkml:brush>
  </inkml:definitions>
  <inkml:trace contextRef="#ctx0" brushRef="#br0">46000.000 19700.000 419,'-68.000'71.000'49,"17.000"-5.000"0,15.000-7.000 1,16.000-5.000 0,7.000-3.000-1,1.000 4.000-4,-1.000 3.000-4,1.000 3.000-3,1.000 9.000-4,3.000 16.000-3,3.000 15.000-4,4.000 17.000-2,1.000 5.000-4,0.000-3.000-4,0.000-3.000-3,0.000-2.000-3,0.000-9.000-2,0.000-12.000-2,0.000-13.000-1,0.000-12.000-1,4.000-10.000-3,10.000-6.000-3,10.000-6.000-3,9.000-6.000-4,6.000-9.000-4,3.000-8.000-3,3.000-10.000-4,4.000-9.000-4,1.000-16.000-1,0.000-22.000 2,0.000-22.000 1,0.000-21.000 1,1.000-23.000-1,4.000-21.000-5,3.000-22.000-4,3.000-22.000-5,-4.000-16.000 0,-8.000-9.000 4,-10.000-10.000 5,-9.000-8.000 4,-9.000 8.000 6,-5.000 29.000 5,-7.000 28.000 6,-5.000 28.000 5,-11.000 21.000 7,-11.000 17.000 9,-14.000 15.000 7,-11.000 16.000 9,-7.000 12.000 2,0.000 9.000-1,0.000 10.000-3,0.000 10.000-2,1.000 10.000-6,4.000 13.000-6,3.000 12.000-8,3.000 13.000-7,-2.000 16.000-10,-6.000 23.000-12,-6.000 22.000-11,-6.000 22.000-12,2.000 1.000-3,14.000-19.000 6,11.000-18.000 6,14.000-19.000 7,7.000-13.000 2,3.000-6.000-5,3.000-6.000-3,4.000-6.000-4</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5"/>
    </inkml:context>
    <inkml:brush xml:id="br0">
      <inkml:brushProperty name="width" value="0.0557895712554455" units="cm"/>
      <inkml:brushProperty name="height" value="0.0557895712554455" units="cm"/>
      <inkml:brushProperty name="color" value="#f2395b"/>
      <inkml:brushProperty name="ignorePressure" value="0"/>
    </inkml:brush>
  </inkml:definitions>
  <inkml:trace contextRef="#ctx0" brushRef="#br0">47350.000 20200.000 394,'-27.000'51.000'9,"-3.000"4.000"17,-3.000 3.000 18,-2.000 3.000 17,-1.000 4.000 6,3.000 7.000-4,3.000 6.000-5,4.000 7.000-6,2.000 2.000-5,4.000 1.000-8,3.000-1.000-7,3.000 1.000-8,3.000-4.000-5,3.000-6.000-3,3.000-6.000-3,4.000-6.000-3,8.000-6.000-3,17.000-2.000-2,15.000-3.000-1,16.000-3.000-2,13.000-9.000-1,14.000-11.000 1,11.000-14.000 0,14.000-11.000 1,10.000-11.000-8,9.000-5.000-13,10.000-7.000-13,10.000-5.000-14,-7.000-6.000-8,-22.000-3.000-1,-22.000-3.000-1,-21.000-2.000-1,-17.000-1.000-1,-8.000 3.000 1,-10.000 3.000 1,-9.000 4.000 1</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6"/>
    </inkml:context>
    <inkml:brush xml:id="br0">
      <inkml:brushProperty name="width" value="0.0544817820191383" units="cm"/>
      <inkml:brushProperty name="height" value="0.0544817820191383" units="cm"/>
      <inkml:brushProperty name="color" value="#f2395b"/>
      <inkml:brushProperty name="ignorePressure" value="0"/>
    </inkml:brush>
  </inkml:definitions>
  <inkml:trace contextRef="#ctx0" brushRef="#br0">48150.000 20450.000 403,'-25.000'-24.000'0,"0.000"4.000"0,0.000 3.000 0,0.000 3.000 0,1.000 1.000 5,4.000 1.000 8,3.000-1.000 9,3.000 1.000 9,3.000 12.000 11,3.000 25.000 11,3.000 25.000 12,4.000 25.000 12,1.000 18.000-1,0.000 14.000-14,0.000 11.000-13,0.000 14.000-13,-4.000 13.000-11,-5.000 16.000-5,-7.000 15.000-7,-5.000 17.000-6,-4.000 30.000-7,0.000 47.000-11,0.000 47.000-9,0.000 48.000-10,1.000-14.000-4,4.000-71.000 2,3.000-72.000 3,3.000-72.000 1,1.000-40.000-7,1.000-5.000-16,-1.000-7.000-16,1.000-5.000-16</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7"/>
    </inkml:context>
    <inkml:brush xml:id="br0">
      <inkml:brushProperty name="width" value="0.0399586036801338" units="cm"/>
      <inkml:brushProperty name="height" value="0.0399586036801338" units="cm"/>
      <inkml:brushProperty name="color" value="#f2395b"/>
      <inkml:brushProperty name="ignorePressure" value="0"/>
    </inkml:brush>
  </inkml:definitions>
  <inkml:trace contextRef="#ctx0" brushRef="#br0">50000.000 20550.000 550,'-15.000'-15.000'12,"23.000"23.000"24,22.000 22.000 24,22.000 22.000 24,8.000 12.000 4,-2.000 3.000-19,-3.000 3.000-19,-3.000 4.000-17,-1.000-3.000-17,4.000-5.000-15,3.000-7.000-13,3.000-5.000-16,-4.000-9.000-8,-8.000-9.000-2,-10.000-10.000-3,-9.000-8.000-3</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2"/>
    </inkml:context>
    <inkml:brush xml:id="br0">
      <inkml:brushProperty name="width" value="0.0446420647203922" units="cm"/>
      <inkml:brushProperty name="height" value="0.0446420647203922" units="cm"/>
      <inkml:brushProperty name="color" value="#f2395b"/>
      <inkml:brushProperty name="ignorePressure" value="0"/>
    </inkml:brush>
  </inkml:definitions>
  <inkml:trace contextRef="#ctx0" brushRef="#br0">52550.000 41400.000 492,'18.000'-68.000'9,"-11.000"17.000"17,-14.000 15.000 17,-11.000 16.000 17,-6.000 13.000 4,4.000 14.000-10,3.000 11.000-9,3.000 14.000-9,1.000 11.000-7,1.000 14.000-4,-1.000 11.000-5,1.000 14.000-3,-1.000 7.000-4,1.000 3.000-1,-1.000 3.000-3,1.000 4.000-1,1.000-3.000-2,3.000-5.000 1,3.000-7.000 0,4.000-5.000 1,2.000-8.000-2,4.000-5.000-3,3.000-7.000-2,3.000-5.000-4,4.000-8.000-2,7.000-5.000-4,6.000-7.000-2,7.000-5.000-4,0.000-6.000-1,-2.000-3.000 0,-3.000-3.000 0,-3.000-2.000 0,-7.000 2.000-1,-9.000 9.000-2,-10.000 10.000-2,-8.000 10.000-1,-14.000 2.000-2,-15.000-3.000 2,-15.000-3.000 1,-16.000-2.000 1,-5.000-5.000 1,6.000-2.000 0,7.000-3.000 2,6.000-3.000 1,7.000-4.000-5,10.000-3.000-7,10.000-3.000-10,9.000-2.000-8</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6"/>
    </inkml:context>
    <inkml:brush xml:id="br0">
      <inkml:brushProperty name="width" value="0.0530827604234219" units="cm"/>
      <inkml:brushProperty name="height" value="0.0530827604234219" units="cm"/>
      <inkml:brushProperty name="color" value="#f2395b"/>
      <inkml:brushProperty name="ignorePressure" value="0"/>
    </inkml:brush>
  </inkml:definitions>
  <inkml:trace contextRef="#ctx0" brushRef="#br0">68900.000 12150.000 414,'-2.000'-50.000'0,"-3.000"0.000"0,-3.000 0.000 0,-2.000 0.000 0,-5.000 4.000 6,-2.000 10.000 12,-3.000 10.000 11,-3.000 9.000 12,-2.000 7.000 8,0.000 7.000 2,0.000 6.000 3,0.000 7.000 2,0.000 10.000-2,0.000 16.000-8,0.000 15.000-9,0.000 17.000-8,0.000 10.000-6,0.000 6.000-2,0.000 7.000-2,0.000 6.000-4,3.000-1.000-2,6.000-5.000-3,7.000-7.000-2,6.000-5.000-3,4.000-9.000-3,4.000-9.000-5,3.000-10.000-5,3.000-8.000-4,3.000-4.000-4,3.000 3.000-5,3.000 3.000-4,4.000 4.000-4,-3.000-1.000-1,-5.000-3.000 2,-7.000-3.000 2,-5.000-2.000 2,-12.000-1.000 1,-16.000 3.000 2,-15.000 3.000 0,-15.000 4.000 0,-12.000-1.000 2,-6.000-3.000 0,-6.000-3.000 1,-6.000-2.000 0,2.000-5.000 0,14.000-2.000-3,11.000-3.000-2,14.000-3.000-2,11.000-10.000-2,14.000-16.000-2,11.000-15.000-1,14.000-15.000-2</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7"/>
    </inkml:context>
    <inkml:brush xml:id="br0">
      <inkml:brushProperty name="width" value="0.0529808178544044" units="cm"/>
      <inkml:brushProperty name="height" value="0.0529808178544044" units="cm"/>
      <inkml:brushProperty name="color" value="#f2395b"/>
      <inkml:brushProperty name="ignorePressure" value="0"/>
    </inkml:brush>
  </inkml:definitions>
  <inkml:trace contextRef="#ctx0" brushRef="#br0">51850.000 19600.000 415,'-24.000'167.000'137,"4.000"-16.000"-28,3.000-15.000-27,3.000-15.000-27,3.000-9.000-17,3.000 1.000-5,3.000-1.000-5,4.000 1.000-5,2.000-4.000-5,4.000-6.000-3,3.000-6.000-3,3.000-6.000-3,4.000-9.000-3,7.000-8.000 0,6.000-10.000-1,7.000-9.000-1,2.000-7.000 0,1.000-3.000-4,-1.000-3.000-1,1.000-2.000-2,-4.000-3.000-3,-6.000 1.000-2,-6.000-1.000-2,-6.000 1.000-2,-12.000-1.000-2,-15.000 1.000-2,-15.000-1.000-2,-16.000 1.000-3,-13.000-3.000-2,-9.000-2.000 0,-10.000-3.000-1,-8.000-3.000-1,-6.000-7.000-2,1.000-9.000-2,-1.000-10.000-2,1.000-8.000-3,5.000-9.000-2,14.000-6.000-2,11.000-6.000 0,14.000-6.000-3,8.000-2.000 2,7.000 3.000 4,6.000 3.000 4,7.000 4.000 4</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8"/>
    </inkml:context>
    <inkml:brush xml:id="br0">
      <inkml:brushProperty name="width" value="0.0408813767135143" units="cm"/>
      <inkml:brushProperty name="height" value="0.0408813767135143" units="cm"/>
      <inkml:brushProperty name="color" value="#f2395b"/>
      <inkml:brushProperty name="ignorePressure" value="0"/>
    </inkml:brush>
  </inkml:definitions>
  <inkml:trace contextRef="#ctx0" brushRef="#br0">51900.000 20300.000 538,'117.000'-88.000'54,"-16.000"26.000"3,-15.000 24.000 2,-15.000 26.000 3,-9.000 12.000-3,1.000 0.000-9,-1.000 0.000-9,1.000 0.000-9,-3.000 4.000-8,-2.000 10.000-8,-3.000 10.000-8,-3.000 9.000-9,-6.000 2.000-12,-5.000-2.000-19,-7.000-3.000-19,-5.000-3.000-19</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8"/>
    </inkml:context>
    <inkml:brush xml:id="br0">
      <inkml:brushProperty name="width" value="0.0523091591894627" units="cm"/>
      <inkml:brushProperty name="height" value="0.0523091591894627" units="cm"/>
      <inkml:brushProperty name="color" value="#f2395b"/>
      <inkml:brushProperty name="ignorePressure" value="0"/>
    </inkml:brush>
  </inkml:definitions>
  <inkml:trace contextRef="#ctx0" brushRef="#br0">53200.000 19550.000 420,'1.000'-61.000'45,"4.000"28.000"4,3.000 28.000 5,3.000 29.000 5,-1.000 21.000 0,-2.000 16.000-6,-3.000 15.000-4,-3.000 17.000-5,-2.000 11.000-6,0.000 10.000-5,0.000 10.000-6,0.000 9.000-5,-2.000 6.000-4,-3.000 3.000-5,-3.000 3.000-3,-2.000 4.000-5,-3.000-6.000-3,1.000-11.000-6,-1.000-14.000-5,1.000-11.000-4</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8"/>
    </inkml:context>
    <inkml:brush xml:id="br0">
      <inkml:brushProperty name="width" value="0.0416483767330647" units="cm"/>
      <inkml:brushProperty name="height" value="0.0416483767330647" units="cm"/>
      <inkml:brushProperty name="color" value="#f2395b"/>
      <inkml:brushProperty name="ignorePressure" value="0"/>
    </inkml:brush>
  </inkml:definitions>
  <inkml:trace contextRef="#ctx0" brushRef="#br0">53200.000 20650.000 528,'23.000'-90.000'35,"-3.000"23.000"6,-3.000 22.000 8,-2.000 22.000 5,0.000 10.000 1,7.000 1.000-5,6.000-1.000-6,7.000 1.000-4,2.000 1.000-7,1.000 3.000-6,-1.000 3.000-6,1.000 4.000-6,-1.000 2.000-7,1.000 4.000-10,-1.000 3.000-8,1.000 3.000-8</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9"/>
    </inkml:context>
    <inkml:brush xml:id="br0">
      <inkml:brushProperty name="width" value="0.0645347535610199" units="cm"/>
      <inkml:brushProperty name="height" value="0.0645347535610199" units="cm"/>
      <inkml:brushProperty name="color" value="#f2395b"/>
      <inkml:brushProperty name="ignorePressure" value="0"/>
    </inkml:brush>
  </inkml:definitions>
  <inkml:trace contextRef="#ctx0" brushRef="#br0">53950.000 19250.000 340,'-2.000'-85.000'37,"-3.000"32.000"14,-3.000 31.000 14,-2.000 32.000 14,-1.000 19.000 2,3.000 10.000-14,3.000 10.000-12,4.000 9.000-12,1.000 7.000-10,0.000 7.000-3,0.000 6.000-5,0.000 7.000-4,0.000 4.000-4,0.000 3.000-1,0.000 3.000-3,0.000 4.000-1,1.000 2.000-3,4.000 4.000-4,3.000 3.000-4,3.000 3.000-5,-1.000-1.000-5,-2.000-2.000-10,-3.000-3.000-8,-3.000-3.000-9,-2.000-10.000-5,0.000-16.000 0,0.000-15.000 0,0.000-15.000-1,3.000-21.000-2,6.000-25.000-3,7.000-25.000-3,6.000-25.000-3,7.000-16.000 4,10.000-6.000 9,10.000-6.000 10,9.000-6.000 9,1.000 1.000 9,-6.000 9.000 7,-6.000 10.000 6,-6.000 10.000 8,-7.000 8.000 4,-6.000 10.000 3,-6.000 10.000 1,-6.000 9.000 2,-6.000 13.000 5,-2.000 20.000 4,-3.000 18.000 7,-3.000 20.000 4,-4.000 10.000 2,-3.000 3.000-3,-3.000 3.000-3,-2.000 4.000-4,3.000-4.000-4,14.000-9.000-9,11.000-10.000-7,14.000-8.000-8,10.000-18.000-8,9.000-25.000-7,10.000-25.000-7,10.000-25.000-8,5.000-15.000-4,4.000-2.000-1,3.000-3.000 0,3.000-3.000-1,-2.000 2.000 3,-6.000 10.000 6,-6.000 10.000 7,-6.000 9.000 6,-12.000 17.000 12,-15.000 25.000 16,-15.000 25.000 16,-16.000 25.000 17,-10.000 10.000 4,-3.000-2.000-6,-3.000-3.000-8,-2.000-3.000-7,0.000-2.000-6,7.000 0.000-5,6.000 0.000-4,7.000 0.000-4,2.000-2.000-3,1.000-3.000-3,-1.000-3.000-1,1.000-2.000-2,7.000-8.000-6,16.000-8.000-11,15.000-10.000-12,17.000-9.000-12,3.000-13.000-2,-5.000-16.000 4,-7.000-15.000 5,-5.000-15.000 6,-8.000-14.000 2,-5.000-8.000 3,-7.000-10.000 3,-5.000-9.000 2,-8.000 1.000 1,-5.000 13.000 2,-7.000 12.000 1,-5.000 13.000 0,-9.000 7.000 3,-9.000 4.000 4,-10.000 3.000 3,-8.000 3.000 4,-11.000 6.000 1,-8.000 9.000 0,-10.000 10.000-3,-9.000 10.000 0,-7.000 10.000-3,-3.000 13.000-7,-3.000 12.000-6,-2.000 13.000-5,3.000 1.000-8,14.000-9.000-8,11.000-10.000-10,14.000-8.000-8</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9:59"/>
    </inkml:context>
    <inkml:brush xml:id="br0">
      <inkml:brushProperty name="width" value="0.0498681291937828" units="cm"/>
      <inkml:brushProperty name="height" value="0.0498681291937828" units="cm"/>
      <inkml:brushProperty name="color" value="#f2395b"/>
      <inkml:brushProperty name="ignorePressure" value="0"/>
    </inkml:brush>
  </inkml:definitions>
  <inkml:trace contextRef="#ctx0" brushRef="#br0">57500.000 19900.000 441,'-38.000'23.000'71,"26.000"-3.000"-4,24.000-3.000-2,26.000-2.000-4,22.000-5.000-6,23.000-2.000-8,22.000-3.000-8,22.000-3.000-8,18.000-2.000-6,16.000 0.000-5,15.000 0.000-3,17.000 0.000-5,10.000-4.000-1,6.000-5.000-1,7.000-7.000 1,6.000-5.000 0,-8.000-3.000-5,-22.000 4.000-13,-22.000 3.000-10,-21.000 3.000-12,-23.000 3.000-9,-21.000 3.000-7,-22.000 3.000-6,-22.000 4.000-7,-15.000-1.000-3,-5.000-3.000 1,-7.000-3.000-1,-5.000-2.000 1</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0"/>
    </inkml:context>
    <inkml:brush xml:id="br0">
      <inkml:brushProperty name="width" value="0.0469933189451694" units="cm"/>
      <inkml:brushProperty name="height" value="0.0469933189451694" units="cm"/>
      <inkml:brushProperty name="color" value="#f2395b"/>
      <inkml:brushProperty name="ignorePressure" value="0"/>
    </inkml:brush>
  </inkml:definitions>
  <inkml:trace contextRef="#ctx0" brushRef="#br0">58800.000 18200.000 468,'-200.000'110.000'119,"50.000"-27.000"-29,50.000-28.000-30,50.000-28.000-29,20.000-10.000-16,-9.000 9.000 1,-10.000 10.000-1,-8.000 10.000 1,-11.000 11.000-1,-8.000 17.000 0,-10.000 15.000 0,-9.000 16.000 0,5.000-2.000-2,23.000-19.000-3,22.000-18.000-3,22.000-19.000-4,16.000-13.000-2,14.000-6.000-2,11.000-6.000-2,14.000-6.000-2,14.000-6.000 0,20.000-2.000 0,18.000-3.000 1,20.000-3.000 0,8.000-6.000 1,1.000-5.000 0,-1.000-7.000 0,1.000-5.000 0,-6.000-3.000 1,-8.000 4.000 1,-10.000 3.000 1,-9.000 3.000 2,-10.000 3.000 1,-9.000 3.000 2,-10.000 3.000 2,-8.000 4.000 1,-9.000-6.000 3,-6.000-11.000 3,-6.000-14.000 3,-6.000-11.000 3,-9.000-14.000-2,-8.000-11.000-8,-10.000-14.000-7,-9.000-11.000-9,-7.000-9.000-10,-3.000-3.000-14,-3.000-3.000-13,-2.000-2.000-15,0.000 8.000-7,7.000 22.000-2,6.000 22.000-3,7.000 23.000-2</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0"/>
    </inkml:context>
    <inkml:brush xml:id="br0">
      <inkml:brushProperty name="width" value="0.0372617691755295" units="cm"/>
      <inkml:brushProperty name="height" value="0.0372617691755295" units="cm"/>
      <inkml:brushProperty name="color" value="#f2395b"/>
      <inkml:brushProperty name="ignorePressure" value="0"/>
    </inkml:brush>
  </inkml:definitions>
  <inkml:trace contextRef="#ctx0" brushRef="#br0">56800.000 21050.000 590,'175.000'-69.000'109,"0.000"13.000"-19,0.000 12.000-20,0.000 13.000-18,6.000 9.000-14,13.000 6.000-11,12.000 7.000-10,13.000 6.000-11,2.000 3.000-9,-5.000 0.000-10,-7.000 0.000-10,-5.000 0.000-10,-20.000 0.000-1,-31.000 0.000 6,-31.000 0.000 8,-31.000 0.000 6,-21.000 1.000-4,-9.000 4.000-16,-10.000 3.000-15,-8.000 3.000-16</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1"/>
    </inkml:context>
    <inkml:brush xml:id="br0">
      <inkml:brushProperty name="width" value="0.0547390095889568" units="cm"/>
      <inkml:brushProperty name="height" value="0.0547390095889568" units="cm"/>
      <inkml:brushProperty name="color" value="#f2395b"/>
      <inkml:brushProperty name="ignorePressure" value="0"/>
    </inkml:brush>
  </inkml:definitions>
  <inkml:trace contextRef="#ctx0" brushRef="#br0">43400.000 29400.000 401,'-7.000'-49.000'5,"-11.000"4.000"7,-14.000 3.000 8,-11.000 3.000 9,-4.000 4.000 2,6.000 7.000-5,7.000 6.000-3,6.000 7.000-5,3.000 4.000-2,0.000 3.000-1,0.000 3.000-2,0.000 4.000-2,-7.000 7.000 1,-11.000 13.000 0,-14.000 12.000 1,-11.000 13.000 1,-6.000 10.000 0,4.000 10.000 0,3.000 10.000-1,3.000 9.000 0,3.000 7.000 0,3.000 7.000 0,3.000 6.000 0,4.000 7.000 0,2.000 8.000 0,4.000 14.000 0,3.000 11.000 1,3.000 14.000-1,4.000 3.000 0,7.000-2.000 0,6.000-3.000-2,7.000-3.000 0,8.000-12.000-1,14.000-18.000-4,11.000-19.000-1,14.000-18.000-3,10.000-20.000-3,9.000-18.000-2,10.000-19.000-4,10.000-18.000-3,8.000-23.000-2,10.000-24.000 0,10.000-26.000 0,9.000-24.000 0,2.000-17.000-3,-2.000-5.000-6,-3.000-7.000-6,-3.000-5.000-7,-12.000 5.000 0,-18.000 19.000 6,-19.000 19.000 6,-18.000 19.000 5,-14.000 24.000 8,-5.000 32.000 9,-7.000 31.000 10,-5.000 32.000 8,-4.000 13.000 5,0.000-3.000 1,0.000-3.000 0,0.000-2.000 1,3.000-6.000-2,6.000-6.000-4,7.000-6.000-4,6.000-6.000-4,6.000-9.000-4,6.000-8.000-1,7.000-10.000-3,6.000-9.000-2,3.000-13.000-4,0.000-16.000-7,0.000-15.000-6,0.000-15.000-7,-2.000-7.000-4,-3.000 3.000-3,-3.000 3.000-2,-2.000 4.000-3,-5.000 5.000 2,-2.000 10.000 6,-3.000 10.000 5,-3.000 9.000 7,-4.000 12.000 8,-3.000 16.000 13,-3.000 15.000 10,-2.000 17.000 13,-5.000 8.000 5,-2.000 4.000 0,-3.000 3.000-2,-3.000 3.000 0,1.000-2.000-2,6.000-6.000-6,7.000-6.000-5,6.000-6.000-4,4.000-7.000-4,4.000-6.000 0,3.000-6.000-1,3.000-6.000-1,4.000-9.000-5,7.000-8.000-8,6.000-10.000-9,7.000-9.000-9,7.000-15.000-6,9.000-18.000-4,10.000-19.000-5,10.000-18.000-5,4.000-15.000 0,0.000-9.000 3,0.000-10.000 2,0.000-8.000 3,-4.000-8.000 3,-5.000-2.000 3,-7.000-3.000 3,-5.000-3.000 4,-9.000 4.000 1,-9.000 13.000 3,-10.000 12.000 2,-8.000 13.000 1,-11.000 13.000 6,-8.000 17.000 9,-10.000 15.000 10,-9.000 16.000 8,-9.000 12.000 12,-5.000 9.000 17,-7.000 10.000 16,-5.000 10.000 15,-6.000 13.000 2,-3.000 19.000-13,-3.000 19.000-13,-2.000 19.000-13,-1.000 9.000-9,3.000 0.000-5,3.000 0.000-4,4.000 0.000-4,4.000 0.000-5,6.000 0.000-4,7.000 0.000-4,6.000 0.000-5,4.000-4.000-3,4.000-5.000-2,3.000-7.000 0,3.000-5.000-3,7.000-6.000 1,14.000-3.000-2,11.000-3.000 1,14.000-2.000 0,3.000-5.000-2,-2.000-2.000-5,-3.000-3.000-3,-3.000-3.000-3,-7.000-1.000-2,-9.000 4.000 1,-10.000 3.000 1,-8.000 3.000 1,-9.000 7.000 1,-6.000 14.000 2,-6.000 11.000 2,-6.000 14.000 1,-12.000 5.000 2,-15.000 1.000 0,-15.000-1.000 0,-16.000 1.000 1,-8.000-4.000-1,0.000-6.000-2,0.000-6.000-2,0.000-6.000-2,6.000-12.000 0,13.000-15.000 0,12.000-15.000 0,13.000-16.000 2,9.000-12.000 0,6.000-5.000-1,7.000-7.000 0,6.000-5.000 0,4.000-6.000-4,4.000-3.000-7,3.000-3.000-8,3.000-2.000-8</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2"/>
    </inkml:context>
    <inkml:brush xml:id="br0">
      <inkml:brushProperty name="width" value="0.054278552532196" units="cm"/>
      <inkml:brushProperty name="height" value="0.054278552532196" units="cm"/>
      <inkml:brushProperty name="color" value="#f2395b"/>
      <inkml:brushProperty name="ignorePressure" value="0"/>
    </inkml:brush>
  </inkml:definitions>
  <inkml:trace contextRef="#ctx0" brushRef="#br0">46900.000 29550.000 405,'39.000'-35.000'11,"-22.000"32.000"21,-22.000 31.000 21,-21.000 32.000 22,-10.000 19.000 3,3.000 10.000-12,3.000 10.000-15,4.000 9.000-13,1.000 6.000-8,0.000 3.000-2,0.000 3.000-1,0.000 4.000-3,3.000-6.000-3,6.000-11.000-2,7.000-14.000-4,6.000-11.000-3,9.000-14.000-3,13.000-11.000-5,12.000-14.000-3,13.000-11.000-3,10.000-20.000-5,10.000-24.000-5,10.000-26.000-5,9.000-24.000-4,4.000-23.000-4,1.000-18.000-2,-1.000-19.000-1,1.000-18.000-2,-6.000-10.000-2,-8.000 0.000 1,-10.000 0.000 0,-9.000 0.000 0,-10.000 6.000 3,-9.000 13.000 6,-10.000 12.000 6,-8.000 13.000 6,-14.000 13.000 4,-15.000 17.000 2,-15.000 15.000 1,-16.000 16.000 2,-12.000 13.000 0,-5.000 14.000-1,-7.000 11.000-1,-5.000 14.000-1,-4.000 13.000 4,0.000 16.000 5,0.000 15.000 7,0.000 17.000 7,7.000 5.000-2,17.000-3.000-11,15.000-3.000-10,16.000-2.000-10,10.000-6.000-4,7.000-6.000 3,6.000-6.000 4,7.000-6.000 2</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7"/>
    </inkml:context>
    <inkml:brush xml:id="br0">
      <inkml:brushProperty name="width" value="0.0592694319784641" units="cm"/>
      <inkml:brushProperty name="height" value="0.0592694319784641" units="cm"/>
      <inkml:brushProperty name="color" value="#f2395b"/>
      <inkml:brushProperty name="ignorePressure" value="0"/>
    </inkml:brush>
  </inkml:definitions>
  <inkml:trace contextRef="#ctx0" brushRef="#br0">69550.000 12050.000 371,'-5.000'-38.000'56,"-9.000"26.000"2,-10.000 24.000 0,-8.000 26.000 2,-8.000 19.000-4,-2.000 17.000-5,-3.000 15.000-7,-3.000 16.000-5,-2.000 9.000-5,0.000 3.000-3,0.000 3.000-1,0.000 4.000-3,4.000-4.000-3,10.000-9.000-3,10.000-10.000-3,9.000-8.000-3,13.000-14.000-9,20.000-15.000-11,18.000-15.000-14,20.000-16.000-13,11.000-24.000-7,7.000-31.000-3,6.000-31.000-4,7.000-31.000-3,0.000-20.000 2,-2.000-5.000 7,-3.000-7.000 6,-3.000-5.000 8,-10.000-6.000 4,-16.000-3.000 4,-15.000-3.000 3,-15.000-2.000 3,-11.000 2.000 2,-2.000 9.000 3,-3.000 10.000 2,-3.000 10.000 2,-9.000 13.000 3,-11.000 19.000 5,-14.000 19.000 4,-11.000 19.000 4,-6.000 15.000 3,4.000 13.000 1,3.000 12.000 0,3.000 13.000 0,3.000 9.000-3,3.000 6.000-7,3.000 7.000-8,4.000 6.000-7,7.000 3.000-5,13.000 0.000-5,12.000 0.000-5,13.000 0.000-3,9.000-4.000-3,6.000-5.000-2,7.000-7.000-1,6.000-5.000-2,9.000-4.000 2,13.000 0.000 4,12.000 0.000 5,13.000 0.000 6,-4.000-2.000 2,-18.000-3.000 5,-19.000-3.000 2,-18.000-2.000 3,-12.000 0.000 3,-3.000 7.000 4,-3.000 6.000 2,-2.000 7.000 3,-8.000 4.000 7,-8.000 3.000 11,-10.000 3.000 11,-9.000 4.000 11,-9.000 1.000 5,-5.000 0.000-1,-7.000 0.000 0,-5.000 0.000-1,-1.000 3.000-3,6.000 6.000-2,7.000 7.000-4,6.000 6.000-4,4.000-1.000-3,4.000-5.000-7,3.000-7.000-4,3.000-5.000-7,9.000-6.000-4,16.000-3.000-4,15.000-3.000-5,17.000-2.000-3,13.000-8.000-5,13.000-8.000-5,12.000-10.000-4,13.000-9.000-4,6.000-7.000-3,0.000-3.000-1,0.000-3.000 0,0.000-2.000-2,-7.000-6.000-3,-11.000-6.000-6,-14.000-6.000-8,-11.000-6.000-6,-12.000-6.000-2,-9.000-2.000 0,-10.000-3.000 2,-8.000-3.000 2,-11.000-4.000 4,-8.000-3.000 7,-10.000-3.000 8,-9.000-2.000 7,-5.000-1.000 6,0.000 3.000 2,0.000 3.000 3,0.000 4.000 4,0.000 4.000 2,0.000 6.000 2,0.000 7.000 1,0.000 6.000 3,0.000 6.000 9,0.000 6.000 16,0.000 7.000 17,0.000 6.000 16,0.000 6.000 6,0.000 6.000-5,0.000 7.000-5,0.000 6.000-5,0.000 10.000-5,0.000 17.000-6,0.000 15.000-5,0.000 16.000-6,0.000 12.000-6,0.000 9.000-5,0.000 10.000-6,0.000 10.000-5,0.000 5.000-7,0.000 4.000-8,0.000 3.000-7,0.000 3.000-9,1.000-4.000-9,4.000-8.000-11,3.000-10.000-11,3.000-9.000-11,3.000-15.000 1,3.000-18.000 11,3.000-19.000 11,4.000-18.000 12</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2"/>
    </inkml:context>
    <inkml:brush xml:id="br0">
      <inkml:brushProperty name="width" value="0.0497771874070168" units="cm"/>
      <inkml:brushProperty name="height" value="0.0497771874070168" units="cm"/>
      <inkml:brushProperty name="color" value="#f2395b"/>
      <inkml:brushProperty name="ignorePressure" value="0"/>
    </inkml:brush>
  </inkml:definitions>
  <inkml:trace contextRef="#ctx0" brushRef="#br0">47850.000 29700.000 441,'42.000'26.000'10,"-16.000"4.000"6,-15.000 3.000 6,-15.000 3.000 6,-9.000 4.000 2,1.000 7.000-2,-1.000 6.000-2,1.000 7.000-2,-1.000 5.000 3,1.000 7.000 6,-1.000 6.000 7,1.000 7.000 7,1.000 4.000-1,3.000 3.000-6,3.000 3.000-6,4.000 4.000-6,7.000-4.000-6,13.000-9.000-3,12.000-10.000-3,13.000-8.000-4,12.000-12.000-4,13.000-12.000-5,12.000-13.000-6,13.000-12.000-5,7.000-15.000-6,4.000-15.000-10,3.000-15.000-9,3.000-16.000-9,-4.000-10.000-7,-8.000-3.000-7,-10.000-3.000-6,-9.000-2.000-6,-15.000 2.000 1,-18.000 9.000 10,-19.000 10.000 10,-18.000 10.000 9</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2"/>
    </inkml:context>
    <inkml:brush xml:id="br0">
      <inkml:brushProperty name="width" value="0.050706010311842" units="cm"/>
      <inkml:brushProperty name="height" value="0.050706010311842" units="cm"/>
      <inkml:brushProperty name="color" value="#f2395b"/>
      <inkml:brushProperty name="ignorePressure" value="0"/>
    </inkml:brush>
  </inkml:definitions>
  <inkml:trace contextRef="#ctx0" brushRef="#br0">48900.000 30050.000 433,'-50.000'0.000'5,"0.000"0.000"10,0.000 0.000 11,0.000 0.000 9,3.000 4.000 7,6.000 10.000 6,7.000 10.000 4,6.000 9.000 5,4.000 13.000-1,4.000 20.000-5,3.000 18.000-6,3.000 20.000-6,-1.000 17.000-5,-2.000 20.000-8,-3.000 18.000-6,-3.000 20.000-7,-2.000 17.000-11,0.000 20.000-12,0.000 18.000-13,0.000 20.000-14,3.000-15.000-3,6.000-47.000 7,7.000-47.000 7,6.000-46.000 7,1.000-24.000-6,-3.000 0.000-19,-3.000 0.000-18,-2.000 0.000-19</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3"/>
    </inkml:context>
    <inkml:brush xml:id="br0">
      <inkml:brushProperty name="width" value="0.0470314286649227" units="cm"/>
      <inkml:brushProperty name="height" value="0.0470314286649227" units="cm"/>
      <inkml:brushProperty name="color" value="#f2395b"/>
      <inkml:brushProperty name="ignorePressure" value="0"/>
    </inkml:brush>
  </inkml:definitions>
  <inkml:trace contextRef="#ctx0" brushRef="#br0">51000.000 30250.000 467,'-40.000'0.000'6,"23.000"0.000"10,22.000 0.000 11,22.000 0.000 10,27.000-4.000 8,35.000-5.000 3,35.000-7.000 3,34.000-5.000 4,31.000-4.000-2,28.000 0.000-8,28.000 0.000-7,29.000 0.000-8,18.000 0.000-7,9.000 0.000-6,10.000 0.000-6,10.000 0.000-5,-7.000 3.000-3,-22.000 6.000 2,-22.000 7.000 1,-21.000 6.000 3,-24.000 3.000-7,-25.000 0.000-16,-25.000 0.000-16,-25.000 0.000-15,-27.000 0.000-6,-28.000 0.000 5,-28.000 0.000 4,-27.000 0.000 5</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5"/>
    </inkml:context>
    <inkml:brush xml:id="br0">
      <inkml:brushProperty name="width" value="0.0441897660493851" units="cm"/>
      <inkml:brushProperty name="height" value="0.0441897660493851" units="cm"/>
      <inkml:brushProperty name="color" value="#f2395b"/>
      <inkml:brushProperty name="ignorePressure" value="0"/>
    </inkml:brush>
  </inkml:definitions>
  <inkml:trace contextRef="#ctx0" brushRef="#br0">52350.000 26250.000 497,'201.000'68.000'112,"-46.000"-11.000"-26,-47.000-14.000-26,-47.000-11.000-25,-27.000-6.000-16,-6.000 4.000-7,-6.000 3.000-4,-6.000 3.000-7,-6.000 6.000-7,-2.000 9.000-8,-3.000 10.000-9,-3.000 10.000-8,-10.000-1.000-5,-16.000-9.000-1,-15.000-10.000-2,-15.000-8.000-3,-12.000-6.000 3,-6.000 1.000 3,-6.000-1.000 4,-6.000 1.000 4,-2.000-4.000 5,3.000-6.000 5,3.000-6.000 6,4.000-6.000 4,5.000-2.000 5,10.000 3.000 5,10.000 3.000 5,9.000 4.000 5,17.000-3.000 10,25.000-5.000 15,25.000-7.000 15,25.000-5.000 15,15.000-6.000 1,7.000-3.000-13,6.000-3.000-12,7.000-2.000-13,-1.000-1.000-8,-6.000 3.000-6,-6.000 3.000-5,-6.000 4.000-4,-9.000 1.000-6,-8.000 0.000-3,-10.000 0.000-4,-9.000 0.000-4,-12.000 4.000-2,-11.000 10.000-1,-14.000 10.000 0,-11.000 9.000-1,-12.000 6.000 0,-9.000 3.000-1,-10.000 3.000 1,-8.000 4.000-1,-6.000-1.000-1,1.000-3.000-6,-1.000-3.000-3,1.000-2.000-5,-1.000-6.000-1,1.000-6.000 4,-1.000-6.000 2,1.000-6.000 3,-1.000-2.000 4,1.000 3.000 4,-1.000 3.000 3,1.000 4.000 5,1.000 2.000 2,3.000 4.000 2,3.000 3.000 2,4.000 3.000 2,4.000 4.000 0,6.000 7.000-1,7.000 6.000 0,6.000 7.000-1,4.000 7.000 9,4.000 9.000 21,3.000 10.000 19,3.000 10.000 20,3.000 2.000 5,3.000-3.000-12,3.000-3.000-10,4.000-2.000-12,2.000-5.000-8,4.000-2.000-6,3.000-3.000-6,3.000-3.000-6,1.000-7.000-3,1.000-9.000-1,-1.000-10.000 1,1.000-8.000-2,2.000-14.000-7,7.000-15.000-19,6.000-15.000-16,7.000-16.000-18,5.000-21.000-9,7.000-24.000 1,6.000-26.000 1,7.000-24.000 0,5.000-13.000 3,7.000 0.000 6,6.000 0.000 6,7.000 0.000 7,4.000 6.000 7,3.000 13.000 11,3.000 12.000 10,4.000 13.000 10,1.000 13.000 7,0.000 17.000 4,0.000 15.000 5,0.000 16.000 3,-7.000 15.000 3,-11.000 16.000 5,-14.000 15.000 4,-11.000 17.000 3,-12.000 13.000 2,-9.000 13.000-2,-10.000 12.000-2,-8.000 13.000-1,-8.000 4.000-5,-2.000-3.000-4,-3.000-3.000-6,-3.000-2.000-5,-9.000-6.000-2,-11.000-6.000 0,-14.000-6.000 0,-11.000-6.000 1,-7.000-9.000-3,0.000-8.000-9,0.000-10.000-7,0.000-9.000-7,-2.000-10.000-7,-3.000-9.000-4,-3.000-10.000-5,-2.000-8.000-5,0.000-15.000-2,7.000-19.000 1,6.000-18.000 1,7.000-19.000 0,5.000-10.000 4,7.000 1.000 5,6.000-1.000 5,7.000 1.000 5,7.000 4.000 7,9.000 9.000 5,10.000 10.000 7,10.000 10.000 7,4.000 10.000 4,0.000 13.000 6,0.000 12.000 3,0.000 13.000 6,-2.000 12.000 2,-3.000 13.000 1,-3.000 12.000 2,-2.000 13.000 0,-6.000 7.000-1,-6.000 4.000-3,-6.000 3.000-4,-6.000 3.000-2,-4.000-4.000-5,1.000-8.000-4,-1.000-10.000-4,1.000-9.000-5,13.000-23.000-11,29.000-33.000-20,28.000-35.000-19,28.000-34.000-19,4.000-9.000-5,-18.000 20.000 10,-19.000 18.000 10,-18.000 20.000 10,-10.000 6.000 7,0.000-2.000 2,0.000-3.000 3,0.000-3.000 3</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6"/>
    </inkml:context>
    <inkml:brush xml:id="br0">
      <inkml:brushProperty name="width" value="0.0437185950577259" units="cm"/>
      <inkml:brushProperty name="height" value="0.0437185950577259" units="cm"/>
      <inkml:brushProperty name="color" value="#f2395b"/>
      <inkml:brushProperty name="ignorePressure" value="0"/>
    </inkml:brush>
  </inkml:definitions>
  <inkml:trace contextRef="#ctx0" brushRef="#br0">53750.000 27100.000 503,'28.000'-24.000'3,"6.000"4.000"7,7.000 3.000 6,6.000 3.000 8,-1.000 7.000 5,-5.000 14.000 8,-7.000 11.000 6,-5.000 14.000 7,-8.000 10.000-1,-5.000 9.000-11,-7.000 10.000-9,-5.000 10.000-11,-8.000 4.000-10,-5.000 0.000-9,-7.000 0.000-10,-5.000 0.000-10,-4.000-2.000-2,0.000-3.000 5,0.000-3.000 7,0.000-2.000 5,0.000-8.000-6,0.000-8.000-16,0.000-10.000-18,0.000-9.000-17,3.000-7.000-1,6.000-3.000 13,7.000-3.000 14,6.000-2.000 13,1.000-3.000 11,-3.000 1.000 6,-3.000-1.000 6,-2.000 1.000 7,0.000 5.000 6,7.000 14.000 4,6.000 11.000 3,7.000 14.000 5,0.000 8.000 4,-2.000 7.000 4,-3.000 6.000 4,-3.000 7.000 3,-2.000 0.000 0,0.000-2.000-2,0.000-3.000-2,0.000-3.000-3,4.000-13.000-2,10.000-22.000-1,10.000-22.000-1,9.000-21.000-1,9.000-29.000-6,9.000-34.000-11,10.000-35.000-9,10.000-33.000-12,7.000-26.000-8,6.000-16.000-8,7.000-15.000-7,6.000-15.000-8,-2.000 4.000 0,-9.000 25.000 9,-10.000 25.000 7,-8.000 25.000 10,-11.000 21.000 6,-8.000 20.000 8,-10.000 18.000 5,-9.000 20.000 7,-13.000 24.000 8,-16.000 31.000 9,-15.000 32.000 9,-15.000 31.000 10,-12.000 17.000 1,-6.000 3.000-6,-6.000 3.000-6,-6.000 4.000-5,2.000-4.000-7,14.000-9.000-8,11.000-10.000-6,14.000-8.000-8,10.000-12.000-6,9.000-12.000-4,10.000-13.000-5,10.000-12.000-4,10.000-13.000-2,13.000-12.000 0,12.000-13.000 0,13.000-12.000 0,6.000-7.000 0,0.000 1.000-1,0.000-1.000 1,0.000 1.000 0,-5.000 2.000 1,-9.000 7.000 3,-10.000 6.000 2,-8.000 7.000 2,-15.000 7.000 2,-19.000 9.000 1,-18.000 10.000 3,-19.000 10.000 0,-15.000 10.000 2,-8.000 13.000 1,-10.000 12.000 0,-9.000 13.000 1,-9.000 4.000 0,-5.000-3.000 2,-7.000-3.000 2,-5.000-2.000 1,2.000-3.000 1,13.000 1.000 0,12.000-1.000 2,13.000 1.000-1,10.000-6.000 4,10.000-8.000 4,10.000-10.000 5,9.000-9.000 6,18.000-7.000 0,29.000-3.000-1,28.000-3.000-2,28.000-2.000-3,14.000-9.000-3,0.000-12.000-4,0.000-13.000-5,0.000-12.000-4,-8.000-4.000-16,-16.000 7.000-25,-15.000 6.000-25,-15.000 7.000-26</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7"/>
    </inkml:context>
    <inkml:brush xml:id="br0">
      <inkml:brushProperty name="width" value="0.0542633086442947" units="cm"/>
      <inkml:brushProperty name="height" value="0.0542633086442947" units="cm"/>
      <inkml:brushProperty name="color" value="#f2395b"/>
      <inkml:brushProperty name="ignorePressure" value="0"/>
    </inkml:brush>
  </inkml:definitions>
  <inkml:trace contextRef="#ctx0" brushRef="#br0">59750.000 28400.000 405,'-5.000'-143.000'6,"-9.000"17.000"11,-10.000 15.000 12,-8.000 16.000 12,-9.000 16.000 2,-6.000 20.000-7,-6.000 18.000-6,-6.000 20.000-8,-4.000 16.000-3,1.000 16.000-2,-1.000 15.000-2,1.000 17.000-1,-4.000 17.000-1,-6.000 23.000 1,-6.000 22.000 1,-6.000 22.000 1,-1.000 13.000 0,7.000 7.000 2,6.000 6.000 1,7.000 7.000 1,7.000-3.000 1,9.000-8.000-1,10.000-10.000-1,10.000-9.000-1,5.000-10.000 0,4.000-9.000-3,3.000-10.000-1,3.000-8.000-2,9.000-14.000-3,16.000-15.000-5,15.000-15.000-4,17.000-16.000-4,13.000-15.000-3,13.000-11.000 3,12.000-14.000 0,13.000-11.000 2,6.000-14.000-4,0.000-11.000-11,0.000-14.000-9,0.000-11.000-10,-5.000-6.000-5,-9.000 4.000 1,-10.000 3.000 0,-8.000 3.000 0,-14.000 17.000 8,-15.000 31.000 13,-15.000 32.000 14,-16.000 31.000 14,-10.000 15.000 9,-3.000 1.000 4,-3.000-1.000 4,-2.000 1.000 4,0.000-4.000 2,7.000-6.000 0,6.000-6.000-1,7.000-6.000 0,5.000-7.000-4,7.000-6.000-9,6.000-6.000-7,7.000-6.000-8,5.000-9.000-7,7.000-8.000-6,6.000-10.000-6,7.000-9.000-6,2.000-10.000-4,1.000-9.000-6,-1.000-10.000-4,1.000-8.000-5,-4.000-3.000 1,-6.000 7.000 3,-6.000 6.000 5,-6.000 7.000 4,-7.000 11.000 12,-6.000 20.000 17,-6.000 18.000 20,-6.000 20.000 18,-6.000 8.000 6,-2.000 1.000-4,-3.000-1.000-5,-3.000 1.000-5,5.000-1.000-8,17.000 1.000-13,15.000-1.000-13,16.000 1.000-12,9.000-12.000-9,3.000-21.000-5,3.000-22.000-4,4.000-22.000-6,1.000-15.000-1,0.000-5.000 2,0.000-7.000 1,0.000-5.000 2,-4.000-6.000 3,-5.000-3.000 4,-7.000-3.000 4,-5.000-2.000 3,-8.000 0.000 4,-5.000 7.000 3,-7.000 6.000 2,-5.000 7.000 3,-8.000 8.000 6,-5.000 14.000 8,-7.000 11.000 7,-5.000 14.000 8,-8.000 13.000 12,-5.000 16.000 12,-7.000 15.000 15,-5.000 17.000 12,-4.000 11.000 1,0.000 10.000-12,0.000 10.000-13,0.000 9.000-13,3.000 2.000-7,6.000-2.000-4,7.000-3.000-4,6.000-3.000-3,3.000-4.000-1,0.000-3.000-2,0.000-3.000-1,0.000-2.000-1,10.000-14.000-3,23.000-21.000-4,22.000-22.000-6,22.000-22.000-5,7.000-18.000-8,-6.000-11.000-11,-6.000-14.000-9,-6.000-11.000-12,-10.000-9.000-2,-12.000-3.000 4,-13.000-3.000 4,-12.000-2.000 4,-10.000-3.000 6,-6.000 1.000 5,-6.000-1.000 6,-6.000 1.000 5,-10.000 7.000 4,-12.000 16.000 2,-13.000 15.000 3,-12.000 17.000 2,-9.000 11.000-2,-2.000 10.000-4,-3.000 10.000-4,-3.000 9.000-5,5.000 4.000-1,17.000 1.000 2,15.000-1.000 3,16.000 1.000 2,7.000 1.000-1,1.000 3.000-3,-1.000 3.000-3,1.000 4.000-4</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7"/>
    </inkml:context>
    <inkml:brush xml:id="br0">
      <inkml:brushProperty name="width" value="0.036830697208643" units="cm"/>
      <inkml:brushProperty name="height" value="0.036830697208643" units="cm"/>
      <inkml:brushProperty name="color" value="#f2395b"/>
      <inkml:brushProperty name="ignorePressure" value="0"/>
    </inkml:brush>
  </inkml:definitions>
  <inkml:trace contextRef="#ctx0" brushRef="#br0">62350.000 29250.000 597,'34.000'-46.000'9,"19.000"10.000"17,19.000 10.000 19,19.000 9.000 17,15.000 4.000 4,13.000 1.000-9,12.000-1.000-10,13.000 1.000-10,2.000-1.000-9,-5.000 1.000-10,-7.000-1.000-11,-5.000 1.000-9,-11.000 1.000-4,-11.000 3.000 1,-14.000 3.000 3,-11.000 4.000 1</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7"/>
    </inkml:context>
    <inkml:brush xml:id="br0">
      <inkml:brushProperty name="width" value="0.0498409010469913" units="cm"/>
      <inkml:brushProperty name="height" value="0.0498409010469913" units="cm"/>
      <inkml:brushProperty name="color" value="#f2395b"/>
      <inkml:brushProperty name="ignorePressure" value="0"/>
    </inkml:brush>
  </inkml:definitions>
  <inkml:trace contextRef="#ctx0" brushRef="#br0">63600.000 27850.000 441,'-47.000'4.000'9,"6.000"10.000"19,7.000 10.000 19,6.000 9.000 18,4.000 17.000 5,4.000 25.000-9,3.000 25.000-9,3.000 25.000-9,1.000 17.000-5,1.000 9.000-2,-1.000 10.000-3,1.000 10.000-2,-1.000 4.000-6,1.000 0.000-10,-1.000 0.000-9,1.000 0.000-11,1.000-8.000-12,3.000-16.000-15,3.000-15.000-15,4.000-15.000-15,4.000-21.000-8,6.000-25.000-1,7.000-25.000-1,6.000-25.000 0</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8"/>
    </inkml:context>
    <inkml:brush xml:id="br0">
      <inkml:brushProperty name="width" value="0.0500143431127071" units="cm"/>
      <inkml:brushProperty name="height" value="0.0500143431127071" units="cm"/>
      <inkml:brushProperty name="color" value="#f2395b"/>
      <inkml:brushProperty name="ignorePressure" value="0"/>
    </inkml:brush>
  </inkml:definitions>
  <inkml:trace contextRef="#ctx0" brushRef="#br0">67000.000 27550.000 439,'-46.000'-2.000'0,"10.000"-3.000"0,10.000-3.000 0,9.000-2.000 0,-5.000 2.000 0,-19.000 9.000 0,-18.000 10.000 0,-19.000 10.000 0,-2.000 2.000 5,16.000-3.000 10,15.000-3.000 9,17.000-2.000 11,-3.000 6.000 7,-18.000 20.000 5,-19.000 18.000 6,-18.000 20.000 5,-4.000 10.000 0,13.000 3.000-8,12.000 3.000-7,13.000 4.000-8,12.000-4.000-6,13.000-9.000-6,12.000-10.000-5,13.000-8.000-6,10.000-8.000-4,10.000-2.000-4,10.000-3.000-3,9.000-3.000-3,10.000-6.000-4,14.000-5.000-5,11.000-7.000-3,14.000-5.000-6,2.000-6.000 0,-6.000-3.000 2,-6.000-3.000 3,-6.000-2.000 2,-9.000-1.000 0,-8.000 3.000-3,-10.000 3.000-3,-9.000 4.000-3,-15.000 2.000 1,-18.000 4.000 5,-19.000 3.000 5,-18.000 3.000 4,-14.000 3.000 5,-5.000 3.000 4,-7.000 3.000 2,-5.000 4.000 4,-9.000-1.000 0,-9.000-3.000-3,-10.000-3.000-1,-8.000-2.000-2,5.000-8.000-4,22.000-8.000-4,22.000-10.000-4,23.000-9.000-5,16.000-9.000-6,13.000-5.000-10,12.000-7.000-9,13.000-5.000-9,7.000-4.000-3,4.000 0.000 6,3.000 0.000 4,3.000 0.000 5</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8"/>
    </inkml:context>
    <inkml:brush xml:id="br0">
      <inkml:brushProperty name="width" value="0.0556512847542763" units="cm"/>
      <inkml:brushProperty name="height" value="0.0556512847542763" units="cm"/>
      <inkml:brushProperty name="color" value="#f2395b"/>
      <inkml:brushProperty name="ignorePressure" value="0"/>
    </inkml:brush>
  </inkml:definitions>
  <inkml:trace contextRef="#ctx0" brushRef="#br0">67400.000 28350.000 395,'-116.000'95.000'119,"19.000"-9.000"-21,19.000-10.000-22,19.000-8.000-21,13.000-4.000-12,10.000 3.000-4,10.000 3.000-4,9.000 4.000-2,6.000-1.000-5,3.000-3.000-5,3.000-3.000-5,4.000-2.000-4,5.000-8.000-4,10.000-8.000-3,10.000-10.000-3,9.000-9.000-2,9.000-12.000-3,9.000-11.000-5,10.000-14.000-4,10.000-11.000-4,8.000-17.000-5,10.000-18.000-7,10.000-19.000-5,9.000-18.000-6,-1.000-17.000-3,-8.000-11.000 3,-10.000-14.000 2,-9.000-11.000 1,-15.000-3.000 4,-18.000 10.000 4,-19.000 10.000 3,-18.000 9.000 5,-17.000 12.000 3,-11.000 16.000 1,-14.000 15.000 2,-11.000 17.000 2,-12.000 16.000 3,-9.000 19.000 4,-10.000 19.000 4,-8.000 19.000 5,-4.000 13.000 0,3.000 10.000-5,3.000 10.000-3,4.000 9.000-5,5.000 7.000-4,10.000 7.000-4,10.000 6.000-4,9.000 7.000-4,9.000-6.000-2,9.000-15.000-1,10.000-15.000-1,10.000-16.000 0</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7"/>
    </inkml:context>
    <inkml:brush xml:id="br0">
      <inkml:brushProperty name="width" value="0.0532474257051945" units="cm"/>
      <inkml:brushProperty name="height" value="0.0532474257051945" units="cm"/>
      <inkml:brushProperty name="color" value="#f2395b"/>
      <inkml:brushProperty name="ignorePressure" value="0"/>
    </inkml:brush>
  </inkml:definitions>
  <inkml:trace contextRef="#ctx0" brushRef="#br0">71150.000 11050.000 413,'50.000'28.000'54,"0.000"6.000"0,0.000 7.000-1,0.000 6.000 0,3.000 7.000-4,6.000 10.000-7,7.000 10.000-6,6.000 9.000-7,-1.000 9.000-4,-5.000 9.000 1,-7.000 10.000-2,-5.000 10.000 1,-9.000 4.000-2,-9.000 0.000-2,-10.000 0.000-2,-8.000 0.000-2,-14.000 1.000-3,-15.000 4.000-3,-15.000 3.000-3,-16.000 3.000-5,-21.000 1.000-4,-24.000 1.000-10,-26.000-1.000-7,-24.000 1.000-9,-13.000-1.000-5,0.000 1.000-3,0.000-1.000-3,0.000 1.000-2,14.000-13.000-2,28.000-25.000-3,28.000-25.000-2,29.000-25.000-2,15.000-16.000 0,3.000-6.000 2,3.000-6.000 3,4.000-6.000 3</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08"/>
    </inkml:context>
    <inkml:brush xml:id="br0">
      <inkml:brushProperty name="width" value="0.0475407540798187" units="cm"/>
      <inkml:brushProperty name="height" value="0.0475407540798187" units="cm"/>
      <inkml:brushProperty name="color" value="#f2395b"/>
      <inkml:brushProperty name="ignorePressure" value="0"/>
    </inkml:brush>
  </inkml:definitions>
  <inkml:trace contextRef="#ctx0" brushRef="#br0">68350.000 28450.000 462,'50.000'-24.000'5,"0.000"4.000"10,0.000 3.000 11,0.000 3.000 9,-7.000 6.000 3,-11.000 9.000-5,-14.000 10.000-4,-11.000 10.000-5,-6.000 10.000 1,4.000 13.000 4,3.000 12.000 5,3.000 13.000 5,-5.000 7.000-2,-12.000 4.000-7,-13.000 3.000-8,-12.000 3.000-7,-5.000-1.000-6,3.000-2.000-5,3.000-3.000-4,4.000-3.000-5,5.000-7.000-2,10.000-9.000-2,10.000-10.000-2,9.000-8.000 0,12.000-8.000-1,16.000-2.000 2,15.000-3.000 1,17.000-3.000 1,10.000-2.000 3,6.000 0.000 2,7.000 0.000 3,6.000 0.000 3,-1.000 1.000 5,-5.000 4.000 4,-7.000 3.000 7,-5.000 3.000 4,-12.000 6.000 3,-16.000 9.000-2,-15.000 10.000-1,-15.000 10.000-2,-31.000 13.000-6,-43.000 19.000-11,-44.000 19.000-9,-43.000 19.000-10,-26.000 7.000-3,-6.000-3.000 4,-6.000-3.000 3,-6.000-2.000 5,10.000-14.000-12,29.000-21.000-28,28.000-22.000-27,28.000-22.000-27</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0"/>
    </inkml:context>
    <inkml:brush xml:id="br0">
      <inkml:brushProperty name="width" value="0.0469745472073555" units="cm"/>
      <inkml:brushProperty name="height" value="0.0469745472073555" units="cm"/>
      <inkml:brushProperty name="color" value="#f2395b"/>
      <inkml:brushProperty name="ignorePressure" value="0"/>
    </inkml:brush>
  </inkml:definitions>
  <inkml:trace contextRef="#ctx0" brushRef="#br0">44100.000 34850.000 468,'-2.000'-115.000'2,"-3.000"23.000"4,-3.000 22.000 4,-2.000 22.000 4,-5.000 15.000 5,-2.000 9.000 4,-3.000 10.000 6,-3.000 10.000 5,-6.000 8.000 0,-5.000 10.000-3,-7.000 10.000-5,-5.000 9.000-4,-6.000 10.000-3,-3.000 14.000-1,-3.000 11.000 0,-2.000 14.000-2,-5.000 7.000-1,-2.000 3.000 0,-3.000 3.000 0,-3.000 4.000 0,1.000-3.000 0,6.000-5.000-1,7.000-7.000-1,6.000-5.000 0,6.000-6.000-1,6.000-3.000-1,7.000-3.000-1,6.000-2.000-1,6.000-6.000-1,6.000-6.000-3,7.000-6.000-1,6.000-6.000-3,6.000-7.000-3,6.000-6.000-4,7.000-6.000-5,6.000-6.000-4,9.000-6.000-2,13.000-2.000-1,12.000-3.000-1,13.000-3.000-1,7.000-9.000 1,4.000-11.000-1,3.000-14.000-1,3.000-11.000 1,-1.000-6.000 0,-2.000 4.000 1,-3.000 3.000 1,-3.000 3.000 0,-7.000 4.000 2,-9.000 7.000 3,-10.000 6.000 1,-8.000 7.000 2,-8.000 5.000 4,-2.000 7.000 3,-3.000 6.000 4,-3.000 7.000 3,-2.000 11.000 5,0.000 20.000 3,0.000 18.000 5,0.000 20.000 5,-2.000 8.000 1,-3.000 1.000 0,-3.000-1.000-1,-2.000 1.000 0,2.000-6.000 0,9.000-8.000-3,10.000-10.000-1,10.000-9.000-2,5.000-10.000-3,4.000-9.000-8,3.000-10.000-6,3.000-8.000-6,1.000-14.000-3,1.000-15.000 1,-1.000-15.000 1,1.000-16.000 1,-1.000-13.000-4,1.000-9.000-8,-1.000-10.000-8,1.000-8.000-8,-7.000-1.000-2,-12.000 9.000 3,-13.000 10.000 4,-12.000 10.000 4,-9.000 7.000 5,-2.000 6.000 8,-3.000 7.000 7,-3.000 6.000 7,-2.000 10.000 10,0.000 17.000 12,0.000 15.000 13,0.000 16.000 13,3.000 5.000-1,6.000-2.000-14,7.000-3.000-15,6.000-3.000-13,6.000-6.000-9,6.000-5.000-3,7.000-7.000-2,6.000-5.000-4,6.000-14.000-4,6.000-18.000-7,7.000-19.000-6,6.000-18.000-8,3.000-15.000-2,0.000-9.000 1,0.000-10.000 3,0.000-8.000 1,0.000-8.000 3,0.000-2.000 4,0.000-3.000 3,0.000-3.000 4,-5.000 2.000 6,-9.000 10.000 6,-10.000 10.000 8,-8.000 9.000 7,-9.000 12.000 5,-6.000 16.000 1,-6.000 15.000 3,-6.000 17.000 1,-9.000 19.000 10,-8.000 26.000 16,-10.000 24.000 16,-9.000 26.000 15,-5.000 13.000 3,0.000 4.000-15,0.000 3.000-13,0.000 3.000-13,1.000 1.000-10,4.000 1.000-5,3.000-1.000-6,3.000 1.000-4,4.000-6.000-4,7.000-8.000-1,6.000-10.000-1,7.000-9.000-2,5.000-9.000-1,7.000-5.000-2,6.000-7.000-3,7.000-5.000-2,2.000-6.000-2,1.000-3.000 1,-1.000-3.000 1,1.000-2.000 0,-3.000-1.000-2,-2.000 3.000-4,-3.000 3.000-4,-3.000 4.000-3,-9.000 5.000-2,-11.000 10.000 0,-14.000 10.000 2,-11.000 9.000 0,-15.000 7.000 1,-16.000 7.000 3,-15.000 6.000 1,-15.000 7.000 3,-9.000 0.000 0,1.000-2.000-1,-1.000-3.000-2,1.000-3.000-1,5.000-10.000-2,14.000-16.000-2,11.000-15.000-3,14.000-15.000-2,10.000-17.000-3,9.000-15.000-2,10.000-15.000-2,10.000-16.000-2,5.000-8.000 0,4.000 0.000 2,3.000 0.000 2,3.000 0.000 2</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1"/>
    </inkml:context>
    <inkml:brush xml:id="br0">
      <inkml:brushProperty name="width" value="0.0472851432859898" units="cm"/>
      <inkml:brushProperty name="height" value="0.0472851432859898" units="cm"/>
      <inkml:brushProperty name="color" value="#f2395b"/>
      <inkml:brushProperty name="ignorePressure" value="0"/>
    </inkml:brush>
  </inkml:definitions>
  <inkml:trace contextRef="#ctx0" brushRef="#br0">47550.000 34900.000 465,'-69.000'75.000'81,"13.000"0.000"-12,12.000 0.000-12,13.000 0.000-11,7.000-2.000-9,4.000-3.000-3,3.000-3.000-5,3.000-2.000-4,3.000 5.000-2,3.000 16.000-3,3.000 15.000-1,4.000 17.000-2,4.000-3.000-1,6.000-18.000-1,7.000-19.000-1,6.000-18.000-1,9.000-17.000-3,13.000-11.000-3,12.000-14.000-4,13.000-11.000-5,6.000-22.000-6,0.000-27.000-7,0.000-28.000-7,0.000-28.000-8,1.000-21.000-4,4.000-12.000-1,3.000-13.000-2,3.000-12.000-1,-8.000-2.000 3,-19.000 9.000 6,-18.000 10.000 7,-19.000 10.000 5,-16.000 11.000 6,-12.000 17.000 1,-13.000 15.000 2,-12.000 16.000 3,-12.000 16.000 3,-8.000 20.000 4,-10.000 18.000 6,-9.000 20.000 3,-4.000 17.000 2,4.000 20.000-4,3.000 18.000-3,3.000 20.000-3,6.000 6.000-5,9.000-2.000-6,10.000-3.000-6,10.000-3.000-7,8.000-9.000-1,10.000-11.000 4,10.000-14.000 2,9.000-11.000 3,4.000-9.000-1,1.000-3.000-8,-1.000-3.000-8,1.000-2.000-7</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1"/>
    </inkml:context>
    <inkml:brush xml:id="br0">
      <inkml:brushProperty name="width" value="0.0474942289292812" units="cm"/>
      <inkml:brushProperty name="height" value="0.0474942289292812" units="cm"/>
      <inkml:brushProperty name="color" value="#f2395b"/>
      <inkml:brushProperty name="ignorePressure" value="0"/>
    </inkml:brush>
  </inkml:definitions>
  <inkml:trace contextRef="#ctx0" brushRef="#br0">48400.000 35200.000 463,'-22.000'51.000'87,"6.000"4.000"-11,7.000 3.000-11,6.000 3.000-10,3.000 4.000-8,0.000 7.000-5,0.000 6.000-6,0.000 7.000-6,6.000 0.000-3,13.000-2.000-5,12.000-3.000-2,13.000-3.000-4,9.000-6.000-6,6.000-5.000-7,7.000-7.000-7,6.000-5.000-8,6.000-14.000-7,6.000-18.000-7,7.000-19.000-7,6.000-18.000-6,1.000-17.000-3,-3.000-11.000 3,-3.000-14.000 3,-2.000-11.000 2,-11.000-3.000 1,-15.000 10.000 0,-15.000 10.000 0,-16.000 9.000 0,-10.000 6.000-1,-3.000 3.000 1,-3.000 3.000 0,-2.000 4.000 0</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1"/>
    </inkml:context>
    <inkml:brush xml:id="br0">
      <inkml:brushProperty name="width" value="0.0447318889200687" units="cm"/>
      <inkml:brushProperty name="height" value="0.0447318889200687" units="cm"/>
      <inkml:brushProperty name="color" value="#f2395b"/>
      <inkml:brushProperty name="ignorePressure" value="0"/>
    </inkml:brush>
  </inkml:definitions>
  <inkml:trace contextRef="#ctx0" brushRef="#br0">49650.000 35250.000 491,'-29.000'-25.000'4,"-5.000"0.000"5,-7.000 0.000 8,-5.000 0.000 5,-3.000 3.000 6,4.000 6.000 3,3.000 7.000 3,3.000 6.000 3,3.000 9.000 3,3.000 13.000 1,3.000 12.000 1,4.000 13.000 2,1.000 13.000-3,0.000 17.000-7,0.000 15.000-6,0.000 16.000-7,-2.000 18.000-6,-3.000 22.000-4,-3.000 22.000-4,-2.000 23.000-5,-3.000 16.000-7,1.000 13.000-14,-1.000 12.000-11,1.000 13.000-13,2.000-18.000-11,7.000-46.000-9,6.000-47.000-10,7.000-47.000-8</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2"/>
    </inkml:context>
    <inkml:brush xml:id="br0">
      <inkml:brushProperty name="width" value="0.0344685725867748" units="cm"/>
      <inkml:brushProperty name="height" value="0.0344685725867748" units="cm"/>
      <inkml:brushProperty name="color" value="#f2395b"/>
      <inkml:brushProperty name="ignorePressure" value="0"/>
    </inkml:brush>
  </inkml:definitions>
  <inkml:trace contextRef="#ctx0" brushRef="#br0">51200.000 35300.000 638,'160.000'-44.000'117,"-27.000"13.000"-28,-28.000 12.000-26,-28.000 13.000-29,12.000 6.000-15,53.000 0.000-5,53.000 0.000-3,54.000 0.000-5,22.000-2.000-2,-5.000-3.000-2,-7.000-3.000 0,-5.000-2.000-1,-12.000-3.000-6,-16.000 1.000-9,-15.000-1.000-8,-15.000 1.000-10,-28.000 1.000-1,-36.000 3.000 6,-39.000 3.000 6,-36.000 4.000 7,-22.000 1.000-4,-2.000 0.000-13,-3.000 0.000-14,-3.000 0.000-14</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2"/>
    </inkml:context>
    <inkml:brush xml:id="br0">
      <inkml:brushProperty name="width" value="0.0338075421750546" units="cm"/>
      <inkml:brushProperty name="height" value="0.0338075421750546" units="cm"/>
      <inkml:brushProperty name="color" value="#f2395b"/>
      <inkml:brushProperty name="ignorePressure" value="0"/>
    </inkml:brush>
  </inkml:definitions>
  <inkml:trace contextRef="#ctx0" brushRef="#br0">51350.000 35950.000 650,'-11.000'-25.000'8,"28.000"0.000"15,28.000 0.000 15,29.000 0.000 15,10.000 3.000 3,-6.000 6.000-11,-6.000 7.000-10,-6.000 6.000-10,19.000 3.000-7,48.000 0.000-2,47.000 0.000-3,47.000 0.000-1,30.000-4.000-5,17.000-5.000-7,15.000-7.000-5,16.000-5.000-7,2.000-6.000-8,-8.000-3.000-10,-10.000-3.000-12,-9.000-2.000-10,-30.000 0.000-4,-50.000 7.000 2,-50.000 6.000 4,-50.000 7.000 2</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3"/>
    </inkml:context>
    <inkml:brush xml:id="br0">
      <inkml:brushProperty name="width" value="0.0229272544384003" units="cm"/>
      <inkml:brushProperty name="height" value="0.0229272544384003" units="cm"/>
      <inkml:brushProperty name="color" value="#f2395b"/>
      <inkml:brushProperty name="ignorePressure" value="0"/>
    </inkml:brush>
  </inkml:definitions>
  <inkml:trace contextRef="#ctx0" brushRef="#br0">52800.000 33400.000 959,'68.000'21.000'15,"-11.000"-5.000"-4,-14.000-7.000-2,-11.000-5.000-3,-6.000-4.000-10,4.000 0.000-14,3.000 0.000-16,3.000 0.000-15</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4"/>
    </inkml:context>
    <inkml:brush xml:id="br0">
      <inkml:brushProperty name="width" value="0.0545151568949223" units="cm"/>
      <inkml:brushProperty name="height" value="0.0545151568949223" units="cm"/>
      <inkml:brushProperty name="color" value="#f2395b"/>
      <inkml:brushProperty name="ignorePressure" value="0"/>
    </inkml:brush>
  </inkml:definitions>
  <inkml:trace contextRef="#ctx0" brushRef="#br0">59200.000 33900.000 403,'-2.000'-115.000'0,"-3.000"23.000"0,-3.000 22.000 0,-2.000 22.000 0,-8.000 10.000 3,-8.000 1.000 4,-10.000-1.000 6,-9.000 1.000 4,-9.000 5.000 5,-5.000 14.000 2,-7.000 11.000 4,-5.000 14.000 3,-8.000 18.000 1,-5.000 25.000-1,-7.000 25.000-1,-5.000 25.000-1,-6.000 18.000-2,-3.000 14.000-2,-3.000 11.000-1,-2.000 14.000-1,0.000 2.000-3,7.000-6.000-1,6.000-6.000-1,7.000-6.000-2,10.000-10.000-1,16.000-12.000-1,15.000-13.000 0,17.000-12.000 0,13.000-7.000-2,13.000 1.000-3,12.000-1.000-3,13.000 1.000-2,20.000-13.000-5,28.000-25.000-6,28.000-25.000-5,29.000-25.000-7,10.000-19.000-2,-6.000-12.000-2,-6.000-13.000-1,-6.000-12.000 0,-1.000-12.000-2,7.000-8.000-2,6.000-10.000-3,7.000-9.000-1,-12.000 5.000 1,-28.000 23.000 5,-28.000 22.000 6,-27.000 22.000 6,-22.000 16.000 5,-11.000 14.000 6,-14.000 11.000 4,-11.000 14.000 6,-9.000 8.000 6,-3.000 7.000 4,-3.000 6.000 6,-2.000 7.000 6,-1.000 2.000 1,3.000 1.000-1,3.000-1.000-2,4.000 1.000-1,11.000-9.000-7,23.000-15.000-11,22.000-15.000-12,22.000-16.000-12,12.000-13.000-6,3.000-9.000 3,3.000-10.000 1,4.000-8.000 2,-4.000-3.000 0,-9.000 7.000-2,-10.000 6.000-2,-8.000 7.000-1,-8.000 7.000 2,-2.000 9.000 4,-3.000 10.000 6,-3.000 10.000 6,-6.000 10.000 4,-5.000 13.000 4,-7.000 12.000 5,-5.000 13.000 4,-1.000 1.000 2,6.000-9.000-1,7.000-10.000 1,6.000-8.000-1,6.000-11.000-3,6.000-8.000-6,7.000-10.000-7,6.000-9.000-6,3.000-13.000-5,0.000-16.000-4,0.000-15.000-4,0.000-15.000-4,0.000-11.000-2,0.000-2.000 1,0.000-3.000-1,0.000-3.000 0,-2.000-2.000 1,-3.000 0.000 2,-3.000 0.000 3,-2.000 0.000 2,-3.000 4.000 3,1.000 10.000 6,-1.000 10.000 4,1.000 9.000 6,-4.000 7.000 6,-6.000 7.000 6,-6.000 6.000 6,-6.000 7.000 6,-6.000 7.000 8,-2.000 9.000 8,-3.000 10.000 8,-3.000 10.000 7,-6.000 7.000 0,-5.000 6.000-9,-7.000 7.000-10,-5.000 6.000-8,-3.000 6.000-6,4.000 6.000-1,3.000 7.000-2,3.000 6.000-1,3.000 1.000-1,3.000-3.000-1,3.000-3.000 0,4.000-2.000-1,4.000-8.000-3,6.000-8.000-3,7.000-10.000-4,6.000-9.000-5,9.000-9.000-3,13.000-5.000-5,12.000-7.000-5,13.000-5.000-4,6.000-14.000-2,0.000-18.000 2,0.000-19.000 0,0.000-18.000 2,-4.000-10.000-3,-5.000 0.000-6,-7.000 0.000-7,-5.000 0.000-7,-9.000-2.000-1,-9.000-3.000 4,-10.000-3.000 4,-8.000-2.000 5,-15.000 0.000 2,-19.000 7.000 4,-18.000 6.000 2,-19.000 7.000 4,-13.000 8.000 2,-6.000 14.000 1,-6.000 11.000 1,-6.000 14.000 1,-1.000 10.000 0,7.000 9.000-4,6.000 10.000-3,7.000 10.000-2,8.000 2.000-1,14.000-3.000 2,11.000-3.000 2,14.000-2.000 3,5.000-3.000-2,1.000 1.000-2,-1.000-1.000-4,1.000 1.000-2</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4"/>
    </inkml:context>
    <inkml:brush xml:id="br0">
      <inkml:brushProperty name="width" value="0.0370486788451672" units="cm"/>
      <inkml:brushProperty name="height" value="0.0370486788451672" units="cm"/>
      <inkml:brushProperty name="color" value="#f2395b"/>
      <inkml:brushProperty name="ignorePressure" value="0"/>
    </inkml:brush>
  </inkml:definitions>
  <inkml:trace contextRef="#ctx0" brushRef="#br0">61800.000 34850.000 593,'145.000'0.000'117,"-9.000"0.000"-27,-10.000 0.000-25,-8.000 0.000-27,8.000-4.000-13,29.000-5.000-3,28.000-7.000-2,28.000-5.000-1,3.000-4.000-8,-22.000 0.000-13,-22.000 0.000-12,-21.000 0.000-13,-26.000 3.000-3,-28.000 6.000 5,-28.000 7.000 5,-27.000 6.000 6,-15.000 1.000-6,0.000-3.000-17,0.000-3.000-17,0.000-2.000-17</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8"/>
    </inkml:context>
    <inkml:brush xml:id="br0">
      <inkml:brushProperty name="width" value="0.0479721464216709" units="cm"/>
      <inkml:brushProperty name="height" value="0.0479721464216709" units="cm"/>
      <inkml:brushProperty name="color" value="#f2395b"/>
      <inkml:brushProperty name="ignorePressure" value="0"/>
    </inkml:brush>
  </inkml:definitions>
  <inkml:trace contextRef="#ctx0" brushRef="#br0">72200.000 13000.000 458,'32.000'-24.000'7,"17.000"4.000"12,15.000 3.000 14,16.000 3.000 13,4.000 6.000 7,-6.000 9.000 2,-6.000 10.000 1,-6.000 10.000 2,-10.000 8.000-3,-12.000 10.000-8,-13.000 10.000-9,-12.000 9.000-7,-16.000 6.000-9,-19.000 3.000-7,-18.000 3.000-8,-19.000 4.000-9,-18.000 2.000-6,-15.000 4.000-6,-15.000 3.000-6,-16.000 3.000-6,-5.000-2.000-2,6.000-6.000 1,7.000-6.000-1,6.000-6.000 2,9.000-7.000 1,13.000-6.000 2,12.000-6.000 2,13.000-6.000 2,21.000-7.000 9,32.000-6.000 12,31.000-6.000 14,32.000-6.000 12,19.000-6.000 6,10.000-2.000-3,10.000-3.000-3,9.000-3.000-4,4.000-4.000-3,1.000-3.000-3,-1.000-3.000-5,1.000-2.000-3,-9.000-1.000-5,-15.000 3.000-7,-15.000 3.000-6,-16.000 4.000-7,-19.000 2.000-8,-22.000 4.000-13,-22.000 3.000-12,-21.000 3.000-12,-12.000 1.000-5,1.000 1.000 3,-1.000-1.000 2,1.000 1.000 2</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4"/>
    </inkml:context>
    <inkml:brush xml:id="br0">
      <inkml:brushProperty name="width" value="0.045269813388586" units="cm"/>
      <inkml:brushProperty name="height" value="0.045269813388586" units="cm"/>
      <inkml:brushProperty name="color" value="#f2395b"/>
      <inkml:brushProperty name="ignorePressure" value="0"/>
    </inkml:brush>
  </inkml:definitions>
  <inkml:trace contextRef="#ctx0" brushRef="#br0">63250.000 33600.000 485,'-46.000'9.000'82,"10.000"19.000"-12,10.000 19.000-10,9.000 19.000-11,4.000 15.000-6,1.000 13.000-3,-1.000 12.000-2,1.000 13.000-3,1.000 6.000-4,3.000 0.000-7,3.000 0.000-5,4.000 0.000-7,-1.000 1.000-5,-3.000 4.000-3,-3.000 3.000-4,-2.000 3.000-2,-1.000-4.000-8,3.000-8.000-12,3.000-10.000-10,4.000-9.000-12,1.000-15.000-10,0.000-18.000-9,0.000-19.000-8,0.000-18.000-9</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4"/>
    </inkml:context>
    <inkml:brush xml:id="br0">
      <inkml:brushProperty name="width" value="0.0482587069272995" units="cm"/>
      <inkml:brushProperty name="height" value="0.0482587069272995" units="cm"/>
      <inkml:brushProperty name="color" value="#f2395b"/>
      <inkml:brushProperty name="ignorePressure" value="0"/>
    </inkml:brush>
  </inkml:definitions>
  <inkml:trace contextRef="#ctx0" brushRef="#br0">66000.000 33650.000 455,'-50.000'0.000'9,"0.000"0.000"17,0.000 0.000 16,0.000 0.000 18,1.000 4.000 5,4.000 10.000-10,3.000 10.000-8,3.000 9.000-9,1.000 9.000-5,1.000 9.000-5,-1.000 10.000-4,1.000 10.000-4,-3.000 5.000-2,-2.000 4.000-1,-3.000 3.000-2,-3.000 3.000-1,2.000-1.000-3,10.000-2.000-1,10.000-3.000-3,9.000-3.000-3,7.000-7.000-2,7.000-9.000-4,6.000-10.000-3,7.000-8.000-4,7.000-9.000-1,9.000-6.000 0,10.000-6.000 0,10.000-6.000-1,4.000-6.000 0,0.000-2.000-3,0.000-3.000-1,0.000-3.000-3,-5.000 1.000-1,-9.000 6.000 0,-10.000 7.000-2,-8.000 6.000 0,-14.000 6.000 1,-15.000 6.000 4,-15.000 7.000 3,-16.000 6.000 2,-13.000 3.000 3,-9.000 0.000 0,-10.000 0.000 0,-8.000 0.000 1,-3.000-4.000 0,7.000-5.000-1,6.000-7.000-1,7.000-5.000 0,7.000-8.000-3,9.000-5.000-6,10.000-7.000-6,10.000-5.000-5,7.000-8.000-4,6.000-5.000-2,7.000-7.000 0,6.000-5.000-2</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5"/>
    </inkml:context>
    <inkml:brush xml:id="br0">
      <inkml:brushProperty name="width" value="0.0493703559041023" units="cm"/>
      <inkml:brushProperty name="height" value="0.0493703559041023" units="cm"/>
      <inkml:brushProperty name="color" value="#f2395b"/>
      <inkml:brushProperty name="ignorePressure" value="0"/>
    </inkml:brush>
  </inkml:definitions>
  <inkml:trace contextRef="#ctx0" brushRef="#br0">66400.000 34350.000 445,'-25.000'29.000'96,"0.000"10.000"-13,0.000 10.000-13,0.000 9.000-13,0.000 7.000-9,0.000 7.000-5,0.000 6.000-6,0.000 7.000-6,3.000-1.000-4,6.000-6.000-5,7.000-6.000-5,6.000-6.000-5,7.000-7.000-4,10.000-6.000-4,10.000-6.000-5,9.000-6.000-5,6.000-12.000-3,3.000-15.000-2,3.000-15.000-4,4.000-16.000-2,2.000-18.000-2,4.000-18.000-3,3.000-19.000-2,3.000-18.000-2,-2.000-12.000 0,-6.000-3.000 1,-6.000-3.000 2,-6.000-2.000 1,-9.000 2.000 2,-8.000 9.000 4,-10.000 10.000 3,-9.000 10.000 3,-12.000 10.000 3,-11.000 13.000 2,-14.000 12.000 3,-11.000 13.000 3,-6.000 12.000-1,4.000 13.000-1,3.000 12.000-2,3.000 13.000-2,6.000 6.000-3,9.000 0.000-3,10.000 0.000-3,10.000 0.000-3,11.000-4.000-1,17.000-5.000 1,15.000-7.000 1,16.000-5.000 1,10.000-4.000 2,7.000 0.000 3,6.000 0.000 3,7.000 0.000 2,-1.000 1.000 2,-6.000 4.000-1,-6.000 3.000 0,-6.000 3.000-1,-9.000 9.000 5,-8.000 16.000 10,-10.000 15.000 10,-9.000 17.000 10,-12.000 8.000 4,-11.000 4.000 0,-14.000 3.000-1,-11.000 3.000-1,-12.000 3.000-1,-9.000 3.000-4,-10.000 3.000-3,-8.000 4.000-4,-3.000-6.000-3,7.000-11.000-5,6.000-14.000-5,7.000-11.000-5,13.000-12.000-6,22.000-9.000-5,22.000-10.000-7,23.000-8.000-5,11.000-12.000-5,4.000-12.000-3,3.000-13.000-2,3.000-12.000-4,-2.000-4.000 0,-6.000 7.000 3,-6.000 6.000 1,-6.000 7.000 1,-6.000 2.000 2,-2.000 1.000-1,-3.000-1.000 1,-3.000 1.000-2</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5"/>
    </inkml:context>
    <inkml:brush xml:id="br0">
      <inkml:brushProperty name="width" value="0.0402143374085426" units="cm"/>
      <inkml:brushProperty name="height" value="0.0402143374085426" units="cm"/>
      <inkml:brushProperty name="color" value="#f2395b"/>
      <inkml:brushProperty name="ignorePressure" value="0"/>
    </inkml:brush>
  </inkml:definitions>
  <inkml:trace contextRef="#ctx0" brushRef="#br0">68550.000 34400.000 547,'-77.000'-25.000'10,"47.000"0.000"23,47.000 0.000 22,48.000 0.000 21,30.000 1.000 3,16.000 4.000-17,15.000 3.000-17,17.000 3.000-17,2.000 3.000-10,-9.000 3.000-1,-10.000 3.000-3,-8.000 4.000-2,-12.000 2.000-8,-12.000 4.000-18,-13.000 3.000-16,-12.000 3.000-16</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0:15"/>
    </inkml:context>
    <inkml:brush xml:id="br0">
      <inkml:brushProperty name="width" value="0.0492657981812954" units="cm"/>
      <inkml:brushProperty name="height" value="0.0492657981812954" units="cm"/>
      <inkml:brushProperty name="color" value="#f2395b"/>
      <inkml:brushProperty name="ignorePressure" value="0"/>
    </inkml:brush>
  </inkml:definitions>
  <inkml:trace contextRef="#ctx0" brushRef="#br0">69350.000 33300.000 446,'-25.000'-19.000'8,"0.000"13.000"17,0.000 12.000 17,0.000 13.000 16,3.000 15.000 7,6.000 19.000-3,7.000 19.000-4,6.000 19.000-4,3.000 15.000-5,0.000 13.000-7,0.000 12.000-7,0.000 13.000-8,0.000 9.000-8,0.000 6.000-9,0.000 7.000-11,0.000 6.000-9,-4.000-4.000-9,-5.000-11.000-9,-7.000-14.000-9,-5.000-11.000-9,-1.000-20.000-8,6.000-24.000-10,7.000-26.000-7,6.000-24.000-9</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13"/>
    </inkml:context>
    <inkml:brush xml:id="br0">
      <inkml:brushProperty name="width" value="0.0463947504758835" units="cm"/>
      <inkml:brushProperty name="height" value="0.0463947504758835" units="cm"/>
      <inkml:brushProperty name="color" value="#f2395b"/>
      <inkml:brushProperty name="ignorePressure" value="0"/>
    </inkml:brush>
  </inkml:definitions>
  <inkml:trace contextRef="#ctx0" brushRef="#br0">41800.000 35100.000 474,'-21.000'-47.000'77,"10.000"6.000"-12,10.000 7.000-10,9.000 6.000-11,6.000 4.000-8,3.000 4.000-5,3.000 3.000-6,4.000 3.000-6,4.000 3.000-3,6.000 3.000-1,7.000 3.000-2,6.000 4.000-1,4.000 1.000-1,4.000 0.000-2,3.000 0.000 0,3.000 0.000-2,-1.000 1.000 0,-2.000 4.000-3,-3.000 3.000-1,-3.000 3.000-2,-4.000 3.000-1,-3.000 3.000-2,-3.000 3.000-1,-2.000 4.000-2,-6.000 4.000-1,-6.000 6.000-1,-6.000 7.000-2,-6.000 6.000-1,-6.000 4.000 0,-2.000 4.000 2,-3.000 3.000 1,-3.000 3.000 2,-9.000 3.000-2,-11.000 3.000-2,-14.000 3.000-3,-11.000 4.000-2,-11.000 4.000-2,-5.000 6.000 4,-7.000 7.000 2,-5.000 6.000 2,-6.000 6.000 2,-3.000 6.000 2,-3.000 7.000 1,-2.000 6.000 2,-3.000-1.000 1,1.000-5.000 1,-1.000-7.000 1,1.000-5.000 1,1.000-11.000 1,3.000-11.000 1,3.000-14.000 1,4.000-11.000 2,4.000-11.000 0,6.000-5.000 0,7.000-7.000 0,6.000-5.000-1,12.000-8.000 3,19.000-5.000 5,19.000-7.000 6,19.000-5.000 5,13.000-3.000 1,10.000 4.000-4,10.000 3.000-5,9.000 3.000-5,10.000-1.000-3,14.000-2.000-2,11.000-3.000-2,14.000-3.000-3,5.000-1.000-2,1.000 4.000-5,-1.000 3.000-4,1.000 3.000-4,-1.000 1.000-5,1.000 1.000-4,-1.000-1.000-5,1.000 1.000-6,-3.000-1.000-1,-2.000 1.000 2,-3.000-1.000 1,-3.000 1.000 2,-12.000-3.000 2,-18.000-2.000 5,-19.000-3.000 5,-18.000-3.000 4,-10.000-1.000-4,0.000 4.000-12,0.000 3.000-14,0.000 3.000-13</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15"/>
    </inkml:context>
    <inkml:brush xml:id="br0">
      <inkml:brushProperty name="width" value="0.0381881929934025" units="cm"/>
      <inkml:brushProperty name="height" value="0.0381881929934025" units="cm"/>
      <inkml:brushProperty name="color" value="#f2395b"/>
      <inkml:brushProperty name="ignorePressure" value="0"/>
    </inkml:brush>
  </inkml:definitions>
  <inkml:trace contextRef="#ctx0" brushRef="#br0">53450.000 31600.000 576,'-21.000'-24.000'7,"10.000"4.000"16,10.000 3.000 16,9.000 3.000 14,10.000 4.000 5,14.000 7.000-9,11.000 6.000-7,14.000 7.000-9,3.000 4.000-5,-2.000 3.000-3,-3.000 3.000-3,-3.000 4.000-3,-7.000 2.000-5,-9.000 4.000-5,-10.000 3.000-6,-8.000 3.000-6,-12.000 3.000-10,-12.000 3.000-14,-13.000 3.000-15,-12.000 4.000-13,-10.000 1.000-7,-6.000 0.000 5,-6.000 0.000 3,-6.000 0.000 5,-4.000-4.000 5,1.000-5.000 10,-1.000-7.000 8,1.000-5.000 10,-1.000-4.000 5,1.000 0.000 4,-1.000 0.000 2,1.000 0.000 3,5.000-2.000 6,14.000-3.000 6,11.000-3.000 9,14.000-2.000 7,13.000-3.000 6,16.000 1.000 3,15.000-1.000 5,17.000 1.000 3,5.000-1.000-1,-3.000 1.000-5,-3.000-1.000-7,-2.000 1.000-6,-6.000 2.000-10,-6.000 7.000-12,-6.000 6.000-13,-6.000 7.000-14,-9.000-1.000-6,-8.000-6.000 1,-10.000-6.000 0,-9.000-6.000 0,-9.000-2.000 2,-5.000 3.000 5,-7.000 3.000 5,-5.000 4.000 4,-8.000 2.000 4,-5.000 4.000 1,-7.000 3.000 2,-5.000 3.000 1,-6.000 6.000 4,-3.000 9.000 7,-3.000 10.000 6,-2.000 10.000 6,0.000 7.000 4,7.000 6.000 2,6.000 7.000 0,7.000 6.000 2,7.000-2.000 0,9.000-9.000-1,10.000-10.000-2,10.000-8.000 0,7.000-6.000-2,6.000 1.000 1,7.000-1.000 0,6.000 1.000 0,3.000-3.000-1,0.000-2.000-5,0.000-3.000-4,0.000-3.000-4,7.000-9.000-7,17.000-11.000-9,15.000-14.000-9,16.000-11.000-9,12.000-25.000-4,9.000-33.000 2,10.000-35.000 2,10.000-34.000 2,5.000-15.000 2,4.000 7.000 1,3.000 6.000 0,3.000 7.000 2,-1.000 10.000 3,-2.000 16.000 5,-3.000 15.000 7,-3.000 17.000 6,-7.000 19.000 3,-9.000 26.000-1,-10.000 24.000 0,-8.000 26.000 0,-12.000 18.000 2,-12.000 13.000 6,-13.000 12.000 5,-12.000 13.000 6,-12.000 7.000 2,-8.000 4.000 0,-10.000 3.000 1,-9.000 3.000 0,-7.000-5.000-1,-3.000-12.000-3,-3.000-13.000-1,-2.000-12.000-3,0.000-12.000-4,7.000-8.000-7,6.000-10.000-6,7.000-9.000-7,0.000-9.000-3,-2.000-5.000-1,-3.000-7.000-1,-3.000-5.000 0,1.000-12.000-2,6.000-16.000-3,7.000-15.000-4,6.000-15.000-3,3.000-12.000 0,0.000-6.000 3,0.000-6.000 2,0.000-6.000 4,1.000 4.000 1,4.000 16.000 2,3.000 15.000 1,3.000 17.000 2,1.000 11.000 4,1.000 10.000 8,-1.000 10.000 6,1.000 9.000 9,-3.000 9.000 2,-2.000 9.000 2,-3.000 10.000-1,-3.000 10.000 1,-2.000 4.000 0,0.000 0.000-2,0.000 0.000 0,0.000 0.000-2,7.000-13.000-6,17.000-24.000-12,15.000-26.000-12,16.000-24.000-11,9.000-26.000-8,3.000-24.000-4,3.000-26.000-3,4.000-24.000-3,-3.000-17.000 0,-5.000-5.000 5,-7.000-7.000 4,-5.000-5.000 4,-4.000 3.000 6,0.000 17.000 5,0.000 15.000 7,0.000 16.000 5,-4.000 16.000 7,-5.000 20.000 8,-7.000 18.000 9,-5.000 20.000 8,-6.000 11.000 6,-3.000 7.000 5,-3.000 6.000 4,-2.000 7.000 5,-5.000 11.000 1,-2.000 20.000 0,-3.000 18.000-1,-3.000 20.000-1,-4.000 10.000-5,-3.000 3.000-12,-3.000 3.000-11,-2.000 4.000-10,-5.000-1.000-11,-2.000-3.000-9,-3.000-3.000-10,-3.000-2.000-8,-1.000-5.000-5,4.000-2.000-1,3.000-3.000-1,3.000-3.000 0,1.000-4.000 3,1.000-3.000 4,-1.000-3.000 5,1.000-2.000 5,1.000-1.000 4,3.000 3.000 5,3.000 3.000 3,4.000 4.000 5,4.000-1.000 5,6.000-3.000 4,7.000-3.000 5,6.000-2.000 5,4.000-8.000 1,4.000-8.000-2,3.000-10.000-3,3.000-9.000-3,6.000-13.000-5,9.000-16.000-11,10.000-15.000-8,10.000-15.000-10,0.000-7.000-6,-5.000 3.000-2,-7.000 3.000-1,-5.000 4.000-1</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17"/>
    </inkml:context>
    <inkml:brush xml:id="br0">
      <inkml:brushProperty name="width" value="0.0414001494646072" units="cm"/>
      <inkml:brushProperty name="height" value="0.0414001494646072" units="cm"/>
      <inkml:brushProperty name="color" value="#f2395b"/>
      <inkml:brushProperty name="ignorePressure" value="0"/>
    </inkml:brush>
  </inkml:definitions>
  <inkml:trace contextRef="#ctx0" brushRef="#br0">56650.000 33500.000 531,'-68.000'-46.000'0,"17.000"10.000"0,15.000 10.000 0,16.000 9.000 0,13.000 6.000 8,14.000 3.000 15,11.000 3.000 17,14.000 4.000 15,7.000 4.000 4,3.000 6.000-9,3.000 7.000-10,4.000 6.000-8,4.000 12.000-6,6.000 19.000-3,7.000 19.000-3,6.000 19.000-2,-2.000 13.000-3,-9.000 10.000-3,-10.000 10.000-3,-8.000 9.000-3,-15.000 7.000-3,-19.000 7.000-3,-18.000 6.000-3,-19.000 7.000-3,-15.000-1.000-2,-8.000-6.000-1,-10.000-6.000-1,-9.000-6.000-2,-10.000-7.000 0,-9.000-6.000-2,-10.000-6.000-1,-8.000-6.000-2,-6.000-6.000 1,1.000-2.000 3,-1.000-3.000 3,1.000-3.000 2,2.000-10.000 5,7.000-16.000 4,6.000-15.000 6,7.000-15.000 5,10.000-14.000 2,16.000-8.000 1,15.000-10.000-1,17.000-9.000 1,16.000-12.000 0,19.000-11.000-2,19.000-14.000 0,19.000-11.000 0,30.000-7.000-1,45.000 0.000 0,43.000 0.000 0,45.000 0.000-1,27.000-2.000-5,13.000-3.000-11,12.000-3.000-12,13.000-2.000-11,13.000-5.000-9,17.000-2.000-6,15.000-3.000-6,16.000-3.000-6,-21.000 2.000-2,-56.000 10.000 3,-56.000 10.000 1,-56.000 9.000 3</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4"/>
    </inkml:context>
    <inkml:brush xml:id="br0">
      <inkml:brushProperty name="width" value="0.0466078892350197" units="cm"/>
      <inkml:brushProperty name="height" value="0.0466078892350197" units="cm"/>
      <inkml:brushProperty name="color" value="#f2395b"/>
      <inkml:brushProperty name="ignorePressure" value="0"/>
    </inkml:brush>
  </inkml:definitions>
  <inkml:trace contextRef="#ctx0" brushRef="#br0">73050.000 33400.000 472,'-32.000'-21.000'7,"-11.000"10.000"14,-14.000 10.000 14,-11.000 9.000 14,-3.000 12.000 6,10.000 16.000-5,10.000 15.000-3,9.000 17.000-4,6.000 7.000-5,3.000 0.000-7,3.000 0.000-8,4.000 0.000-6,2.000 4.000-4,4.000 10.000 1,3.000 10.000-1,3.000 9.000 0,3.000-1.000-1,3.000-8.000-1,3.000-10.000-1,4.000-9.000-1,5.000-12.000-1,10.000-11.000-3,10.000-14.000-2,9.000-11.000-2,9.000-12.000-2,9.000-9.000 0,10.000-10.000-1,10.000-8.000 0,8.000-14.000-2,10.000-15.000-4,10.000-15.000-4,9.000-16.000-5,1.000-12.000 0,-6.000-5.000 1,-6.000-7.000 1,-6.000-5.000 2,-10.000-4.000 1,-12.000 0.000 4,-13.000 0.000 3,-12.000 0.000 2,-15.000 4.000 2,-15.000 10.000 1,-15.000 10.000 0,-16.000 9.000 1,-13.000 9.000 0,-9.000 9.000 0,-10.000 10.000 1,-8.000 10.000-1,-11.000 7.000 0,-8.000 6.000-1,-10.000 7.000 0,-9.000 6.000-1,-2.000 13.000-3,6.000 23.000-4,7.000 22.000-6,6.000 22.000-4,9.000 8.000-1,13.000-2.000 2,12.000-3.000 3,13.000-3.000 3,7.000-9.000-7,4.000-11.000-17,3.000-14.000-17,3.000-11.000-17</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4"/>
    </inkml:context>
    <inkml:brush xml:id="br0">
      <inkml:brushProperty name="width" value="0.0498812198638916" units="cm"/>
      <inkml:brushProperty name="height" value="0.0498812198638916" units="cm"/>
      <inkml:brushProperty name="color" value="#f2395b"/>
      <inkml:brushProperty name="ignorePressure" value="0"/>
    </inkml:brush>
  </inkml:definitions>
  <inkml:trace contextRef="#ctx0" brushRef="#br0">73850.000 34550.000 441,'70.000'0.000'4,"-9.000"0.000"8,-10.000 0.000 10,-8.000 0.000 7,-4.000 3.000 5,3.000 6.000-1,3.000 7.000 1,4.000 6.000-1,-1.000 3.000-2,-3.000 0.000-2,-3.000 0.000-2,-2.000 0.000-2,-6.000 1.000-3,-6.000 4.000 0,-6.000 3.000-1,-6.000 3.000 0,-10.000 4.000-2,-12.000 7.000-2,-13.000 6.000-1,-12.000 7.000-2,-10.000 4.000-2,-6.000 3.000-2,-6.000 3.000-2,-6.000 4.000-2,-4.000 1.000-2,1.000 0.000-1,-1.000 0.000-2,1.000 0.000-2,1.000-5.000-1,3.000-9.000-1,3.000-10.000-2,4.000-8.000 0,4.000-9.000-1,6.000-6.000 1,7.000-6.000 2,6.000-6.000 0,17.000-6.000 4,28.000-2.000 4,28.000-3.000 4,29.000-3.000 5,13.000-4.000 1,1.000-3.000-3,-1.000-3.000-1,1.000-2.000-3,-1.000-1.000-3,1.000 3.000-3,-1.000 3.000-2,1.000 4.000-4,-4.000 1.000-1,-6.000 0.000 0,-6.000 0.000 1,-6.000 0.000 1,-7.000 1.000-6,-6.000 4.000-11,-6.000 3.000-11,-6.000 3.000-11,-12.000 3.000-11,-15.000 3.000-10,-15.000 3.000-11,-16.000 4.000-10</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29"/>
    </inkml:context>
    <inkml:brush xml:id="br0">
      <inkml:brushProperty name="width" value="0.0399769879877567" units="cm"/>
      <inkml:brushProperty name="height" value="0.0399769879877567" units="cm"/>
      <inkml:brushProperty name="color" value="#f2395b"/>
      <inkml:brushProperty name="ignorePressure" value="0"/>
    </inkml:brush>
  </inkml:definitions>
  <inkml:trace contextRef="#ctx0" brushRef="#br0">73900.000 11350.000 550,'43.000'-49.000'1,"39.000"4.000"11,36.000 3.000 12,39.000 3.000 11,-1.000 6.000 2,-37.000 9.000-7,-38.000 10.000-7,-37.000 10.000-6,-10.000 10.000 0,19.000 13.000 9,19.000 12.000 8,19.000 13.000 9,2.000 9.000-1,-11.000 6.000-13,-14.000 7.000-11,-11.000 6.000-12,-15.000 6.000-9,-16.000 6.000-10,-15.000 7.000-7,-15.000 6.000-9,-20.000 3.000-6,-21.000 0.000-4,-22.000 0.000-4,-22.000 0.000-4,-16.000-4.000 0,-9.000-5.000 4,-10.000-7.000 4,-8.000-5.000 4,-3.000-11.000 4,7.000-11.000 6,6.000-14.000 6,7.000-11.000 6,5.000-9.000 5,7.000-3.000 8,6.000-3.000 6,7.000-2.000 7,11.000-5.000 7,20.000-2.000 7,18.000-3.000 8,20.000-3.000 7,17.000-2.000 2,20.000 0.000-2,18.000 0.000-3,20.000 0.000-3,25.000-2.000 0,35.000-3.000 2,35.000-3.000 1,34.000-2.000 3,12.000-1.000-5,-9.000 3.000-11,-10.000 3.000-9,-8.000 4.000-12,-6.000 2.000-9,1.000 4.000-12,-1.000 3.000-11,1.000 3.000-10,-17.000 6.000-6,-30.000 9.000 3,-32.000 10.000 0,-30.000 10.000 3,-22.000 0.000-2,-8.000-5.000-3,-10.000-7.000-5,-9.000-5.000-4</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5"/>
    </inkml:context>
    <inkml:brush xml:id="br0">
      <inkml:brushProperty name="width" value="0.0452869199216366" units="cm"/>
      <inkml:brushProperty name="height" value="0.0452869199216366" units="cm"/>
      <inkml:brushProperty name="color" value="#f2395b"/>
      <inkml:brushProperty name="ignorePressure" value="0"/>
    </inkml:brush>
  </inkml:definitions>
  <inkml:trace contextRef="#ctx0" brushRef="#br0">75750.000 33150.000 485,'23.000'170.000'144,"-3.000"-9.000"-32,-3.000-10.000-32,-2.000-8.000-30,-3.000-1.000-19,1.000 9.000-5,-1.000 10.000-5,1.000 10.000-5,-3.000 2.000-3,-2.000-3.000-4,-3.000-3.000-2,-3.000-2.000-3,-2.000-8.000-3,0.000-8.000-1,0.000-10.000-1,0.000-9.000-1,0.000-9.000-5,0.000-5.000-6,0.000-7.000-7,0.000-5.000-8,0.000-12.000-6,0.000-16.000-6,0.000-15.000-7,0.000-15.000-7,0.000-18.000 1,0.000-19.000 7,0.000-18.000 9,0.000-19.000 7,-2.000-8.000 3,-3.000 3.000-2,-3.000 3.000-1,-2.000 4.000-3</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5"/>
    </inkml:context>
    <inkml:brush xml:id="br0">
      <inkml:brushProperty name="width" value="0.0347167700529099" units="cm"/>
      <inkml:brushProperty name="height" value="0.0347167700529099" units="cm"/>
      <inkml:brushProperty name="color" value="#f2395b"/>
      <inkml:brushProperty name="ignorePressure" value="0"/>
    </inkml:brush>
  </inkml:definitions>
  <inkml:trace contextRef="#ctx0" brushRef="#br0">76000.000 32500.000 633,'-29.000'-13.000'84,"-5.000"26.000"-12,-7.000 24.000-12,-5.000 26.000-13,-6.000 16.000-11,-3.000 10.000-9,-3.000 10.000-10,-2.000 9.000-9,-1.000 1.000-4,3.000-6.000 0,3.000-6.000 0,4.000-6.000-1,7.000-10.000-6,13.000-12.000-14,12.000-13.000-13,13.000-12.000-15,4.000-10.000-8,-3.000-6.000-4,-3.000-6.000-2,-2.000-6.000-4</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5"/>
    </inkml:context>
    <inkml:brush xml:id="br0">
      <inkml:brushProperty name="width" value="0.0431908294558525" units="cm"/>
      <inkml:brushProperty name="height" value="0.0431908294558525" units="cm"/>
      <inkml:brushProperty name="color" value="#f2395b"/>
      <inkml:brushProperty name="ignorePressure" value="0"/>
    </inkml:brush>
  </inkml:definitions>
  <inkml:trace contextRef="#ctx0" brushRef="#br0">76200.000 32600.000 509,'51.000'25.000'66,"4.000"0.000"-11,3.000 0.000-11,3.000 0.000-11,3.000 6.000-4,3.000 13.000 6,3.000 12.000 4,4.000 13.000 5,1.000 7.000-1,0.000 4.000-7,0.000 3.000-6,0.000 3.000-6,-5.000 1.000-11,-9.000 1.000-15,-10.000-1.000-14,-8.000 1.000-14,-11.000-9.000-15,-8.000-15.000-16,-10.000-15.000-14,-9.000-16.000-16</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6"/>
    </inkml:context>
    <inkml:brush xml:id="br0">
      <inkml:brushProperty name="width" value="0.0413555279374123" units="cm"/>
      <inkml:brushProperty name="height" value="0.0413555279374123" units="cm"/>
      <inkml:brushProperty name="color" value="#f2395b"/>
      <inkml:brushProperty name="ignorePressure" value="0"/>
    </inkml:brush>
  </inkml:definitions>
  <inkml:trace contextRef="#ctx0" brushRef="#br0">68200.000 33000.000 531,'-22.000'89.000'129,"6.000"28.000"-29,7.000 28.000-27,6.000 29.000-27,3.000 22.000-16,0.000 20.000-4,0.000 18.000-2,0.000 20.000-3,-4.000 10.000-6,-5.000 3.000-11,-7.000 3.000-8,-5.000 4.000-10,-1.000-15.000-4,6.000-31.000-1,7.000-31.000 1,6.000-31.000 1,3.000-24.000-3,0.000-16.000-6,0.000-15.000-6,0.000-15.000-6,1.000-21.000-3,4.000-25.000-1,3.000-25.000-1,3.000-25.000-1,-1.000-15.000 2,-2.000-2.000 4,-3.000-3.000 5,-3.000-3.000 5</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6"/>
    </inkml:context>
    <inkml:brush xml:id="br0">
      <inkml:brushProperty name="width" value="0.0305006187409163" units="cm"/>
      <inkml:brushProperty name="height" value="0.0305006187409163" units="cm"/>
      <inkml:brushProperty name="color" value="#f2395b"/>
      <inkml:brushProperty name="ignorePressure" value="0"/>
    </inkml:brush>
  </inkml:definitions>
  <inkml:trace contextRef="#ctx0" brushRef="#br0">68000.000 32750.000 721,'-52.000'101.000'122,"-3.000"4.000"-34,-3.000 3.000-36,-2.000 3.000-35,2.000-4.000-22,9.000-8.000-5,10.000-10.000-7,10.000-9.000-6,5.000-13.000-1,4.000-16.000 5,3.000-15.000 4,3.000-15.000 4,1.000-9.000-4,1.000 1.000-14,-1.000-1.000-13,1.000 1.000-14</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6"/>
    </inkml:context>
    <inkml:brush xml:id="br0">
      <inkml:brushProperty name="width" value="0.0302901063114405" units="cm"/>
      <inkml:brushProperty name="height" value="0.0302901063114405" units="cm"/>
      <inkml:brushProperty name="color" value="#f2395b"/>
      <inkml:brushProperty name="ignorePressure" value="0"/>
    </inkml:brush>
  </inkml:definitions>
  <inkml:trace contextRef="#ctx0" brushRef="#br0">68450.000 32600.000 726,'68.000'54.000'69,"-11.000"10.000"-8,-14.000 10.000-8,-11.000 9.000-9,-7.000 7.000-13,0.000 7.000-15,0.000 6.000-18,0.000 7.000-15,-4.000-7.000-7,-5.000-19.000 5,-7.000-18.000 5,-5.000-19.000 4,-4.000-12.000-5,0.000-2.000-16,0.000-3.000-16,0.000-3.000-15</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2:27"/>
    </inkml:context>
    <inkml:brush xml:id="br0">
      <inkml:brushProperty name="width" value="0.0461453907191753" units="cm"/>
      <inkml:brushProperty name="height" value="0.0461453907191753" units="cm"/>
      <inkml:brushProperty name="color" value="#f2395b"/>
      <inkml:brushProperty name="ignorePressure" value="0"/>
    </inkml:brush>
  </inkml:definitions>
  <inkml:trace contextRef="#ctx0" brushRef="#br0">64000.000 33650.000 476,'-47.000'-27.000'4,"6.000"-3.000"6,7.000-3.000 7,6.000-2.000 8,15.000 2.000 6,26.000 9.000 9,24.000 10.000 8,26.000 10.000 8,15.000 7.000 0,6.000 6.000-9,7.000 7.000-8,6.000 6.000-8,-2.000 7.000-6,-9.000 10.000-5,-10.000 10.000-4,-8.000 9.000-3,-12.000 10.000-4,-12.000 14.000-3,-13.000 11.000-2,-12.000 14.000-3,-18.000 5.000-2,-21.000 1.000-3,-22.000-1.000-3,-22.000 1.000-2,-13.000-4.000-2,-3.000-6.000-1,-3.000-6.000 0,-2.000-6.000-1,-8.000-6.000 1,-8.000-2.000 0,-10.000-3.000 2,-9.000-3.000 0,-2.000-6.000 3,6.000-5.000 3,7.000-7.000 2,6.000-5.000 4,10.000-9.000 2,17.000-9.000 3,15.000-10.000 2,16.000-8.000 4,21.000-4.000 1,29.000 3.000 4,28.000 3.000 2,28.000 4.000 3,31.000-3.000-2,34.000-5.000-7,35.000-7.000-7,35.000-5.000-8,27.000-8.000-8,22.000-5.000-12,22.000-7.000-12,23.000-5.000-11,-19.000-3.000-5,-55.000 4.000 0,-57.000 3.000 0,-55.000 3.000 2,-29.000-1.000-1,0.000-2.000 0,0.000-3.000 0,0.000-3.000 0</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0"/>
    </inkml:context>
    <inkml:brush xml:id="br0">
      <inkml:brushProperty name="width" value="0.0416986048221588" units="cm"/>
      <inkml:brushProperty name="height" value="0.0416986048221588" units="cm"/>
      <inkml:brushProperty name="color" value="#f2395b"/>
      <inkml:brushProperty name="ignorePressure" value="0"/>
    </inkml:brush>
  </inkml:definitions>
  <inkml:trace contextRef="#ctx0" brushRef="#br0">18050.000 20050.000 527,'-35.000'85.000'138,"-18.000"23.000"-31,-19.000 22.000-30,-18.000 22.000-30,-9.000 7.000-19,4.000-6.000-5,3.000-6.000-7,3.000-6.000-5,6.000-13.000-8,9.000-19.000-9,10.000-18.000-9,10.000-19.000-10,13.000-18.000-8,19.000-15.000-8,19.000-15.000-9,19.000-16.000-7,13.000-15.000 0,10.000-11.000 10,10.000-14.000 10,9.000-11.000 9,2.000-4.000 8,-2.000 6.000 7,-3.000 7.000 6,-3.000 6.000 7,-6.000 6.000 9,-5.000 6.000 11,-7.000 7.000 12,-5.000 6.000 12,-4.000 9.000 4,0.000 13.000-3,0.000 12.000-2,0.000 13.000-3,-4.000 15.000-3,-5.000 19.000-3,-7.000 19.000-4,-5.000 19.000-4,-4.000 15.000-5,0.000 13.000-6,0.000 12.000-7,0.000 13.000-6,0.000-2.000-3,0.000-16.000 1,0.000-15.000 2,0.000-15.000 1,0.000-28.000-13,0.000-36.000-29,0.000-39.000-29,0.000-36.000-29,1.000-22.000-5,4.000-2.000 20,3.000-3.000 20,3.000-3.000 20</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1"/>
    </inkml:context>
    <inkml:brush xml:id="br0">
      <inkml:brushProperty name="width" value="0.0448822267353535" units="cm"/>
      <inkml:brushProperty name="height" value="0.0448822267353535" units="cm"/>
      <inkml:brushProperty name="color" value="#f2395b"/>
      <inkml:brushProperty name="ignorePressure" value="0"/>
    </inkml:brush>
  </inkml:definitions>
  <inkml:trace contextRef="#ctx0" brushRef="#br0">17850.000 22100.000 490,'48.000'-179.000'2,"-3.000"45.000"8,-3.000 43.000 7,-2.000 45.000 7,-1.000 22.000 2,3.000 4.000-3,3.000 3.000-5,4.000 3.000-3,5.000-1.000 1,10.000-2.000 2,10.000-3.000 4,9.000-3.000 4,9.000-2.000 2,9.000 0.000 1,10.000 0.000 1,10.000 0.000 1,-3.000 0.000-6,-11.000 0.000-12,-14.000 0.000-13,-11.000 0.000-12,-14.000 1.000-6,-11.000 4.000 1,-14.000 3.000 1,-11.000 3.000 2,-14.000 1.000-5,-11.000 1.000-11,-14.000-1.000-11,-11.000 1.000-11,-12.000-6.000-2,-9.000-8.000 7,-10.000-10.000 9,-8.000-9.000 7,-6.000-9.000 6,1.000-5.000 4,-1.000-7.000 6,1.000-5.000 3,2.000-1.000 5,7.000 6.000 4,6.000 7.000 3,7.000 6.000 3,7.000 7.000 4,9.000 10.000 4,10.000 10.000 3,10.000 9.000 4,4.000 13.000 9,0.000 20.000 14,0.000 18.000 15,0.000 20.000 14,-4.000 21.000 1,-5.000 25.000-10,-7.000 25.000-11,-5.000 25.000-10,-1.000 14.000-8,6.000 3.000-3,7.000 3.000-4,6.000 4.000-3,3.000-6.000-6,0.000-11.000-5,0.000-14.000-7,0.000-11.000-5,4.000-12.000-5,10.000-9.000-2,10.000-10.000-2,9.000-8.000-3,10.000-25.000-3,14.000-36.000-6,11.000-39.000-6,14.000-36.000-6,7.000-37.000-5,3.000-34.000-3,3.000-35.000-2,4.000-33.000-4,1.000-15.000 2,0.000 6.000 8,0.000 7.000 7,0.000 6.000 7,-10.000 17.000 5,-18.000 28.000 0,-19.000 28.000 1,-18.000 29.000 1,-6.000-7.000 1,10.000-41.000 0,10.000-40.000 1,9.000-40.000 0,2.000-7.000 4,-2.000 28.000 6,-3.000 28.000 7,-3.000 29.000 5,-7.000 24.000 8,-9.000 22.000 8,-10.000 22.000 8,-8.000 23.000 8,-8.000 17.000 6,-2.000 17.000 5,-3.000 15.000 5,-3.000 16.000 6,1.000 7.000-5,6.000 1.000-11,7.000-1.000-13,6.000 1.000-12,12.000-3.000-10,19.000-2.000-4,19.000-3.000-6,19.000-3.000-6,9.000-7.000-5,0.000-9.000-9,0.000-10.000-7,0.000-8.000-7,-5.000-4.000-2,-9.000 3.000 3,-10.000 3.000 3,-8.000 4.000 4,-15.000 5.000 3,-19.000 10.000 4,-18.000 10.000 5,-19.000 9.000 3,-21.000 13.000 4,-21.000 20.000 2,-22.000 18.000 3,-22.000 20.000 2,-13.000 8.000 1,-3.000 1.000 1,-3.000-1.000-1,-2.000 1.000 1,-1.000-6.000 0,3.000-8.000-2,3.000-10.000 0,4.000-9.000 0,2.000-12.000-1,4.000-11.000-1,3.000-14.000-1,3.000-11.000 0,6.000-9.000 1,9.000-3.000 4,10.000-3.000 5,10.000-2.000 4,13.000-5.000 4,19.000-2.000 5,19.000-3.000 6,19.000-3.000 4,16.000-2.000 2,17.000 0.000-4,15.000 0.000-4,16.000 0.000-2,10.000 3.000-5,7.000 6.000-3,6.000 7.000-5,7.000 6.000-5,-3.000 7.000-1,-8.000 10.000-1,-10.000 10.000 1,-9.000 9.000 0,-13.000 6.000 0,-16.000 3.000-2,-15.000 3.000-1,-15.000 4.000-1,-14.000 1.000-1,-8.000 0.000 0,-10.000 0.000 1,-9.000 0.000-1,-13.000-2.000 2,-16.000-3.000 0,-15.000-3.000 2,-15.000-2.000 0,-11.000-8.000 1,-2.000-8.000 1,-3.000-10.000 1,-3.000-9.000-1,2.000-9.000 2,10.000-5.000 0,10.000-7.000 1,9.000-5.000 0,10.000-11.000 1,14.000-11.000 0,11.000-14.000 0,14.000-11.000 1,19.000-17.000-4,29.000-18.000-7,28.000-19.000-6,28.000-18.000-8,23.000-14.000-7,19.000-5.000-7,19.000-7.000-7,19.000-5.000-8,4.000 0.000-2,-9.000 10.000 2,-10.000 10.000 4,-8.000 9.000 2,-17.000 13.000 2,-21.000 20.000 1,-22.000 18.000 2,-22.000 20.000 1</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1"/>
    </inkml:context>
    <inkml:brush xml:id="br0">
      <inkml:brushProperty name="width" value="0.0438378304243088" units="cm"/>
      <inkml:brushProperty name="height" value="0.0438378304243088" units="cm"/>
      <inkml:brushProperty name="color" value="#f2395b"/>
      <inkml:brushProperty name="ignorePressure" value="0"/>
    </inkml:brush>
  </inkml:definitions>
  <inkml:trace contextRef="#ctx0" brushRef="#br0">22300.000 19200.000 501,'50.000'-46.000'30,"0.000"10.000"2,0.000 10.000 1,0.000 9.000 2,4.000 6.000 3,10.000 3.000 4,10.000 3.000 3,9.000 4.000 5,1.000 5.000-4,-6.000 10.000-8,-6.000 10.000-9,-6.000 9.000-9,-9.000 9.000-9,-8.000 9.000-8,-10.000 10.000-8,-9.000 10.000-8,-15.000 7.000-3,-18.000 6.000 3,-19.000 7.000 2,-18.000 6.000 2,-15.000 3.000-5,-9.000 0.000-16,-10.000 0.000-15,-8.000 0.000-15,-8.000-5.000-3,-2.000-9.000 7,-3.000-10.000 10,-3.000-8.000 7,2.000-9.000 9,10.000-6.000 9,10.000-6.000 9,9.000-6.000 9,10.000-7.000 9,14.000-6.000 10,11.000-6.000 8,14.000-6.000 11,10.000-6.000 3,9.000-2.000 1,10.000-3.000-1,10.000-3.000 1,13.000-7.000-2,19.000-9.000-3,19.000-10.000-3,19.000-8.000-3,7.000-6.000-6,-3.000 1.000-9,-3.000-1.000-10,-2.000 1.000-8,-8.000 2.000-5,-8.000 7.000 0,-10.000 6.000 1,-9.000 7.000 1,-10.000 7.000 0,-9.000 9.000 4,-10.000 10.000 1,-8.000 10.000 4,-15.000 13.000 3,-19.000 19.000 6,-18.000 19.000 5,-19.000 19.000 6,-15.000 10.000 2,-8.000 4.000 1,-10.000 3.000-1,-9.000 3.000 1,-7.000 4.000-3,-3.000 7.000-7,-3.000 6.000-8,-2.000 7.000-5,5.000-6.000-9,16.000-15.000-8,15.000-15.000-8,17.000-16.000-9,21.000-26.000-10,28.000-33.000-14,28.000-35.000-12,29.000-34.000-14,10.000-15.000 2,-6.000 7.000 17,-6.000 6.000 17,-6.000 7.000 17</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1"/>
    </inkml:context>
    <inkml:brush xml:id="br0">
      <inkml:brushProperty name="width" value="0.0460016392171383" units="cm"/>
      <inkml:brushProperty name="height" value="0.0460016392171383" units="cm"/>
      <inkml:brushProperty name="color" value="#f2395b"/>
      <inkml:brushProperty name="ignorePressure" value="0"/>
    </inkml:brush>
  </inkml:definitions>
  <inkml:trace contextRef="#ctx0" brushRef="#br0">22550.000 21600.000 478,'56.000'-47.000'4,"13.000"6.000"8,12.000 7.000 9,13.000 6.000 7,-1.000 9.000 8,-11.000 13.000 6,-14.000 12.000 6,-11.000 13.000 6,-11.000 10.000 0,-5.000 10.000-8,-7.000 10.000-8,-5.000 9.000-8,-8.000 9.000-4,-5.000 9.000-2,-7.000 10.000-2,-5.000 10.000-1,-11.000 4.000-7,-11.000 0.000-12,-14.000 0.000-13,-11.000 0.000-12,-6.000-8.000-9,4.000-16.000-7,3.000-15.000-6,3.000-15.000-7</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1"/>
    </inkml:context>
    <inkml:brush xml:id="br0">
      <inkml:brushProperty name="width" value="0.0434275269508362" units="cm"/>
      <inkml:brushProperty name="height" value="0.0434275269508362" units="cm"/>
      <inkml:brushProperty name="color" value="#f2395b"/>
      <inkml:brushProperty name="ignorePressure" value="0"/>
    </inkml:brush>
  </inkml:definitions>
  <inkml:trace contextRef="#ctx0" brushRef="#br0">24200.000 19050.000 506,'51.000'-24.000'9,"4.000"4.000"19,3.000 3.000 17,3.000 3.000 19,-4.000 3.000 4,-8.000 3.000-12,-10.000 3.000-11,-9.000 4.000-10,-5.000 4.000-7,0.000 6.000-1,0.000 7.000-1,0.000 6.000-1,-4.000 12.000-5,-5.000 19.000-7,-7.000 19.000-8,-5.000 19.000-9,-12.000 13.000-7,-16.000 10.000-9,-15.000 10.000-10,-15.000 9.000-8,-14.000 4.000-5,-8.000 1.000-3,-10.000-1.000-3,-9.000 1.000-2,-2.000-10.000 2,6.000-19.000 4,7.000-18.000 7,6.000-19.000 4,7.000-16.000 7,10.000-12.000 5,10.000-13.000 6,9.000-12.000 6,18.000-12.000 12,29.000-8.000 17,28.000-10.000 17,28.000-9.000 17,15.000-9.000 4,4.000-5.000-10,3.000-7.000-11,3.000-5.000-10,7.000-6.000-10,14.000-3.000-8,11.000-3.000-9,14.000-2.000-7,-7.000 0.000-9,-25.000 7.000-8,-25.000 6.000-7,-25.000 7.000-8,-16.000 5.000-3,-6.000 7.000 3,-6.000 6.000 2,-6.000 7.000 2</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2"/>
    </inkml:context>
    <inkml:brush xml:id="br0">
      <inkml:brushProperty name="width" value="0.0465764366090298" units="cm"/>
      <inkml:brushProperty name="height" value="0.0465764366090298" units="cm"/>
      <inkml:brushProperty name="color" value="#f2395b"/>
      <inkml:brushProperty name="ignorePressure" value="0"/>
    </inkml:brush>
  </inkml:definitions>
  <inkml:trace contextRef="#ctx0" brushRef="#br0">53250.000 41900.000 472,'-24.000'-13.000'109,"4.000"26.000"-18,3.000 24.000-18,3.000 26.000-18,1.000 10.000-13,1.000-3.000-7,-1.000-3.000-7,1.000-2.000-7,1.000-1.000-5,3.000 3.000 0,3.000 3.000-2,4.000 4.000-1,1.000-4.000-3,0.000-9.000-5,0.000-10.000-6,0.000-8.000-6,4.000-11.000-4,10.000-8.000-4,10.000-10.000-4,9.000-9.000-4,4.000-10.000-3,1.000-9.000 0,-1.000-10.000-2,1.000-8.000-1,2.000-12.000 0,7.000-12.000 1,6.000-13.000 2,7.000-12.000 0,0.000-15.000 4,-2.000-15.000 3,-3.000-15.000 5,-3.000-16.000 5,-7.000-7.000 2,-9.000 4.000 3,-10.000 3.000 1,-8.000 3.000 3,-9.000 10.000 2,-6.000 20.000 3,-6.000 18.000 4,-6.000 20.000 3,-9.000 14.000 2,-8.000 14.000 0,-10.000 11.000-1,-9.000 14.000 1,-7.000 10.000-3,-3.000 9.000-6,-3.000 10.000-6,-2.000 10.000-7,0.000 10.000-6,7.000 13.000-6,6.000 12.000-8,7.000 13.000-6,5.000-1.000-3,7.000-11.000-1,6.000-14.000 0,7.000-11.000 0</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2"/>
    </inkml:context>
    <inkml:brush xml:id="br0">
      <inkml:brushProperty name="width" value="0.0455855056643486" units="cm"/>
      <inkml:brushProperty name="height" value="0.0455855056643486" units="cm"/>
      <inkml:brushProperty name="color" value="#f2395b"/>
      <inkml:brushProperty name="ignorePressure" value="0"/>
    </inkml:brush>
  </inkml:definitions>
  <inkml:trace contextRef="#ctx0" brushRef="#br0">24800.000 19900.000 482,'-91.000'-22.000'-4,"19.000"6.000"10,19.000 7.000 10,19.000 6.000 10,10.000 10.000 8,4.000 17.000 2,3.000 15.000 4,3.000 16.000 2,3.000 16.000 0,3.000 20.000-7,3.000 18.000-5,4.000 20.000-7,1.000 14.000 1,0.000 14.000 4,0.000 11.000 5,0.000 14.000 6,4.000 18.000-4,10.000 25.000-13,10.000 25.000-11,9.000 25.000-14,1.000 12.000-11,-6.000 1.000-10,-6.000-1.000-11,-6.000 1.000-11,-6.000-18.000-4,-2.000-34.000 3,-3.000-35.000 3,-3.000-33.000 4,-1.000-29.000-1,4.000-22.000-2,3.000-22.000-4,3.000-21.000-2</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2"/>
    </inkml:context>
    <inkml:brush xml:id="br0">
      <inkml:brushProperty name="width" value="0.0472582578659058" units="cm"/>
      <inkml:brushProperty name="height" value="0.0472582578659058" units="cm"/>
      <inkml:brushProperty name="color" value="#f2395b"/>
      <inkml:brushProperty name="ignorePressure" value="0"/>
    </inkml:brush>
  </inkml:definitions>
  <inkml:trace contextRef="#ctx0" brushRef="#br0">25050.000 20550.000 465,'-49.000'-68.000'4,"4.000"17.000"7,3.000 15.000 8,3.000 16.000 7,1.000 13.000 6,1.000 14.000 3,-1.000 11.000 3,1.000 14.000 3,-6.000 13.000-1,-8.000 16.000-6,-10.000 15.000-7,-9.000 17.000-6,-4.000 7.000-5,4.000 0.000-1,3.000 0.000-3,3.000 0.000-3,9.000-10.000-1,16.000-18.000-3,15.000-19.000-3,17.000-18.000-3,10.000-17.000-4,6.000-11.000-5,7.000-14.000-5,6.000-11.000-6,17.000-22.000-3,28.000-27.000-1,28.000-28.000-1,29.000-28.000-1,10.000-15.000-1,-6.000 1.000-2,-6.000-1.000 0,-6.000 1.000-2,-10.000 7.000 5,-12.000 16.000 8,-13.000 15.000 10,-12.000 17.000 9,-13.000 14.000 9,-12.000 17.000 8,-13.000 15.000 8,-12.000 16.000 9,-13.000 18.000 7,-12.000 22.000 6,-13.000 22.000 7,-12.000 23.000 7,-4.000 8.000-4,7.000-3.000-12,6.000-3.000-11,7.000-2.000-14,5.000-6.000-8,7.000-6.000-6,6.000-6.000-5,7.000-6.000-6,8.000-6.000-5,14.000-2.000-2,11.000-3.000-3,14.000-3.000-4,7.000-2.000 0,3.000 0.000 2,3.000 0.000 1,4.000 0.000 0,-6.000 0.000 2,-11.000 0.000-1,-14.000 0.000 1,-11.000 0.000-1,-12.000 4.000 2,-9.000 10.000 3,-10.000 10.000 4,-8.000 9.000 3,-15.000 4.000 2,-19.000 1.000 0,-18.000-1.000 2,-19.000 1.000 0,-10.000-3.000 0,1.000-2.000-1,-1.000-3.000 0,1.000-3.000-1,4.000-7.000-1,9.000-9.000 0,10.000-10.000-2,10.000-8.000-1,13.000-12.000 0,19.000-12.000-1,19.000-13.000-1,19.000-12.000 0,18.000-7.000 0,19.000 1.000 1,19.000-1.000 2,19.000 1.000 0,7.000 4.000 3,-3.000 9.000 5,-3.000 10.000 4,-2.000 10.000 5,-9.000 5.000 2,-12.000 4.000 0,-13.000 3.000 0,-12.000 3.000 0,-13.000 6.000-1,-12.000 9.000-1,-13.000 10.000 0,-12.000 10.000-2,-16.000 7.000 0,-19.000 6.000-2,-18.000 7.000-1,-19.000 6.000 0,-12.000 1.000-2,-2.000-3.000-1,-3.000-3.000-2,-3.000-2.000-1,-1.000-3.000-1,4.000 1.000-2,3.000-1.000 0,3.000 1.000-1,4.000-6.000 0,7.000-8.000 5,6.000-10.000 2,7.000-9.000 4,15.000-5.000 2,25.000 0.000 0,25.000 0.000 0,25.000 0.000 1,23.000-4.000-2,22.000-5.000 0,22.000-7.000-1,23.000-5.000-2,16.000-8.000-3,13.000-5.000-8,12.000-7.000-7,13.000-5.000-6,6.000-4.000-8,0.000 0.000-7,0.000 0.000-9,0.000 0.000-7,-15.000 3.000 0,-27.000 6.000 7,-28.000 7.000 7,-28.000 6.000 7,-17.000-1.000 0,-2.000-5.000-8,-3.000-7.000-8,-3.000-5.000-8</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3"/>
    </inkml:context>
    <inkml:brush xml:id="br0">
      <inkml:brushProperty name="width" value="0.0532284565269947" units="cm"/>
      <inkml:brushProperty name="height" value="0.0532284565269947" units="cm"/>
      <inkml:brushProperty name="color" value="#f2395b"/>
      <inkml:brushProperty name="ignorePressure" value="0"/>
    </inkml:brush>
  </inkml:definitions>
  <inkml:trace contextRef="#ctx0" brushRef="#br0">27100.000 20700.000 413,'3.000'-69.000'49,"6.000"13.000"2,7.000 12.000 2,6.000 13.000 2,18.000 2.000-1,32.000-5.000-6,31.000-7.000-4,32.000-5.000-6,24.000-6.000-3,19.000-3.000-4,19.000-3.000-3,19.000-2.000-4,2.000 3.000-2,-11.000 14.000-3,-14.000 11.000-2,-11.000 14.000-3,-18.000 8.000-9,-22.000 7.000-18,-22.000 6.000-15,-21.000 7.000-18,-23.000 7.000-14,-21.000 9.000-10,-22.000 10.000-12,-22.000 10.000-11</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3"/>
    </inkml:context>
    <inkml:brush xml:id="br0">
      <inkml:brushProperty name="width" value="0.0400819331407547" units="cm"/>
      <inkml:brushProperty name="height" value="0.0400819331407547" units="cm"/>
      <inkml:brushProperty name="color" value="#f2395b"/>
      <inkml:brushProperty name="ignorePressure" value="0"/>
    </inkml:brush>
  </inkml:definitions>
  <inkml:trace contextRef="#ctx0" brushRef="#br0">27050.000 21350.000 548,'103.000'-72.000'56,"6.000"6.000"-6,7.000 7.000-6,6.000 6.000-5,7.000 4.000-3,10.000 4.000 2,10.000 3.000 0,9.000 3.000 1,-7.000 6.000-2,-21.000 9.000-8,-22.000 10.000-7,-22.000 10.000-6,-21.000 13.000-9,-18.000 19.000-7,-19.000 19.000-9,-18.000 19.000-8,-25.000 12.000-4,-27.000 6.000 1,-28.000 7.000 0,-28.000 6.000 1,-17.000 3.000 2,-2.000 0.000 2,-3.000 0.000 2,-3.000 0.000 3,1.000-4.000 3,6.000-5.000 3,7.000-7.000 4,6.000-5.000 4,7.000-8.000 4,10.000-5.000 4,10.000-7.000 5,9.000-5.000 3,17.000-14.000 2,25.000-18.000-2,25.000-19.000-2,25.000-18.000-2,25.000-21.000-6,25.000-22.000-11,25.000-22.000-11,25.000-21.000-11,12.000-12.000-9,1.000 1.000-8,-1.000-1.000-7,1.000 1.000-8,-13.000 7.000-2,-25.000 16.000 3,-25.000 15.000 3,-25.000 17.000 3</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3"/>
    </inkml:context>
    <inkml:brush xml:id="br0">
      <inkml:brushProperty name="width" value="0.0489507503807545" units="cm"/>
      <inkml:brushProperty name="height" value="0.0489507503807545" units="cm"/>
      <inkml:brushProperty name="color" value="#f2395b"/>
      <inkml:brushProperty name="ignorePressure" value="0"/>
    </inkml:brush>
  </inkml:definitions>
  <inkml:trace contextRef="#ctx0" brushRef="#br0">28600.000 18950.000 449,'-25.000'-24.000'0,"0.000"4.000"0,0.000 3.000 0,0.000 3.000 0,4.000 9.000 9,10.000 16.000 18,10.000 15.000 19,9.000 17.000 18,9.000 17.000 5,9.000 23.000-7,10.000 22.000-7,10.000 22.000-8,7.000 26.000-5,6.000 31.000-6,7.000 32.000-4,6.000 31.000-6,7.000 17.000-6,10.000 3.000-8,10.000 3.000-9,9.000 4.000-7,-1.000-10.000-9,-8.000-22.000-7,-10.000-22.000-8,-9.000-21.000-7,-2.000-10.000-4,6.000 3.000 0,7.000 3.000 0,6.000 4.000 1,-7.000-18.000-4,-18.000-37.000-7,-19.000-38.000-6,-18.000-37.000-7</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3"/>
    </inkml:context>
    <inkml:brush xml:id="br0">
      <inkml:brushProperty name="width" value="0.0400072112679482" units="cm"/>
      <inkml:brushProperty name="height" value="0.0400072112679482" units="cm"/>
      <inkml:brushProperty name="color" value="#f2395b"/>
      <inkml:brushProperty name="ignorePressure" value="0"/>
    </inkml:brush>
  </inkml:definitions>
  <inkml:trace contextRef="#ctx0" brushRef="#br0">29750.000 19050.000 549,'-19.000'-88.000'82,"13.000"26.000"-9,12.000 24.000-7,13.000 26.000-9,12.000 21.000-8,13.000 19.000-6,12.000 19.000-7,13.000 19.000-7,1.000 9.000-14,-9.000 0.000-17,-10.000 0.000-20,-8.000 0.000-18,-8.000-4.000-14,-2.000-5.000-8,-3.000-7.000-9,-3.000-5.000-9</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4"/>
    </inkml:context>
    <inkml:brush xml:id="br0">
      <inkml:brushProperty name="width" value="0.0318165943026543" units="cm"/>
      <inkml:brushProperty name="height" value="0.0318165943026543" units="cm"/>
      <inkml:brushProperty name="color" value="#f2395b"/>
      <inkml:brushProperty name="ignorePressure" value="0"/>
    </inkml:brush>
  </inkml:definitions>
  <inkml:trace contextRef="#ctx0" brushRef="#br0">33250.000 20650.000 691,'45.000'23.000'97,"-9.000"-3.000"-19,-10.000-3.000-19,-8.000-2.000-19,-4.000 2.000-17,3.000 9.000-11,3.000 10.000-14,4.000 10.000-11</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4"/>
    </inkml:context>
    <inkml:brush xml:id="br0">
      <inkml:brushProperty name="width" value="0.0219999961555004" units="cm"/>
      <inkml:brushProperty name="height" value="0.0219999961555004" units="cm"/>
      <inkml:brushProperty name="color" value="#f2395b"/>
      <inkml:brushProperty name="ignorePressure" value="0"/>
    </inkml:brush>
  </inkml:definitions>
  <inkml:trace contextRef="#ctx0" brushRef="#br0">33000.000 21500.000 999,'112.000'23.000'-2,"-24.000"-3.000"-14,-26.000-3.000-14,-24.000-2.000-14</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5"/>
    </inkml:context>
    <inkml:brush xml:id="br0">
      <inkml:brushProperty name="width" value="0.0464180186390877" units="cm"/>
      <inkml:brushProperty name="height" value="0.0464180186390877" units="cm"/>
      <inkml:brushProperty name="color" value="#f2395b"/>
      <inkml:brushProperty name="ignorePressure" value="0"/>
    </inkml:brush>
  </inkml:definitions>
  <inkml:trace contextRef="#ctx0" brushRef="#br0">24000.000 29250.000 473,'-25.000'56.000'137,"0.000"13.000"-29,0.000 12.000-30,0.000 13.000-30,-5.000 13.000-16,-9.000 17.000-4,-10.000 15.000-5,-8.000 16.000-4,-8.000 21.000-4,-2.000 29.000-2,-3.000 28.000-2,-3.000 28.000-2,1.000 3.000-4,6.000-22.000-4,7.000-22.000-5,6.000-21.000-4,9.000-28.000-6,13.000-30.000-6,12.000-32.000-7,13.000-30.000-7,10.000-29.000-6,10.000-25.000-2,10.000-25.000-3,9.000-25.000-3,9.000-27.000 0,9.000-28.000 0,10.000-28.000 3,10.000-27.000 1,-3.000-5.000 4,-11.000 23.000 7,-14.000 22.000 6,-11.000 22.000 6</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5"/>
    </inkml:context>
    <inkml:brush xml:id="br0">
      <inkml:brushProperty name="width" value="0.0488309971988201" units="cm"/>
      <inkml:brushProperty name="height" value="0.0488309971988201" units="cm"/>
      <inkml:brushProperty name="color" value="#f2395b"/>
      <inkml:brushProperty name="ignorePressure" value="0"/>
    </inkml:brush>
  </inkml:definitions>
  <inkml:trace contextRef="#ctx0" brushRef="#br0">24000.000 29950.000 450,'3.000'-52.000'1,"6.000"-3.000"1,7.000-3.000 1,6.000-2.000 2,1.000 3.000 4,-3.000 14.000 10,-3.000 11.000 9,-2.000 14.000 9,-3.000 16.000 6,1.000 22.000 3,-1.000 22.000 5,1.000 23.000 3,-3.000 16.000-1,-2.000 13.000-7,-3.000 12.000-7,-3.000 13.000-8,-2.000 15.000-5,0.000 19.000-5,0.000 19.000-5,0.000 19.000-5,-2.000 4.000-4,-3.000-9.000-5,-3.000-10.000-5,-2.000-8.000-5,-3.000-15.000-2,1.000-19.000 3,-1.000-18.000 0,1.000-19.000 2,-3.000-19.000-6,-2.000-19.000-10,-3.000-18.000-13,-3.000-19.000-11,-4.000-18.000-5,-3.000-15.000 5,-3.000-15.000 4,-2.000-16.000 3,-6.000-13.000 5,-6.000-9.000 5,-6.000-10.000 5,-6.000-8.000 4,-2.000-3.000 4,3.000 7.000 2,3.000 6.000 1,4.000 7.000 1,8.000 8.000 11,17.000 14.000 19,15.000 11.000 20,16.000 14.000 18,16.000 7.000 3,20.000 3.000-12,18.000 3.000-15,20.000 4.000-12,10.000-3.000-9,3.000-5.000-6,3.000-7.000-5,4.000-5.000-5,1.000-9.000-2,0.000-9.000 1,0.000-10.000 0,0.000-8.000 0,-5.000-8.000-2,-9.000-2.000-9,-10.000-3.000-8,-8.000-3.000-7,-12.000 4.000-7,-12.000 13.000-7,-13.000 12.000-6,-12.000 13.000-6</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2"/>
    </inkml:context>
    <inkml:brush xml:id="br0">
      <inkml:brushProperty name="width" value="0.0432446375489235" units="cm"/>
      <inkml:brushProperty name="height" value="0.0432446375489235" units="cm"/>
      <inkml:brushProperty name="color" value="#f2395b"/>
      <inkml:brushProperty name="ignorePressure" value="0"/>
    </inkml:brush>
  </inkml:definitions>
  <inkml:trace contextRef="#ctx0" brushRef="#br0">54250.000 42000.000 508,'-24.000'115.000'141,"4.000"-18.000"-34,3.000-19.000-32,3.000-18.000-32,3.000-10.000-18,3.000 0.000-4,3.000 0.000-2,4.000 0.000-4,4.000 0.000-2,6.000 0.000-2,7.000 0.000-2,6.000 0.000-2,6.000-2.000-3,6.000-3.000-2,7.000-3.000-4,6.000-2.000-3,3.000-6.000-6,0.000-6.000-7,0.000-6.000-9,0.000-6.000-7,0.000-6.000-6,0.000-2.000-7,0.000-3.000-5,0.000-3.000-6,-4.000-4.000 2,-5.000-3.000 9,-7.000-3.000 9,-5.000-2.000 9</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6"/>
    </inkml:context>
    <inkml:brush xml:id="br0">
      <inkml:brushProperty name="width" value="0.0526213459670544" units="cm"/>
      <inkml:brushProperty name="height" value="0.0526213459670544" units="cm"/>
      <inkml:brushProperty name="color" value="#f2395b"/>
      <inkml:brushProperty name="ignorePressure" value="0"/>
    </inkml:brush>
  </inkml:definitions>
  <inkml:trace contextRef="#ctx0" brushRef="#br0">25050.000 29750.000 418,'1.000'-75.000'44,"4.000"50.000"8,3.000 50.000 5,3.000 50.000 6,-4.000 31.000-2,-8.000 13.000-11,-10.000 12.000-12,-9.000 13.000-10,-5.000 12.000-11,0.000 13.000-9,0.000 12.000-9,0.000 13.000-10,1.000-7.000-5,4.000-24.000-3,3.000-26.000-3,3.000-24.000-2,6.000-26.000-4,9.000-24.000-5,10.000-26.000-6,10.000-24.000-4,10.000-28.000-2,13.000-27.000 4,12.000-28.000 3,13.000-28.000 3,6.000-10.000 5,0.000 9.000 4,0.000 10.000 7,0.000 10.000 4,-5.000 10.000 8,-9.000 13.000 8,-10.000 12.000 8,-8.000 13.000 8,-9.000 12.000 8,-6.000 13.000 7,-6.000 12.000 6,-6.000 13.000 7,-6.000 13.000 2,-2.000 17.000-2,-3.000 15.000-4,-3.000 16.000-3,-4.000 5.000-3,-3.000-2.000-5,-3.000-3.000-4,-2.000-3.000-5,-1.000-7.000-4,3.000-9.000-5,3.000-10.000-5,4.000-8.000-5,5.000-11.000-5,10.000-8.000-4,10.000-10.000-6,9.000-9.000-5,9.000-10.000-4,9.000-9.000-3,10.000-10.000-4,10.000-8.000-3,4.000-14.000-2,0.000-15.000 0,0.000-15.000 1,0.000-16.000 0,-4.000-8.000 2,-5.000 0.000 6,-7.000 0.000 5,-5.000 0.000 5,-9.000 4.000 5,-9.000 10.000 5,-10.000 10.000 6,-8.000 9.000 4,-8.000 7.000 6,-2.000 7.000 6,-3.000 6.000 5,-3.000 7.000 7,-6.000 7.000 4,-5.000 9.000 3,-7.000 10.000 4,-5.000 10.000 2,-4.000 8.000 3,0.000 10.000-1,0.000 10.000 0,0.000 9.000 1,1.000 10.000-5,4.000 14.000-7,3.000 11.000-7,3.000 14.000-8,3.000 2.000-6,3.000-6.000-4,3.000-6.000-3,4.000-6.000-4,5.000-24.000-9,10.000-41.000-11,10.000-40.000-12,9.000-40.000-12,4.000-23.000-3,1.000-3.000 8,-1.000-3.000 7,1.000-2.000 7,-4.000 2.000 4,-6.000 9.000 3,-6.000 10.000 2,-6.000 10.000 1,-10.000 11.000-2,-12.000 17.000-8,-13.000 15.000-7,-12.000 16.000-9,-4.000 10.000-2,7.000 7.000 1,6.000 6.000 2,7.000 7.000 2</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7"/>
    </inkml:context>
    <inkml:brush xml:id="br0">
      <inkml:brushProperty name="width" value="0.0472276508808136" units="cm"/>
      <inkml:brushProperty name="height" value="0.0472276508808136" units="cm"/>
      <inkml:brushProperty name="color" value="#f2395b"/>
      <inkml:brushProperty name="ignorePressure" value="0"/>
    </inkml:brush>
  </inkml:definitions>
  <inkml:trace contextRef="#ctx0" brushRef="#br0">26700.000 29950.000 465,'-47.000'-22.000'106,"6.000"6.000"-23,7.000 7.000-21,6.000 6.000-23,1.000 4.000-12,-3.000 4.000-2,-3.000 3.000-2,-2.000 3.000-2,-1.000 4.000-2,3.000 7.000-1,3.000 6.000-2,4.000 7.000-1,1.000 2.000-1,0.000 1.000-3,0.000-1.000-1,0.000 1.000-2,3.000-1.000-3,6.000 1.000-2,7.000-1.000-2,6.000 1.000-4,3.000-1.000 0,0.000 1.000-1,0.000-1.000 0,0.000 1.000-1,0.000 1.000 1,0.000 3.000 0,0.000 3.000 0,0.000 4.000 0,0.000 1.000 1,0.000 0.000 0,0.000 0.000 0,0.000 0.000 1,0.000 1.000 1,0.000 4.000 3,0.000 3.000 3,0.000 3.000 2,0.000-2.000 1,0.000-6.000-1,0.000-6.000-1,0.000-6.000-2,1.000-6.000-1,4.000-2.000 0,3.000-3.000-1,3.000-3.000-1,1.000-2.000-1,1.000 0.000 0,-1.000 0.000 0,1.000 0.000-1,-1.000 0.000 0,1.000 0.000-1,-1.000 0.000 0,1.000 0.000-1,-1.000 0.000 1,1.000 0.000 0,-1.000 0.000 0,1.000 0.000 2,2.000-4.000-1,7.000-5.000 1,6.000-7.000 0,7.000-5.000 0,0.000-6.000 1,-2.000-3.000 0,-3.000-3.000-1,-3.000-2.000 2,-1.000-6.000-2,4.000-6.000-1,3.000-6.000-1,3.000-6.000-2,-1.000-4.000-1,-2.000 1.000-2,-3.000-1.000-1,-3.000 1.000-2,-2.000-6.000 0,0.000-8.000 2,0.000-10.000 1,0.000-9.000 1,-2.000-7.000 2,-3.000-3.000 0,-3.000-3.000 2,-2.000-2.000 0,-5.000-3.000 2,-2.000 1.000 0,-3.000-1.000 0,-3.000 1.000 2,-4.000 2.000 0,-3.000 7.000 3,-3.000 6.000 1,-2.000 7.000 2,-5.000 5.000 1,-2.000 7.000 0,-3.000 6.000 1,-3.000 7.000 0,-1.000 4.000 1,4.000 3.000 0,3.000 3.000 0,3.000 4.000 1,-4.000 4.000-3,-8.000 6.000-4,-10.000 7.000-6,-9.000 6.000-4,-4.000 10.000-3,4.000 17.000 2,3.000 15.000 1,3.000 16.000 1,6.000 9.000-5,9.000 3.000-14,10.000 3.000-12,10.000 4.000-13,2.000-6.000-10,-3.000-11.000-6,-3.000-14.000-5,-2.000-11.000-7</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7"/>
    </inkml:context>
    <inkml:brush xml:id="br0">
      <inkml:brushProperty name="width" value="0.0469659417867661" units="cm"/>
      <inkml:brushProperty name="height" value="0.0469659417867661" units="cm"/>
      <inkml:brushProperty name="color" value="#f2395b"/>
      <inkml:brushProperty name="ignorePressure" value="0"/>
    </inkml:brush>
  </inkml:definitions>
  <inkml:trace contextRef="#ctx0" brushRef="#br0">27350.000 30800.000 468,'46.000'-2.000'6,"-5.000"-3.000"13,-7.000-3.000 13,-5.000-2.000 12,-3.000 0.000 7,4.000 7.000-1,3.000 6.000 1,3.000 7.000-1,-2.000 8.000-5,-6.000 14.000-12,-6.000 11.000-11,-6.000 14.000-12,-7.000 7.000-6,-6.000 3.000-2,-6.000 3.000 0,-6.000 4.000-1,-7.000-1.000-2,-6.000-3.000 0,-6.000-3.000-2,-6.000-2.000 0,-2.000-6.000-1,3.000-6.000 2,3.000-6.000 1,4.000-6.000 1,4.000-4.000 1,6.000 1.000-1,7.000-1.000 0,6.000 1.000 0,7.000-3.000 1,10.000-2.000 5,10.000-3.000 5,9.000-3.000 4,4.000-1.000 2,1.000 4.000-2,-1.000 3.000-2,1.000 3.000-1,-3.000 3.000-2,-2.000 3.000-1,-3.000 3.000-3,-3.000 4.000-1,-7.000 5.000-2,-9.000 10.000-2,-10.000 10.000-3,-8.000 9.000-1,-15.000 10.000-3,-19.000 14.000-3,-18.000 11.000-4,-19.000 14.000-4,-8.000 5.000-5,3.000 1.000-6,3.000-1.000-7,4.000 1.000-5,5.000-13.000-2,10.000-25.000 3,10.000-25.000 4,9.000-25.000 4,7.000-16.000-1,7.000-6.000-7,6.000-6.000-5,7.000-6.000-6</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8"/>
    </inkml:context>
    <inkml:brush xml:id="br0">
      <inkml:brushProperty name="width" value="0.0450396575033665" units="cm"/>
      <inkml:brushProperty name="height" value="0.0450396575033665" units="cm"/>
      <inkml:brushProperty name="color" value="#f2395b"/>
      <inkml:brushProperty name="ignorePressure" value="0"/>
    </inkml:brush>
  </inkml:definitions>
  <inkml:trace contextRef="#ctx0" brushRef="#br0">28800.000 30600.000 488,'-40.000'0.000'10,"23.000"0.000"20,22.000 0.000 20,22.000 0.000 21,18.000-5.000 4,16.000-9.000-12,15.000-10.000-11,17.000-8.000-12,16.000-6.000-7,19.000 1.000-6,19.000-1.000-3,19.000 1.000-5,-2.000 4.000-6,-22.000 9.000-8,-22.000 10.000-9,-21.000 10.000-7,-18.000 5.000-5,-12.000 4.000-2,-13.000 3.000-1,-12.000 3.000-3,-12.000 4.000-1,-8.000 7.000 0,-10.000 6.000 0,-9.000 7.000 0,-9.000-1.000-8,-5.000-6.000-14,-7.000-6.000-14,-5.000-6.000-14</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8"/>
    </inkml:context>
    <inkml:brush xml:id="br0">
      <inkml:brushProperty name="width" value="0.0522974468767643" units="cm"/>
      <inkml:brushProperty name="height" value="0.0522974468767643" units="cm"/>
      <inkml:brushProperty name="color" value="#f2395b"/>
      <inkml:brushProperty name="ignorePressure" value="0"/>
    </inkml:brush>
  </inkml:definitions>
  <inkml:trace contextRef="#ctx0" brushRef="#br0">29650.000 29700.000 420,'-47.000'-25.000'6,"6.000"0.000"12,7.000 0.000 13,6.000 0.000 11,4.000 7.000 9,4.000 17.000 4,3.000 15.000 6,3.000 16.000 4,3.000 27.000-2,3.000 42.000-9,3.000 40.000-10,4.000 41.000-10,-1.000 20.000-8,-3.000 0.000-8,-3.000 0.000-8,-2.000 0.000-9,-3.000 1.000-9,1.000 4.000-12,-1.000 3.000-12,1.000 3.000-12,1.000-19.000-1,3.000-41.000 8,3.000-40.000 9,4.000-40.000 9,1.000-25.000-4,0.000-5.000-18,0.000-7.000-17,0.000-5.000-17</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9"/>
    </inkml:context>
    <inkml:brush xml:id="br0">
      <inkml:brushProperty name="width" value="0.048345785588026" units="cm"/>
      <inkml:brushProperty name="height" value="0.048345785588026" units="cm"/>
      <inkml:brushProperty name="color" value="#f2395b"/>
      <inkml:brushProperty name="ignorePressure" value="0"/>
    </inkml:brush>
  </inkml:definitions>
  <inkml:trace contextRef="#ctx0" brushRef="#br0">32750.000 29350.000 455,'-4.000'-43.000'11,"-5.000"17.000"25,-7.000 15.000 24,-5.000 16.000 23,-8.000 18.000 3,-5.000 22.000-16,-7.000 22.000-18,-5.000 23.000-17,-11.000 13.000-10,-11.000 6.000-3,-14.000 7.000-3,-11.000 6.000-3,-4.000-2.000-6,6.000-9.000-8,7.000-10.000-9,6.000-8.000-8,6.000-9.000-3,6.000-6.000 4,7.000-6.000 2,6.000-6.000 3,17.000-12.000 4,28.000-15.000 8,28.000-15.000 5,29.000-16.000 8,21.000-13.000 1,16.000-9.000-1,15.000-10.000-1,17.000-8.000-2,5.000-3.000-5,-3.000 7.000-7,-3.000 6.000-7,-2.000 7.000-8,-9.000 5.000-6,-12.000 7.000-4,-13.000 6.000-6,-12.000 7.000-4,-12.000 2.000-3,-8.000 1.000-2,-10.000-1.000-1,-9.000 1.000-2,-9.000 1.000-1,-5.000 3.000 1,-7.000 3.000 0,-5.000 4.000 0</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9"/>
    </inkml:context>
    <inkml:brush xml:id="br0">
      <inkml:brushProperty name="width" value="0.0477041453123093" units="cm"/>
      <inkml:brushProperty name="height" value="0.0477041453123093" units="cm"/>
      <inkml:brushProperty name="color" value="#f2395b"/>
      <inkml:brushProperty name="ignorePressure" value="0"/>
    </inkml:brush>
  </inkml:definitions>
  <inkml:trace contextRef="#ctx0" brushRef="#br0">32850.000 29850.000 461,'-25.000'-24.000'3,"0.000"4.000"9,0.000 3.000 7,0.000 3.000 8,0.000 3.000 8,0.000 3.000 9,0.000 3.000 10,0.000 4.000 9,1.000 7.000-1,4.000 13.000-8,3.000 12.000-9,3.000 13.000-9,1.000 13.000-8,1.000 17.000-6,-1.000 15.000-5,1.000 16.000-7,-4.000 13.000-4,-6.000 14.000-4,-6.000 11.000-5,-6.000 14.000-4,-4.000 8.000-6,1.000 7.000-9,-1.000 6.000-8,1.000 7.000-9,4.000-10.000-7,9.000-25.000-3,10.000-25.000-4,10.000-25.000-4,2.000-21.000-1,-3.000-15.000 5,-3.000-15.000 4,-2.000-16.000 5</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39"/>
    </inkml:context>
    <inkml:brush xml:id="br0">
      <inkml:brushProperty name="width" value="0.0571128502488136" units="cm"/>
      <inkml:brushProperty name="height" value="0.0571128502488136" units="cm"/>
      <inkml:brushProperty name="color" value="#f2395b"/>
      <inkml:brushProperty name="ignorePressure" value="0"/>
    </inkml:brush>
  </inkml:definitions>
  <inkml:trace contextRef="#ctx0" brushRef="#br0">34800.000 29600.000 385,'-29.000'-40.000'76,"-5.000"23.000"-3,-7.000 22.000-4,-5.000 22.000-3,-4.000 15.000-6,0.000 9.000-9,0.000 10.000-9,0.000 10.000-10,1.000 7.000-6,4.000 6.000-2,3.000 7.000-4,3.000 6.000-1,-1.000 10.000-4,-2.000 17.000-2,-3.000 15.000-1,-3.000 16.000-4,4.000-2.000-2,13.000-19.000-3,12.000-18.000-5,13.000-19.000-3,7.000-13.000-6,4.000-6.000-6,3.000-6.000-7,3.000-6.000-7,9.000-7.000-2,16.000-6.000 4,15.000-6.000 2,17.000-6.000 2,8.000-9.000 0,4.000-8.000-5,3.000-10.000-5,3.000-9.000-5,-7.000-5.000 0,-15.000 0.000 2,-15.000 0.000 4,-16.000 0.000 2,-8.000 0.000 2,0.000 0.000-2,0.000 0.000 0,0.000 0.000-2</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0"/>
    </inkml:context>
    <inkml:brush xml:id="br0">
      <inkml:brushProperty name="width" value="0.0512581691145897" units="cm"/>
      <inkml:brushProperty name="height" value="0.0512581691145897" units="cm"/>
      <inkml:brushProperty name="color" value="#f2395b"/>
      <inkml:brushProperty name="ignorePressure" value="0"/>
    </inkml:brush>
  </inkml:definitions>
  <inkml:trace contextRef="#ctx0" brushRef="#br0">35750.000 29850.000 429,'-4.000'-43.000'10,"-5.000"17.000"23,-7.000 15.000 20,-5.000 16.000 22,-8.000 18.000 4,-5.000 22.000-16,-7.000 22.000-16,-5.000 23.000-14,-9.000 13.000-11,-9.000 6.000-5,-10.000 7.000-4,-8.000 6.000-6,-4.000 3.000-3,3.000 0.000-3,3.000 0.000-3,4.000 0.000-2,5.000-10.000-6,10.000-18.000-8,10.000-19.000-8,9.000-18.000-8,10.000-20.000-6,14.000-18.000 0,11.000-19.000-2,14.000-18.000-2,16.000-23.000 3,22.000-24.000 4,22.000-26.000 5,23.000-24.000 6,10.000-12.000 2,0.000 4.000 0,0.000 3.000 0,0.000 3.000 1,-5.000 9.000 2,-9.000 16.000 6,-10.000 15.000 6,-8.000 17.000 6,-12.000 13.000 6,-12.000 13.000 8,-13.000 12.000 8,-12.000 13.000 8,-7.000 9.000 7,1.000 6.000 7,-1.000 7.000 7,1.000 6.000 8,-4.000 7.000-1,-6.000 10.000-7,-6.000 10.000-9,-6.000 9.000-7,-4.000 7.000-5,1.000 7.000-2,-1.000 6.000-4,1.000 7.000-2,1.000-3.000-3,3.000-8.000-3,3.000-10.000-5,4.000-9.000-3,4.000-10.000-4,6.000-9.000-2,7.000-10.000-3,6.000-8.000-2,4.000-11.000-5,4.000-8.000-5,3.000-10.000-5,3.000-9.000-5,3.000-15.000-3,3.000-18.000-2,3.000-19.000-2,4.000-18.000-1,-1.000-10.000 1,-3.000 0.000 3,-3.000 0.000 4,-2.000 0.000 3,-1.000 3.000 4,3.000 6.000 7,3.000 7.000 5,4.000 6.000 6,-1.000 6.000 5,-3.000 6.000 2,-3.000 7.000 2,-2.000 6.000 3,-5.000 9.000 8,-2.000 13.000 15,-3.000 12.000 15,-3.000 13.000 14,-7.000 15.000 2,-9.000 19.000-12,-10.000 19.000-10,-8.000 19.000-11,-8.000 13.000-7,-2.000 10.000-6,-3.000 10.000-4,-3.000 9.000-4,-2.000 2.000-4,0.000-2.000-4,0.000-3.000-2,0.000-3.000-5,1.000-9.000-4,4.000-11.000-6,3.000-14.000-6,3.000-11.000-6,7.000-20.000-6,14.000-24.000-5,11.000-26.000-6,14.000-24.000-5,7.000-13.000 0,3.000 0.000 7,3.000 0.000 7,4.000 0.000 6,1.000 0.000 5,0.000 0.000 2,0.000 0.000 2,0.000 0.000 2,-2.000 4.000 0,-3.000 10.000 2,-3.000 10.000 0,-2.000 9.000 0,-6.000 4.000 1,-6.000 1.000-1,-6.000-1.000 1,-6.000 1.000-1,-4.000-1.000 1,1.000 1.000 0,-1.000-1.000 1,1.000 1.000 0</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0"/>
    </inkml:context>
    <inkml:brush xml:id="br0">
      <inkml:brushProperty name="width" value="0.0558810718357563" units="cm"/>
      <inkml:brushProperty name="height" value="0.0558810718357563" units="cm"/>
      <inkml:brushProperty name="color" value="#f2395b"/>
      <inkml:brushProperty name="ignorePressure" value="0"/>
    </inkml:brush>
  </inkml:definitions>
  <inkml:trace contextRef="#ctx0" brushRef="#br0">37450.000 29400.000 393,'-24.000'-121.000'63,"4.000"60.000"7,3.000 60.000 7,3.000 59.000 8,1.000 38.000-4,1.000 20.000-15,-1.000 18.000-15,1.000 20.000-15,-1.000 17.000-11,1.000 20.000-4,-1.000 18.000-5,1.000 20.000-5,-3.000 14.000-6,-2.000 14.000-11,-3.000 11.000-8,-3.000 14.000-11,-2.000 2.000-10,0.000-6.000-12,0.000-6.000-14,0.000-6.000-11,3.000-29.000 0,6.000-49.000 14,7.000-51.000 15,6.000-49.000 13,1.000-29.000 5,-3.000-6.000-3,-3.000-6.000-5,-2.000-6.000-4</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3"/>
    </inkml:context>
    <inkml:brush xml:id="br0">
      <inkml:brushProperty name="width" value="0.0420964397490025" units="cm"/>
      <inkml:brushProperty name="height" value="0.0420964397490025" units="cm"/>
      <inkml:brushProperty name="color" value="#f2395b"/>
      <inkml:brushProperty name="ignorePressure" value="0"/>
    </inkml:brush>
  </inkml:definitions>
  <inkml:trace contextRef="#ctx0" brushRef="#br0">54800.000 41950.000 522,'-46.000'-46.000'5,"10.000"10.000"8,10.000 10.000 10,9.000 9.000 9,2.000 7.000 6,-2.000 7.000 4,-3.000 6.000 5,-3.000 7.000 4,-1.000 11.000-3,4.000 20.000-6,3.000 18.000-9,3.000 20.000-7,-1.000 14.000-6,-2.000 14.000-5,-3.000 11.000-4,-3.000 14.000-4,-4.000 8.000-2,-3.000 7.000 0,-3.000 6.000 2,-2.000 7.000 0,0.000-12.000-15,7.000-28.000-34,6.000-28.000-32,7.000-27.000-34</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0"/>
    </inkml:context>
    <inkml:brush xml:id="br0">
      <inkml:brushProperty name="width" value="0.0472075007855892" units="cm"/>
      <inkml:brushProperty name="height" value="0.0472075007855892" units="cm"/>
      <inkml:brushProperty name="color" value="#f2395b"/>
      <inkml:brushProperty name="ignorePressure" value="0"/>
    </inkml:brush>
  </inkml:definitions>
  <inkml:trace contextRef="#ctx0" brushRef="#br0">37850.000 30300.000 466,'-24.000'-19.000'11,"4.000"13.000"22,3.000 12.000 23,3.000 13.000 23,3.000 13.000 4,3.000 17.000-13,3.000 15.000-13,4.000 16.000-12,5.000 7.000-11,10.000 1.000-7,10.000-1.000-7,9.000 1.000-7,6.000-9.000-7,3.000-15.000-10,3.000-15.000-9,4.000-16.000-8,4.000-13.000-9,6.000-9.000-10,7.000-10.000-9,6.000-8.000-9,-2.000-8.000-1,-9.000-2.000 10,-10.000-3.000 9,-8.000-3.000 8,-8.000-2.000 4,-2.000 0.000-4,-3.000 0.000-2,-3.000 0.000-5</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1"/>
    </inkml:context>
    <inkml:brush xml:id="br0">
      <inkml:brushProperty name="width" value="0.0471578165888786" units="cm"/>
      <inkml:brushProperty name="height" value="0.0471578165888786" units="cm"/>
      <inkml:brushProperty name="color" value="#f2395b"/>
      <inkml:brushProperty name="ignorePressure" value="0"/>
    </inkml:brush>
  </inkml:definitions>
  <inkml:trace contextRef="#ctx0" brushRef="#br0">38550.000 30150.000 466,'-71.000'-24.000'5,"10.000"4.000"15,10.000 3.000 15,9.000 3.000 14,7.000 7.000 8,7.000 14.000-1,6.000 11.000 1,7.000 14.000 0,2.000 11.000-4,1.000 14.000-9,-1.000 11.000-8,1.000 14.000-9,-1.000 11.000-8,1.000 14.000-6,-1.000 11.000-8,1.000 14.000-6,-1.000 5.000-8,1.000 1.000-10,-1.000-1.000-10,1.000 1.000-9,-1.000-13.000-2,1.000-25.000 5,-1.000-25.000 5,1.000-25.000 6,-1.000-15.000-5,1.000-2.000-13,-1.000-3.000-13,1.000-3.000-14</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1"/>
    </inkml:context>
    <inkml:brush xml:id="br0">
      <inkml:brushProperty name="width" value="0.0515868812799454" units="cm"/>
      <inkml:brushProperty name="height" value="0.0515868812799454" units="cm"/>
      <inkml:brushProperty name="color" value="#f2395b"/>
      <inkml:brushProperty name="ignorePressure" value="0"/>
    </inkml:brush>
  </inkml:definitions>
  <inkml:trace contextRef="#ctx0" brushRef="#br0">38600.000 29100.000 426,'93.000'-19.000'36,"-11.000"13.000"-7,-14.000 12.000-7,-11.000 13.000-6,-6.000 13.000 4,4.000 17.000 14,3.000 15.000 13,3.000 16.000 14,-2.000 12.000 3,-6.000 9.000-10,-6.000 10.000-9,-6.000 10.000-10,-13.000 13.000-7,-19.000 19.000-1,-18.000 19.000-4,-19.000 19.000-3,-19.000 10.000-7,-19.000 4.000-14,-18.000 3.000-13,-19.000 3.000-14,1.000-19.000-2,22.000-41.000 6,22.000-40.000 8,23.000-40.000 6,10.000-23.000-9,0.000-3.000-26,0.000-3.000-25,0.000-2.000-25</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1"/>
    </inkml:context>
    <inkml:brush xml:id="br0">
      <inkml:brushProperty name="width" value="0.0434060916304588" units="cm"/>
      <inkml:brushProperty name="height" value="0.0434060916304588" units="cm"/>
      <inkml:brushProperty name="color" value="#f2395b"/>
      <inkml:brushProperty name="ignorePressure" value="0"/>
    </inkml:brush>
  </inkml:definitions>
  <inkml:trace contextRef="#ctx0" brushRef="#br0">39750.000 30200.000 506,'92.000'-65.000'111,"-16.000"23.000"-16,-15.000 22.000-15,-15.000 22.000-15,-12.000 16.000-14,-6.000 14.000-11,-6.000 11.000-13,-6.000 14.000-12,-12.000 13.000-8,-15.000 16.000-5,-15.000 15.000-3,-16.000 17.000-5,-12.000 5.000-2,-5.000-3.000 2,-7.000-3.000 1,-5.000-2.000 0,-1.000-8.000-2,6.000-8.000-6,7.000-10.000-7,6.000-9.000-6,6.000-13.000 0,6.000-16.000 9,7.000-15.000 8,6.000-15.000 8,17.000-12.000 6,28.000-6.000 1,28.000-6.000 2,29.000-6.000 2,15.000-10.000-5,3.000-12.000-9,3.000-13.000-10,4.000-12.000-10,1.000-5.000-8,0.000 3.000-3,0.000 3.000-5,0.000 4.000-4,-10.000 5.000 0,-18.000 10.000 4,-19.000 10.000 6,-18.000 9.000 4,-10.000 2.000 3,0.000-2.000 2,0.000-3.000 2,0.000-3.000 2</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2"/>
    </inkml:context>
    <inkml:brush xml:id="br0">
      <inkml:brushProperty name="width" value="0.0531352311372757" units="cm"/>
      <inkml:brushProperty name="height" value="0.0531352311372757" units="cm"/>
      <inkml:brushProperty name="color" value="#f2395b"/>
      <inkml:brushProperty name="ignorePressure" value="0"/>
    </inkml:brush>
  </inkml:definitions>
  <inkml:trace contextRef="#ctx0" brushRef="#br0">41150.000 29450.000 414,'1.000'-49.000'0,"4.000"4.000"3,3.000 3.000 2,3.000 3.000 2,1.000 1.000 4,1.000 1.000 8,-1.000-1.000 8,1.000 1.000 8,-4.000 12.000 7,-6.000 25.000 5,-6.000 25.000 7,-6.000 25.000 6,-7.000 15.000-2,-6.000 7.000-9,-6.000 6.000-10,-6.000 7.000-9,-1.000 4.000-6,7.000 3.000-3,6.000 3.000-3,7.000 4.000-3,4.000-3.000-4,3.000-5.000-4,3.000-7.000-3,4.000-5.000-6,4.000-6.000-1,6.000-3.000 1,7.000-3.000 0,6.000-2.000 0,3.000-3.000-3,0.000 1.000-5,0.000-1.000-6,0.000 1.000-7,-4.000 2.000-4,-5.000 7.000-6,-7.000 6.000-4,-5.000 7.000-5,-12.000 4.000-1,-16.000 3.000 1,-15.000 3.000 3,-15.000 4.000 1,-7.000-6.000 3,3.000-11.000 5,3.000-14.000 4,4.000-11.000 4,4.000-14.000 0,6.000-11.000-3,7.000-14.000-4,6.000-11.000-2</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2"/>
    </inkml:context>
    <inkml:brush xml:id="br0">
      <inkml:brushProperty name="width" value="0.0512215904891491" units="cm"/>
      <inkml:brushProperty name="height" value="0.0512215904891491" units="cm"/>
      <inkml:brushProperty name="color" value="#f2395b"/>
      <inkml:brushProperty name="ignorePressure" value="0"/>
    </inkml:brush>
  </inkml:definitions>
  <inkml:trace contextRef="#ctx0" brushRef="#br0">42300.000 29450.000 429,'-71.000'7.000'88,"10.000"17.000"-14,10.000 15.000-15,9.000 16.000-14,7.000 10.000-7,7.000 7.000 0,6.000 6.000 2,7.000 7.000 1,4.000 7.000-3,3.000 9.000-7,3.000 10.000-6,4.000 10.000-6,2.000 0.000-5,4.000-5.000-4,3.000-7.000-3,3.000-5.000-3,4.000-12.000-5,7.000-16.000-4,6.000-15.000-4,7.000-15.000-4,4.000-20.000-3,3.000-21.000-1,3.000-22.000-1,4.000-22.000-2,1.000-19.000-2,0.000-16.000-4,0.000-15.000-5,0.000-15.000-3,-4.000-11.000-1,-5.000-2.000 5,-7.000-3.000 3,-5.000-3.000 3,-6.000-2.000 5,-3.000 0.000 4,-3.000 0.000 5,-2.000 0.000 4,-6.000 3.000 2,-6.000 6.000 2,-6.000 7.000 1,-6.000 6.000 0,-7.000 10.000 3,-6.000 17.000 4,-6.000 15.000 3,-6.000 16.000 3,-2.000 12.000 1,3.000 9.000-2,3.000 10.000-3,4.000 10.000-2,-1.000 13.000-6,-3.000 19.000-11,-3.000 19.000-9,-2.000 19.000-11,2.000 4.000-3,9.000-9.000 2,10.000-10.000 3,10.000-8.000 2,5.000-8.000 2,4.000-2.000 0,3.000-3.000 0,3.000-3.000 1</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2"/>
    </inkml:context>
    <inkml:brush xml:id="br0">
      <inkml:brushProperty name="width" value="0.0494097806513309" units="cm"/>
      <inkml:brushProperty name="height" value="0.0494097806513309" units="cm"/>
      <inkml:brushProperty name="color" value="#f2395b"/>
      <inkml:brushProperty name="ignorePressure" value="0"/>
    </inkml:brush>
  </inkml:definitions>
  <inkml:trace contextRef="#ctx0" brushRef="#br0">43200.000 29800.000 445,'-50.000'23.000'6,"0.000"-3.000"13,0.000-3.000 13,0.000-2.000 12,4.000 0.000 7,10.000 7.000 3,10.000 6.000 1,9.000 7.000 2,6.000 7.000-3,3.000 9.000-9,3.000 10.000-8,4.000 10.000-9,4.000 5.000-6,6.000 4.000-4,7.000 3.000-4,6.000 3.000-3,4.000-2.000-5,4.000-6.000-4,3.000-6.000-6,3.000-6.000-5,4.000-7.000-6,7.000-6.000-6,6.000-6.000-7,7.000-6.000-6,4.000-10.000-3,3.000-12.000 2,3.000-13.000 2,4.000-12.000 1,-4.000-9.000 1,-9.000-2.000-2,-10.000-3.000 0,-8.000-3.000-2,-9.000-1.000-2,-6.000 4.000-1,-6.000 3.000-2,-6.000 3.000-1</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2"/>
    </inkml:context>
    <inkml:brush xml:id="br0">
      <inkml:brushProperty name="width" value="0.0484072007238865" units="cm"/>
      <inkml:brushProperty name="height" value="0.0484072007238865" units="cm"/>
      <inkml:brushProperty name="color" value="#f2395b"/>
      <inkml:brushProperty name="ignorePressure" value="0"/>
    </inkml:brush>
  </inkml:definitions>
  <inkml:trace contextRef="#ctx0" brushRef="#br0">43800.000 29900.000 454,'-27.000'-24.000'6,"-3.000"4.000"13,-3.000 3.000 12,-2.000 3.000 13,-3.000 6.000 6,1.000 9.000 0,-1.000 10.000 1,1.000 10.000 1,-1.000 11.000-3,1.000 17.000-7,-1.000 15.000-5,1.000 16.000-7,-1.000 13.000-5,1.000 14.000-4,-1.000 11.000-3,1.000 14.000-5,-1.000 11.000-5,1.000 14.000-11,-1.000 11.000-9,1.000 14.000-9,2.000-11.000-8,7.000-30.000-4,6.000-32.000-5,7.000-30.000-4,2.000-19.000-7,1.000-2.000-8,-1.000-3.000-8,1.000-3.000-9</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3"/>
    </inkml:context>
    <inkml:brush xml:id="br0">
      <inkml:brushProperty name="width" value="0.0481256358325481" units="cm"/>
      <inkml:brushProperty name="height" value="0.0481256358325481" units="cm"/>
      <inkml:brushProperty name="color" value="#f2395b"/>
      <inkml:brushProperty name="ignorePressure" value="0"/>
    </inkml:brush>
  </inkml:definitions>
  <inkml:trace contextRef="#ctx0" brushRef="#br0">46250.000 30250.000 457,'53.000'-49.000'11,"56.000"4.000"23,57.000 3.000 23,56.000 3.000 22,4.000 6.000 4,-46.000 9.000-18,-47.000 10.000-17,-47.000 10.000-17,15.000-1.000-8,79.000-9.000 0,78.000-10.000 1,78.000-8.000 0,28.000-3.000-3,-22.000 7.000-8,-22.000 6.000-6,-21.000 7.000-9,-31.000 4.000-7,-36.000 3.000-9,-39.000 3.000-9,-36.000 4.000-8,-36.000 4.000-8,-30.000 6.000-5,-32.000 7.000-6,-30.000 6.000-5</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3"/>
    </inkml:context>
    <inkml:brush xml:id="br0">
      <inkml:brushProperty name="width" value="0.0472678244113922" units="cm"/>
      <inkml:brushProperty name="height" value="0.0472678244113922" units="cm"/>
      <inkml:brushProperty name="color" value="#f2395b"/>
      <inkml:brushProperty name="ignorePressure" value="0"/>
    </inkml:brush>
  </inkml:definitions>
  <inkml:trace contextRef="#ctx0" brushRef="#br0">46350.000 31100.000 465,'-44.000'-25.000'7,"13.000"0.000"14,12.000 0.000 14,13.000 0.000 14,13.000 1.000 5,17.000 4.000-5,15.000 3.000-5,16.000 3.000-5,18.000-1.000-4,22.000-2.000-4,22.000-3.000-4,23.000-3.000-3,19.000 1.000-2,19.000 6.000 1,19.000 7.000-1,19.000 6.000 0,10.000 4.000-3,4.000 4.000-9,3.000 3.000-8,3.000 3.000-9,-13.000 3.000-10,-28.000 3.000-12,-28.000 3.000-13,-27.000 4.000-12,-26.000-1.000-8,-22.000-3.000-4,-22.000-3.000-4,-21.000-2.000-4</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4"/>
    </inkml:context>
    <inkml:brush xml:id="br0">
      <inkml:brushProperty name="width" value="0.0398510247468948" units="cm"/>
      <inkml:brushProperty name="height" value="0.0398510247468948" units="cm"/>
      <inkml:brushProperty name="color" value="#f2395b"/>
      <inkml:brushProperty name="ignorePressure" value="0"/>
    </inkml:brush>
  </inkml:definitions>
  <inkml:trace contextRef="#ctx0" brushRef="#br0">55900.000 42450.000 552,'-40.000'-22.000'102,"23.000"6.000"-18,22.000 7.000-19,22.000 6.000-18,18.000 1.000-12,16.000-3.000-4,15.000-3.000-4,17.000-2.000-4,7.000-3.000-5,0.000 1.000-7,0.000-1.000-7,0.000 1.000-5,-4.000 2.000-7,-5.000 7.000-5,-7.000 6.000-6,-5.000 7.000-6,-9.000 5.000-4,-9.000 7.000-2,-10.000 6.000-4,-8.000 7.000-3,-11.000 4.000 0,-8.000 3.000 1,-10.000 3.000 1,-9.000 4.000 1,-7.000-4.000 1,-3.000-9.000 0,-3.000-10.000 0,-2.000-8.000 1</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4"/>
    </inkml:context>
    <inkml:brush xml:id="br0">
      <inkml:brushProperty name="width" value="0.0491635501384735" units="cm"/>
      <inkml:brushProperty name="height" value="0.0491635501384735" units="cm"/>
      <inkml:brushProperty name="color" value="#f2395b"/>
      <inkml:brushProperty name="ignorePressure" value="0"/>
    </inkml:brush>
  </inkml:definitions>
  <inkml:trace contextRef="#ctx0" brushRef="#br0">47500.000 26600.000 447,'3.000'-74.000'12,"6.000"54.000"26,7.000 53.000 23,6.000 53.000 26,3.000 28.000 4,0.000 3.000-17,0.000 3.000-17,0.000 4.000-17,4.000-3.000-10,10.000-5.000-6,10.000-7.000-5,9.000-5.000-6,4.000-9.000-6,1.000-9.000-11,-1.000-10.000-9,1.000-8.000-9,-3.000-12.000-10,-2.000-12.000-8,-3.000-13.000-11,-3.000-12.000-8,-4.000-10.000-2,-3.000-6.000 5,-3.000-6.000 5,-2.000-6.000 5,-5.000-6.000 5,-2.000-2.000 4,-3.000-3.000 3,-3.000-3.000 4</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4"/>
    </inkml:context>
    <inkml:brush xml:id="br0">
      <inkml:brushProperty name="width" value="0.0429761372506618" units="cm"/>
      <inkml:brushProperty name="height" value="0.0429761372506618" units="cm"/>
      <inkml:brushProperty name="color" value="#f2395b"/>
      <inkml:brushProperty name="ignorePressure" value="0"/>
    </inkml:brush>
  </inkml:definitions>
  <inkml:trace contextRef="#ctx0" brushRef="#br0">48750.000 27100.000 511,'-2.000'-46.000'0,"-3.000"10.000"0,-3.000 10.000 0,-2.000 9.000 0,-5.000 6.000 0,-2.000 3.000 0,-3.000 3.000 0,-3.000 4.000 0,-4.000 4.000 8,-3.000 6.000 16,-3.000 7.000 16,-2.000 6.000 15,-8.000 9.000 8,-8.000 13.000-4,-10.000 12.000-1,-9.000 13.000-3,-9.000 15.000-8,-5.000 19.000-10,-7.000 19.000-12,-5.000 19.000-12,-6.000 12.000-9,-3.000 6.000-7,-3.000 7.000-7,-2.000 6.000-8,2.000-5.000-8,9.000-16.000-9,10.000-15.000-10,10.000-15.000-9,11.000-20.000-5,17.000-21.000 0,15.000-22.000-1,16.000-22.000-1</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4"/>
    </inkml:context>
    <inkml:brush xml:id="br0">
      <inkml:brushProperty name="width" value="0.0293810218572617" units="cm"/>
      <inkml:brushProperty name="height" value="0.0293810218572617" units="cm"/>
      <inkml:brushProperty name="color" value="#f2395b"/>
      <inkml:brushProperty name="ignorePressure" value="0"/>
    </inkml:brush>
  </inkml:definitions>
  <inkml:trace contextRef="#ctx0" brushRef="#br0">48200.000 27950.000 748,'46.000'96.000'43,"-5.000"-5.000"-4,-7.000-7.000-4,-5.000-5.000-3,-3.000-8.000-3,4.000-5.000-4,3.000-7.000-3,3.000-5.000-3,1.000-8.000-11,1.000-5.000-19,-1.000-7.000-17,1.000-5.000-18,-4.000-6.000-8,-6.000-3.000 2,-6.000-3.000 2,-6.000-2.000 1</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4"/>
    </inkml:context>
    <inkml:brush xml:id="br0">
      <inkml:brushProperty name="width" value="0.0375741198658943" units="cm"/>
      <inkml:brushProperty name="height" value="0.0375741198658943" units="cm"/>
      <inkml:brushProperty name="color" value="#f2395b"/>
      <inkml:brushProperty name="ignorePressure" value="0"/>
    </inkml:brush>
  </inkml:definitions>
  <inkml:trace contextRef="#ctx0" brushRef="#br0">49100.000 25750.000 585,'26.000'-69.000'6,"4.000"13.000"11,3.000 12.000 12,3.000 13.000 12,-1.000 9.000 4,-2.000 6.000-4,-3.000 7.000-3,-3.000 6.000-4,-4.000 10.000-3,-3.000 17.000-1,-3.000 15.000-3,-2.000 16.000-2,-8.000 13.000-6,-8.000 14.000-12,-10.000 11.000-12,-9.000 14.000-11,-9.000 2.000-6,-5.000-6.000-3,-7.000-6.000-2,-5.000-6.000-2,-3.000-9.000 0,4.000-8.000 3,3.000-10.000 1,3.000-9.000 4,12.000-16.000-1,22.000-22.000-2,22.000-22.000-3,23.000-21.000-1,13.000-10.000 0,6.000 3.000 5,7.000 3.000 4,6.000 4.000 5,-2.000 2.000 3,-9.000 4.000 3,-10.000 3.000 2,-8.000 3.000 4,-12.000 7.000 4,-12.000 14.000 5,-13.000 11.000 6,-12.000 14.000 5,-15.000 8.000 5,-15.000 7.000 5,-15.000 6.000 5,-16.000 7.000 5,-8.000 2.000 2,0.000 1.000-2,0.000-1.000-2,0.000 1.000-2,3.000-4.000-2,6.000-6.000-3,7.000-6.000-5,6.000-6.000-2,12.000-7.000-5,19.000-6.000-4,19.000-6.000-4,19.000-6.000-4,16.000-6.000-5,17.000-2.000-2,15.000-3.000-3,16.000-3.000-4,2.000-1.000-2,-8.000 4.000-1,-10.000 3.000-1,-9.000 3.000-2,-7.000 4.000 0,-3.000 7.000-1,-3.000 6.000-1,-2.000 7.000-1,-12.000 2.000 1,-19.000 1.000 5,-18.000-1.000 3,-19.000 1.000 5,-13.000-1.000 1,-6.000 1.000 0,-6.000-1.000-1,-6.000 1.000 0,-2.000-4.000 2,3.000-6.000 7,3.000-6.000 4,4.000-6.000 7,13.000-4.000-1,26.000 1.000-7,24.000-1.000-5,26.000 1.000-7,10.000-1.000-2,-3.000 1.000-1,-3.000-1.000 0,-2.000 1.000-1,-8.000 5.000 1,-8.000 14.000 1,-10.000 11.000-1,-9.000 14.000 2,-9.000 10.000 2,-5.000 9.000 6,-7.000 10.000 6,-5.000 10.000 5,-8.000-3.000 4,-5.000-11.000-1,-7.000-14.000 2,-5.000-11.000-1,-1.000-14.000-1,6.000-11.000-3,7.000-14.000-3,6.000-11.000-3,6.000-12.000-6,6.000-9.000-7,7.000-10.000-9,6.000-8.000-7,12.000-17.000-9,19.000-21.000-10,19.000-22.000-9,19.000-22.000-10,4.000-4.000-1,-9.000 17.000 8,-10.000 15.000 8,-8.000 16.000 7</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5"/>
    </inkml:context>
    <inkml:brush xml:id="br0">
      <inkml:brushProperty name="width" value="0.048336785286665" units="cm"/>
      <inkml:brushProperty name="height" value="0.048336785286665" units="cm"/>
      <inkml:brushProperty name="color" value="#f2395b"/>
      <inkml:brushProperty name="ignorePressure" value="0"/>
    </inkml:brush>
  </inkml:definitions>
  <inkml:trace contextRef="#ctx0" brushRef="#br0">50100.000 26700.000 455,'25.000'-25.000'1,"0.000"0.000"3,0.000 0.000 3,0.000 0.000 2,0.000 6.000 10,0.000 13.000 15,0.000 12.000 15,0.000 13.000 16,-4.000 10.000 4,-5.000 10.000-11,-7.000 10.000-9,-5.000 9.000-9,-3.000 6.000-8,4.000 3.000-6,3.000 3.000-7,3.000 4.000-6,4.000-6.000-6,7.000-11.000-6,6.000-14.000-5,7.000-11.000-7,5.000-11.000-3,7.000-5.000-4,6.000-7.000-2,7.000-5.000-3,-1.000-8.000-8,-6.000-5.000-12,-6.000-7.000-12,-6.000-5.000-13,-7.000-11.000-2,-6.000-11.000 10,-6.000-14.000 10,-6.000-11.000 10,-6.000-4.000 10,-2.000 6.000 8,-3.000 7.000 10,-3.000 6.000 9,-4.000 6.000 6,-3.000 6.000 3,-3.000 7.000 4,-2.000 6.000 2,-3.000 4.000 7,1.000 4.000 7,-1.000 3.000 8,1.000 3.000 8,-3.000 6.000 5,-2.000 9.000 2,-3.000 10.000 2,-3.000 10.000 1,-4.000 7.000-1,-3.000 6.000-7,-3.000 7.000-5,-2.000 6.000-7,-5.000 6.000-5,-2.000 6.000-5,-3.000 7.000-4,-3.000 6.000-6,-4.000 3.000-3,-3.000 0.000-3,-3.000 0.000-2,-2.000 0.000-2,-6.000 4.000-5,-6.000 10.000-6,-6.000 10.000-6,-6.000 9.000-5,4.000-5.000-4,16.000-19.000-1,15.000-18.000 0,17.000-19.000-1,13.000-15.000-1,13.000-8.000 0,12.000-10.000 0,13.000-9.000 0,10.000-5.000 0,10.000 0.000 0,10.000 0.000 1,9.000 0.000 1,7.000-2.000 2,7.000-3.000 5,6.000-3.000 4,7.000-2.000 4,-4.000-1.000 3,-12.000 3.000 0,-13.000 3.000 1,-12.000 4.000 1,-10.000 2.000 0,-6.000 4.000 0,-6.000 3.000 0,-6.000 3.000 0,-7.000 3.000 1,-6.000 3.000 1,-6.000 3.000 2,-6.000 4.000 2,-2.000-6.000-2,3.000-11.000-6,3.000-14.000-7,4.000-11.000-5,2.000-7.000-3,4.000 0.000 1,3.000 0.000 1,3.000 0.000 1</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6"/>
    </inkml:context>
    <inkml:brush xml:id="br0">
      <inkml:brushProperty name="width" value="0.0473997741937637" units="cm"/>
      <inkml:brushProperty name="height" value="0.0473997741937637" units="cm"/>
      <inkml:brushProperty name="color" value="#f2395b"/>
      <inkml:brushProperty name="ignorePressure" value="0"/>
    </inkml:brush>
  </inkml:definitions>
  <inkml:trace contextRef="#ctx0" brushRef="#br0">51150.000 26700.000 464,'0.000'-47.000'0,"0.000"6.000"0,0.000 7.000 0,0.000 6.000 0,0.000 3.000 4,0.000 0.000 11,0.000 0.000 8,0.000 0.000 11,1.000 1.000 5,4.000 4.000 5,3.000 3.000 4,3.000 3.000 3,3.000 3.000-1,3.000 3.000-7,3.000 3.000-6,4.000 4.000-8,2.000 2.000-6,4.000 4.000-6,3.000 3.000-8,3.000 3.000-6,-1.000 3.000-6,-2.000 3.000-5,-3.000 3.000-5,-3.000 4.000-5,-2.000-1.000-8,0.000-3.000-11,0.000-3.000-12,0.000-2.000-12,-4.000-8.000 1,-5.000-8.000 14,-7.000-10.000 15,-5.000-9.000 12,-9.000-1.000 13,-9.000 10.000 9,-10.000 10.000 10,-8.000 9.000 9,-8.000 13.000 6,-2.000 20.000-1,-3.000 18.000 1,-3.000 20.000-1,-6.000 6.000 0,-5.000-2.000-4,-7.000-3.000-3,-5.000-3.000-3,0.000-6.000-3,10.000-5.000-1,10.000-7.000-2,9.000-5.000-1,20.000-12.000-8,31.000-16.000-12,32.000-15.000-12,31.000-15.000-11,10.000-9.000-5,-8.000 1.000 2,-10.000-1.000 4,-9.000 1.000 2,-9.000 1.000 5,-5.000 3.000 6,-7.000 3.000 5,-5.000 4.000 7,-11.000 5.000 2,-11.000 10.000 0,-14.000 10.000-2,-11.000 9.000-1,-11.000 6.000 6,-5.000 3.000 11,-7.000 3.000 11,-5.000 4.000 11,-6.000 2.000 4,-3.000 4.000-2,-3.000 3.000-2,-2.000 3.000-3,-5.000 1.000-5,-2.000 1.000-6,-3.000-1.000-8,-3.000 1.000-6,-1.000-1.000-4,4.000 1.000-3,3.000-1.000 0,3.000 1.000-3,7.000-6.000-2,14.000-8.000-4,11.000-10.000-3,14.000-9.000-4,10.000-9.000-4,9.000-5.000-5,10.000-7.000-6,10.000-5.000-4,10.000-12.000-1,13.000-16.000 3,12.000-15.000 4,13.000-15.000 3,2.000-4.000 5,-5.000 9.000 6,-7.000 10.000 5,-5.000 10.000 6,-8.000 5.000 4,-5.000 4.000 3,-7.000 3.000 3,-5.000 3.000 3,-8.000 4.000 7,-5.000 7.000 9,-7.000 6.000 10,-5.000 7.000 10,-4.000 8.000 7,0.000 14.000 3,0.000 11.000 5,0.000 14.000 3,1.000 5.000 0,4.000 1.000-6,3.000-1.000-4,3.000 1.000-7,4.000-4.000-6,7.000-6.000-8,6.000-6.000-9,7.000-6.000-9,5.000-9.000-8,7.000-8.000-5,6.000-10.000-8,7.000-9.000-6,4.000-10.000-10,3.000-9.000-14,3.000-10.000-13,4.000-8.000-14,-7.000-4.000-4,-16.000 3.000 5,-15.000 3.000 4,-15.000 4.000 5</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6"/>
    </inkml:context>
    <inkml:brush xml:id="br0">
      <inkml:brushProperty name="width" value="0.0466256700456142" units="cm"/>
      <inkml:brushProperty name="height" value="0.0466256700456142" units="cm"/>
      <inkml:brushProperty name="color" value="#f2395b"/>
      <inkml:brushProperty name="ignorePressure" value="0"/>
    </inkml:brush>
  </inkml:definitions>
  <inkml:trace contextRef="#ctx0" brushRef="#br0">54300.000 28100.000 471,'93.000'-22.000'132,"-11.000"6.000"-28,-14.000 7.000-27,-11.000 6.000-28,-6.000 7.000-16,4.000 10.000-3,3.000 10.000-5,3.000 9.000-3,-1.000 7.000-5,-2.000 7.000-4,-3.000 6.000-5,-3.000 7.000-5,-10.000 8.000-1,-16.000 14.000 0,-15.000 11.000 2,-15.000 14.000 1,-25.000 8.000-2,-30.000 7.000-9,-32.000 6.000-7,-30.000 7.000-7,-22.000-1.000-3,-8.000-6.000 2,-10.000-6.000 2,-9.000-6.000 2,4.000-10.000 3,19.000-12.000 2,19.000-13.000 3,19.000-12.000 3,18.000-15.000 5,19.000-15.000 4,19.000-15.000 7,19.000-16.000 4,15.000-10.000 2,13.000-3.000-1,12.000-3.000-3,13.000-2.000-1,18.000-6.000-2,26.000-6.000-3,24.000-6.000-1,26.000-6.000-3,13.000 1.000-2,4.000 9.000-5,3.000 10.000-4,3.000 10.000-5,-2.000 5.000-5,-6.000 4.000-7,-6.000 3.000-7,-6.000 3.000-8,-10.000 1.000 0,-12.000 1.000 5,-13.000-1.000 5,-12.000 1.000 7,-12.000-3.000-2,-8.000-2.000-7,-10.000-3.000-8,-9.000-3.000-8</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7"/>
    </inkml:context>
    <inkml:brush xml:id="br0">
      <inkml:brushProperty name="width" value="0.051324550062418" units="cm"/>
      <inkml:brushProperty name="height" value="0.051324550062418" units="cm"/>
      <inkml:brushProperty name="color" value="#f2395b"/>
      <inkml:brushProperty name="ignorePressure" value="0"/>
    </inkml:brush>
  </inkml:definitions>
  <inkml:trace contextRef="#ctx0" brushRef="#br0">56950.000 28250.000 428,'-74.000'32.000'109,"4.000"17.000"-23,3.000 15.000-22,3.000 16.000-23,-2.000 12.000-13,-6.000 9.000-1,-6.000 10.000-3,-6.000 10.000-3,-4.000 2.000-3,1.000-3.000-5,-1.000-3.000-4,1.000-2.000-4,2.000-8.000-5,7.000-8.000-5,6.000-10.000-4,7.000-9.000-5,19.000-21.000-11,35.000-31.000-15,35.000-31.000-17,34.000-31.000-16,17.000-20.000-2,0.000-5.000 12,0.000-7.000 12,0.000-5.000 13,1.000-4.000 9,4.000 0.000 7,3.000 0.000 8,3.000 0.000 8,-5.000 7.000 4,-12.000 17.000 3,-13.000 15.000 3,-12.000 16.000 2,-10.000 10.000 6,-6.000 7.000 12,-6.000 6.000 9,-6.000 7.000 12,-4.000 7.000 5,1.000 9.000 0,-1.000 10.000 0,1.000 10.000 1,-3.000 4.000-3,-2.000 0.000-6,-3.000 0.000-7,-3.000 0.000-5,-1.000 3.000-5,4.000 6.000-2,3.000 7.000-3,3.000 6.000-3,4.000-4.000-6,7.000-11.000-13,6.000-14.000-12,7.000-11.000-12,5.000-18.000-6,7.000-22.000-3,6.000-22.000-2,7.000-21.000-3,4.000-18.000 2,3.000-12.000 5,3.000-13.000 4,4.000-12.000 5,-3.000-9.000 4,-5.000-2.000 4,-7.000-3.000 4,-5.000-3.000 4,-8.000 4.000 5,-5.000 13.000 7,-7.000 12.000 6,-5.000 13.000 7,-6.000 18.000 11,-3.000 26.000 15,-3.000 24.000 16,-2.000 26.000 15,-5.000 19.000 0,-2.000 17.000-18,-3.000 15.000-18,-3.000 16.000-17,-7.000 10.000-10,-9.000 7.000-6,-10.000 6.000-4,-8.000 7.000-4,-4.000-3.000-4,3.000-8.000-2,3.000-10.000-2,4.000-9.000-3,1.000-7.000-3,0.000-3.000-4,0.000-3.000-4,0.000-2.000-4,6.000-14.000-3,13.000-21.000 1,12.000-22.000 0,13.000-22.000 0,12.000-15.000 3,13.000-5.000 5,12.000-7.000 6,13.000-5.000 4,4.000 0.000 3,-3.000 10.000 2,-3.000 10.000 0,-2.000 9.000 1,-5.000 4.000-1,-2.000 1.000-3,-3.000-1.000-3,-3.000 1.000-3,-4.000 1.000-2,-3.000 3.000-2,-3.000 3.000 0,-2.000 4.000-1,-5.000-1.000-1,-2.000-3.000-1,-3.000-3.000 1,-3.000-2.000-1</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7"/>
    </inkml:context>
    <inkml:brush xml:id="br0">
      <inkml:brushProperty name="width" value="0.0559798963367939" units="cm"/>
      <inkml:brushProperty name="height" value="0.0559798963367939" units="cm"/>
      <inkml:brushProperty name="color" value="#f2395b"/>
      <inkml:brushProperty name="ignorePressure" value="0"/>
    </inkml:brush>
  </inkml:definitions>
  <inkml:trace contextRef="#ctx0" brushRef="#br0">58900.000 27800.000 392,'-22.000'-93.000'6,"6.000"17.000"11,7.000 15.000 11,6.000 16.000 11,-2.000 27.000 9,-9.000 42.000 8,-10.000 40.000 6,-8.000 41.000 8,-4.000 26.000-2,3.000 13.000-11,3.000 12.000-10,4.000 13.000-11,1.000 12.000-9,0.000 13.000-5,0.000 12.000-8,0.000 13.000-5,-2.000 12.000-7,-3.000 13.000-8,-3.000 12.000-6,-2.000 13.000-7,-3.000 10.000-6,1.000 10.000-2,-1.000 10.000-3,1.000 9.000-4,2.000-16.000-3,7.000-41.000-6,6.000-40.000-5,7.000-40.000-6,2.000-36.000-2,1.000-27.000 2,-1.000-28.000 1,1.000-28.000 1</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8"/>
    </inkml:context>
    <inkml:brush xml:id="br0">
      <inkml:brushProperty name="width" value="0.0490552671253681" units="cm"/>
      <inkml:brushProperty name="height" value="0.0490552671253681" units="cm"/>
      <inkml:brushProperty name="color" value="#f2395b"/>
      <inkml:brushProperty name="ignorePressure" value="0"/>
    </inkml:brush>
  </inkml:definitions>
  <inkml:trace contextRef="#ctx0" brushRef="#br0">59550.000 28700.000 448,'23.000'-90.000'0,"-3.000"23.000"0,-3.000 22.000 0,-2.000 22.000 0,-6.000 16.000 14,-6.000 14.000 27,-6.000 11.000 27,-6.000 14.000 27,-9.000 13.000 4,-8.000 16.000-22,-10.000 15.000-21,-9.000 17.000-21,-7.000 5.000-13,-3.000-3.000-5,-3.000-3.000-5,-2.000-2.000-4,2.000-11.000-4,9.000-15.000-2,10.000-15.000 0,10.000-16.000-3,19.000-10.000-6,32.000-3.000-12,31.000-3.000-12,32.000-2.000-11,11.000-5.000-4,-5.000-2.000 6,-7.000-3.000 5,-5.000-3.000 5,-8.000-2.000 2,-5.000 0.000-1,-7.000 0.000-3,-5.000 0.000-1</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4"/>
    </inkml:context>
    <inkml:brush xml:id="br0">
      <inkml:brushProperty name="width" value="0.0403266027569771" units="cm"/>
      <inkml:brushProperty name="height" value="0.0403266027569771" units="cm"/>
      <inkml:brushProperty name="color" value="#f2395b"/>
      <inkml:brushProperty name="ignorePressure" value="0"/>
    </inkml:brush>
  </inkml:definitions>
  <inkml:trace contextRef="#ctx0" brushRef="#br0">56450.000 41850.000 545,'-24.000'-75.000'27,"4.000"50.000"16,3.000 50.000 15,3.000 50.000 15,3.000 29.000 0,3.000 10.000-13,3.000 10.000-14,4.000 9.000-15,-3.000 6.000-10,-5.000 3.000-7,-7.000 3.000-6,-5.000 4.000-8,-1.000-6.000-11,6.000-11.000-17,7.000-14.000-16,6.000-11.000-17</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8"/>
    </inkml:context>
    <inkml:brush xml:id="br0">
      <inkml:brushProperty name="width" value="0.0457524843513966" units="cm"/>
      <inkml:brushProperty name="height" value="0.0457524843513966" units="cm"/>
      <inkml:brushProperty name="color" value="#f2395b"/>
      <inkml:brushProperty name="ignorePressure" value="0"/>
    </inkml:brush>
  </inkml:definitions>
  <inkml:trace contextRef="#ctx0" brushRef="#br0">59850.000 29000.000 480,'-24.000'-65.000'62,"4.000"23.000"4,3.000 22.000 6,3.000 22.000 5,1.000 21.000-5,1.000 22.000-14,-1.000 22.000-13,1.000 23.000-14,-1.000 13.000-11,1.000 6.000-8,-1.000 7.000-7,1.000 6.000-9,-4.000 4.000-5,-6.000 4.000-2,-6.000 3.000-2,-6.000 3.000-4,-1.000-10.000-11,7.000-21.000-24,6.000-22.000-23,7.000-22.000-23</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8"/>
    </inkml:context>
    <inkml:brush xml:id="br0">
      <inkml:brushProperty name="width" value="0.0515141747891903" units="cm"/>
      <inkml:brushProperty name="height" value="0.0515141747891903" units="cm"/>
      <inkml:brushProperty name="color" value="#f2395b"/>
      <inkml:brushProperty name="ignorePressure" value="0"/>
    </inkml:brush>
  </inkml:definitions>
  <inkml:trace contextRef="#ctx0" brushRef="#br0">61100.000 27650.000 427,'-49.000'-13.000'168,"4.000"26.000"-37,3.000 24.000-39,3.000 26.000-37,-4.000 22.000-22,-8.000 23.000-5,-10.000 22.000-6,-9.000 22.000-5,-7.000 12.000-5,-3.000 3.000-3,-3.000 3.000-4,-2.000 4.000-4,-3.000-1.000-4,1.000-3.000-2,-1.000-3.000-2,1.000-2.000-3,2.000-9.000-7,7.000-12.000-10,6.000-13.000-10,7.000-12.000-11,10.000-18.000-5,16.000-21.000 0,15.000-22.000 0,17.000-22.000 0</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9"/>
    </inkml:context>
    <inkml:brush xml:id="br0">
      <inkml:brushProperty name="width" value="0.0488463751971722" units="cm"/>
      <inkml:brushProperty name="height" value="0.0488463751971722" units="cm"/>
      <inkml:brushProperty name="color" value="#f2395b"/>
      <inkml:brushProperty name="ignorePressure" value="0"/>
    </inkml:brush>
  </inkml:definitions>
  <inkml:trace contextRef="#ctx0" brushRef="#br0">61050.000 27700.000 450,'0.000'-40.000'66,"0.000"23.000"-5,0.000 22.000-7,0.000 22.000-6,0.000 26.000-6,0.000 31.000-4,0.000 32.000-5,0.000 31.000-5,-2.000 15.000-2,-3.000 1.000 1,-3.000-1.000 0,-2.000 1.000 1,-5.000-3.000-3,-2.000-2.000-5,-3.000-3.000-7,-3.000-3.000-6,-4.000-9.000-4,-3.000-11.000-1,-3.000-14.000-1,-2.000-11.000-1,-3.000-11.000-5,1.000-5.000-10,-1.000-7.000-11,1.000-5.000-9,-1.000-14.000-7,1.000-18.000-3,-1.000-19.000-4,1.000-18.000-4,-1.000-17.000 2,1.000-11.000 6,-1.000-14.000 7,1.000-11.000 6,-1.000-12.000 5,1.000-9.000 4,-1.000-10.000 4,1.000-8.000 3,-1.000-3.000 5,1.000 7.000 3,-1.000 6.000 4,1.000 7.000 3,4.000 7.000 12,9.000 9.000 18,10.000 10.000 18,10.000 10.000 18,13.000 5.000 1,19.000 4.000-14,19.000 3.000-16,19.000 3.000-14,12.000 3.000-14,6.000 3.000-9,7.000 3.000-10,6.000 4.000-10,1.000-1.000-8,-3.000-3.000-6,-3.000-3.000-7,-2.000-2.000-5,-11.000-3.000-2,-15.000 1.000 5,-15.000-1.000 5,-16.000 1.000 5</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9"/>
    </inkml:context>
    <inkml:brush xml:id="br0">
      <inkml:brushProperty name="width" value="0.061612531542778" units="cm"/>
      <inkml:brushProperty name="height" value="0.061612531542778" units="cm"/>
      <inkml:brushProperty name="color" value="#f2395b"/>
      <inkml:brushProperty name="ignorePressure" value="0"/>
    </inkml:brush>
  </inkml:definitions>
  <inkml:trace contextRef="#ctx0" brushRef="#br0">61950.000 27950.000 357,'-2.000'-49.000'19,"-3.000"4.000"7,-3.000 3.000 7,-2.000 3.000 6,-1.000 9.000 6,3.000 16.000 5,3.000 15.000 5,4.000 17.000 5,-1.000 17.000-2,-3.000 23.000-8,-3.000 22.000-10,-2.000 22.000-8,-6.000 21.000-7,-6.000 22.000-2,-6.000 22.000-3,-6.000 23.000-4,-4.000 10.000-2,1.000 0.000-1,-1.000 0.000-2,1.000 0.000-2,2.000-5.000-4,7.000-9.000-7,6.000-10.000-6,7.000-8.000-7,5.000-15.000-7,7.000-19.000-7,6.000-18.000-7,7.000-19.000-7,8.000-21.000-3,14.000-21.000 2,11.000-22.000 3,14.000-22.000 1,2.000-16.000-1,-6.000-9.000-8,-6.000-10.000-6,-6.000-8.000-7</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9"/>
    </inkml:context>
    <inkml:brush xml:id="br0">
      <inkml:brushProperty name="width" value="0.0500241965055466" units="cm"/>
      <inkml:brushProperty name="height" value="0.0500241965055466" units="cm"/>
      <inkml:brushProperty name="color" value="#f2395b"/>
      <inkml:brushProperty name="ignorePressure" value="0"/>
    </inkml:brush>
  </inkml:definitions>
  <inkml:trace contextRef="#ctx0" brushRef="#br0">63250.000 28000.000 439,'-25.000'-24.000'5,"0.000"4.000"10,0.000 3.000 11,0.000 3.000 9,0.000 3.000 4,0.000 3.000-4,0.000 3.000-3,0.000 4.000-3,0.000 11.000 2,0.000 23.000 5,0.000 22.000 7,0.000 22.000 5,0.000 21.000 0,0.000 22.000-8,0.000 22.000-8,0.000 23.000-8,3.000 6.000-6,6.000-5.000-5,7.000-7.000-5,6.000-5.000-4,3.000-14.000-9,0.000-18.000-9,0.000-19.000-12,0.000-18.000-9,3.000-18.000-8,6.000-16.000-3,7.000-15.000-5,6.000-15.000-3</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49"/>
    </inkml:context>
    <inkml:brush xml:id="br0">
      <inkml:brushProperty name="width" value="0.0533168464899063" units="cm"/>
      <inkml:brushProperty name="height" value="0.0533168464899063" units="cm"/>
      <inkml:brushProperty name="color" value="#f2395b"/>
      <inkml:brushProperty name="ignorePressure" value="0"/>
    </inkml:brush>
  </inkml:definitions>
  <inkml:trace contextRef="#ctx0" brushRef="#br0">64150.000 28000.000 412,'20.000'-68.000'0,"-9.000"17.000"0,-10.000 15.000 0,-8.000 16.000 0,-9.000 9.000 10,-6.000 3.000 21,-6.000 3.000 21,-6.000 4.000 20,-4.000 10.000 5,1.000 19.000-11,-1.000 19.000-10,1.000 19.000-11,-3.000 16.000-8,-2.000 17.000-6,-3.000 15.000-7,-3.000 16.000-5,2.000 2.000-4,10.000-8.000-1,10.000-10.000-2,9.000-9.000 0,7.000-9.000-2,7.000-5.000-6,6.000-7.000-3,7.000-5.000-6,5.000-9.000-5,7.000-9.000-8,6.000-10.000-8,7.000-8.000-6,-1.000-6.000-4,-6.000 1.000 1,-6.000-1.000 0,-6.000 1.000 1,-9.000 2.000 3,-8.000 7.000 4,-10.000 6.000 4,-9.000 7.000 4,-13.000 0.000 3,-16.000-2.000 1,-15.000-3.000 0,-15.000-3.000 2,-9.000-2.000-1,1.000 0.000-2,-1.000 0.000-3,1.000 0.000-1,7.000-7.000 0,16.000-11.000 2,15.000-14.000 2,17.000-11.000 3</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0"/>
    </inkml:context>
    <inkml:brush xml:id="br0">
      <inkml:brushProperty name="width" value="0.053539052605629" units="cm"/>
      <inkml:brushProperty name="height" value="0.053539052605629" units="cm"/>
      <inkml:brushProperty name="color" value="#f2395b"/>
      <inkml:brushProperty name="ignorePressure" value="0"/>
    </inkml:brush>
  </inkml:definitions>
  <inkml:trace contextRef="#ctx0" brushRef="#br0">64800.000 27850.000 410,'-50.000'84.000'153,"0.000"19.000"-31,0.000 19.000-33,0.000 19.000-31,1.000 9.000-19,4.000 0.000-5,3.000 0.000-6,3.000 0.000-5,6.000-7.000-6,9.000-11.000-4,10.000-14.000-4,10.000-11.000-4,4.000-15.000-6,0.000-16.000-4,0.000-15.000-6,0.000-15.000-5,4.000-15.000-2,10.000-12.000 2,10.000-13.000 1,9.000-12.000 2,9.000-19.000-4,9.000-25.000-9,10.000-25.000-8,10.000-25.000-10,2.000-18.000-1,-3.000-8.000 5,-3.000-10.000 4,-2.000-9.000 6,-9.000-5.000 4,-12.000 0.000 5,-13.000 0.000 5,-12.000 0.000 4,-7.000 6.000 5,1.000 13.000 3,-1.000 12.000 4,1.000 13.000 4,-7.000 18.000 4,-12.000 26.000 7,-13.000 24.000 6,-12.000 26.000 6,-5.000 19.000-1,3.000 17.000-9,3.000 15.000-11,4.000 16.000-8,4.000 10.000-6,6.000 7.000 0,7.000 6.000 1,6.000 7.000-1,6.000-4.000-6,6.000-12.000-15,7.000-13.000-12,6.000-12.000-15</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0"/>
    </inkml:context>
    <inkml:brush xml:id="br0">
      <inkml:brushProperty name="width" value="0.0488915555179119" units="cm"/>
      <inkml:brushProperty name="height" value="0.0488915555179119" units="cm"/>
      <inkml:brushProperty name="color" value="#f2395b"/>
      <inkml:brushProperty name="ignorePressure" value="0"/>
    </inkml:brush>
  </inkml:definitions>
  <inkml:trace contextRef="#ctx0" brushRef="#br0">65200.000 28600.000 449,'-2.000'48.000'88,"-3.000"-3.000"-11,-3.000-3.000-12,-2.000-2.000-11,-6.000 2.000-8,-6.000 9.000-4,-6.000 10.000-5,-6.000 10.000-5,-1.000 4.000-4,7.000 0.000-4,6.000 0.000-3,7.000 0.000-5,4.000-4.000-4,3.000-5.000-5,3.000-7.000-5,4.000-5.000-6,8.000-9.000-5,17.000-9.000-5,15.000-10.000-4,16.000-8.000-6,12.000-11.000-5,9.000-8.000-7,10.000-10.000-7,10.000-9.000-6,0.000-7.000-4,-5.000-3.000 2,-7.000-3.000 1,-5.000-2.000 1,-12.000 0.000 4,-16.000 7.000 4,-15.000 6.000 7,-15.000 7.000 4</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0"/>
    </inkml:context>
    <inkml:brush xml:id="br0">
      <inkml:brushProperty name="width" value="0.048286072909832" units="cm"/>
      <inkml:brushProperty name="height" value="0.048286072909832" units="cm"/>
      <inkml:brushProperty name="color" value="#f2395b"/>
      <inkml:brushProperty name="ignorePressure" value="0"/>
    </inkml:brush>
  </inkml:definitions>
  <inkml:trace contextRef="#ctx0" brushRef="#br0">65900.000 28650.000 455,'-72.000'1.000'8,"6.000"4.000"16,7.000 3.000 17,6.000 3.000 15,6.000 9.000 7,6.000 16.000-3,7.000 15.000-2,6.000 17.000-4,4.000 11.000-4,4.000 10.000-9,3.000 10.000-7,3.000 9.000-8,3.000 4.000-8,3.000 1.000-8,3.000-1.000-9,4.000 1.000-7,1.000-3.000-10,0.000-2.000-11,0.000-3.000-11,0.000-3.000-10,-2.000-12.000-10,-3.000-18.000-6,-3.000-19.000-8,-2.000-18.000-7</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0"/>
    </inkml:context>
    <inkml:brush xml:id="br0">
      <inkml:brushProperty name="width" value="0.0550673082470894" units="cm"/>
      <inkml:brushProperty name="height" value="0.0550673082470894" units="cm"/>
      <inkml:brushProperty name="color" value="#f2395b"/>
      <inkml:brushProperty name="ignorePressure" value="0"/>
    </inkml:brush>
  </inkml:definitions>
  <inkml:trace contextRef="#ctx0" brushRef="#br0">66100.000 26900.000 399,'70.000'-43.000'84,"-9.000"17.000"-12,-10.000 15.000-12,-8.000 16.000-12,-1.000 16.000-8,9.000 20.000-4,10.000 18.000-5,10.000 20.000-4,4.000 17.000-1,0.000 20.000 2,0.000 18.000 3,0.000 20.000 2,-11.000 14.000-3,-22.000 14.000-6,-22.000 11.000-7,-21.000 14.000-6,-24.000 0.000-8,-25.000-8.000-10,-25.000-10.000-9,-25.000-9.000-8,-11.000-13.000-10,3.000-16.000-9,3.000-15.000-10,4.000-15.000-9,8.000-18.000-4,17.000-19.000 0,15.000-18.000 0,16.000-19.000 1</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4"/>
    </inkml:context>
    <inkml:brush xml:id="br0">
      <inkml:brushProperty name="width" value="0.0401195399463177" units="cm"/>
      <inkml:brushProperty name="height" value="0.0401195399463177" units="cm"/>
      <inkml:brushProperty name="color" value="#f2395b"/>
      <inkml:brushProperty name="ignorePressure" value="0"/>
    </inkml:brush>
  </inkml:definitions>
  <inkml:trace contextRef="#ctx0" brushRef="#br0">57900.000 41400.000 548,'3.000'-46.000'5,"6.000"10.000"12,7.000 10.000 11,6.000 9.000 12,7.000 6.000 4,10.000 3.000-3,10.000 3.000-1,9.000 4.000-2,1.000 4.000-5,-6.000 6.000-6,-6.000 7.000-6,-6.000 6.000-7,-9.000 12.000-4,-8.000 19.000-2,-10.000 19.000-3,-9.000 19.000-2,-13.000 9.000-1,-16.000 0.000 0,-15.000 0.000-1,-15.000 0.000 0,-7.000-7.000 0,3.000-11.000-3,3.000-14.000-2,4.000-11.000-2,2.000-12.000 0,4.000-9.000 1,3.000-10.000 1,3.000-8.000 2,14.000-6.000 1,25.000 1.000 2,25.000-1.000 1,25.000 1.000 2,12.000-1.000 1,1.000 1.000 0,-1.000-1.000 0,1.000 1.000 0,-6.000 1.000 0,-8.000 3.000 0,-10.000 3.000 1,-9.000 4.000 1,-9.000 5.000-1,-5.000 10.000 1,-7.000 10.000 1,-5.000 9.000 0,-12.000 6.000-1,-16.000 3.000-1,-15.000 3.000-1,-15.000 4.000-2,-7.000-4.000-2,3.000-9.000-5,3.000-10.000-5,4.000-8.000-3,2.000-8.000-4,4.000-2.000 0,3.000-3.000-3,3.000-3.000 0,6.000-9.000-5,9.000-11.000-5,10.000-14.000-6,10.000-11.000-5,4.000-7.000-5,0.000 0.000-3,0.000 0.000-3,0.000 0.000-2</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1"/>
    </inkml:context>
    <inkml:brush xml:id="br0">
      <inkml:brushProperty name="width" value="0.0426726639270782" units="cm"/>
      <inkml:brushProperty name="height" value="0.0426726639270782" units="cm"/>
      <inkml:brushProperty name="color" value="#f2395b"/>
      <inkml:brushProperty name="ignorePressure" value="0"/>
    </inkml:brush>
  </inkml:definitions>
  <inkml:trace contextRef="#ctx0" brushRef="#br0">67150.000 28800.000 515,'118.000'-43.000'136,"-11.000"17.000"-28,-14.000 15.000-28,-11.000 16.000-29,-14.000 13.000-17,-11.000 14.000-8,-14.000 11.000-6,-11.000 14.000-6,-14.000 7.000-6,-11.000 3.000-3,-14.000 3.000-3,-11.000 4.000-2,-15.000 1.000-4,-16.000 0.000-4,-15.000 0.000-3,-15.000 0.000-3,-9.000-5.000-4,1.000-9.000-3,-1.000-10.000-4,1.000-8.000-3,5.000-8.000 0,14.000-2.000 5,11.000-3.000 5,14.000-3.000 5,19.000-6.000 7,29.000-5.000 10,28.000-7.000 11,28.000-5.000 9,17.000-4.000 3,6.000 0.000-3,7.000 0.000-4,6.000 0.000-4,6.000 0.000-6,6.000 0.000-9,7.000 0.000-9,6.000 0.000-10,1.000-2.000-8,-3.000-3.000-11,-3.000-3.000-10,-2.000-2.000-10,-14.000-3.000-3,-21.000 1.000 5,-22.000-1.000 5,-22.000 1.000 5</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1"/>
    </inkml:context>
    <inkml:brush xml:id="br0">
      <inkml:brushProperty name="width" value="0.0393203496932983" units="cm"/>
      <inkml:brushProperty name="height" value="0.0393203496932983" units="cm"/>
      <inkml:brushProperty name="color" value="#f2395b"/>
      <inkml:brushProperty name="ignorePressure" value="0"/>
    </inkml:brush>
  </inkml:definitions>
  <inkml:trace contextRef="#ctx0" brushRef="#br0">68650.000 28200.000 559,'32.000'-22.000'96,"17.000"6.000"-18,15.000 7.000-17,16.000 6.000-17,12.000 3.000-12,9.000 0.000-5,10.000 0.000-4,10.000 0.000-5,2.000 0.000-4,-3.000 0.000 1,-3.000 0.000-1,-2.000 0.000 1,-11.000-2.000-11,-15.000-3.000-20,-15.000-3.000-20,-16.000-2.000-19</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1"/>
    </inkml:context>
    <inkml:brush xml:id="br0">
      <inkml:brushProperty name="width" value="0.0530214421451092" units="cm"/>
      <inkml:brushProperty name="height" value="0.0530214421451092" units="cm"/>
      <inkml:brushProperty name="color" value="#f2395b"/>
      <inkml:brushProperty name="ignorePressure" value="0"/>
    </inkml:brush>
  </inkml:definitions>
  <inkml:trace contextRef="#ctx0" brushRef="#br0">69600.000 27150.000 414,'-68.000'-24.000'41,"17.000"4.000"-8,15.000 3.000-8,16.000 3.000-9,9.000 7.000 3,3.000 14.000 16,3.000 11.000 14,4.000 14.000 16,2.000 18.000 2,4.000 25.000-9,3.000 25.000-10,3.000 25.000-10,-1.000 20.000-8,-2.000 16.000-6,-3.000 15.000-5,-3.000 17.000-7,-2.000 7.000-6,0.000 0.000-6,0.000 0.000-8,0.000 0.000-6,-4.000-16.000-2,-5.000-31.000 5,-7.000-31.000 3,-5.000-31.000 5,-3.000-20.000-14,4.000-5.000-30,3.000-7.000-32,3.000-5.000-30</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2"/>
    </inkml:context>
    <inkml:brush xml:id="br0">
      <inkml:brushProperty name="width" value="0.0609169378876686" units="cm"/>
      <inkml:brushProperty name="height" value="0.0609169378876686" units="cm"/>
      <inkml:brushProperty name="color" value="#f2395b"/>
      <inkml:brushProperty name="ignorePressure" value="0"/>
    </inkml:brush>
  </inkml:definitions>
  <inkml:trace contextRef="#ctx0" brushRef="#br0">72350.000 26850.000 361,'-24.000'-47.000'5,"4.000"6.000"10,3.000 7.000 11,3.000 6.000 11,1.000 10.000 8,1.000 17.000 8,-1.000 15.000 7,1.000 16.000 8,-7.000 20.000-3,-12.000 25.000-11,-13.000 25.000-12,-12.000 25.000-12,-12.000 23.000-7,-8.000 22.000-2,-10.000 22.000-1,-9.000 23.000-2,-1.000 6.000-2,10.000-5.000-3,10.000-7.000-2,9.000-5.000-3,9.000-17.000-3,9.000-24.000-2,10.000-26.000-3,10.000-24.000-2,11.000-24.000-2,17.000-22.000-2,15.000-22.000-2,16.000-21.000-3,12.000-17.000 1,9.000-8.000 1,10.000-10.000 1,10.000-9.000 1,-1.000-5.000-1,-9.000 0.000-4,-10.000 0.000-3,-8.000 0.000-4,2.000-10.000-5,16.000-18.000-6,15.000-19.000-8,17.000-18.000-6,-1.000-10.000 0,-16.000 0.000 4,-15.000 0.000 6,-15.000 0.000 5,-15.000 6.000 7,-12.000 13.000 5,-13.000 12.000 7,-12.000 13.000 6,-13.000 10.000 3,-12.000 10.000-1,-13.000 10.000 0,-12.000 9.000-1,-9.000 7.000 0,-2.000 7.000 2,-3.000 6.000 2,-3.000 7.000 1,4.000 2.000-2,13.000 1.000-8,12.000-1.000-7,13.000 1.000-8</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2"/>
    </inkml:context>
    <inkml:brush xml:id="br0">
      <inkml:brushProperty name="width" value="0.0544997379183769" units="cm"/>
      <inkml:brushProperty name="height" value="0.0544997379183769" units="cm"/>
      <inkml:brushProperty name="color" value="#f2395b"/>
      <inkml:brushProperty name="ignorePressure" value="0"/>
    </inkml:brush>
  </inkml:definitions>
  <inkml:trace contextRef="#ctx0" brushRef="#br0">73550.000 27400.000 403,'39.000'6.000'11,"-22.000"13.000"22,-22.000 12.000 21,-21.000 13.000 22,-17.000 9.000 7,-8.000 6.000-11,-10.000 7.000-9,-9.000 6.000-9,-7.000 7.000-9,-3.000 10.000-8,-3.000 10.000-8,-2.000 9.000-8,0.000 1.000-7,7.000-6.000-9,6.000-6.000-9,7.000-6.000-8,8.000-10.000-5,14.000-12.000-1,11.000-13.000 0,14.000-12.000-2,22.000-26.000-5,35.000-36.000-13,35.000-39.000-11,34.000-36.000-12,13.000-20.000-1,-5.000 1.000 10,-7.000-1.000 10,-5.000 1.000 11,-9.000 8.000 6,-9.000 20.000 4,-10.000 18.000 3,-8.000 20.000 3,-11.000 13.000 6,-8.000 9.000 10,-10.000 10.000 10,-9.000 10.000 11,-9.000 11.000 7,-5.000 17.000 9,-7.000 15.000 7,-5.000 16.000 9,-6.000 12.000 0,-3.000 9.000-3,-3.000 10.000-5,-2.000 10.000-5,-1.000 0.000-5,3.000-5.000-9,3.000-7.000-8,4.000-5.000-7,1.000-9.000-5,0.000-9.000-1,0.000-10.000 0,0.000-8.000 0,15.000-18.000-8,32.000-25.000-17,31.000-25.000-16,32.000-25.000-15,11.000-19.000-5,-5.000-12.000 9,-7.000-13.000 7,-5.000-12.000 9,-9.000-7.000 6,-9.000 1.000 1,-10.000-1.000 4,-8.000 1.000 1,-9.000 4.000 4,-6.000 9.000 4,-6.000 10.000 4,-6.000 10.000 4,-9.000 10.000 5,-8.000 13.000 5,-10.000 12.000 5,-9.000 13.000 4,-4.000 16.000 9,4.000 23.000 12,3.000 22.000 11,3.000 22.000 11,-4.000 19.000-1,-8.000 20.000-15,-10.000 18.000-15,-9.000 20.000-14,-9.000 6.000-8,-5.000-2.000-1,-7.000-3.000 0,-5.000-3.000-2,-1.000-10.000-2,6.000-16.000-5,7.000-15.000-6,6.000-15.000-5,3.000-14.000-6,0.000-8.000-5,0.000-10.000-6,0.000-9.000-7,6.000-12.000 1,13.000-11.000 5,12.000-14.000 5,13.000-11.000 7,10.000-12.000 3,10.000-9.000 3,10.000-10.000 2,9.000-8.000 3,9.000-4.000 1,9.000 3.000 0,10.000 3.000-1,10.000 4.000 0,4.000 2.000-1,0.000 4.000-1,0.000 3.000 0,0.000 3.000-2,-5.000 3.000-2,-9.000 3.000-4,-10.000 3.000-4,-8.000 4.000-3,-14.000-3.000-2,-15.000-5.000 0,-15.000-7.000 0,-16.000-5.000 1,-8.000-4.000 2,0.000 0.000 6,0.000 0.000 6,0.000 0.000 5,-2.000 3.000 3,-3.000 6.000 1,-3.000 7.000 1,-2.000 6.000 2</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3"/>
    </inkml:context>
    <inkml:brush xml:id="br0">
      <inkml:brushProperty name="width" value="0.0606100670993328" units="cm"/>
      <inkml:brushProperty name="height" value="0.0606100670993328" units="cm"/>
      <inkml:brushProperty name="color" value="#f2395b"/>
      <inkml:brushProperty name="ignorePressure" value="0"/>
    </inkml:brush>
  </inkml:definitions>
  <inkml:trace contextRef="#ctx0" brushRef="#br0">76050.000 27000.000 362,'3.000'-52.000'0,"6.000"-3.000"0,7.000-3.000 0,6.000-2.000 0,1.000 2.000 3,-3.000 9.000 4,-3.000 10.000 5,-2.000 10.000 5,-5.000 16.000 10,-2.000 26.000 19,-3.000 24.000 17,-3.000 26.000 17,-9.000 19.000 3,-11.000 17.000-13,-14.000 15.000-13,-11.000 16.000-13,-7.000 16.000-9,0.000 20.000-5,0.000 18.000-5,0.000 20.000-6,0.000 11.000-6,0.000 7.000-7,0.000 6.000-6,0.000 7.000-7,-2.000-3.000-2,-3.000-8.000 2,-3.000-10.000 2,-2.000-9.000 1,2.000-13.000-7,9.000-16.000-19,10.000-15.000-19,10.000-15.000-18,4.000-20.000-5,0.000-21.000 7,0.000-22.000 8,0.000-22.000 7,1.000-15.000 4,4.000-5.000 2,3.000-7.000 2,3.000-5.000 1</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3"/>
    </inkml:context>
    <inkml:brush xml:id="br0">
      <inkml:brushProperty name="width" value="0.0461085997521877" units="cm"/>
      <inkml:brushProperty name="height" value="0.0461085997521877" units="cm"/>
      <inkml:brushProperty name="color" value="#f2395b"/>
      <inkml:brushProperty name="ignorePressure" value="0"/>
    </inkml:brush>
  </inkml:definitions>
  <inkml:trace contextRef="#ctx0" brushRef="#br0">76250.000 28100.000 477,'46.000'-46.000'6,"-5.000"10.000"12,-7.000 10.000 13,-5.000 9.000 12,-6.000 15.000 7,-3.000 22.000 1,-3.000 22.000 2,-2.000 23.000 1,-8.000 11.000-5,-8.000 4.000-11,-10.000 3.000-11,-9.000 3.000-11,-10.000-1.000-6,-9.000-2.000-3,-10.000-3.000-3,-8.000-3.000-2,8.000-10.000-5,29.000-16.000-9,28.000-15.000-9,28.000-15.000-9,18.000-7.000 2,10.000 3.000 11,10.000 3.000 10,9.000 4.000 12,1.000 5.000 7,-6.000 10.000 3,-6.000 10.000 4,-6.000 9.000 3,-9.000 4.000 1,-8.000 1.000-1,-10.000-1.000-3,-9.000 1.000-1,-20.000 4.000-3,-27.000 9.000-7,-28.000 10.000-4,-28.000 10.000-7,-12.000-4.000-9,7.000-16.000-14,6.000-15.000-13,7.000-15.000-15,5.000-12.000-6,7.000-6.000 0,6.000-6.000 1,7.000-6.000-1,5.000-7.000 5,7.000-6.000 6,6.000-6.000 9,7.000-6.000 7</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3"/>
    </inkml:context>
    <inkml:brush xml:id="br0">
      <inkml:brushProperty name="width" value="0.0574688836932182" units="cm"/>
      <inkml:brushProperty name="height" value="0.0574688836932182" units="cm"/>
      <inkml:brushProperty name="color" value="#f2395b"/>
      <inkml:brushProperty name="ignorePressure" value="0"/>
    </inkml:brush>
  </inkml:definitions>
  <inkml:trace contextRef="#ctx0" brushRef="#br0">78400.000 26900.000 382,'23.000'-46.000'4,"-3.000"10.000"7,-3.000 10.000 8,-2.000 9.000 6,-5.000 9.000 9,-2.000 9.000 6,-3.000 10.000 7,-3.000 10.000 8,-2.000 8.000 0,0.000 10.000-8,0.000 10.000-6,0.000 9.000-7,-5.000 13.000-4,-9.000 20.000-3,-10.000 18.000-3,-8.000 20.000-2,-6.000 19.000-2,1.000 22.000-2,-1.000 22.000-2,1.000 23.000-2,-4.000 11.000-2,-6.000 4.000-2,-6.000 3.000-3,-6.000 3.000-3,-2.000-2.000-3,3.000-6.000-3,3.000-6.000-3,4.000-6.000-4,4.000-9.000-5,6.000-8.000-6,7.000-10.000-5,6.000-9.000-8,4.000-18.000-4,4.000-24.000-6,3.000-26.000-5,3.000-24.000-5,3.000-20.000 1,3.000-11.000 7,3.000-14.000 8,4.000-11.000 6</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4"/>
    </inkml:context>
    <inkml:brush xml:id="br0">
      <inkml:brushProperty name="width" value="0.037816870957613" units="cm"/>
      <inkml:brushProperty name="height" value="0.037816870957613" units="cm"/>
      <inkml:brushProperty name="color" value="#f2395b"/>
      <inkml:brushProperty name="ignorePressure" value="0"/>
    </inkml:brush>
  </inkml:definitions>
  <inkml:trace contextRef="#ctx0" brushRef="#br0">78350.000 26850.000 581,'-54.000'28.000'86,"-5.000"6.000"-12,-7.000 7.000-12,-5.000 6.000-12,-8.000 7.000-10,-5.000 10.000-6,-7.000 10.000-6,-5.000 9.000-8,-6.000 4.000-6,-3.000 1.000-6,-3.000-1.000-6,-2.000 1.000-6,8.000-7.000-7,22.000-12.000-9,22.000-13.000-9,23.000-12.000-10</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4"/>
    </inkml:context>
    <inkml:brush xml:id="br0">
      <inkml:brushProperty name="width" value="0.0460829846560955" units="cm"/>
      <inkml:brushProperty name="height" value="0.0460829846560955" units="cm"/>
      <inkml:brushProperty name="color" value="#f2395b"/>
      <inkml:brushProperty name="ignorePressure" value="0"/>
    </inkml:brush>
  </inkml:definitions>
  <inkml:trace contextRef="#ctx0" brushRef="#br0">78300.000 27050.000 477,'115.000'51.000'128,"-18.000"4.000"-22,-19.000 3.000-23,-18.000 3.000-21,-12.000 4.000-16,-3.000 7.000-9,-3.000 6.000-7,-2.000 7.000-8,-6.000 4.000-14,-6.000 3.000-15,-6.000 3.000-18,-6.000 4.000-16,-7.000-7.000-14,-6.000-16.000-11,-6.000-15.000-11,-6.000-15.000-10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7"/>
    </inkml:context>
    <inkml:brush xml:id="br0">
      <inkml:brushProperty name="width" value="0.0442791357636452" units="cm"/>
      <inkml:brushProperty name="height" value="0.0442791357636452" units="cm"/>
      <inkml:brushProperty name="color" value="#f2395b"/>
      <inkml:brushProperty name="ignorePressure" value="0"/>
    </inkml:brush>
  </inkml:definitions>
  <inkml:trace contextRef="#ctx0" brushRef="#br0">40850.000 41200.000 496,'23.000'28.000'101,"-3.000"6.000"-22,-3.000 7.000-21,-2.000 6.000-20,-3.000 6.000-12,1.000 6.000-2,-1.000 7.000-3,1.000 6.000-2,-1.000 6.000-2,1.000 6.000 0,-1.000 7.000-2,1.000 6.000 0,-3.000 3.000-2,-2.000 0.000 1,-3.000 0.000-1,-3.000 0.000-1,-2.000 0.000-1,0.000 0.000-4,0.000 0.000-4,0.000 0.000-2,0.000-4.000-5,0.000-5.000-2,0.000-7.000-3,0.000-5.000-3,0.000-11.000-3,0.000-11.000-3,0.000-14.000-3,0.000-11.000-2,-5.000-9.000-6,-9.000-3.000-9,-10.000-3.000-7,-8.000-2.000-9,-8.000-12.000 0,-2.000-19.000 6,-3.000-18.000 6,-3.000-19.000 7,-4.000-10.000 6,-3.000 1.000 6,-3.000-1.000 6,-2.000 1.000 6,-1.000 4.000 3,3.000 9.000 1,3.000 10.000 1,4.000 10.000 0,4.000 7.000 4,6.000 6.000 5,7.000 7.000 6,6.000 6.000 6,9.000 1.000 10,13.000-3.000 14,12.000-3.000 13,13.000-2.000 14,10.000-3.000 0,10.000 1.000-16,10.000-1.000-14,9.000 1.000-16,6.000-3.000-10,3.000-2.000-9,3.000-3.000-6,4.000-3.000-8,1.000-2.000-7,0.000 0.000-5,0.000 0.000-5,0.000 0.000-6,-4.000 1.000 0,-5.000 4.000 3,-7.000 3.000 4,-5.000 3.000 3</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4"/>
    </inkml:context>
    <inkml:brush xml:id="br0">
      <inkml:brushProperty name="width" value="0.0476512312889099" units="cm"/>
      <inkml:brushProperty name="height" value="0.0476512312889099" units="cm"/>
      <inkml:brushProperty name="color" value="#f2395b"/>
      <inkml:brushProperty name="ignorePressure" value="0"/>
    </inkml:brush>
  </inkml:definitions>
  <inkml:trace contextRef="#ctx0" brushRef="#br0">59100.000 41450.000 461,'21.000'-13.000'13,"-5.000"26.000"25,-7.000 24.000 26,-5.000 26.000 26,-6.000 16.000 3,-3.000 10.000-18,-3.000 10.000-18,-2.000 9.000-19,-3.000 2.000-13,1.000-2.000-7,-1.000-3.000-7,1.000-3.000-7,-1.000-6.000-4,1.000-5.000 3,-1.000-7.000 1,1.000-5.000 2</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4"/>
    </inkml:context>
    <inkml:brush xml:id="br0">
      <inkml:brushProperty name="width" value="0.0435310751199722" units="cm"/>
      <inkml:brushProperty name="height" value="0.0435310751199722" units="cm"/>
      <inkml:brushProperty name="color" value="#f2395b"/>
      <inkml:brushProperty name="ignorePressure" value="0"/>
    </inkml:brush>
  </inkml:definitions>
  <inkml:trace contextRef="#ctx0" brushRef="#br0">61850.000 33900.000 505,'-68.000'-24.000'0,"17.000"4.000"0,15.000 3.000 0,16.000 3.000 0,18.000 1.000 10,22.000 1.000 20,22.000-1.000 21,23.000 1.000 19,19.000 1.000 6,19.000 3.000-9,19.000 3.000-10,19.000 4.000-9,10.000 1.000-10,4.000 0.000-11,3.000 0.000-11,3.000 0.000-11,4.000 1.000-7,7.000 4.000-3,6.000 3.000-1,7.000 3.000-3,-7.000 1.000 0,-19.000 1.000 3,-18.000-1.000 1,-19.000 1.000 4,-21.000-3.000-8,-21.000-2.000-16,-22.000-3.000-17,-22.000-3.000-15</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5"/>
    </inkml:context>
    <inkml:brush xml:id="br0">
      <inkml:brushProperty name="width" value="0.0435615368187428" units="cm"/>
      <inkml:brushProperty name="height" value="0.0435615368187428" units="cm"/>
      <inkml:brushProperty name="color" value="#f2395b"/>
      <inkml:brushProperty name="ignorePressure" value="0"/>
    </inkml:brush>
  </inkml:definitions>
  <inkml:trace contextRef="#ctx0" brushRef="#br0">63700.000 33300.000 505,'-27.000'-27.000'0,"-3.000"-3.000"0,-3.000-3.000 0,-2.000-2.000 0,2.000 6.000 10,9.000 20.000 22,10.000 18.000 22,10.000 20.000 21,2.000 24.000 4,-3.000 31.000-14,-3.000 32.000-13,-2.000 31.000-15,-6.000 13.000-9,-6.000-2.000-4,-6.000-3.000-6,-6.000-3.000-5,-2.000-1.000-6,3.000 4.000-7,3.000 3.000-6,4.000 3.000-7,2.000-7.000-11,4.000-15.000-15,3.000-15.000-15,3.000-16.000-15,3.000-18.000-2,3.000-18.000 9,3.000-19.000 10,4.000-18.000 10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5"/>
    </inkml:context>
    <inkml:brush xml:id="br0">
      <inkml:brushProperty name="width" value="0.0407881997525692" units="cm"/>
      <inkml:brushProperty name="height" value="0.0407881997525692" units="cm"/>
      <inkml:brushProperty name="color" value="#f2395b"/>
      <inkml:brushProperty name="ignorePressure" value="0"/>
    </inkml:brush>
  </inkml:definitions>
  <inkml:trace contextRef="#ctx0" brushRef="#br0">65950.000 33250.000 539,'23.000'-24.000'10,"-3.000"4.000"21,-3.000 3.000 20,-2.000 3.000 21,0.000 9.000 5,7.000 16.000-11,6.000 15.000-12,7.000 17.000-10,-4.000 14.000-12,-12.000 17.000-14,-13.000 15.000-13,-12.000 16.000-12,-15.000 10.000-6,-15.000 7.000 4,-15.000 6.000 3,-16.000 7.000 3,-5.000-9.000-2,6.000-21.000-6,7.000-22.000-7,6.000-22.000-6,21.000-13.000 1,39.000-3.000 8,36.000-3.000 7,39.000-2.000 8,13.000-3.000 2,-9.000 1.000-2,-10.000-1.000-4,-8.000 1.000-3,-12.000-1.000-1,-12.000 1.000 2,-13.000-1.000 0,-12.000 1.000 1,-18.000 4.000 1,-21.000 9.000 2,-22.000 10.000 2,-22.000 10.000 1,-10.000 0.000 1,4.000-5.000 0,3.000-7.000-1,3.000-5.000 1,-1.000-6.000 0,-2.000-3.000 0,-3.000-3.000 0,-3.000-2.000 0,7.000-11.000-11,19.000-15.000-22,19.000-15.000-22,19.000-16.000-22</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5"/>
    </inkml:context>
    <inkml:brush xml:id="br0">
      <inkml:brushProperty name="width" value="0.0485377945005894" units="cm"/>
      <inkml:brushProperty name="height" value="0.0485377945005894" units="cm"/>
      <inkml:brushProperty name="color" value="#f2395b"/>
      <inkml:brushProperty name="ignorePressure" value="0"/>
    </inkml:brush>
  </inkml:definitions>
  <inkml:trace contextRef="#ctx0" brushRef="#br0">67350.000 33850.000 453,'43.000'-11.000'14,"-11.000"28.000"30,-14.000 28.000 30,-11.000 29.000 28,-11.000 19.000 4,-5.000 14.000-24,-7.000 11.000-23,-5.000 14.000-24,-4.000-1.000-16,0.000-12.000-9,0.000-13.000-9,0.000-12.000-8,1.000-12.000-8,4.000-8.000-2,3.000-10.000-5,3.000-9.000-3</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5"/>
    </inkml:context>
    <inkml:brush xml:id="br0">
      <inkml:brushProperty name="width" value="0.036913339048624" units="cm"/>
      <inkml:brushProperty name="height" value="0.036913339048624" units="cm"/>
      <inkml:brushProperty name="color" value="#f2395b"/>
      <inkml:brushProperty name="ignorePressure" value="0"/>
    </inkml:brush>
  </inkml:definitions>
  <inkml:trace contextRef="#ctx0" brushRef="#br0">67200.000 34750.000 595,'50.000'-90.000'77,"0.000"23.000"-10,0.000 22.000-11,0.000 22.000-10,1.000 12.000-8,4.000 3.000-4,3.000 3.000-4,3.000 4.000-4,1.000 1.000-7,1.000 0.000-9,-1.000 0.000-8,1.000 0.000-10,-4.000 0.000-8,-6.000 0.000-7,-6.000 0.000-6,-6.000 0.000-8</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6"/>
    </inkml:context>
    <inkml:brush xml:id="br0">
      <inkml:brushProperty name="width" value="0.0550751313567162" units="cm"/>
      <inkml:brushProperty name="height" value="0.0550751313567162" units="cm"/>
      <inkml:brushProperty name="color" value="#f2395b"/>
      <inkml:brushProperty name="ignorePressure" value="0"/>
    </inkml:brush>
  </inkml:definitions>
  <inkml:trace contextRef="#ctx0" brushRef="#br0">68350.000 33150.000 399,'20.000'-75.000'15,"-9.000"50.000"29,-10.000 50.000 30,-8.000 50.000 30,-9.000 34.000 4,-6.000 19.000-23,-6.000 19.000-22,-6.000 19.000-23,-1.000 9.000-14,7.000 0.000-6,6.000 0.000-6,7.000 0.000-7,-1.000 3.000-6,-6.000 6.000-8,-6.000 7.000-7,-6.000 6.000-8,-2.000 6.000-8,3.000 6.000-11,3.000 7.000-10,4.000 6.000-10,2.000-21.000 0,4.000-46.000 12,3.000-47.000 12,3.000-47.000 11,3.000-22.000 3,3.000 3.000-9,3.000 3.000-8,4.000 4.000-8</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6"/>
    </inkml:context>
    <inkml:brush xml:id="br0">
      <inkml:brushProperty name="width" value="0.059225682169199" units="cm"/>
      <inkml:brushProperty name="height" value="0.059225682169199" units="cm"/>
      <inkml:brushProperty name="color" value="#f2395b"/>
      <inkml:brushProperty name="ignorePressure" value="0"/>
    </inkml:brush>
  </inkml:definitions>
  <inkml:trace contextRef="#ctx0" brushRef="#br0">68500.000 34900.000 371,'143.000'-24.000'73,"-11.000"4.000"-16,-14.000 3.000-14,-11.000 3.000-15,-15.000 6.000-9,-16.000 9.000-4,-15.000 10.000-2,-15.000 10.000-3,-15.000 7.000-3,-12.000 6.000 0,-13.000 7.000-2,-12.000 6.000-1,-13.000 6.000-2,-12.000 6.000 0,-13.000 7.000-2,-12.000 6.000 0,-4.000-4.000 0,7.000-11.000 0,6.000-14.000 0,7.000-11.000 1,10.000-11.000-1,16.000-5.000-4,15.000-7.000-4,17.000-5.000-4,17.000-15.000-2,23.000-22.000-1,22.000-22.000 0,22.000-21.000-2,10.000-12.000 0,1.000 1.000-1,-1.000-1.000-1,1.000 1.000-1,-7.000 4.000 2,-12.000 9.000 3,-13.000 10.000 2,-12.000 10.000 3,-12.000 8.000 3,-8.000 10.000 2,-10.000 10.000 2,-9.000 9.000 3,-10.000 10.000 13,-9.000 14.000 23,-10.000 11.000 24,-8.000 14.000 24,-8.000 8.000 3,-2.000 7.000-16,-3.000 6.000-16,-3.000 7.000-16,-1.000 7.000-11,4.000 9.000-5,3.000 10.000-6,3.000 10.000-5,3.000 4.000-4,3.000 0.000 1,3.000 0.000-1,4.000 0.000-1,4.000-7.000-1,6.000-11.000-1,7.000-14.000-2,6.000-11.000-2,7.000-17.000-4,10.000-18.000-8,10.000-19.000-7,9.000-18.000-8,7.000-18.000-2,7.000-16.000 1,6.000-15.000 2,7.000-15.000 2,0.000-11.000 3,-2.000-2.000 3,-3.000-3.000 4,-3.000-3.000 4,-9.000-2.000 2,-11.000 0.000 2,-14.000 0.000 0,-11.000 0.000 3,-12.000 4.000-1,-9.000 10.000 1,-10.000 10.000-1,-8.000 9.000 1,-12.000 12.000-2,-12.000 16.000-4,-13.000 15.000-3,-12.000 17.000-3,-9.000 11.000-4,-2.000 10.000-6,-3.000 10.000-6,-3.000 9.000-5,4.000 2.000-4,13.000-2.000-4,12.000-3.000-2,13.000-3.000-3</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8"/>
    </inkml:context>
    <inkml:brush xml:id="br0">
      <inkml:brushProperty name="width" value="0.0405964702367783" units="cm"/>
      <inkml:brushProperty name="height" value="0.0405964702367783" units="cm"/>
      <inkml:brushProperty name="color" value="#f2395b"/>
      <inkml:brushProperty name="ignorePressure" value="0"/>
    </inkml:brush>
  </inkml:definitions>
  <inkml:trace contextRef="#ctx0" brushRef="#br0">73500.000 34150.000 541,'43.000'162.000'157,"-11.000"-24.000"-36,-14.000-26.000-37,-11.000-24.000-36,-6.000 1.000-23,4.000 28.000-9,3.000 28.000-8,3.000 29.000-10,3.000 16.000-5,3.000 7.000-3,3.000 6.000-4,4.000 7.000-2,-1.000-7.000-5,-3.000-19.000-6,-3.000-18.000-6,-2.000-19.000-6,-5.000-15.000-4,-2.000-8.000-3,-3.000-10.000-4,-3.000-9.000-2,-4.000-16.000 1,-3.000-22.000 8,-3.000-22.000 7,-2.000-21.000 9</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8"/>
    </inkml:context>
    <inkml:brush xml:id="br0">
      <inkml:brushProperty name="width" value="0.0340265557169914" units="cm"/>
      <inkml:brushProperty name="height" value="0.0340265557169914" units="cm"/>
      <inkml:brushProperty name="color" value="#f2395b"/>
      <inkml:brushProperty name="ignorePressure" value="0"/>
    </inkml:brush>
  </inkml:definitions>
  <inkml:trace contextRef="#ctx0" brushRef="#br0">73750.000 34100.000 646,'43.000'-47.000'5,"-11.000"6.000"12,-14.000 7.000 10,-11.000 6.000 10,-11.000 7.000 4,-5.000 10.000-6,-7.000 10.000-5,-5.000 9.000-6,-8.000 10.000-2,-5.000 14.000 1,-7.000 11.000 1,-5.000 14.000 0,-3.000 5.000-3,4.000 1.000-6,3.000-1.000-7,3.000 1.000-8,1.000-3.000-5,1.000-2.000-8,-1.000-3.000-8,1.000-3.000-6,1.000-6.000-9,3.000-5.000-12,3.000-7.000-12,4.000-5.000-10</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58"/>
    </inkml:context>
    <inkml:brush xml:id="br0">
      <inkml:brushProperty name="width" value="0.0375206731259823" units="cm"/>
      <inkml:brushProperty name="height" value="0.0375206731259823" units="cm"/>
      <inkml:brushProperty name="color" value="#f2395b"/>
      <inkml:brushProperty name="ignorePressure" value="0"/>
    </inkml:brush>
  </inkml:definitions>
  <inkml:trace contextRef="#ctx0" brushRef="#br0">74150.000 34250.000 586,'6.000'51.000'129,"13.000"4.000"-26,12.000 3.000-24,13.000 3.000-25,9.000 1.000-21,6.000 1.000-18,7.000-1.000-16,6.000 1.000-17,-4.000-7.000-8,-11.000-12.000 2,-14.000-13.000 2,-11.000-12.000 1,-7.000-5.000-6,0.000 3.000-15,0.000 3.000-16,0.000 4.000-16</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5"/>
    </inkml:context>
    <inkml:brush xml:id="br0">
      <inkml:brushProperty name="width" value="0.0376509465277195" units="cm"/>
      <inkml:brushProperty name="height" value="0.0376509465277195" units="cm"/>
      <inkml:brushProperty name="color" value="#f2395b"/>
      <inkml:brushProperty name="ignorePressure" value="0"/>
    </inkml:brush>
  </inkml:definitions>
  <inkml:trace contextRef="#ctx0" brushRef="#br0">59250.000 42150.000 584,'1.000'-47.000'27,"4.000"6.000"6,3.000 7.000 5,3.000 6.000 6,3.000 4.000 1,3.000 4.000-3,3.000 3.000-4,4.000 3.000-4,4.000 1.000-3,6.000 1.000-4,7.000-1.000-4,6.000 1.000-4,1.000 1.000-7,-3.000 3.000-9,-3.000 3.000-11,-2.000 4.000-10,-5.000 4.000-14,-2.000 6.000-18,-3.000 7.000-19,-3.000 6.000-20</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8:59"/>
    </inkml:context>
    <inkml:brush xml:id="br0">
      <inkml:brushProperty name="width" value="0.0460227243602276" units="cm"/>
      <inkml:brushProperty name="height" value="0.0460227243602276" units="cm"/>
      <inkml:brushProperty name="color" value="#00bff2"/>
      <inkml:brushProperty name="ignorePressure" value="0"/>
    </inkml:brush>
  </inkml:definitions>
  <inkml:trace contextRef="#ctx0" brushRef="#br0">20000.000 26900.000 478,'-33.000'62.000'150,"-16.000"26.000"-35,-15.000 24.000-36,-15.000 26.000-36,-7.000 8.000-20,3.000-5.000-4,3.000-7.000-3,4.000-5.000-5,2.000-9.000-3,4.000-9.000-2,3.000-10.000-3,3.000-8.000-3,3.000-9.000-1,3.000-6.000-3,3.000-6.000-1,4.000-6.000-2,8.000-20.000-9,17.000-30.000-17,15.000-32.000-15,16.000-30.000-17,12.000-25.000-4,9.000-15.000 11,10.000-15.000 9,10.000-16.000 10,4.000-4.000 8,0.000 10.000 3,0.000 10.000 5,0.000 9.000 5,-2.000 7.000 3,-3.000 7.000 4,-3.000 6.000 3,-2.000 7.000 3,-6.000 7.000 4,-6.000 9.000 3,-6.000 10.000 4,-6.000 10.000 3,-4.000 11.000 9,1.000 17.000 15,-1.000 15.000 14,1.000 16.000 16,-1.000 5.000 2,1.000-2.000-13,-1.000-3.000-11,1.000-3.000-12,-1.000-1.000-8,1.000 4.000-2,-1.000 3.000-2,1.000 3.000-4,1.000 4.000-1,3.000 7.000-2,3.000 6.000 0,4.000 7.000-1,1.000 0.000-2,0.000-2.000-2,0.000-3.000-2,0.000-3.000-1,0.000-4.000-3,0.000-3.000 0,0.000-3.000-2,0.000-2.000-1,4.000-5.000-1,10.000-2.000-3,10.000-3.000-3,9.000-3.000-1,1.000-6.000-1,-6.000-5.000 2,-6.000-7.000 2,-6.000-5.000 2,-4.000-9.000 1,1.000-9.000 0,-1.000-10.000 0,1.000-8.000 0,-1.000-11.000 0,1.000-8.000-3,-1.000-10.000-1,1.000-9.000-1,1.000-10.000-2,3.000-9.000-1,3.000-10.000-1,4.000-8.000 0,-3.000-3.000 0,-5.000 7.000 3,-7.000 6.000 2,-5.000 7.000 1,-6.000 8.000 4,-3.000 14.000 3,-3.000 11.000 4,-2.000 14.000 4,-5.000 14.000 8,-2.000 20.000 13,-3.000 18.000 13,-3.000 20.000 13,-2.000 14.000 1,0.000 14.000-9,0.000 11.000-11,0.000 14.000-10,1.000 5.000-6,4.000 1.000-5,3.000-1.000-4,3.000 1.000-5,-1.000 2.000-3,-2.000 7.000-2,-3.000 6.000-3,-3.000 7.000-3,-4.000-4.000-2,-3.000-12.000-1,-3.000-13.000-3,-2.000-12.000 0,-3.000-29.000-11,1.000-43.000-17,-1.000-44.000-19,1.000-43.000-17,1.000-20.000 0,3.000 7.000 17,3.000 6.000 18,4.000 7.000 18,4.000 8.000 12,6.000 14.000 8,7.000 11.000 8,6.000 14.000 7,3.000 8.000 5,0.000 7.000 5,0.000 6.000 3,0.000 7.000 4,1.000 2.000 2,4.000 1.000-2,3.000-1.000 0,3.000 1.000-1,1.000-1.000-2,1.000 1.000-3,-1.000-1.000-3,1.000 1.000-2,1.000 1.000-4,3.000 3.000-4,3.000 3.000-4,4.000 4.000-4,-1.000 1.000-9,-3.000 0.000-16,-3.000 0.000-15,-2.000 0.000-16,-8.000-4.000-4,-8.000-5.000 5,-10.000-7.000 6,-9.000-5.000 7,-5.000-4.000 5,0.000 0.000 7,0.000 0.000 6,0.000 0.000 6,0.000-2.000 5,0.000-3.000 1,0.000-3.000 3,0.000-2.000 1</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8:59"/>
    </inkml:context>
    <inkml:brush xml:id="br0">
      <inkml:brushProperty name="width" value="0.0548158213496208" units="cm"/>
      <inkml:brushProperty name="height" value="0.0548158213496208" units="cm"/>
      <inkml:brushProperty name="color" value="#00bff2"/>
      <inkml:brushProperty name="ignorePressure" value="0"/>
    </inkml:brush>
  </inkml:definitions>
  <inkml:trace contextRef="#ctx0" brushRef="#br0">21850.000 26500.000 401,'0.000'-115.000'1,"0.000"23.000"2,0.000 22.000 2,0.000 22.000 2,0.000 21.000 12,0.000 22.000 22,0.000 22.000 21,0.000 23.000 22,0.000 13.000 3,0.000 6.000-16,0.000 7.000-17,0.000 6.000-17,-2.000 17.000-9,-3.000 28.000-2,-3.000 28.000-4,-2.000 29.000-3,-3.000 19.000-3,1.000 14.000-6,-1.000 11.000-4,1.000 14.000-5,1.000 3.000-4,3.000-2.000-2,3.000-3.000-2,4.000-3.000-2,1.000-10.000 0,0.000-16.000-1,0.000-15.000 1,0.000-15.000 0,0.000-17.000-8,0.000-15.000-14,0.000-15.000-14,0.000-16.000-15,0.000-16.000-5,0.000-16.000 4,0.000-15.000 5,0.000-15.000 4</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8:59"/>
    </inkml:context>
    <inkml:brush xml:id="br0">
      <inkml:brushProperty name="width" value="0.0433142930269241" units="cm"/>
      <inkml:brushProperty name="height" value="0.0433142930269241" units="cm"/>
      <inkml:brushProperty name="color" value="#00bff2"/>
      <inkml:brushProperty name="ignorePressure" value="0"/>
    </inkml:brush>
  </inkml:definitions>
  <inkml:trace contextRef="#ctx0" brushRef="#br0">21850.000 27050.000 507,'46.000'-68.000'5,"-5.000"17.000"10,-7.000 15.000 10,-5.000 16.000 10,-1.000 9.000 5,6.000 3.000-2,7.000 3.000 0,6.000 4.000-2,1.000 2.000-2,-3.000 4.000-6,-3.000 3.000-5,-2.000 3.000-5,-8.000 7.000-3,-8.000 14.000-3,-10.000 11.000-1,-9.000 14.000-2,-7.000 8.000-2,-3.000 7.000-3,-3.000 6.000-1,-2.000 7.000-2,-6.000 4.000-3,-6.000 3.000-4,-6.000 3.000-4,-6.000 4.000-4,-4.000-6.000-1,1.000-11.000 0,-1.000-14.000 0,1.000-11.000 2,8.000-14.000 1,20.000-11.000 4,18.000-14.000 3,20.000-11.000 4,10.000-7.000 4,3.000 0.000 4,3.000 0.000 4,4.000 0.000 4,-1.000 6.000 3,-3.000 13.000 4,-3.000 12.000 3,-2.000 13.000 4,-11.000 7.000-2,-15.000 4.000-6,-15.000 3.000-4,-16.000 3.000-7,-12.000 4.000-4,-5.000 7.000-5,-7.000 6.000-6,-5.000 7.000-4,-4.000-3.000-2,0.000-8.000 1,0.000-10.000 2,0.000-9.000 0</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0"/>
    </inkml:context>
    <inkml:brush xml:id="br0">
      <inkml:brushProperty name="width" value="0.0499999970197678" units="cm"/>
      <inkml:brushProperty name="height" value="0.0499999970197678" units="cm"/>
      <inkml:brushProperty name="color" value="#00bff2"/>
      <inkml:brushProperty name="ignorePressure" value="0"/>
    </inkml:brush>
  </inkml:definitions>
  <inkml:trace contextRef="#ctx0" brushRef="#br0">23425.000 26250.000 333,'157.000'63.000'167,"51.000"46.000"-1,49.000 47.000 1,51.000 47.000 0</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0"/>
    </inkml:context>
    <inkml:brush xml:id="br0">
      <inkml:brushProperty name="width" value="0.0411505028605461" units="cm"/>
      <inkml:brushProperty name="height" value="0.0411505028605461" units="cm"/>
      <inkml:brushProperty name="color" value="#00bff2"/>
      <inkml:brushProperty name="ignorePressure" value="0"/>
    </inkml:brush>
  </inkml:definitions>
  <inkml:trace contextRef="#ctx0" brushRef="#br0">23550.000 26150.000 534,'1.000'53.000'113,"4.000"6.000"-23,3.000 7.000-24,3.000 6.000-23,-1.000 13.000-14,-2.000 23.000-4,-3.000 22.000-5,-3.000 22.000-3,-2.000 26.000-4,0.000 31.000-2,0.000 32.000-3,0.000 31.000-2,0.000 7.000-1,0.000-15.000 1,0.000-15.000 1,0.000-16.000-1,1.000-13.000-7,4.000-9.000-20,3.000-10.000-17,3.000-8.000-19,1.000-26.000-5,1.000-41.000 8,-1.000-40.000 9,1.000-40.000 8,-1.000-15.000 3,1.000 13.000-2,-1.000 12.000-1,1.000 13.000-2</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0"/>
    </inkml:context>
    <inkml:brush xml:id="br0">
      <inkml:brushProperty name="width" value="0.0392181091010571" units="cm"/>
      <inkml:brushProperty name="height" value="0.0392181091010571" units="cm"/>
      <inkml:brushProperty name="color" value="#00bff2"/>
      <inkml:brushProperty name="ignorePressure" value="0"/>
    </inkml:brush>
  </inkml:definitions>
  <inkml:trace contextRef="#ctx0" brushRef="#br0">23650.000 26300.000 560,'-2.000'-61.000'37,"-3.000"28.000"10,-3.000 28.000 11,-2.000 29.000 10,-8.000 21.000-3,-8.000 16.000-14,-10.000 15.000-16,-9.000 17.000-14,-7.000 7.000-8,-3.000 0.000 0,-3.000 0.000 1,-2.000 0.000 0,-1.000-7.000-11,3.000-11.000-20,3.000-14.000-21,4.000-11.000-22,4.000-14.000-9,6.000-11.000 1,7.000-14.000 2,6.000-11.000 1</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1"/>
    </inkml:context>
    <inkml:brush xml:id="br0">
      <inkml:brushProperty name="width" value="0.046207383275032" units="cm"/>
      <inkml:brushProperty name="height" value="0.046207383275032" units="cm"/>
      <inkml:brushProperty name="color" value="#00bff2"/>
      <inkml:brushProperty name="ignorePressure" value="0"/>
    </inkml:brush>
  </inkml:definitions>
  <inkml:trace contextRef="#ctx0" brushRef="#br0">23650.000 26350.000 476,'93.000'25.000'119,"-11.000"0.000"-22,-14.000 0.000-20,-11.000 0.000-23,-6.000 1.000-12,4.000 4.000-5,3.000 3.000-4,3.000 3.000-6,1.000 1.000-5,1.000 1.000-10,-1.000-1.000-8,1.000 1.000-10,-7.000-1.000-18,-12.000 1.000-28,-13.000-1.000-28,-12.000 1.000-29</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2"/>
    </inkml:context>
    <inkml:brush xml:id="br0">
      <inkml:brushProperty name="width" value="0.0426448956131935" units="cm"/>
      <inkml:brushProperty name="height" value="0.0426448956131935" units="cm"/>
      <inkml:brushProperty name="color" value="#00bff2"/>
      <inkml:brushProperty name="ignorePressure" value="0"/>
    </inkml:brush>
  </inkml:definitions>
  <inkml:trace contextRef="#ctx0" brushRef="#br0">26500.000 37150.000 515,'-49.000'-16.000'84,"4.000"19.000"-18,3.000 19.000-17,3.000 19.000-17,-4.000 15.000-11,-8.000 13.000-4,-10.000 12.000-4,-9.000 13.000-5,-7.000 10.000-1,-3.000 10.000 1,-3.000 10.000 2,-2.000 9.000 1,-3.000 2.000-1,1.000-2.000-7,-1.000-3.000-4,1.000-3.000-7,5.000-12.000-3,14.000-18.000-3,11.000-19.000-4,14.000-18.000-2,19.000-32.000-6,29.000-44.000-8,28.000-43.000-8,28.000-44.000-7,18.000-21.000-1,10.000 4.000 9,10.000 3.000 7,9.000 3.000 8,-1.000 7.000 7,-8.000 14.000 3,-10.000 11.000 3,-9.000 14.000 5,-10.000 11.000 1,-9.000 14.000 1,-10.000 11.000 1,-8.000 14.000 1,-8.000 7.000 2,-2.000 3.000 5,-3.000 3.000 4,-3.000 4.000 4,-4.000 7.000 8,-3.000 13.000 10,-3.000 12.000 11,-2.000 13.000 11,-3.000 7.000 4,1.000 4.000-5,-1.000 3.000-3,1.000 3.000-5,1.000 1.000-4,3.000 1.000-5,3.000-1.000-5,4.000 1.000-5,2.000-6.000-4,4.000-8.000-3,3.000-10.000-3,3.000-9.000-3,3.000-9.000-5,3.000-5.000-6,3.000-7.000-6,4.000-5.000-7,2.000-15.000-3,4.000-22.000-3,3.000-22.000-4,3.000-21.000-2,1.000-17.000-1,1.000-8.000-1,-1.000-10.000 0,1.000-9.000 0,-4.000 1.000 1,-6.000 13.000 2,-6.000 12.000 3,-6.000 13.000 1,-7.000 12.000 4,-6.000 13.000 4,-6.000 12.000 4,-6.000 13.000 6,-4.000 13.000 11,1.000 17.000 20,-1.000 15.000 21,1.000 16.000 19,-1.000 10.000 3,1.000 7.000-13,-1.000 6.000-13,1.000 7.000-13,-3.000 7.000-9,-2.000 9.000-6,-3.000 10.000-5,-3.000 10.000-6,-4.000 8.000-6,-3.000 10.000-3,-3.000 10.000-5,-2.000 9.000-4,-3.000-2.000-1,1.000-12.000 0,-1.000-13.000 2,1.000-12.000 1,-1.000-30.000-8,1.000-47.000-16,-1.000-47.000-16,1.000-46.000-16,1.000-26.000-3,3.000-3.000 13,3.000-3.000 12,4.000-2.000 12,4.000 5.000 10,6.000 16.000 7,7.000 15.000 9,6.000 17.000 7,4.000 10.000 5,4.000 6.000 3,3.000 7.000 3,3.000 6.000 2,1.000 4.000 3,1.000 4.000 3,-1.000 3.000 5,1.000 3.000 2,1.000 3.000 0,3.000 3.000-7,3.000 3.000-6,4.000 4.000-5,-3.000 1.000-4,-5.000 0.000 0,-7.000 0.000-1,-5.000 0.000 1,-3.000 0.000-10,4.000 0.000-17,3.000 0.000-19,3.000 0.000-17,-4.000-4.000-3,-8.000-5.000 13,-10.000-7.000 12,-9.000-5.000 12</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3"/>
    </inkml:context>
    <inkml:brush xml:id="br0">
      <inkml:brushProperty name="width" value="0.0494724772870541" units="cm"/>
      <inkml:brushProperty name="height" value="0.0494724772870541" units="cm"/>
      <inkml:brushProperty name="color" value="#00bff2"/>
      <inkml:brushProperty name="ignorePressure" value="0"/>
    </inkml:brush>
  </inkml:definitions>
  <inkml:trace contextRef="#ctx0" brushRef="#br0">28600.000 36650.000 444,'0.000'-49.000'0,"0.000"4.000"0,0.000 3.000 0,0.000 3.000 0,0.000 1.000 0,0.000 1.000 0,0.000-1.000 0,0.000 1.000 0,0.000 7.000 10,0.000 16.000 18,0.000 15.000 18,0.000 17.000 20,0.000 16.000 4,0.000 19.000-10,0.000 19.000-9,0.000 19.000-11,0.000 9.000-6,0.000 0.000-4,0.000 0.000-4,0.000 0.000-3,-2.000 4.000-5,-3.000 10.000-3,-3.000 10.000-3,-2.000 9.000-3,-3.000 15.000-3,1.000 22.000-1,-1.000 22.000-1,1.000 23.000-1,1.000 10.000-4,3.000 0.000-5,3.000 0.000-5,4.000 0.000-5,1.000-15.000-8,0.000-27.000-12,0.000-28.000-10,0.000-28.000-11,0.000-23.000-3,0.000-15.000 6,0.000-15.000 6,0.000-16.000 6</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3"/>
    </inkml:context>
    <inkml:brush xml:id="br0">
      <inkml:brushProperty name="width" value="0.034716185182333" units="cm"/>
      <inkml:brushProperty name="height" value="0.034716185182333" units="cm"/>
      <inkml:brushProperty name="color" value="#00bff2"/>
      <inkml:brushProperty name="ignorePressure" value="0"/>
    </inkml:brush>
  </inkml:definitions>
  <inkml:trace contextRef="#ctx0" brushRef="#br0">28900.000 37800.000 633,'46.000'-111.000'5,"-5.000"28.000"16,-7.000 28.000 15,-5.000 29.000 17,-6.000 29.000 4,-3.000 31.000-6,-3.000 32.000-5,-2.000 31.000-6,-6.000 12.000-9,-6.000-6.000-12,-6.000-6.000-11,-6.000-6.000-13,-4.000-10.000-4,1.000-12.000 1,-1.000-13.000 1,1.000-12.000 2,10.000-12.000-1,22.000-8.000-7,22.000-10.000-4,23.000-9.000-7,3.000-4.000 2,-11.000 4.000 5,-14.000 3.000 6,-11.000 3.000 6,-12.000 10.000 5,-9.000 20.000 4,-10.000 18.000 4,-8.000 20.000 4,-12.000 14.000 1,-12.000 14.000-2,-13.000 11.000-2,-12.000 14.000-2,-7.000-3.000-3,1.000-15.000-5,-1.000-15.000-6,1.000-16.000-4,2.000-16.000-7,7.000-16.000-6,6.000-15.000-8,7.000-15.000-6,4.000-11.000-5,3.000-2.000 0,3.000-3.000-1,4.000-3.000 0</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5"/>
    </inkml:context>
    <inkml:brush xml:id="br0">
      <inkml:brushProperty name="width" value="0.0533964708447456" units="cm"/>
      <inkml:brushProperty name="height" value="0.0533964708447456" units="cm"/>
      <inkml:brushProperty name="color" value="#f2395b"/>
      <inkml:brushProperty name="ignorePressure" value="0"/>
    </inkml:brush>
  </inkml:definitions>
  <inkml:trace contextRef="#ctx0" brushRef="#br0">59900.000 40800.000 412,'-2.000'-36.000'28,"-3.000"28.000"17,-3.000 28.000 17,-2.000 29.000 17,-3.000 15.000 1,1.000 3.000-15,-1.000 3.000-14,1.000 4.000-16,-1.000 8.000-8,1.000 17.000-4,-1.000 15.000-3,1.000 16.000-4,-1.000 12.000-2,1.000 9.000-1,-1.000 10.000-1,1.000 10.000-1,1.000-6.000-5,3.000-18.000-7,3.000-19.000-8,4.000-18.000-9,1.000-17.000-6,0.000-11.000-7,0.000-14.000-7,0.000-11.000-7</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3"/>
    </inkml:context>
    <inkml:brush xml:id="br0">
      <inkml:brushProperty name="width" value="0.0389522761106491" units="cm"/>
      <inkml:brushProperty name="height" value="0.0389522761106491" units="cm"/>
      <inkml:brushProperty name="color" value="#00bff2"/>
      <inkml:brushProperty name="ignorePressure" value="0"/>
    </inkml:brush>
  </inkml:definitions>
  <inkml:trace contextRef="#ctx0" brushRef="#br0">30100.000 37750.000 564,'-57.000'1.000'77,"39.000"4.000"-9,36.000 3.000-6,39.000 3.000-8,18.000-1.000-8,0.000-2.000-8,0.000-3.000-8,0.000-3.000-9,9.000-4.000-6,19.000-3.000-4,19.000-3.000-3,19.000-2.000-3,2.000-1.000-5,-11.000 3.000-3,-14.000 3.000-4,-11.000 4.000-4,-14.000-1.000-10,-11.000-3.000-14,-14.000-3.000-14,-11.000-2.000-16</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4"/>
    </inkml:context>
    <inkml:brush xml:id="br0">
      <inkml:brushProperty name="width" value="0.0418408215045929" units="cm"/>
      <inkml:brushProperty name="height" value="0.0418408215045929" units="cm"/>
      <inkml:brushProperty name="color" value="#00bff2"/>
      <inkml:brushProperty name="ignorePressure" value="0"/>
    </inkml:brush>
  </inkml:definitions>
  <inkml:trace contextRef="#ctx0" brushRef="#br0">30900.000 37000.000 525,'-66.000'-18.000'11,"19.000"17.000"19,19.000 15.000 21,19.000 16.000 21,9.000 15.000 3,0.000 16.000-12,0.000 15.000-13,0.000 17.000-13,1.000 14.000-9,4.000 17.000-5,3.000 15.000-6,3.000 16.000-6,-1.000 16.000-5,-2.000 20.000-6,-3.000 18.000-4,-3.000 20.000-6,-1.000-4.000-11,4.000-25.000-13,3.000-25.000-16,3.000-25.000-14</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4"/>
    </inkml:context>
    <inkml:brush xml:id="br0">
      <inkml:brushProperty name="width" value="0.0552389062941074" units="cm"/>
      <inkml:brushProperty name="height" value="0.0552389062941074" units="cm"/>
      <inkml:brushProperty name="color" value="#00bff2"/>
      <inkml:brushProperty name="ignorePressure" value="0"/>
    </inkml:brush>
  </inkml:definitions>
  <inkml:trace contextRef="#ctx0" brushRef="#br0">33150.000 37050.000 398,'-29.000'123.000'128,"-5.000"-3.000"-29,-7.000-3.000-31,-5.000-2.000-29,-8.000-1.000-18,-5.000 3.000-4,-7.000 3.000-5,-5.000 4.000-5,-3.000-1.000-3,4.000-3.000-4,3.000-3.000-4,3.000-2.000-3,4.000-11.000-5,7.000-15.000-6,6.000-15.000-6,7.000-16.000-6,5.000-18.000-2,7.000-18.000 3,6.000-19.000 1,7.000-18.000 3,11.000-21.000-1,20.000-22.000-3,18.000-22.000-3,20.000-21.000-4,10.000-10.000 2,3.000 3.000 5,3.000 3.000 6,4.000 4.000 6,-3.000 7.000 6,-5.000 13.000 8,-7.000 12.000 7,-5.000 13.000 7,-6.000 12.000 4,-3.000 13.000 2,-3.000 12.000 2,-2.000 13.000 1,-5.000 12.000 3,-2.000 13.000 5,-3.000 12.000 5,-3.000 13.000 5,-6.000 9.000 3,-5.000 6.000-3,-7.000 7.000 0,-5.000 6.000-1,-1.000 1.000-3,6.000-3.000-3,7.000-3.000-3,6.000-2.000-4,6.000-8.000-3,6.000-8.000-6,7.000-10.000-4,6.000-9.000-6,4.000-18.000-7,4.000-24.000-9,3.000-26.000-10,3.000-24.000-10,-1.000-15.000-3,-2.000-3.000 2,-3.000-3.000 3,-3.000-2.000 2,-6.000 5.000 2,-5.000 16.000 4,-7.000 15.000 4,-5.000 17.000 3,-1.000-3.000 2,6.000-18.000-2,7.000-19.000 0,6.000-18.000-1,-1.000-4.000 1,-5.000 13.000 4,-7.000 12.000 4,-5.000 13.000 3,-6.000 9.000 5,-3.000 6.000 6,-3.000 7.000 7,-2.000 6.000 5,-5.000 15.000 10,-2.000 26.000 14,-3.000 24.000 12,-3.000 26.000 14,-2.000 13.000-1,0.000 4.000-14,0.000 3.000-13,0.000 3.000-15,-2.000-1.000-10,-3.000-2.000-5,-3.000-3.000-4,-2.000-3.000-6,-5.000 5.000-5,-2.000 17.000-1,-3.000 15.000-4,-3.000 16.000-2,1.000-2.000-8,6.000-19.000-14,7.000-18.000-12,6.000-19.000-14,3.000-22.000-4,0.000-25.000 6,0.000-25.000 6,0.000-25.000 6,0.000-21.000 5,0.000-15.000 4,0.000-15.000 5,0.000-16.000 4,3.000-4.000 4,6.000 10.000 3,7.000 10.000 2,6.000 9.000 3,6.000 7.000 4,6.000 7.000 8,7.000 6.000 6,6.000 7.000 8,1.000 5.000 5,-3.000 7.000 3,-3.000 6.000 5,-2.000 7.000 3,-1.000 4.000 1,3.000 3.000 0,3.000 3.000-2,4.000 4.000-1,-3.000 4.000-4,-5.000 6.000-7,-7.000 7.000-8,-5.000 6.000-8</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4"/>
    </inkml:context>
    <inkml:brush xml:id="br0">
      <inkml:brushProperty name="width" value="0.0545458868145943" units="cm"/>
      <inkml:brushProperty name="height" value="0.0545458868145943" units="cm"/>
      <inkml:brushProperty name="color" value="#00bff2"/>
      <inkml:brushProperty name="ignorePressure" value="0"/>
    </inkml:brush>
  </inkml:definitions>
  <inkml:trace contextRef="#ctx0" brushRef="#br0">35000.000 36800.000 403,'21.000'-83.000'53,"-5.000"34.000"9,-7.000 35.000 7,-5.000 35.000 8,-4.000 29.000-1,0.000 25.000-14,0.000 25.000-11,0.000 25.000-14,0.000 18.000-7,0.000 14.000-5,0.000 11.000-3,0.000 14.000-4,0.000 16.000-6,0.000 22.000-10,0.000 22.000-8,0.000 23.000-11,0.000 2.000-2,0.000-16.000 1,0.000-15.000 3,0.000-15.000 2,1.000-28.000-2,4.000-36.000-6,3.000-39.000-7,3.000-36.000-6</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5"/>
    </inkml:context>
    <inkml:brush xml:id="br0">
      <inkml:brushProperty name="width" value="0.0452999621629715" units="cm"/>
      <inkml:brushProperty name="height" value="0.0452999621629715" units="cm"/>
      <inkml:brushProperty name="color" value="#00bff2"/>
      <inkml:brushProperty name="ignorePressure" value="0"/>
    </inkml:brush>
  </inkml:definitions>
  <inkml:trace contextRef="#ctx0" brushRef="#br0">36200.000 37650.000 485,'-4.000'-40.000'12,"-5.000"23.000"23,-7.000 22.000 25,-5.000 22.000 22,-9.000 18.000 5,-9.000 16.000-17,-10.000 15.000-15,-8.000 17.000-17,-6.000 7.000-11,1.000 0.000-6,-1.000 0.000-7,1.000 0.000-6,4.000-4.000-5,9.000-5.000-1,10.000-7.000-1,10.000-5.000-3,5.000-9.000-5,4.000-9.000-9,3.000-10.000-10,3.000-8.000-9,9.000-14.000 0,16.000-15.000 7,15.000-15.000 8,17.000-16.000 9,11.000-10.000 4,10.000-3.000 1,10.000-3.000 2,9.000-2.000 1,2.000 0.000 1,-2.000 7.000 0,-3.000 6.000 2,-3.000 7.000 0,-6.000 4.000-1,-5.000 3.000-5,-7.000 3.000-3,-5.000 4.000-4,-8.000 4.000-10,-5.000 6.000-14,-7.000 7.000-15,-5.000 6.000-14</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5"/>
    </inkml:context>
    <inkml:brush xml:id="br0">
      <inkml:brushProperty name="width" value="0.0474217496812344" units="cm"/>
      <inkml:brushProperty name="height" value="0.0474217496812344" units="cm"/>
      <inkml:brushProperty name="color" value="#00bff2"/>
      <inkml:brushProperty name="ignorePressure" value="0"/>
    </inkml:brush>
  </inkml:definitions>
  <inkml:trace contextRef="#ctx0" brushRef="#br0">36150.000 37950.000 463,'-25.000'-24.000'5,"0.000"4.000"11,0.000 3.000 9,0.000 3.000 10,4.000 6.000 8,10.000 9.000 4,10.000 10.000 4,9.000 10.000 5,4.000 13.000-2,1.000 19.000-6,-1.000 19.000-7,1.000 19.000-7,-1.000 13.000-6,1.000 10.000-6,-1.000 10.000-6,1.000 9.000-5,-3.000 6.000-6,-2.000 3.000-8,-3.000 3.000-5,-3.000 4.000-8,-2.000-9.000-7,0.000-18.000-10,0.000-19.000-9,0.000-18.000-10</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5"/>
    </inkml:context>
    <inkml:brush xml:id="br0">
      <inkml:brushProperty name="width" value="0.0507943034172058" units="cm"/>
      <inkml:brushProperty name="height" value="0.0507943034172058" units="cm"/>
      <inkml:brushProperty name="color" value="#00bff2"/>
      <inkml:brushProperty name="ignorePressure" value="0"/>
    </inkml:brush>
  </inkml:definitions>
  <inkml:trace contextRef="#ctx0" brushRef="#br0">37200.000 37350.000 433,'3.000'-40.000'76,"6.000"23.000"3,7.000 22.000 2,6.000 22.000 3,-1.000 15.000-7,-5.000 9.000-17,-7.000 10.000-15,-5.000 10.000-16,-4.000 19.000-12,0.000 32.000-5,0.000 31.000-6,0.000 32.000-5,-4.000 5.000-9,-5.000-18.000-8,-7.000-19.000-10,-5.000-18.000-8,-1.000-20.000-9,6.000-18.000-7,7.000-19.000-7,6.000-18.000-6</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5"/>
    </inkml:context>
    <inkml:brush xml:id="br0">
      <inkml:brushProperty name="width" value="0.0402983576059341" units="cm"/>
      <inkml:brushProperty name="height" value="0.0402983576059341" units="cm"/>
      <inkml:brushProperty name="color" value="#00bff2"/>
      <inkml:brushProperty name="ignorePressure" value="0"/>
    </inkml:brush>
  </inkml:definitions>
  <inkml:trace contextRef="#ctx0" brushRef="#br0">37300.000 38100.000 545,'29.000'-47.000'48,"10.000"6.000"9,10.000 7.000 10,9.000 6.000 10,4.000 4.000-3,1.000 4.000-17,-1.000 3.000-16,1.000 3.000-17,-1.000 3.000-15,1.000 3.000-12,-1.000 3.000-14,1.000 4.000-13</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6"/>
    </inkml:context>
    <inkml:brush xml:id="br0">
      <inkml:brushProperty name="width" value="0.0538219884037971" units="cm"/>
      <inkml:brushProperty name="height" value="0.0538219884037971" units="cm"/>
      <inkml:brushProperty name="color" value="#00bff2"/>
      <inkml:brushProperty name="ignorePressure" value="0"/>
    </inkml:brush>
  </inkml:definitions>
  <inkml:trace contextRef="#ctx0" brushRef="#br0">38200.000 37100.000 408,'0.000'-40.000'13,"0.000"23.000"26,0.000 22.000 27,0.000 22.000 25,-2.000 18.000 4,-3.000 16.000-19,-3.000 15.000-17,-2.000 17.000-19,-5.000 13.000-11,-2.000 13.000-3,-3.000 12.000-4,-3.000 13.000-4,-1.000 10.000-5,4.000 10.000-8,3.000 10.000-8,3.000 9.000-7,3.000-8.000-10,3.000-25.000-11,3.000-25.000-11,4.000-25.000-11,4.000-21.000-8,6.000-15.000-7,7.000-15.000-6,6.000-16.000-6</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06"/>
    </inkml:context>
    <inkml:brush xml:id="br0">
      <inkml:brushProperty name="width" value="0.0573496147990227" units="cm"/>
      <inkml:brushProperty name="height" value="0.0573496147990227" units="cm"/>
      <inkml:brushProperty name="color" value="#00bff2"/>
      <inkml:brushProperty name="ignorePressure" value="0"/>
    </inkml:brush>
  </inkml:definitions>
  <inkml:trace contextRef="#ctx0" brushRef="#br0">39400.000 37450.000 383,'21.000'-27.000'4,"-5.000"-3.000"8,-7.000-3.000 7,-5.000-2.000 8,-8.000 2.000 7,-5.000 9.000 5,-7.000 10.000 5,-5.000 10.000 6,-4.000 7.000 0,0.000 6.000-5,0.000 7.000-5,0.000 6.000-6,-4.000 10.000-3,-5.000 17.000-4,-7.000 15.000-3,-5.000 16.000-3,-6.000 10.000-2,-3.000 7.000-2,-3.000 6.000 0,-2.000 7.000-2,2.000 4.000-2,9.000 3.000-2,10.000 3.000-3,10.000 4.000-3,7.000-7.000-3,6.000-16.000-4,7.000-15.000-4,6.000-15.000-4,9.000-18.000-3,13.000-19.000-2,12.000-18.000-2,13.000-19.000-3,13.000-22.000-4,17.000-25.000-8,15.000-25.000-7,16.000-25.000-8,7.000-11.000-2,1.000 3.000 4,-1.000 3.000 2,1.000 4.000 3,-9.000 8.000 6,-15.000 17.000 6,-15.000 15.000 7,-16.000 16.000 6,-13.000 16.000 12,-9.000 20.000 15,-10.000 18.000 16,-8.000 20.000 15,-11.000 10.000 8,-8.000 3.000-2,-10.000 3.000 0,-9.000 4.000 0,-2.000 1.000-4,6.000 0.000-6,7.000 0.000-6,6.000 0.000-5,3.000 0.000-5,0.000 0.000-3,0.000 0.000-3,0.000 0.000-4,10.000-5.000-4,23.000-9.000-6,22.000-10.000-5,22.000-8.000-7,10.000-20.000-3,1.000-28.000-1,-1.000-28.000 1,1.000-27.000-1,-3.000-19.000-1,-2.000-5.000-3,-3.000-7.000-3,-3.000-5.000-3,-9.000-1.000 0,-11.000 6.000 2,-14.000 7.000 2,-11.000 6.000 3,-14.000 7.000 2,-11.000 10.000 2,-14.000 10.000 2,-11.000 9.000 3,-12.000 12.000 0,-9.000 16.000 2,-10.000 15.000 1,-8.000 17.000 0,-9.000 13.000 0,-6.000 13.000-1,-6.000 12.000-2,-6.000 13.000-2,2.000 7.000-4,14.000 4.000-5,11.000 3.000-6,14.000 3.000-6,10.000-4.000-3,9.000-8.000 1,10.000-10.000 0,10.000-9.000 0,10.000-7.000 2,13.000-3.000 5,12.000-3.000 4,13.000-2.000 5,9.000-6.000 3,6.000-6.000 3,7.000-6.000 2,6.000-6.000 4,1.000-2.000 4,-3.000 3.000 5,-3.000 3.000 6,-2.000 4.000 4,-6.000 1.000 8,-6.000 0.000 6,-6.000 0.000 8,-6.000 0.000 7,-9.000 7.000 1,-8.000 17.000-7,-10.000 15.000-6,-9.000 16.000-6,-7.000 10.000-6,-3.000 7.000-4,-3.000 6.000-4,-2.000 7.000-3,-3.000-1.000-4,1.000-6.000-1,-1.000-6.000-2,1.000-6.000-1,2.000-6.000-2,7.000-2.000-1,6.000-3.000-1,7.000-3.000 0,7.000-6.000-1,9.000-5.000 2,10.000-7.000 1,10.000-5.000 2,7.000-1.000 0,6.000 6.000 1,7.000 7.000 0,6.000 6.000 0,-2.000 6.000 2,-9.000 6.000 3,-10.000 7.000 4,-8.000 6.000 2,-14.000 7.000 2,-15.000 10.000-1,-15.000 10.000-2,-16.000 9.000-1,-18.000 7.000-4,-18.000 7.000-6,-19.000 6.000-6,-18.000 7.000-6,-9.000-4.000-8,4.000-12.000-8,3.000-13.000-10,3.000-12.000-8,6.000-15.000-6,9.000-15.000-1,10.000-15.000-2,10.000-16.000-2</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5"/>
    </inkml:context>
    <inkml:brush xml:id="br0">
      <inkml:brushProperty name="width" value="0.0524411201477051" units="cm"/>
      <inkml:brushProperty name="height" value="0.0524411201477051" units="cm"/>
      <inkml:brushProperty name="color" value="#f2395b"/>
      <inkml:brushProperty name="ignorePressure" value="0"/>
    </inkml:brush>
  </inkml:definitions>
  <inkml:trace contextRef="#ctx0" brushRef="#br0">59850.000 42600.000 419,'23.000'-47.000'0,"-3.000"6.000"0,-3.000 7.000 0,-2.000 6.000 0,0.000-1.000 3,7.000-5.000 6,6.000-7.000 7,7.000-5.000 6,-1.000 0.000 2,-6.000 10.000 2,-6.000 10.000-1,-6.000 9.000 1,-4.000 17.000 0,1.000 25.000 2,-1.000 25.000 2,1.000 25.000 1,-6.000 10.000-3,-8.000-2.000-6,-10.000-3.000-7,-9.000-3.000-6,-2.000-9.000-4,6.000-11.000 0,7.000-14.000 0,6.000-11.000-1,6.000-11.000-3,6.000-5.000-4,7.000-7.000-5,6.000-5.000-5,7.000-11.000-3,10.000-11.000-4,10.000-14.000-2,9.000-11.000-3,10.000-15.000-2,14.000-16.000 0,11.000-15.000 0,14.000-15.000-1,3.000-12.000 3,-2.000-6.000 4,-3.000-6.000 4,-3.000-6.000 5,-7.000 1.000 2,-9.000 9.000 2,-10.000 10.000 1,-8.000 10.000 1,-12.000 10.000 4,-12.000 13.000 4,-13.000 12.000 6,-12.000 13.000 5,-12.000 12.000 8,-8.000 13.000 14,-10.000 12.000 14,-9.000 13.000 13,-5.000 10.000 2,0.000 10.000-8,0.000 10.000-8,0.000 9.000-9,0.000 10.000-6,0.000 14.000-5,0.000 11.000-5,0.000 14.000-4,3.000 7.000-4,6.000 3.000-4,7.000 3.000-2,6.000 4.000-3,4.000-4.000-3,4.000-9.000-3,3.000-10.000-2,3.000-8.000-4,3.000-8.000-1,3.000-2.000-2,3.000-3.000-1,4.000-3.000-2,1.000-6.000-1,0.000-5.000-1,0.000-7.000-2,0.000-5.000-1,-2.000-3.000-1,-3.000 4.000-1,-3.000 3.000-1,-2.000 3.000-1,-12.000 1.000 1,-19.000 1.000 0,-18.000-1.000 0,-19.000 1.000 0,-8.000-3.000 0,3.000-2.000-3,3.000-3.000 0,4.000-3.000-3,4.000-7.000-3,6.000-9.000-8,7.000-10.000-7,6.000-8.000-8</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3"/>
    </inkml:context>
    <inkml:brush xml:id="br0">
      <inkml:brushProperty name="width" value="0.0417946614325047" units="cm"/>
      <inkml:brushProperty name="height" value="0.0417946614325047" units="cm"/>
      <inkml:brushProperty name="color" value="#00bff2"/>
      <inkml:brushProperty name="ignorePressure" value="0"/>
    </inkml:brush>
  </inkml:definitions>
  <inkml:trace contextRef="#ctx0" brushRef="#br0">42700.000 37550.000 526,'-47.000'0.000'6,"6.000"0.000"13,7.000 0.000 12,6.000 0.000 13,15.000-2.000 5,26.000-3.000-3,24.000-3.000-2,26.000-2.000-3,16.000-5.000-3,10.000-2.000-2,10.000-3.000-3,9.000-3.000-2,7.000-1.000-5,7.000 4.000-9,6.000 3.000-7,7.000 3.000-7,-1.000 3.000-9,-6.000 3.000-5,-6.000 3.000-8,-6.000 4.000-6,-9.000 1.000-4,-8.000 0.000-1,-10.000 0.000-2,-9.000 0.000 0,-12.000 3.000 0,-11.000 6.000 2,-14.000 7.000 3,-11.000 6.000 3</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3"/>
    </inkml:context>
    <inkml:brush xml:id="br0">
      <inkml:brushProperty name="width" value="0.0437262244522572" units="cm"/>
      <inkml:brushProperty name="height" value="0.0437262244522572" units="cm"/>
      <inkml:brushProperty name="color" value="#00bff2"/>
      <inkml:brushProperty name="ignorePressure" value="0"/>
    </inkml:brush>
  </inkml:definitions>
  <inkml:trace contextRef="#ctx0" brushRef="#br0">42900.000 38350.000 503,'-186.000'18.000'49,"78.000"-11.000"10,78.000-14.000 7,79.000-11.000 10,43.000-4.000-3,9.000 6.000-15,10.000 7.000-14,10.000 6.000-14,5.000 3.000-10,4.000 0.000-7,3.000 0.000-5,3.000 0.000-7,-1.000 0.000-12,-2.000 0.000-17,-3.000 0.000-16,-3.000 0.000-18,-7.000 0.000-3,-9.000 0.000 7,-10.000 0.000 8,-8.000 0.000 9,-14.000 1.000 4,-15.000 4.000 0,-15.000 3.000 0,-16.000 3.000-1</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3"/>
    </inkml:context>
    <inkml:brush xml:id="br0">
      <inkml:brushProperty name="width" value="0.0467215664684772" units="cm"/>
      <inkml:brushProperty name="height" value="0.0467215664684772" units="cm"/>
      <inkml:brushProperty name="color" value="#00bff2"/>
      <inkml:brushProperty name="ignorePressure" value="0"/>
    </inkml:brush>
  </inkml:definitions>
  <inkml:trace contextRef="#ctx0" brushRef="#br0">46000.000 36900.000 470,'-29.000'-36.000'74,"-5.000"28.000"-4,-7.000 28.000-4,-5.000 29.000-4,-6.000 16.000-6,-3.000 7.000-10,-3.000 6.000-8,-2.000 7.000-10,-3.000 7.000-6,1.000 9.000-3,-1.000 10.000-4,1.000 10.000-4,5.000 5.000-2,14.000 4.000-3,11.000 3.000-1,14.000 3.000-3,11.000-1.000-3,14.000-2.000-5,11.000-3.000-6,14.000-3.000-5,11.000-12.000-4,14.000-18.000-5,11.000-19.000-3,14.000-18.000-4,10.000-18.000-6,9.000-16.000-8,10.000-15.000-8,10.000-15.000-7,-9.000-12.000 0,-24.000-6.000 9,-26.000-6.000 8,-24.000-6.000 8</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4"/>
    </inkml:context>
    <inkml:brush xml:id="br0">
      <inkml:brushProperty name="width" value="0.0525454133749008" units="cm"/>
      <inkml:brushProperty name="height" value="0.0525454133749008" units="cm"/>
      <inkml:brushProperty name="color" value="#00bff2"/>
      <inkml:brushProperty name="ignorePressure" value="0"/>
    </inkml:brush>
  </inkml:definitions>
  <inkml:trace contextRef="#ctx0" brushRef="#br0">47250.000 37400.000 418,'-2.000'-90.000'7,"-3.000"23.000"15,-3.000 22.000 13,-2.000 22.000 15,-3.000 15.000 5,1.000 9.000-4,-1.000 10.000-4,1.000 10.000-4,-4.000 11.000-5,-6.000 17.000-6,-6.000 15.000-6,-6.000 16.000-7,-6.000 12.000-4,-2.000 9.000-4,-3.000 10.000-3,-3.000 10.000-4,-1.000 0.000-3,4.000-5.000-2,3.000-7.000-4,3.000-5.000-2,-1.000-4.000-4,-2.000 0.000-3,-3.000 0.000-4,-3.000 0.000-3,7.000-29.000-7,19.000-55.000-9,19.000-57.000-9,19.000-55.000-9,15.000-31.000-1,13.000-3.000 8,12.000-3.000 9,13.000-2.000 9,2.000 5.000 7,-5.000 16.000 6,-7.000 15.000 7,-5.000 17.000 6,-6.000 16.000 3,-3.000 19.000 3,-3.000 19.000 2,-2.000 19.000 3,-5.000 12.000 6,-2.000 6.000 14,-3.000 7.000 12,-3.000 6.000 14,-4.000 9.000 4,-3.000 13.000-5,-3.000 12.000-3,-2.000 13.000-5,-3.000 6.000-4,1.000 0.000-6,-1.000 0.000-5,1.000 0.000-5,-3.000 0.000-4,-2.000 0.000-3,-3.000 0.000-4,-3.000 0.000-2,5.000-13.000-7,17.000-24.000-11,15.000-26.000-11,16.000-24.000-10,4.000-26.000-6,-6.000-24.000 0,-6.000-26.000-1,-6.000-24.000-1,-4.000-9.000 2,1.000 10.000 3,-1.000 10.000 5,1.000 9.000 3,-1.000 4.000 4,1.000 1.000 2,-1.000-1.000 2,1.000 1.000 4,-3.000 12.000 12,-2.000 25.000 24,-3.000 25.000 23,-3.000 25.000 25,-6.000 20.000 3,-5.000 16.000-14,-7.000 15.000-15,-5.000 17.000-15,-4.000 11.000-10,0.000 10.000-6,0.000 10.000-5,0.000 9.000-7,-4.000 7.000-5,-5.000 7.000-6,-7.000 6.000-7,-5.000 7.000-5,-3.000-6.000-5,4.000-15.000-1,3.000-15.000-3,3.000-16.000-1,1.000-29.000-5,1.000-40.000-8,-1.000-40.000-8,1.000-41.000-8,7.000-24.000 1,16.000-6.000 13,15.000-6.000 12,17.000-6.000 11,7.000 2.000 9,0.000 14.000 4,0.000 11.000 4,0.000 14.000 4,1.000 10.000 3,4.000 9.000 4,3.000 10.000 3,3.000 10.000 4,1.000 7.000 0,1.000 6.000-4,-1.000 7.000-2,1.000 6.000-4,-6.000 4.000-4,-8.000 4.000-6,-10.000 3.000-7,-9.000 3.000-6</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4"/>
    </inkml:context>
    <inkml:brush xml:id="br0">
      <inkml:brushProperty name="width" value="0.0549139156937599" units="cm"/>
      <inkml:brushProperty name="height" value="0.0549139156937599" units="cm"/>
      <inkml:brushProperty name="color" value="#00bff2"/>
      <inkml:brushProperty name="ignorePressure" value="0"/>
    </inkml:brush>
  </inkml:definitions>
  <inkml:trace contextRef="#ctx0" brushRef="#br0">48850.000 36500.000 400,'0.000'-52.000'7,"0.000"-3.000"13,0.000-3.000 13,0.000-2.000 13,1.000 14.000 8,4.000 35.000 3,3.000 35.000 2,3.000 34.000 2,-1.000 26.000-3,-2.000 19.000-8,-3.000 19.000-9,-3.000 19.000-9,-4.000 15.000-7,-3.000 13.000-4,-3.000 12.000-5,-2.000 13.000-4,-3.000 20.000-6,1.000 28.000-4,-1.000 28.000-6,1.000 29.000-6,-1.000 11.000-4,1.000-2.000-4,-1.000-3.000-5,1.000-3.000-4,1.000-20.000-6,3.000-33.000-8,3.000-35.000-8,4.000-34.000-9,2.000-34.000-2,4.000-30.000-1,3.000-32.000 1,3.000-30.000 0</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5"/>
    </inkml:context>
    <inkml:brush xml:id="br0">
      <inkml:brushProperty name="width" value="0.0455714724957943" units="cm"/>
      <inkml:brushProperty name="height" value="0.0455714724957943" units="cm"/>
      <inkml:brushProperty name="color" value="#00bff2"/>
      <inkml:brushProperty name="ignorePressure" value="0"/>
    </inkml:brush>
  </inkml:definitions>
  <inkml:trace contextRef="#ctx0" brushRef="#br0">49650.000 37900.000 482,'20.000'-46.000'3,"-9.000"10.000"6,-10.000 10.000 5,-8.000 9.000 6,-8.000 7.000 8,-2.000 7.000 11,-3.000 6.000 11,-3.000 7.000 11,-1.000 8.000 0,4.000 14.000-10,3.000 11.000-10,3.000 14.000-11,3.000 7.000-6,3.000 3.000-3,3.000 3.000-4,4.000 4.000-3,4.000-1.000-2,6.000-3.000-3,7.000-3.000-2,6.000-2.000-1,7.000-8.000-6,10.000-8.000-6,10.000-10.000-7,9.000-9.000-7,7.000-9.000-8,7.000-5.000-9,6.000-7.000-7,7.000-5.000-10,-3.000-11.000 0,-8.000-11.000 4,-10.000-14.000 4,-9.000-11.000 6,-9.000-3.000 3,-5.000 10.000 1,-7.000 10.000 1,-5.000 9.000 1</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5"/>
    </inkml:context>
    <inkml:brush xml:id="br0">
      <inkml:brushProperty name="width" value="0.042262215167284" units="cm"/>
      <inkml:brushProperty name="height" value="0.042262215167284" units="cm"/>
      <inkml:brushProperty name="color" value="#00bff2"/>
      <inkml:brushProperty name="ignorePressure" value="0"/>
    </inkml:brush>
  </inkml:definitions>
  <inkml:trace contextRef="#ctx0" brushRef="#br0">50300.000 37850.000 520,'-91.000'0.000'28,"19.000"0.000"-1,19.000 0.000-1,19.000 0.000-2,10.000 9.000 6,4.000 19.000 11,3.000 19.000 12,3.000 19.000 11,1.000 13.000-1,1.000 10.000-14,-1.000 10.000-12,1.000 9.000-14,-1.000 9.000-11,1.000 9.000-9,-1.000 10.000-11,1.000 10.000-10,1.000-9.000-15,3.000-24.000-21,3.000-26.000-21,4.000-24.000-22</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5"/>
    </inkml:context>
    <inkml:brush xml:id="br0">
      <inkml:brushProperty name="width" value="0.0494603924453259" units="cm"/>
      <inkml:brushProperty name="height" value="0.0494603924453259" units="cm"/>
      <inkml:brushProperty name="color" value="#00bff2"/>
      <inkml:brushProperty name="ignorePressure" value="0"/>
    </inkml:brush>
  </inkml:definitions>
  <inkml:trace contextRef="#ctx0" brushRef="#br0">50450.000 36150.000 444,'28.000'-66.000'8,"6.000"19.000"16,7.000 19.000 15,6.000 19.000 16,3.000 15.000 5,0.000 13.000-4,0.000 12.000-4,0.000 13.000-5,1.000 18.000-5,4.000 26.000-6,3.000 24.000-4,3.000 26.000-5,-7.000 8.000-5,-15.000-5.000-3,-15.000-7.000-3,-16.000-5.000-2,-18.000 8.000-8,-18.000 26.000-9,-19.000 24.000-10,-18.000 26.000-11,-12.000 5.000-5,-3.000-11.000-1,-3.000-14.000 0,-2.000-11.000-2,5.000-23.000 2,16.000-31.000 5,15.000-31.000 4,17.000-31.000 5,7.000-20.000-6,0.000-5.000-16,0.000-7.000-15,0.000-5.000-15</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16"/>
    </inkml:context>
    <inkml:brush xml:id="br0">
      <inkml:brushProperty name="width" value="0.0610682144761086" units="cm"/>
      <inkml:brushProperty name="height" value="0.0610682144761086" units="cm"/>
      <inkml:brushProperty name="color" value="#00bff2"/>
      <inkml:brushProperty name="ignorePressure" value="0"/>
    </inkml:brush>
  </inkml:definitions>
  <inkml:trace contextRef="#ctx0" brushRef="#br0">51250.000 37500.000 360,'70.000'-22.000'39,"-9.000"6.000"2,-10.000 7.000 1,-8.000 6.000 2,-8.000 7.000-3,-2.000 10.000-6,-3.000 10.000-7,-3.000 9.000-6,-7.000 12.000-6,-9.000 16.000-2,-10.000 15.000-4,-8.000 17.000-2,-11.000 10.000-2,-8.000 6.000 0,-10.000 7.000 0,-9.000 6.000 0,-4.000-4.000-1,4.000-11.000-2,3.000-14.000-4,3.000-11.000-1,6.000-12.000-4,9.000-9.000-1,10.000-10.000-1,10.000-8.000-3,16.000-26.000-4,26.000-41.000-7,24.000-40.000-6,26.000-40.000-6,12.000-20.000-1,0.000 4.000 5,0.000 3.000 5,0.000 3.000 4,-2.000 6.000 5,-3.000 9.000 1,-3.000 10.000 4,-2.000 10.000 2,-9.000 10.000 3,-12.000 13.000 5,-13.000 12.000 4,-12.000 13.000 3,-12.000 12.000 8,-8.000 13.000 7,-10.000 12.000 9,-9.000 13.000 8,-10.000 9.000 4,-9.000 6.000 0,-10.000 7.000-1,-8.000 6.000 0,-8.000 7.000-2,-2.000 10.000-5,-3.000 10.000-4,-3.000 9.000-4,2.000 2.000-4,10.000-2.000-4,10.000-3.000-4,9.000-3.000-4,7.000-6.000-5,7.000-5.000-4,6.000-7.000-7,7.000-5.000-4,10.000-17.000-6,16.000-24.000-6,15.000-26.000-6,17.000-24.000-6,14.000-24.000-2,17.000-22.000 1,15.000-22.000 1,16.000-21.000 2,-1.000-3.000 2,-15.000 20.000 5,-15.000 18.000 6,-16.000 20.000 4,-15.000 19.000 8,-11.000 22.000 12,-14.000 22.000 11,-11.000 23.000 11,-17.000 17.000 7,-18.000 17.000 4,-19.000 15.000 3,-18.000 16.000 4,-7.000 9.000-2,6.000 3.000-4,7.000 3.000-6,6.000 4.000-5,4.000-4.000-5,4.000-9.000-2,3.000-10.000-2,3.000-8.000-4,7.000-8.000-4,14.000-2.000-6,11.000-3.000-7,14.000-3.000-6,11.000-24.000-4,14.000-44.000-2,11.000-43.000-3,14.000-44.000-2,3.000-26.000-1,-2.000-5.000-1,-3.000-7.000-1,-3.000-5.000 0,-9.000 2.000 1,-11.000 13.000 2,-14.000 12.000 2,-11.000 13.000 1,-11.000 12.000 3,-5.000 13.000 1,-7.000 12.000 1,-5.000 13.000 2,-12.000 12.000 2,-16.000 13.000 0,-15.000 12.000 1,-15.000 13.000 1,-7.000 9.000 1,3.000 6.000-1,3.000 7.000 0,4.000 6.000 0,7.000 4.000-4,13.000 4.000-5,12.000 3.000-5,13.000 3.000-6,16.000-4.000-2,23.000-8.000 1,22.000-10.000 0,22.000-9.000 1,2.000-4.000 4,-15.000 4.000 6,-15.000 3.000 8,-16.000 3.000 6,-10.000 10.000 5,-3.000 20.000 5,-3.000 18.000 4,-2.000 20.000 5,-8.000 11.000 3,-8.000 7.000 1,-10.000 6.000 3,-9.000 7.000 1,-4.000-1.000 0,4.000-6.000-4,3.000-6.000-1,3.000-6.000-4,4.000-10.000-2,7.000-12.000-2,6.000-13.000-2,7.000-12.000-2,8.000-9.000-2,14.000-2.000-1,11.000-3.000-2,14.000-3.000-1,7.000-1.000-1,3.000 4.000 1,3.000 3.000-1,4.000 3.000 0,-1.000 6.000 0,-3.000 9.000 1,-3.000 10.000 1,-2.000 10.000-1,-9.000 8.000 1,-12.000 10.000 2,-13.000 10.000 0,-12.000 9.000 1,-13.000 2.000 0,-12.000-2.000-1,-13.000-3.000-2,-12.000-3.000-2,-15.000 2.000 0,-15.000 10.000 0,-15.000 10.000 0,-16.000 9.000 1,-8.000-1.000-3,0.000-8.000-4,0.000-10.000-6,0.000-9.000-4,1.000-9.000-13,4.000-5.000-21,3.000-7.000-20,3.000-5.000-21</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2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74550.000 32150.000 999,'-177.000'-90.000'-22,"47.000"23.000"-6,47.000 22.000-5,48.000 22.000-5</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6"/>
    </inkml:context>
    <inkml:brush xml:id="br0">
      <inkml:brushProperty name="width" value="0.0494849272072315" units="cm"/>
      <inkml:brushProperty name="height" value="0.0494849272072315" units="cm"/>
      <inkml:brushProperty name="color" value="#f2395b"/>
      <inkml:brushProperty name="ignorePressure" value="0"/>
    </inkml:brush>
  </inkml:definitions>
  <inkml:trace contextRef="#ctx0" brushRef="#br0">62300.000 41600.000 444,'-69.000'29.000'129,"13.000"10.000"-28,12.000 10.000-27,13.000 9.000-28,7.000 9.000-15,4.000 9.000-2,3.000 10.000-1,3.000 10.000-2,3.000 0.000-3,3.000-5.000-4,3.000-7.000-3,4.000-5.000-4,4.000-9.000-3,6.000-9.000-3,7.000-10.000-1,6.000-8.000-4,7.000-18.000-5,10.000-25.000-12,10.000-25.000-10,9.000-25.000-12,-1.000-22.000-3,-8.000-19.000 1,-10.000-18.000 3,-9.000-19.000 2,-7.000-10.000 5,-3.000 1.000 7,-3.000-1.000 7,-2.000 1.000 8,-5.000 7.000 5,-2.000 16.000 4,-3.000 15.000 5,-3.000 17.000 5,-6.000 14.000 1,-5.000 17.000-1,-7.000 15.000-1,-5.000 16.000 0,-8.000 10.000 0,-5.000 7.000 3,-7.000 6.000 3,-5.000 7.000 2,-3.000 10.000-3,4.000 16.000-7,3.000 15.000-9,3.000 17.000-7,4.000 5.000-9,7.000-3.000-7,6.000-3.000-8,7.000-2.000-7,5.000-6.000-7,7.000-6.000-2,6.000-6.000-3,7.000-6.000-3</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4"/>
    </inkml:context>
    <inkml:brush xml:id="br0">
      <inkml:brushProperty name="width" value="0.044085867702961" units="cm"/>
      <inkml:brushProperty name="height" value="0.044085867702961" units="cm"/>
      <inkml:brushProperty name="color" value="#f2395b"/>
      <inkml:brushProperty name="ignorePressure" value="0"/>
    </inkml:brush>
  </inkml:definitions>
  <inkml:trace contextRef="#ctx0" brushRef="#br0">65100.000 34950.000 499,'117.000'-22.000'137,"-16.000"6.000"-32,-15.000 7.000-31,-15.000 6.000-33,-12.000 4.000-17,-6.000 4.000-3,-6.000 3.000-3,-6.000 3.000-4,-7.000 6.000-4,-6.000 9.000-5,-6.000 10.000-5,-6.000 10.000-5,-6.000 8.000-3,-2.000 10.000-1,-3.000 10.000 0,-3.000 9.000-1,-10.000 7.000-1,-16.000 7.000 0,-15.000 6.000 0,-15.000 7.000-1,-11.000 0.000 0,-2.000-2.000 1,-3.000-3.000 0,-3.000-3.000 2,-4.000-9.000-1,-3.000-11.000 1,-3.000-14.000-1,-2.000-11.000 0,0.000-11.000 0,7.000-5.000 2,6.000-7.000 1,7.000-5.000 1,7.000-9.000 6,9.000-9.000 11,10.000-10.000 10,10.000-8.000 12,13.000-8.000 2,19.000-2.000-3,19.000-3.000-4,19.000-3.000-5,16.000-2.000-3,17.000 0.000-3,15.000 0.000-3,16.000 0.000-3,5.000 3.000-5,-2.000 6.000-7,-3.000 7.000-6,-3.000 6.000-6,-7.000 4.000-3,-9.000 4.000 2,-10.000 3.000 0,-8.000 3.000 2,-8.000 1.000-6,-2.000 1.000-11,-3.000-1.000-12,-3.000 1.000-11,-6.000-3.000-3,-5.000-2.000 4,-7.000-3.000 6,-5.000-3.000 4,-4.000-2.000 3,0.000 0.000 4,0.000 0.000 3,0.000 0.000 2</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5"/>
    </inkml:context>
    <inkml:brush xml:id="br0">
      <inkml:brushProperty name="width" value="0.0489203333854675" units="cm"/>
      <inkml:brushProperty name="height" value="0.0489203333854675" units="cm"/>
      <inkml:brushProperty name="color" value="#f2395b"/>
      <inkml:brushProperty name="ignorePressure" value="0"/>
    </inkml:brush>
  </inkml:definitions>
  <inkml:trace contextRef="#ctx0" brushRef="#br0">67800.000 34450.000 449,'-5.000'-40.000'57,"-9.000"23.000"0,-10.000 22.000 0,-8.000 22.000 1,-4.000 13.000-6,3.000 7.000-8,3.000 6.000-9,4.000 7.000-10,-3.000 5.000-5,-5.000 7.000-3,-7.000 6.000-2,-5.000 7.000-3,-9.000 8.000-1,-9.000 14.000-2,-10.000 11.000-1,-8.000 14.000-2,-4.000 7.000-3,3.000 3.000-2,3.000 3.000-3,4.000 4.000-4,5.000-7.000-1,10.000-16.000 2,10.000-15.000-1,9.000-15.000 2,23.000-48.000-10,38.000-78.000-21,37.000-78.000-21,38.000-77.000-21,20.000-34.000-4,3.000 13.000 15,3.000 12.000 13,4.000 13.000 15,-6.000 16.000 10,-11.000 23.000 9,-14.000 22.000 9,-11.000 22.000 8,-14.000 19.000 6,-11.000 20.000 6,-14.000 18.000 3,-11.000 20.000 6,-11.000 14.000 2,-5.000 14.000 0,-7.000 11.000 1,-5.000 14.000 0,-9.000 16.000 4,-9.000 22.000 5,-10.000 22.000 6,-8.000 23.000 5,-4.000 8.000 2,3.000-3.000-5,3.000-3.000-3,4.000-2.000-4,4.000-11.000-6,6.000-15.000-5,7.000-15.000-6,6.000-16.000-6,12.000-18.000-6,19.000-18.000-6,19.000-19.000-6,19.000-18.000-7,12.000-18.000-4,6.000-16.000-2,7.000-15.000-2,6.000-15.000-3,3.000-6.000-3,0.000 7.000-2,0.000 6.000-3,0.000 7.000-3,-8.000 8.000 1,-16.000 14.000 7,-15.000 11.000 4,-15.000 14.000 7,-12.000 10.000 6,-6.000 9.000 7,-6.000 10.000 9,-6.000 10.000 7,-1.000-3.000 4,7.000-11.000-1,6.000-14.000-2,7.000-11.000-1,2.000-7.000-2,1.000 0.000-2,-1.000 0.000-2,1.000 0.000-2,2.000-2.000-3,7.000-3.000-3,6.000-3.000-3,7.000-2.000-3,-3.000-3.000-3,-8.000 1.000-1,-10.000-1.000 0,-9.000 1.000-2,-9.000-3.000 1,-5.000-2.000 4,-7.000-3.000 2,-5.000-3.000 4,-6.000 1.000 2,-3.000 6.000 3,-3.000 7.000 3,-2.000 6.000 2,-5.000 3.000 2,-2.000 0.000 4,-3.000 0.000 3,-3.000 0.000 4,-4.000 4.000 5,-3.000 10.000 11,-3.000 10.000 9,-2.000 9.000 11,-1.000 12.000 0,3.000 16.000-9,3.000 15.000-9,4.000 17.000-8,2.000 7.000-6,4.000 0.000-3,3.000 0.000-1,3.000 0.000-3,1.000 4.000-3,1.000 10.000 0,-1.000 10.000-2,1.000 9.000-2,2.000 12.000-1,7.000 16.000-2,6.000 15.000-2,7.000 17.000-1,2.000 8.000-3,1.000 4.000 0,-1.000 3.000-2,1.000 3.000-2,-1.000 3.000 0,1.000 3.000-1,-1.000 3.000-2,1.000 4.000 0,-1.000-3.000-1,1.000-5.000-3,-1.000-7.000-1,1.000-5.000-1,-4.000-12.000-1,-6.000-16.000 3,-6.000-15.000 2,-6.000-15.000 2,-6.000-15.000 2,-2.000-12.000 1,-3.000-13.000 2,-3.000-12.000 1,-9.000-13.000 1,-11.000-12.000-1,-14.000-13.000 2,-11.000-12.000-1,-9.000-13.000 1,-3.000-12.000 2,-3.000-13.000 1,-2.000-12.000 2,2.000-15.000 1,9.000-15.000 1,10.000-15.000 0,10.000-16.000 2,8.000-12.000-1,10.000-5.000-2,10.000-7.000-1,9.000-5.000-1,15.000-6.000-1,22.000-3.000 1,22.000-3.000-1,23.000-2.000 2,17.000-3.000-5,17.000 1.000-8,15.000-1.000-8,16.000 1.000-9,7.000-3.000-5,1.000-2.000-3,-1.000-3.000-3,1.000-3.000-3,-10.000 5.000-2,-19.000 17.000-1,-18.000 15.000-1,-19.000 16.000-1,-15.000 15.000 2,-8.000 16.000 4,-10.000 15.000 4,-9.000 17.000 3</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5"/>
    </inkml:context>
    <inkml:brush xml:id="br0">
      <inkml:brushProperty name="width" value="0.0394634380936623" units="cm"/>
      <inkml:brushProperty name="height" value="0.0394634380936623" units="cm"/>
      <inkml:brushProperty name="color" value="#f2395b"/>
      <inkml:brushProperty name="ignorePressure" value="0"/>
    </inkml:brush>
  </inkml:definitions>
  <inkml:trace contextRef="#ctx0" brushRef="#br0">70750.000 33400.000 557,'4.000'-47.000'3,"10.000"6.000"8,10.000 7.000 6,9.000 6.000 7,2.000 6.000 6,-2.000 6.000 5,-3.000 7.000 7,-3.000 6.000 5,-6.000 13.000 1,-5.000 23.000-4,-7.000 22.000-5,-5.000 22.000-5,-11.000 16.000-5,-11.000 14.000-8,-14.000 11.000-8,-11.000 14.000-7,-11.000 0.000-7,-5.000-8.000-6,-7.000-10.000-5,-5.000-9.000-7,-3.000-12.000-2,4.000-11.000-3,3.000-14.000-2,3.000-11.000-2,15.000-14.000 7,29.000-11.000 14,28.000-14.000 14,28.000-11.000 16,20.000-11.000 4,13.000-5.000-6,12.000-7.000-4,13.000-5.000-6,1.000-3.000-8,-9.000 4.000-11,-10.000 3.000-10,-8.000 3.000-10,-9.000 3.000-7,-6.000 3.000-4,-6.000 3.000-1,-6.000 4.000-4</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5"/>
    </inkml:context>
    <inkml:brush xml:id="br0">
      <inkml:brushProperty name="width" value="0.0338183976709843" units="cm"/>
      <inkml:brushProperty name="height" value="0.0338183976709843" units="cm"/>
      <inkml:brushProperty name="color" value="#f2395b"/>
      <inkml:brushProperty name="ignorePressure" value="0"/>
    </inkml:brush>
  </inkml:definitions>
  <inkml:trace contextRef="#ctx0" brushRef="#br0">71150.000 34050.000 650,'26.000'-49.000'7,"4.000"4.000"12,3.000 3.000 14,3.000 3.000 14,7.000 4.000 3,14.000 7.000-5,11.000 6.000-5,14.000 7.000-5,7.000 2.000-7,3.000 1.000-6,3.000-1.000-7,4.000 1.000-7,-3.000-1.000-8,-5.000 1.000-9,-7.000-1.000-10,-5.000 1.000-10,-11.000 1.000-2,-11.000 3.000 5,-14.000 3.000 7,-11.000 4.000 6</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6"/>
    </inkml:context>
    <inkml:brush xml:id="br0">
      <inkml:brushProperty name="width" value="0.0431257970631123" units="cm"/>
      <inkml:brushProperty name="height" value="0.0431257970631123" units="cm"/>
      <inkml:brushProperty name="color" value="#f2395b"/>
      <inkml:brushProperty name="ignorePressure" value="0"/>
    </inkml:brush>
  </inkml:definitions>
  <inkml:trace contextRef="#ctx0" brushRef="#br0">72200.000 32850.000 510,'-24.000'-27.000'5,"4.000"-3.000"10,3.000-3.000 10,3.000-2.000 10,3.000 19.000 8,3.000 44.000 7,3.000 44.000 6,4.000 44.000 7,-3.000 27.000-3,-5.000 14.000-10,-7.000 11.000-10,-5.000 14.000-11,-4.000 0.000-13,0.000-8.000-13,0.000-10.000-15,0.000-9.000-15,1.000-20.000-14,4.000-27.000-18,3.000-28.000-18,3.000-28.000-16</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6"/>
    </inkml:context>
    <inkml:brush xml:id="br0">
      <inkml:brushProperty name="width" value="0.0408124662935734" units="cm"/>
      <inkml:brushProperty name="height" value="0.0408124662935734" units="cm"/>
      <inkml:brushProperty name="color" value="#f2395b"/>
      <inkml:brushProperty name="ignorePressure" value="0"/>
    </inkml:brush>
  </inkml:definitions>
  <inkml:trace contextRef="#ctx0" brushRef="#br0">71650.000 35750.000 539,'-38.000'-2.000'86,"26.000"-3.000"-11,24.000-3.000-12,26.000-2.000-10,18.000-5.000-10,13.000-2.000-7,12.000-3.000-8,13.000-3.000-8,6.000-1.000-5,0.000 4.000-1,0.000 3.000-2,0.000 3.000-2,3.000 3.000-4,6.000 3.000-9,7.000 3.000-7,6.000 4.000-9,-7.000 4.000-7,-18.000 6.000-7,-19.000 7.000-8,-18.000 6.000-8</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6"/>
    </inkml:context>
    <inkml:brush xml:id="br0">
      <inkml:brushProperty name="width" value="0.0469708703458309" units="cm"/>
      <inkml:brushProperty name="height" value="0.0469708703458309" units="cm"/>
      <inkml:brushProperty name="color" value="#f2395b"/>
      <inkml:brushProperty name="ignorePressure" value="0"/>
    </inkml:brush>
  </inkml:definitions>
  <inkml:trace contextRef="#ctx0" brushRef="#br0">72750.000 34800.000 468,'-25.000'-22.000'0,"0.000"6.000"0,0.000 7.000 0,0.000 6.000 0,1.000 1.000 7,4.000-3.000 13,3.000-3.000 13,3.000-2.000 14,3.000 5.000 5,3.000 16.000-5,3.000 15.000-4,4.000 17.000-4,1.000 16.000-2,0.000 19.000 1,0.000 19.000 2,0.000 19.000 0,0.000 18.000-4,0.000 19.000-10,0.000 19.000-9,0.000 19.000-9,-4.000 10.000-7,-5.000 4.000-3,-7.000 3.000-3,-5.000 3.000-5,-1.000-18.000-14,6.000-36.000-29,7.000-39.000-27,6.000-36.000-27</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7"/>
    </inkml:context>
    <inkml:brush xml:id="br0">
      <inkml:brushProperty name="width" value="0.0527321621775627" units="cm"/>
      <inkml:brushProperty name="height" value="0.0527321621775627" units="cm"/>
      <inkml:brushProperty name="color" value="#f2395b"/>
      <inkml:brushProperty name="ignorePressure" value="0"/>
    </inkml:brush>
  </inkml:definitions>
  <inkml:trace contextRef="#ctx0" brushRef="#br0">75950.000 34350.000 417,'-75.000'-58.000'131,"0.000"34.000"-26,0.000 35.000-27,0.000 35.000-26,-7.000 30.000-16,-11.000 29.000-5,-14.000 28.000-4,-11.000 28.000-5,2.000 6.000-4,19.000-16.000-3,19.000-15.000-4,19.000-15.000-2,15.000-15.000-2,13.000-12.000-1,12.000-13.000-1,13.000-12.000 1,12.000-13.000-5,13.000-12.000-6,12.000-13.000-6,13.000-12.000-7,13.000-15.000-6,17.000-15.000-5,15.000-15.000-6,16.000-16.000-5,7.000-13.000-3,1.000-9.000 1,-1.000-10.000 1,1.000-8.000 0,-7.000 0.000 3,-12.000 14.000 5,-13.000 11.000 5,-12.000 14.000 6,-15.000 19.000 15,-15.000 29.000 25,-15.000 28.000 26,-16.000 28.000 25,-10.000 12.000 7,-3.000-3.000-12,-3.000-3.000-12,-2.000-2.000-12,2.000 0.000-9,9.000 7.000-3,10.000 6.000-5,10.000 7.000-3,11.000-10.000-8,17.000-25.000-10,15.000-25.000-9,16.000-25.000-12,10.000-30.000-5,7.000-34.000-2,6.000-35.000-2,7.000-33.000-2,-9.000-12.000 1,-21.000 13.000 4,-22.000 12.000 3,-22.000 13.000 5,-16.000 6.000 2,-9.000 0.000 3,-10.000 0.000 2,-8.000 0.000 1,-14.000 10.000 4,-15.000 23.000 1,-15.000 22.000 4,-16.000 22.000 3,-10.000 16.000-1,-3.000 14.000-2,-3.000 11.000-4,-2.000 14.000-2,0.000 8.000-2,7.000 7.000 1,6.000 6.000 0,7.000 7.000 0</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8"/>
    </inkml:context>
    <inkml:brush xml:id="br0">
      <inkml:brushProperty name="width" value="0.0469941943883896" units="cm"/>
      <inkml:brushProperty name="height" value="0.0469941943883896" units="cm"/>
      <inkml:brushProperty name="color" value="#f2395b"/>
      <inkml:brushProperty name="ignorePressure" value="0"/>
    </inkml:brush>
  </inkml:definitions>
  <inkml:trace contextRef="#ctx0" brushRef="#br0">77550.000 35150.000 468,'114.000'-66.000'76,"-22.000"19.000"-7,-22.000 19.000-9,-21.000 19.000-9,-14.000 16.000-8,-2.000 17.000-8,-3.000 15.000-9,-3.000 16.000-9,-9.000 12.000-5,-11.000 9.000-3,-14.000 10.000-4,-11.000 10.000-3,-11.000 0.000-1,-5.000-5.000-1,-7.000-7.000 0,-5.000-5.000-1,-6.000-8.000 0,-3.000-5.000-3,-3.000-7.000-1,-2.000-5.000-2,2.000-8.000-1,9.000-5.000 3,10.000-7.000 1,10.000-5.000 2,13.000-6.000 4,19.000-3.000 3,19.000-3.000 5,19.000-2.000 5,9.000-1.000 0,0.000 3.000-1,0.000 3.000-3,0.000 4.000-1,-2.000 5.000-1,-3.000 10.000 0,-3.000 10.000 0,-2.000 9.000 0,-8.000 1.000-1,-8.000-6.000 0,-10.000-6.000-1,-9.000-6.000-1,-7.000 2.000-1,-3.000 14.000-1,-3.000 11.000-1,-2.000 14.000 0,-9.000 3.000-2,-12.000-2.000-3,-13.000-3.000-1,-12.000-3.000-3,-10.000-1.000-3,-6.000 4.000-7,-6.000 3.000-6,-6.000 3.000-6,-1.000-4.000-6,7.000-8.000-4,6.000-10.000-6,7.000-9.000-4,7.000-10.000-4,9.000-9.000-2,10.000-10.000-2,10.000-8.000-2</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8"/>
    </inkml:context>
    <inkml:brush xml:id="br0">
      <inkml:brushProperty name="width" value="0.0431418791413307" units="cm"/>
      <inkml:brushProperty name="height" value="0.0431418791413307" units="cm"/>
      <inkml:brushProperty name="color" value="#f2395b"/>
      <inkml:brushProperty name="ignorePressure" value="0"/>
    </inkml:brush>
  </inkml:definitions>
  <inkml:trace contextRef="#ctx0" brushRef="#br0">78200.000 33850.000 509,'28.000'-66.000'58,"6.000"19.000"-5,7.000 19.000-4,6.000 19.000-4,4.000 12.000-4,4.000 6.000-3,3.000 7.000-1,3.000 6.000-4,-4.000 7.000-2,-8.000 10.000-5,-10.000 10.000-3,-9.000 9.000-4,-12.000 9.000-4,-11.000 9.000-4,-14.000 10.000-3,-11.000 10.000-4,-14.000 2.000-5,-11.000-3.000-3,-14.000-3.000-4,-11.000-2.000-4,-4.000-8.000-1,6.000-8.000 0,7.000-10.000 1,6.000-9.000 0,3.000-7.000 1,0.000-3.000 1,0.000-3.000 0,0.000-2.000 0,21.000-9.000 5,45.000-12.000 9,43.000-13.000 9,45.000-12.000 9,16.000-7.000 0,-9.000 1.000-7,-10.000-1.000-7,-8.000 1.000-8,-9.000 1.000-9,-6.000 3.000-10,-6.000 3.000-11,-6.000 4.000-10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6"/>
    </inkml:context>
    <inkml:brush xml:id="br0">
      <inkml:brushProperty name="width" value="0.0439393781125546" units="cm"/>
      <inkml:brushProperty name="height" value="0.0439393781125546" units="cm"/>
      <inkml:brushProperty name="color" value="#f2395b"/>
      <inkml:brushProperty name="ignorePressure" value="0"/>
    </inkml:brush>
  </inkml:definitions>
  <inkml:trace contextRef="#ctx0" brushRef="#br0">63000.000 41900.000 500,'-25.000'48.000'86,"0.000"-3.000"-12,0.000-3.000-9,0.000-2.000-12,1.000 0.000-7,4.000 7.000-7,3.000 6.000-7,3.000 7.000-6,3.000 2.000-5,3.000 1.000-3,3.000-1.000-3,4.000 1.000-4,2.000-3.000-3,4.000-2.000-3,3.000-3.000-5,3.000-3.000-2,6.000-9.000-8,9.000-11.000-10,10.000-14.000-11,10.000-11.000-10,7.000-7.000-6,6.000 0.000 2,7.000 0.000 0,6.000 0.000 1,4.000-4.000 3,4.000-5.000 5,3.000-7.000 5,3.000-5.000 4,-7.000-6.000 2,-15.000-3.000-1,-15.000-3.000-2,-16.000-2.000-2,-12.000-1.000 3,-5.000 3.000 5,-7.000 3.000 7,-5.000 4.000 6</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38"/>
    </inkml:context>
    <inkml:brush xml:id="br0">
      <inkml:brushProperty name="width" value="0.0442144870758057" units="cm"/>
      <inkml:brushProperty name="height" value="0.0442144870758057" units="cm"/>
      <inkml:brushProperty name="color" value="#f2395b"/>
      <inkml:brushProperty name="ignorePressure" value="0"/>
    </inkml:brush>
  </inkml:definitions>
  <inkml:trace contextRef="#ctx0" brushRef="#br0">79150.000 34400.000 497,'29.000'-68.000'79,"10.000"17.000"-9,10.000 15.000-10,9.000 16.000-8,9.000 9.000-6,9.000 3.000-6,10.000 3.000-4,10.000 4.000-4,0.000 1.000-6,-5.000 0.000-3,-7.000 0.000-5,-5.000 0.000-5,-9.000 3.000-6,-9.000 6.000-7,-10.000 7.000-8,-8.000 6.000-7</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0"/>
    </inkml:context>
    <inkml:brush xml:id="br0">
      <inkml:brushProperty name="width" value="0.0480499714612961" units="cm"/>
      <inkml:brushProperty name="height" value="0.0480499714612961" units="cm"/>
      <inkml:brushProperty name="color" value="#f2395b"/>
      <inkml:brushProperty name="ignorePressure" value="0"/>
    </inkml:brush>
  </inkml:definitions>
  <inkml:trace contextRef="#ctx0" brushRef="#br0">73800.000 33800.000 457,'46.000'-66.000'60,"-5.000"19.000"-7,-7.000 19.000-7,-5.000 19.000-7,0.000 12.000-3,10.000 6.000-1,10.000 7.000-1,9.000 6.000-1,1.000 15.000-1,-6.000 26.000-2,-6.000 24.000-2,-6.000 26.000-3,-15.000 12.000-3,-21.000 0.000-5,-22.000 0.000-6,-22.000 0.000-4,-15.000 0.000-6,-5.000 0.000-5,-7.000 0.000-4,-5.000 0.000-5,-1.000-5.000-4,6.000-9.000-4,7.000-10.000-4,6.000-8.000-4,6.000-12.000 0,6.000-12.000 3,7.000-13.000 2,6.000-12.000 3,12.000-9.000 5,19.000-2.000 11,19.000-3.000 8,19.000-3.000 9,10.000-1.000 6,4.000 4.000 1,3.000 3.000 1,3.000 3.000 1,-1.000 6.000 0,-2.000 9.000 0,-3.000 10.000-1,-3.000 10.000 0,-7.000 5.000-2,-9.000 4.000-1,-10.000 3.000-3,-8.000 3.000-1,-9.000 4.000-2,-6.000 7.000-2,-6.000 6.000-1,-6.000 7.000-3,-13.000 7.000-4,-19.000 9.000-3,-18.000 10.000-5,-19.000 10.000-5,-16.000 8.000-2,-12.000 10.000-1,-13.000 10.000 0,-12.000 9.000-1,4.000-12.000 0,22.000-30.000 2,22.000-32.000 2,23.000-30.000 1,10.000-17.000-10,0.000 1.000-22,0.000-1.000-24,0.000 1.000-21</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1"/>
    </inkml:context>
    <inkml:brush xml:id="br0">
      <inkml:brushProperty name="width" value="0.0390978828072548" units="cm"/>
      <inkml:brushProperty name="height" value="0.0390978828072548" units="cm"/>
      <inkml:brushProperty name="color" value="#f2395b"/>
      <inkml:brushProperty name="ignorePressure" value="0"/>
    </inkml:brush>
  </inkml:definitions>
  <inkml:trace contextRef="#ctx0" brushRef="#br0">80800.000 35200.000 562,'159.000'-46.000'147,"-31.000"10.000"-34,-31.000 10.000-34,-31.000 9.000-35,2.000 1.000-20,39.000-6.000-7,36.000-6.000-7,39.000-6.000-7,7.000 1.000-3,-22.000 9.000-3,-22.000 10.000 0,-21.000 10.000-2,-21.000 5.000-7,-19.000 4.000-12,-18.000 3.000-11,-19.000 3.000-13,-15.000 3.000-3,-8.000 3.000 5,-10.000 3.000 5,-9.000 4.000 5,-9.000-1.000 1,-5.000-3.000-1,-7.000-3.000-1,-5.000-2.000-3</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1"/>
    </inkml:context>
    <inkml:brush xml:id="br0">
      <inkml:brushProperty name="width" value="0.0399279370903969" units="cm"/>
      <inkml:brushProperty name="height" value="0.0399279370903969" units="cm"/>
      <inkml:brushProperty name="color" value="#f2395b"/>
      <inkml:brushProperty name="ignorePressure" value="0"/>
    </inkml:brush>
  </inkml:definitions>
  <inkml:trace contextRef="#ctx0" brushRef="#br0">81900.000 34600.000 550,'-69.000'4.000'52,"13.000"10.000"5,12.000 10.000 4,13.000 9.000 6,9.000 12.000-4,6.000 16.000-12,7.000 15.000-12,6.000 17.000-11,-1.000 14.000-10,-5.000 17.000-8,-7.000 15.000-7,-5.000 16.000-7,-6.000 10.000-5,-3.000 7.000-4,-3.000 6.000-2,-2.000 7.000-4,0.000-14.000-3,7.000-30.000-6,6.000-32.000-4,7.000-30.000-7,4.000-22.000-4,3.000-8.000-7,3.000-10.000-5,4.000-9.000-6</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1"/>
    </inkml:context>
    <inkml:brush xml:id="br0">
      <inkml:brushProperty name="width" value="0.0450728870928288" units="cm"/>
      <inkml:brushProperty name="height" value="0.0450728870928288" units="cm"/>
      <inkml:brushProperty name="color" value="#f2395b"/>
      <inkml:brushProperty name="ignorePressure" value="0"/>
    </inkml:brush>
  </inkml:definitions>
  <inkml:trace contextRef="#ctx0" brushRef="#br0">83750.000 34650.000 488,'96.000'-43.000'65,"-5.000"17.000"0,-7.000 15.000-1,-5.000 16.000 0,-9.000 13.000-7,-9.000 14.000-9,-10.000 11.000-10,-8.000 14.000-11,-11.000 11.000-7,-8.000 14.000-5,-10.000 11.000-3,-9.000 14.000-5,-15.000 3.000-1,-18.000-2.000 1,-19.000-3.000 0,-18.000-3.000 2,-17.000 2.000-9,-11.000 10.000-17,-14.000 10.000-19,-11.000 9.000-17,-1.000-8.000-5,13.000-25.000 9,12.000-25.000 8,13.000-25.000 9,10.000-18.000 8,10.000-8.000 9,10.000-10.000 8,9.000-9.000 7,15.000-7.000 9,22.000-3.000 9,22.000-3.000 9,23.000-2.000 8,16.000-5.000 2,13.000-2.000-5,12.000-3.000-6,13.000-3.000-5,7.000-1.000-4,4.000 4.000-3,3.000 3.000-4,3.000 3.000-3,-4.000 1.000-6,-8.000 1.000-10,-10.000-1.000-10,-9.000 1.000-9,-9.000-1.000-4,-5.000 1.000 5,-7.000-1.000 5,-5.000 1.000 4,-8.000-1.000-5,-5.000 1.000-14,-7.000-1.000-15,-5.000 1.000-14</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2"/>
    </inkml:context>
    <inkml:brush xml:id="br0">
      <inkml:brushProperty name="width" value="0.0539348237216473" units="cm"/>
      <inkml:brushProperty name="height" value="0.0539348237216473" units="cm"/>
      <inkml:brushProperty name="color" value="#f2395b"/>
      <inkml:brushProperty name="ignorePressure" value="0"/>
    </inkml:brush>
  </inkml:definitions>
  <inkml:trace contextRef="#ctx0" brushRef="#br0">85500.000 34650.000 407,'23.000'-69.000'21,"-3.000"13.000"2,-3.000 12.000 3,-2.000 13.000 3,-5.000 18.000 7,-2.000 26.000 13,-3.000 24.000 13,-3.000 26.000 13,-2.000 15.000 0,0.000 6.000-14,0.000 7.000-14,0.000 6.000-13,-4.000 7.000-10,-5.000 10.000-7,-7.000 10.000-7,-5.000 9.000-7,-6.000 2.000-6,-3.000-2.000-9,-3.000-3.000-7,-2.000-3.000-9,0.000-12.000-7,7.000-18.000-7,6.000-19.000-7,7.000-18.000-7</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2"/>
    </inkml:context>
    <inkml:brush xml:id="br0">
      <inkml:brushProperty name="width" value="0.0343435183167458" units="cm"/>
      <inkml:brushProperty name="height" value="0.0343435183167458" units="cm"/>
      <inkml:brushProperty name="color" value="#f2395b"/>
      <inkml:brushProperty name="ignorePressure" value="0"/>
    </inkml:brush>
  </inkml:definitions>
  <inkml:trace contextRef="#ctx0" brushRef="#br0">85450.000 35450.000 640,'71.000'-91.000'79,"-5.000"19.000"-13,-7.000 19.000-12,-5.000 19.000-11,-4.000 10.000-9,0.000 4.000-5,0.000 3.000-4,0.000 3.000-4,-2.000 3.000-12,-3.000 3.000-21,-3.000 3.000-20,-2.000 4.000-21</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2"/>
    </inkml:context>
    <inkml:brush xml:id="br0">
      <inkml:brushProperty name="width" value="0.0575986616313457" units="cm"/>
      <inkml:brushProperty name="height" value="0.0575986616313457" units="cm"/>
      <inkml:brushProperty name="color" value="#f2395b"/>
      <inkml:brushProperty name="ignorePressure" value="0"/>
    </inkml:brush>
  </inkml:definitions>
  <inkml:trace contextRef="#ctx0" brushRef="#br0">86500.000 33950.000 381,'0.000'-58.000'66,"0.000"34.000"0,0.000 35.000 0,0.000 35.000 0,-4.000 19.000-4,-5.000 7.000-7,-7.000 6.000-8,-5.000 7.000-7,-3.000 5.000-7,4.000 7.000-4,3.000 6.000-5,3.000 7.000-5,-1.000 5.000-5,-2.000 7.000-1,-3.000 6.000-4,-3.000 7.000-2,-2.000 4.000-4,0.000 3.000-5,0.000 3.000-4,0.000 4.000-4,0.000-6.000-7,0.000-11.000-9,0.000-14.000-10,0.000-11.000-8,1.000-14.000-5,4.000-11.000-1,3.000-14.000-2,3.000-11.000 0</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3"/>
    </inkml:context>
    <inkml:brush xml:id="br0">
      <inkml:brushProperty name="width" value="0.0511261895298958" units="cm"/>
      <inkml:brushProperty name="height" value="0.0511261895298958" units="cm"/>
      <inkml:brushProperty name="color" value="#f2395b"/>
      <inkml:brushProperty name="ignorePressure" value="0"/>
    </inkml:brush>
  </inkml:definitions>
  <inkml:trace contextRef="#ctx0" brushRef="#br0">86750.000 35200.000 430,'28.000'-44.000'8,"6.000"13.000"15,7.000 12.000 17,6.000 13.000 15,1.000 7.000 2,-3.000 4.000-12,-3.000 3.000-11,-2.000 3.000-13,-8.000 7.000-7,-8.000 14.000-7,-10.000 11.000-5,-9.000 14.000-5,-12.000 10.000-4,-11.000 9.000-1,-14.000 10.000-2,-11.000 10.000-1,-7.000-1.000 0,0.000-9.000 2,0.000-10.000 2,0.000-8.000 2,10.000-15.000 2,23.000-19.000 1,22.000-18.000 2,22.000-19.000 2,18.000-21.000-3,16.000-21.000-5,15.000-22.000-7,17.000-22.000-5,7.000-8.000-3,0.000 6.000 0,0.000 7.000 1,0.000 6.000 0,-8.000 9.000 2,-16.000 13.000 4,-15.000 12.000 5,-15.000 13.000 3,-17.000 18.000 14,-15.000 26.000 25,-15.000 24.000 25,-16.000 26.000 25,-7.000 8.000 4,4.000-5.000-18,3.000-7.000-16,3.000-5.000-17,6.000-3.000-11,9.000 4.000-5,10.000 3.000-5,10.000 3.000-4,4.000-2.000-5,0.000-6.000-5,0.000-6.000-7,0.000-6.000-4,1.000-7.000-3,4.000-6.000 0,3.000-6.000 2,3.000-6.000 0,3.000-6.000 0,3.000-2.000-2,3.000-3.000-2,4.000-3.000-2,-3.000-6.000 1,-5.000-5.000 1,-7.000-7.000 1,-5.000-5.000 2,0.000-12.000 0,10.000-16.000 0,10.000-15.000 0,9.000-15.000 0,-1.000-11.000 0,-8.000-2.000 0,-10.000-3.000 0,-9.000-3.000 1,-10.000-1.000 1,-9.000 4.000 2,-10.000 3.000 2,-8.000 3.000 2,-12.000 6.000 0,-12.000 9.000 1,-13.000 10.000 0,-12.000 10.000-1,-10.000 11.000-2,-6.000 17.000-3,-6.000 15.000-4,-6.000 16.000-5,4.000 7.000-2,16.000 1.000-2,15.000-1.000-1,17.000 1.000-2,7.000 1.000-1,0.000 3.000-3,0.000 3.000-3,0.000 4.000-1</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3"/>
    </inkml:context>
    <inkml:brush xml:id="br0">
      <inkml:brushProperty name="width" value="0.0418213531374931" units="cm"/>
      <inkml:brushProperty name="height" value="0.0418213531374931" units="cm"/>
      <inkml:brushProperty name="color" value="#f2395b"/>
      <inkml:brushProperty name="ignorePressure" value="0"/>
    </inkml:brush>
  </inkml:definitions>
  <inkml:trace contextRef="#ctx0" brushRef="#br0">89900.000 34550.000 526,'256.000'-68.000'140,"-37.000"17.000"-28,-38.000 15.000-29,-37.000 16.000-30,-21.000 9.000-18,-3.000 3.000-9,-3.000 3.000-10,-2.000 4.000-8,-8.000 4.000-11,-8.000 6.000-15,-10.000 7.000-14,-9.000 6.000-14,-16.000 4.000-9,-22.000 4.000 0,-22.000 3.000-3,-21.000 3.000 0,-14.000-2.000 2,-2.000-6.000 7,-3.000-6.000 7,-3.000-6.000 7</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6"/>
    </inkml:context>
    <inkml:brush xml:id="br0">
      <inkml:brushProperty name="width" value="0.0402232483029366" units="cm"/>
      <inkml:brushProperty name="height" value="0.0402232483029366" units="cm"/>
      <inkml:brushProperty name="color" value="#f2395b"/>
      <inkml:brushProperty name="ignorePressure" value="0"/>
    </inkml:brush>
  </inkml:definitions>
  <inkml:trace contextRef="#ctx0" brushRef="#br0">63600.000 42050.000 546,'-50.000'-47.000'2,"0.000"6.000"3,0.000 7.000 3,0.000 6.000 3,3.000 10.000 11,6.000 17.000 19,7.000 15.000 19,6.000 16.000 18,1.000 16.000 2,-3.000 20.000-19,-3.000 18.000-17,-2.000 20.000-17,-1.000 10.000-15,3.000 3.000-10,3.000 3.000-9,4.000 4.000-11,-1.000-3.000-4,-3.000-5.000 2,-3.000-7.000 3,-2.000-5.000 1,0.000-12.000-8,7.000-16.000-19,6.000-15.000-20,7.000-15.000-18</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4"/>
    </inkml:context>
    <inkml:brush xml:id="br0">
      <inkml:brushProperty name="width" value="0.0430213734507561" units="cm"/>
      <inkml:brushProperty name="height" value="0.0430213734507561" units="cm"/>
      <inkml:brushProperty name="color" value="#f2395b"/>
      <inkml:brushProperty name="ignorePressure" value="0"/>
    </inkml:brush>
  </inkml:definitions>
  <inkml:trace contextRef="#ctx0" brushRef="#br0">89950.000 35200.000 511,'-29.000'23.000'4,"-5.000"-3.000"9,-7.000-3.000 8,-5.000-2.000 9,11.000-5.000 9,32.000-2.000 9,31.000-3.000 10,32.000-3.000 10,27.000-4.000-3,26.000-3.000-12,24.000-3.000-13,26.000-2.000-13,13.000-1.000-11,4.000 3.000-9,3.000 3.000-10,3.000 4.000-10,-13.000 1.000-9,-28.000 0.000-8,-28.000 0.000-11,-27.000 0.000-8,-20.000 0.000-7,-9.000 0.000-4,-10.000 0.000-4,-8.000 0.000-3</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4"/>
    </inkml:context>
    <inkml:brush xml:id="br0">
      <inkml:brushProperty name="width" value="0.0539592504501343" units="cm"/>
      <inkml:brushProperty name="height" value="0.0539592504501343" units="cm"/>
      <inkml:brushProperty name="color" value="#f2395b"/>
      <inkml:brushProperty name="ignorePressure" value="0"/>
    </inkml:brush>
  </inkml:definitions>
  <inkml:trace contextRef="#ctx0" brushRef="#br0">93750.000 33550.000 407,'65.000'-105.000'34,"-18.000"41.000"12,-19.000 40.000 10,-18.000 42.000 11,-18.000 30.000 2,-16.000 22.000-8,-15.000 22.000-9,-15.000 23.000-9,-17.000 11.000-6,-15.000 4.000-7,-15.000 3.000-6,-16.000 3.000-5,-4.000-2.000-6,10.000-6.000-4,10.000-6.000-4,9.000-6.000-5,13.000-12.000-2,20.000-15.000 1,18.000-15.000 0,20.000-16.000-1,16.000-16.000-4,16.000-16.000-11,15.000-15.000-10,17.000-15.000-11,16.000-21.000-6,19.000-25.000-2,19.000-25.000-1,19.000-25.000-2,7.000-10.000 3,-3.000 7.000 5,-3.000 6.000 7,-2.000 7.000 5,-11.000 8.000 6,-15.000 14.000 6,-15.000 11.000 6,-16.000 14.000 5,-15.000 14.000 13,-11.000 20.000 19,-14.000 18.000 19,-11.000 20.000 19,0.000 5.000 2,17.000-6.000-16,15.000-6.000-17,16.000-6.000-17,9.000-6.000-12,3.000-2.000-7,3.000-3.000-6,4.000-3.000-8,-4.000 1.000-8,-9.000 6.000-6,-10.000 7.000-8,-8.000 6.000-7,-3.000-12.000 2,7.000-27.000 10,6.000-28.000 11,7.000-28.000 11,0.000-17.000 6,-2.000-2.000 0,-3.000-3.000 1,-3.000-3.000 0,-6.000 2.000 1,-5.000 10.000 3,-7.000 10.000 1,-5.000 9.000 2,-14.000 20.000 10,-18.000 31.000 17,-19.000 32.000 18,-18.000 31.000 18,-9.000 20.000 3,4.000 9.000-13,3.000 10.000-12,3.000 10.000-13,4.000 2.000-7,7.000-3.000-4,6.000-3.000-2,7.000-2.000-4,0.000 11.000-1,-2.000 29.000 1,-3.000 28.000 0,-3.000 28.000 0,-2.000 21.000 0,0.000 17.000-3,0.000 15.000-1,0.000 16.000-4,0.000-1.000-2,0.000-15.000-6,0.000-15.000-4,0.000-16.000-6,-4.000-15.000-2,-5.000-11.000-3,-7.000-14.000-3,-5.000-11.000-2,-4.000-15.000-1,0.000-16.000 2,0.000-15.000 0,0.000-15.000 2,-5.000-15.000 0,-9.000-12.000 1,-10.000-13.000 1,-8.000-12.000-1,-8.000-18.000 3,-2.000-21.000 3,-3.000-22.000 3,-3.000-22.000 3,4.000-22.000 1,13.000-22.000 1,12.000-22.000-1,13.000-21.000 0,16.000-17.000 0,23.000-8.000 0,22.000-10.000-1,22.000-9.000 0,24.000-9.000 4,29.000-5.000 9,28.000-7.000 9,28.000-5.000 8,14.000 3.000 1,0.000 17.000-7,0.000 15.000-7,0.000 16.000-8,-4.000 15.000-8,-5.000 16.000-10,-7.000 15.000-10,-5.000 17.000-9,-12.000 11.000-4,-16.000 10.000 3,-15.000 10.000 2,-15.000 9.000 4</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5"/>
    </inkml:context>
    <inkml:brush xml:id="br0">
      <inkml:brushProperty name="width" value="0.0452407039701939" units="cm"/>
      <inkml:brushProperty name="height" value="0.0452407039701939" units="cm"/>
      <inkml:brushProperty name="color" value="#f2395b"/>
      <inkml:brushProperty name="ignorePressure" value="0"/>
    </inkml:brush>
  </inkml:definitions>
  <inkml:trace contextRef="#ctx0" brushRef="#br0">96600.000 33600.000 486,'-24.000'-24.000'7,"4.000"4.000"13,3.000 3.000 15,3.000 3.000 13,-1.000 6.000 4,-2.000 9.000-7,-3.000 10.000-6,-3.000 10.000-8,-2.000 10.000-2,0.000 13.000 1,0.000 12.000 2,0.000 13.000 0,-4.000 10.000-1,-5.000 10.000-5,-7.000 10.000-4,-5.000 9.000-5,-1.000 6.000-5,6.000 3.000-7,7.000 3.000-5,6.000 4.000-7,4.000-4.000-7,4.000-9.000-10,3.000-10.000-10,3.000-8.000-9,7.000-15.000-9,14.000-19.000-9,11.000-18.000-9,14.000-19.000-8</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5"/>
    </inkml:context>
    <inkml:brush xml:id="br0">
      <inkml:brushProperty name="width" value="0.0587349236011505" units="cm"/>
      <inkml:brushProperty name="height" value="0.0587349236011505" units="cm"/>
      <inkml:brushProperty name="color" value="#f2395b"/>
      <inkml:brushProperty name="ignorePressure" value="0"/>
    </inkml:brush>
  </inkml:definitions>
  <inkml:trace contextRef="#ctx0" brushRef="#br0">97100.000 34200.000 374,'-68.000'-40.000'54,"17.000"23.000"5,15.000 22.000 6,16.000 22.000 5,7.000 13.000-4,1.000 7.000-12,-1.000 6.000-15,1.000 7.000-12,1.000 4.000-9,3.000 3.000-3,3.000 3.000-3,4.000 4.000-4,1.000-3.000-3,0.000-5.000-3,0.000-7.000-3,0.000-5.000-3,4.000-15.000-8,10.000-22.000-12,10.000-22.000-13,9.000-21.000-12,2.000-15.000-3,-2.000-6.000 5,-3.000-6.000 5,-3.000-6.000 6,-2.000-6.000 6,0.000-2.000 6,0.000-3.000 6,0.000-3.000 6,0.000 2.000 6,0.000 10.000 6,0.000 10.000 6,0.000 9.000 6,3.000 2.000 3,6.000-2.000 1,7.000-3.000 2,6.000-3.000 0,1.000 2.000 3,-3.000 10.000 3,-3.000 10.000 5,-2.000 9.000 2,-3.000 9.000 2,1.000 9.000-3,-1.000 10.000-3,1.000 10.000-3,-6.000 8.000-3,-8.000 10.000-2,-10.000 10.000-3,-9.000 9.000-3,-7.000 4.000-3,-3.000 1.000-3,-3.000-1.000-3,-2.000 1.000-3,-5.000-4.000-2,-2.000-6.000-1,-3.000-6.000-1,-3.000-6.000-1,12.000-10.000-10,28.000-12.000-20,28.000-13.000-20,29.000-12.000-19,7.000-10.000-5,-12.000-6.000 12,-13.000-6.000 10,-12.000-6.000 11,-10.000-6.000 9,-6.000-2.000 6,-6.000-3.000 5,-6.000-3.000 7,-6.000-4.000 4,-2.000-3.000 3,-3.000-3.000 3,-3.000-2.000 4,-2.000 0.000 5,0.000 7.000 8,0.000 6.000 8,0.000 7.000 9,1.000 4.000 4,4.000 3.000 0,3.000 3.000 0,3.000 4.000 0,1.000 7.000 6,1.000 13.000 12,-1.000 12.000 12,1.000 13.000 12,-4.000 15.000 0,-6.000 19.000-13,-6.000 19.000-11,-6.000 19.000-12,-4.000 13.000-8,1.000 10.000-4,-1.000 10.000-5,1.000 9.000-3,-3.000 6.000-5,-2.000 3.000-6,-3.000 3.000-7,-3.000 4.000-5,-1.000-4.000-7,4.000-9.000-9,3.000-10.000-10,3.000-8.000-8,1.000-15.000-5,1.000-19.000-1,-1.000-18.000-1,1.000-19.000-2,-1.000-12.000-1,1.000-2.000-3,-1.000-3.000-3,1.000-3.000-3</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6"/>
    </inkml:context>
    <inkml:brush xml:id="br0">
      <inkml:brushProperty name="width" value="0.0505828335881233" units="cm"/>
      <inkml:brushProperty name="height" value="0.0505828335881233" units="cm"/>
      <inkml:brushProperty name="color" value="#f2395b"/>
      <inkml:brushProperty name="ignorePressure" value="0"/>
    </inkml:brush>
  </inkml:definitions>
  <inkml:trace contextRef="#ctx0" brushRef="#br0">98650.000 32650.000 434,'76.000'-66.000'17,"4.000"19.000"-3,3.000 19.000-1,3.000 19.000-2,1.000 18.000 6,1.000 19.000 16,-1.000 19.000 14,1.000 19.000 15,-7.000 13.000 4,-12.000 10.000-6,-13.000 10.000-7,-12.000 9.000-7,-13.000 10.000-7,-12.000 14.000-8,-13.000 11.000-7,-12.000 14.000-9,-18.000 5.000-6,-21.000 1.000-3,-22.000-1.000-3,-22.000 1.000-5,-22.000-1.000-6,-22.000 1.000-10,-22.000-1.000-9,-21.000 1.000-9,1.000-12.000-6,25.000-21.000-1,25.000-22.000-1,25.000-22.000-1,18.000-16.000-3,14.000-9.000-4,11.000-10.000-4,14.000-8.000-5</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7"/>
    </inkml:context>
    <inkml:brush xml:id="br0">
      <inkml:brushProperty name="width" value="0.0465589538216591" units="cm"/>
      <inkml:brushProperty name="height" value="0.0465589538216591" units="cm"/>
      <inkml:brushProperty name="color" value="#f2395b"/>
      <inkml:brushProperty name="ignorePressure" value="0"/>
    </inkml:brush>
  </inkml:definitions>
  <inkml:trace contextRef="#ctx0" brushRef="#br0">99500.000 34400.000 472,'70.000'-22.000'91,"-9.000"6.000"-16,-10.000 7.000-17,-8.000 6.000-18,-6.000 4.000-7,1.000 4.000-2,-1.000 3.000 0,1.000 3.000 0,-4.000 6.000-2,-6.000 9.000 0,-6.000 10.000-2,-6.000 10.000-1,-13.000 5.000-8,-19.000 4.000-15,-18.000 3.000-16,-19.000 3.000-15,-13.000-2.000-9,-6.000-6.000 0,-6.000-6.000-1,-6.000-6.000 0,-1.000-6.000 2,7.000-2.000 3,6.000-3.000 5,7.000-3.000 4,5.000-4.000 2,7.000-3.000 3,6.000-3.000 2,7.000-2.000 1,10.000-1.000 11,16.000 3.000 18,15.000 3.000 18,17.000 4.000 18,13.000-3.000 5,13.000-5.000-5,12.000-7.000-7,13.000-5.000-6,9.000-6.000-6,6.000-3.000-6,7.000-3.000-5,6.000-2.000-7,-4.000-1.000-3,-11.000 3.000 0,-14.000 3.000 1,-11.000 4.000 0</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7"/>
    </inkml:context>
    <inkml:brush xml:id="br0">
      <inkml:brushProperty name="width" value="0.0468834601342678" units="cm"/>
      <inkml:brushProperty name="height" value="0.0468834601342678" units="cm"/>
      <inkml:brushProperty name="color" value="#f2395b"/>
      <inkml:brushProperty name="ignorePressure" value="0"/>
    </inkml:brush>
  </inkml:definitions>
  <inkml:trace contextRef="#ctx0" brushRef="#br0">101200.000 34100.000 469,'53.000'-19.000'160,"6.000"13.000"-36,7.000 12.000-36,6.000 13.000-37,1.000 9.000-20,-3.000 6.000-4,-3.000 7.000-4,-2.000 6.000-5,-8.000 3.000-10,-8.000 0.000-14,-10.000 0.000-16,-9.000 0.000-15</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8"/>
    </inkml:context>
    <inkml:brush xml:id="br0">
      <inkml:brushProperty name="width" value="0.0475304014980793" units="cm"/>
      <inkml:brushProperty name="height" value="0.0475304014980793" units="cm"/>
      <inkml:brushProperty name="color" value="#f2395b"/>
      <inkml:brushProperty name="ignorePressure" value="0"/>
    </inkml:brush>
  </inkml:definitions>
  <inkml:trace contextRef="#ctx0" brushRef="#br0">103450.000 32700.000 462,'-10.000'104.000'117,"-18.000"10.000"-26,-19.000 10.000-25,-18.000 9.000-26,-9.000-1.000-15,4.000-8.000-6,3.000-10.000-5,3.000-9.000-5,3.000-12.000-3,3.000-11.000 0,3.000-14.000 1,4.000-11.000 0,26.000-29.000-9,50.000-44.000-17,50.000-43.000-16,50.000-44.000-19,14.000-13.000-2,-22.000 19.000 12,-22.000 19.000 12,-21.000 19.000 11,-15.000 15.000 7,-6.000 13.000 4,-6.000 12.000 3,-6.000 13.000 3,-9.000 12.000 6,-8.000 13.000 9,-10.000 12.000 8,-9.000 13.000 10,-7.000 10.000 4,-3.000 10.000 1,-3.000 10.000 0,-2.000 9.000 0,-1.000-2.000-1,3.000-12.000-5,3.000-13.000-3,4.000-12.000-5,7.000-12.000-5,13.000-8.000-7,12.000-10.000-6,13.000-9.000-7,13.000-12.000-6,17.000-11.000-6,15.000-14.000-6,16.000-11.000-7,5.000-9.000-3,-2.000-3.000 0,-3.000-3.000-1,-3.000-2.000 1,-9.000-3.000 1,-11.000 1.000 4,-14.000-1.000 4,-11.000 1.000 3,-12.000-4.000 4,-9.000-6.000 3,-10.000-6.000 5,-8.000-6.000 4,-8.000-4.000 3,-2.000 1.000 4,-3.000-1.000 3,-3.000 1.000 4,-2.000 5.000 5,0.000 14.000 7,0.000 11.000 7,0.000 14.000 7,0.000 14.000 4,0.000 20.000 2,0.000 18.000 0,0.000 20.000 2,1.000 17.000-3,4.000 20.000-7,3.000 18.000-7,3.000 20.000-6,-5.000 11.000-5,-12.000 7.000-3,-13.000 6.000-4,-12.000 7.000-2,-9.000 0.000-3,-2.000-2.000 1,-3.000-3.000-1,-3.000-3.000 0,-1.000-2.000 0,4.000 0.000 1,3.000 0.000 0,3.000 0.000 0,3.000 0.000 0,3.000 0.000-2,3.000 0.000-2,4.000 0.000 0,4.000 0.000-3,6.000 0.000-2,7.000 0.000-3,6.000 0.000-3,4.000-4.000-1,4.000-5.000 1,3.000-7.000-1,3.000-5.000-1,-2.000-9.000-1,-6.000-9.000-5,-6.000-10.000-3,-6.000-8.000-6,-10.000-11.000 1,-12.000-8.000 2,-13.000-10.000 3,-12.000-9.000 4,-9.000-10.000 3,-2.000-9.000 3,-3.000-10.000 5,-3.000-8.000 3,1.000-14.000 4,6.000-15.000 5,7.000-15.000 3,6.000-16.000 4,9.000-18.000 3,13.000-18.000-1,12.000-19.000 1,13.000-18.000-1,16.000-9.000 0,23.000 4.000-1,22.000 3.000 0,22.000 3.000-1,18.000 1.000-1,16.000 1.000-3,15.000-1.000-2,17.000 1.000-2,5.000 2.000-9,-3.000 7.000-13,-3.000 6.000-15,-2.000 7.000-13,-9.000 7.000-7,-12.000 9.000 0,-13.000 10.000 2,-12.000 10.000 0,-15.000 8.000 4,-15.000 10.000 8,-15.000 10.000 8,-16.000 9.000 7,-8.000 7.000 6,0.000 7.000 3,0.000 6.000 3,0.000 7.000 4</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9"/>
    </inkml:context>
    <inkml:brush xml:id="br0">
      <inkml:brushProperty name="width" value="0.0537010133266449" units="cm"/>
      <inkml:brushProperty name="height" value="0.0537010133266449" units="cm"/>
      <inkml:brushProperty name="color" value="#f2395b"/>
      <inkml:brushProperty name="ignorePressure" value="0"/>
    </inkml:brush>
  </inkml:definitions>
  <inkml:trace contextRef="#ctx0" brushRef="#br0">106000.000 32950.000 409,'37.000'-82.000'31,"-24.000"39.000"11,-26.000 36.000 11,-24.000 39.000 13,-18.000 25.000 1,-9.000 17.000-7,-10.000 15.000-7,-8.000 16.000-7,-3.000 7.000-7,7.000 1.000-5,6.000-1.000-6,7.000 1.000-5,7.000-6.000-5,9.000-8.000-4,10.000-10.000-4,10.000-9.000-4,19.000-13.000-7,32.000-16.000-12,31.000-15.000-12,32.000-15.000-12,19.000-20.000-7,10.000-21.000-2,10.000-22.000-3,9.000-22.000-2,-4.000-10.000 0,-15.000 4.000 4,-15.000 3.000 4,-16.000 3.000 3,-15.000 6.000 6,-11.000 9.000 10,-14.000 10.000 9,-11.000 10.000 9,-15.000 7.000 10,-16.000 6.000 8,-15.000 7.000 10,-15.000 6.000 9,-7.000 9.000 7,3.000 13.000 6,3.000 12.000 5,4.000 13.000 6,4.000 7.000 0,6.000 4.000-7,7.000 3.000-5,6.000 3.000-7,7.000 4.000-7,10.000 7.000-9,10.000 6.000-8,9.000 7.000-10,9.000-6.000-8,9.000-15.000-11,10.000-15.000-10,10.000-16.000-10,5.000-24.000-3,4.000-31.000 5,3.000-31.000 4,3.000-31.000 4,-7.000-16.000 5,-15.000 0.000 5,-15.000 0.000 5,-16.000 0.000 6,-13.000 3.000 2,-9.000 6.000 1,-10.000 7.000 1,-8.000 6.000 0,-14.000 7.000 1,-15.000 10.000 2,-15.000 10.000 1,-16.000 9.000 1,-5.000 10.000-2,6.000 14.000-3,7.000 11.000-4,6.000 14.000-3,3.000 11.000-7,0.000 14.000-9,0.000 11.000-8,0.000 14.000-9,3.000 0.000-2,6.000-8.000 3,7.000-10.000 4,6.000-9.000 4</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09:49"/>
    </inkml:context>
    <inkml:brush xml:id="br0">
      <inkml:brushProperty name="width" value="0.0480485893785954" units="cm"/>
      <inkml:brushProperty name="height" value="0.0480485893785954" units="cm"/>
      <inkml:brushProperty name="color" value="#f2395b"/>
      <inkml:brushProperty name="ignorePressure" value="0"/>
    </inkml:brush>
  </inkml:definitions>
  <inkml:trace contextRef="#ctx0" brushRef="#br0">106750.000 34000.000 457,'117.000'1.000'109,"-16.000"4.000"-21,-15.000 3.000-21,-15.000 3.000-20,-11.000 6.000-13,-2.000 9.000-1,-3.000 10.000-3,-3.000 10.000-1,-13.000 8.000-6,-22.000 10.000-9,-22.000 10.000-8,-21.000 9.000-9,-24.000 4.000-4,-25.000 1.000-1,-25.000-1.000 0,-25.000 1.000-1,-8.000-4.000-1,9.000-6.000 1,10.000-6.000 1,10.000-6.000-1,13.000-9.000 1,19.000-8.000 0,19.000-10.000 1,19.000-9.000-1,23.000-9.000 5,28.000-5.000 9,28.000-7.000 7,29.000-5.000 9,18.000-3.000 2,9.000 4.000-3,10.000 3.000-4,10.000 3.000-4,-7.000 6.000-2,-22.000 9.000-4,-22.000 10.000-1,-21.000 10.000-3,-21.000 10.000-1,-19.000 13.000-1,-18.000 12.000 0,-19.000 13.000-1,-19.000 6.000 1,-19.000 0.000 2,-18.000 0.000 0,-19.000 0.000 2,-13.000 0.000-1,-6.000 0.000-1,-6.000 0.000-2,-6.000 0.000-1,-6.000-2.000-10,-2.000-3.000-20,-3.000-3.000-20,-3.000-2.000-18,10.000-11.000-9,26.000-15.000 3,24.000-15.000 2,26.000-16.000 3</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6"/>
    </inkml:context>
    <inkml:brush xml:id="br0">
      <inkml:brushProperty name="width" value="0.0423785783350468" units="cm"/>
      <inkml:brushProperty name="height" value="0.0423785783350468" units="cm"/>
      <inkml:brushProperty name="color" value="#f2395b"/>
      <inkml:brushProperty name="ignorePressure" value="0"/>
    </inkml:brush>
  </inkml:definitions>
  <inkml:trace contextRef="#ctx0" brushRef="#br0">64800.000 41950.000 519,'57.000'-24.000'117,"17.000"4.000"-25,15.000 3.000-27,16.000 3.000-25,13.000 3.000-15,14.000 3.000-1,11.000 3.000-1,14.000 4.000-2,13.000 1.000-2,16.000 0.000-1,15.000 0.000-3,17.000 0.000-1,-1.000 0.000-7,-16.000 0.000-8,-15.000 0.000-10,-15.000 0.000-10,-15.000 4.000-6,-12.000 10.000-5,-13.000 10.000-5,-12.000 9.000-4,-18.000 1.000-3,-21.000-6.000-2,-22.000-6.000-1,-22.000-6.000-2,-15.000-2.000 2,-5.000 3.000 5,-7.000 3.000 4,-5.000 4.000 6</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6"/>
    </inkml:context>
    <inkml:brush xml:id="br0">
      <inkml:brushProperty name="width" value="0.0390055365860462" units="cm"/>
      <inkml:brushProperty name="height" value="0.0390055365860462" units="cm"/>
      <inkml:brushProperty name="color" value="#f2395b"/>
      <inkml:brushProperty name="ignorePressure" value="0"/>
    </inkml:brush>
  </inkml:definitions>
  <inkml:trace contextRef="#ctx0" brushRef="#br0">92850.000 40200.000 564,'-11.000'-47.000'75,"28.000"6.000"-6,28.000 7.000-6,29.000 6.000-8,18.000 4.000-7,9.000 4.000-9,10.000 3.000-8,10.000 3.000-10,10.000 3.000-6,13.000 3.000-5,12.000 3.000-3,13.000 4.000-5,-4.000 4.000-5,-18.000 6.000-8,-19.000 7.000-8,-18.000 6.000-8,-17.000 3.000-7,-11.000 0.000-3,-14.000 0.000-6,-11.000 0.000-4</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6"/>
    </inkml:context>
    <inkml:brush xml:id="br0">
      <inkml:brushProperty name="width" value="0.0385598428547382" units="cm"/>
      <inkml:brushProperty name="height" value="0.0385598428547382" units="cm"/>
      <inkml:brushProperty name="color" value="#f2395b"/>
      <inkml:brushProperty name="ignorePressure" value="0"/>
    </inkml:brush>
  </inkml:definitions>
  <inkml:trace contextRef="#ctx0" brushRef="#br0">94100.000 39650.000 570,'-49.000'-46.000'4,"4.000"10.000"9,3.000 10.000 8,3.000 9.000 9,3.000 6.000 7,3.000 3.000 3,3.000 3.000 6,4.000 4.000 3,4.000 10.000-1,6.000 19.000-7,7.000 19.000-9,6.000 19.000-6,3.000 9.000-7,0.000 0.000-6,0.000 0.000-5,0.000 0.000-5,0.000 6.000-5,0.000 13.000-3,0.000 12.000-2,0.000 13.000-4,1.000 4.000-5,4.000-3.000-10,3.000-3.000-10,3.000-2.000-10,3.000-8.000-4,3.000-8.000 0,3.000-10.000 0,4.000-9.000 1</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7"/>
    </inkml:context>
    <inkml:brush xml:id="br0">
      <inkml:brushProperty name="width" value="0.0378932282328606" units="cm"/>
      <inkml:brushProperty name="height" value="0.0378932282328606" units="cm"/>
      <inkml:brushProperty name="color" value="#f2395b"/>
      <inkml:brushProperty name="ignorePressure" value="0"/>
    </inkml:brush>
  </inkml:definitions>
  <inkml:trace contextRef="#ctx0" brushRef="#br0">95950.000 39400.000 580,'162.000'-130.000'65,"-24.000"41.000"-5,-26.000 40.000-8,-24.000 42.000-5,-15.000 22.000-5,-3.000 7.000-4,-3.000 6.000-3,-2.000 7.000-3,-8.000 5.000-7,-8.000 7.000-8,-10.000 6.000-11,-9.000 7.000-8,-13.000 5.000-4,-16.000 7.000-1,-15.000 6.000 2,-15.000 7.000 0,-17.000 2.000-1,-15.000 1.000-4,-15.000-1.000-3,-16.000 1.000-3,-12.000-3.000-2,-5.000-2.000-1,-7.000-3.000-1,-5.000-3.000-1,0.000-6.000 1,10.000-5.000 4,10.000-7.000 2,9.000-5.000 4,9.000-11.000 2,9.000-11.000 1,10.000-14.000 0,10.000-11.000 0,19.000-9.000 8,32.000-3.000 13,31.000-3.000 13,32.000-2.000 13,22.000-5.000 4,17.000-2.000-7,15.000-3.000-8,16.000-3.000-7,7.000-4.000-7,1.000-3.000-8,-1.000-3.000-9,1.000-2.000-7,-7.000 0.000-6,-12.000 7.000-4,-13.000 6.000-3,-12.000 7.000-4,-13.000 2.000-6,-12.000 1.000-7,-13.000-1.000-9,-12.000 1.000-8,-12.000-3.000-1,-8.000-2.000 8,-10.000-3.000 8,-9.000-3.000 7,-4.000-1.000 6,4.000 4.000 5,3.000 3.000 5,3.000 3.000 6</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7"/>
    </inkml:context>
    <inkml:brush xml:id="br0">
      <inkml:brushProperty name="width" value="0.0433533303439617" units="cm"/>
      <inkml:brushProperty name="height" value="0.0433533303439617" units="cm"/>
      <inkml:brushProperty name="color" value="#f2395b"/>
      <inkml:brushProperty name="ignorePressure" value="0"/>
    </inkml:brush>
  </inkml:definitions>
  <inkml:trace contextRef="#ctx0" brushRef="#br0">97450.000 39700.000 507,'25.000'-50.000'0,"0.000"0.000"0,0.000 0.000 0,0.000 0.000 0,0.000 0.000 3,0.000 0.000 6,0.000 0.000 6,0.000 0.000 5,0.000 7.000 9,0.000 17.000 10,0.000 15.000 11,0.000 16.000 9,0.000 13.000 1,0.000 14.000-9,0.000 11.000-10,0.000 14.000-8,-4.000 7.000-8,-5.000 3.000-4,-7.000 3.000-5,-5.000 4.000-4,-8.000 5.000-5,-5.000 10.000-5,-7.000 10.000-3,-5.000 9.000-5,-6.000 1.000-3,-3.000-6.000-3,-3.000-6.000-4,-2.000-6.000-2,-1.000-9.000-1,3.000-8.000 0,3.000-10.000 2,4.000-9.000-1,2.000-18.000-8,4.000-24.000-18,3.000-26.000-18,3.000-24.000-18</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7"/>
    </inkml:context>
    <inkml:brush xml:id="br0">
      <inkml:brushProperty name="width" value="0.0328851193189621" units="cm"/>
      <inkml:brushProperty name="height" value="0.0328851193189621" units="cm"/>
      <inkml:brushProperty name="color" value="#f2395b"/>
      <inkml:brushProperty name="ignorePressure" value="0"/>
    </inkml:brush>
  </inkml:definitions>
  <inkml:trace contextRef="#ctx0" brushRef="#br0">97500.000 40450.000 668,'25.000'-96.000'4,"0.000"10.000"6,0.000 10.000 6,0.000 9.000 7,1.000 9.000 5,4.000 9.000 2,3.000 10.000 1,3.000 10.000 3,3.000 5.000-1,3.000 4.000-4,3.000 3.000-4,4.000 3.000-4,2.000 3.000-4,4.000 3.000-4,3.000 3.000-3,3.000 4.000-4,-2.000 2.000-4,-6.000 4.000-6,-6.000 3.000-5,-6.000 3.000-4,-6.000 3.000-9,-2.000 3.000-11,-3.000 3.000-11,-3.000 4.000-11</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7"/>
    </inkml:context>
    <inkml:brush xml:id="br0">
      <inkml:brushProperty name="width" value="0.0441372245550156" units="cm"/>
      <inkml:brushProperty name="height" value="0.0441372245550156" units="cm"/>
      <inkml:brushProperty name="color" value="#f2395b"/>
      <inkml:brushProperty name="ignorePressure" value="0"/>
    </inkml:brush>
  </inkml:definitions>
  <inkml:trace contextRef="#ctx0" brushRef="#br0">98700.000 39300.000 498,'21.000'-107.000'56,"-5.000"39.000"5,-7.000 36.000 5,-5.000 39.000 5,-4.000 25.000-5,0.000 17.000-12,0.000 15.000-13,0.000 16.000-13,-4.000 9.000-9,-5.000 3.000-3,-7.000 3.000-4,-5.000 4.000-4,-6.000 1.000-4,-3.000 0.000-7,-3.000 0.000-5,-2.000 0.000-6,-1.000-2.000-8,3.000-3.000-9,3.000-3.000-9,4.000-2.000-10</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8"/>
    </inkml:context>
    <inkml:brush xml:id="br0">
      <inkml:brushProperty name="width" value="0.0473990105092525" units="cm"/>
      <inkml:brushProperty name="height" value="0.0473990105092525" units="cm"/>
      <inkml:brushProperty name="color" value="#f2395b"/>
      <inkml:brushProperty name="ignorePressure" value="0"/>
    </inkml:brush>
  </inkml:definitions>
  <inkml:trace contextRef="#ctx0" brushRef="#br0">99850.000 39400.000 464,'1.000'-93.000'4,"4.000"17.000"10,3.000 15.000 9,3.000 16.000 9,-2.000 18.000 7,-6.000 22.000 6,-6.000 22.000 5,-6.000 23.000 5,-10.000 14.000-2,-12.000 10.000-10,-13.000 10.000-8,-12.000 9.000-11,-7.000 6.000-6,1.000 3.000-3,-1.000 3.000-4,1.000 4.000-3,4.000-4.000-3,9.000-9.000-2,10.000-10.000-2,10.000-8.000-1,7.000-9.000-3,6.000-6.000 0,7.000-6.000-3,6.000-6.000-1,9.000-7.000-3,13.000-6.000-7,12.000-6.000-4,13.000-6.000-6,13.000-13.000-5,17.000-19.000-2,15.000-18.000-3,16.000-19.000-3,4.000-10.000 0,-6.000 1.000 4,-6.000-1.000 4,-6.000 1.000 4,-9.000 2.000 4,-8.000 7.000 5,-10.000 6.000 6,-9.000 7.000 5,-16.000 13.000 16,-22.000 22.000 24,-22.000 22.000 25,-21.000 23.000 26,-9.000 8.000 4,7.000-3.000-16,6.000-3.000-15,7.000-2.000-16,8.000-1.000-12,14.000 3.000-9,11.000 3.000-8,14.000 4.000-9,10.000-7.000-6,9.000-16.000-5,10.000-15.000-6,10.000-15.000-4,0.000-12.000-3,-5.000-6.000 1,-7.000-6.000 0,-5.000-6.000 1,-6.000-6.000 0,-3.000-2.000 1,-3.000-3.000 0,-2.000-3.000 1,-5.000-4.000 2,-2.000-3.000 1,-3.000-3.000 3,-3.000-2.000 2,-6.000-1.000 1,-5.000 3.000-2,-7.000 3.000 0,-5.000 4.000 0,-9.000 4.000-3,-9.000 6.000-1,-10.000 7.000-2,-8.000 6.000-3,-6.000 6.000-2,1.000 6.000-3,-1.000 7.000-4,1.000 6.000-2,1.000 4.000-1,3.000 4.000 3,3.000 3.000 3,4.000 3.000 4</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8"/>
    </inkml:context>
    <inkml:brush xml:id="br0">
      <inkml:brushProperty name="width" value="0.0417311005294323" units="cm"/>
      <inkml:brushProperty name="height" value="0.0417311005294323" units="cm"/>
      <inkml:brushProperty name="color" value="#f2395b"/>
      <inkml:brushProperty name="ignorePressure" value="0"/>
    </inkml:brush>
  </inkml:definitions>
  <inkml:trace contextRef="#ctx0" brushRef="#br0">101400.000 40000.000 527,'48.000'0.000'6,"-3.000"0.000"15,-3.000 0.000 13,-2.000 0.000 13,-3.000 1.000 6,1.000 4.000-4,-1.000 3.000-3,1.000 3.000-3,-10.000 10.000-7,-19.000 20.000-8,-18.000 18.000-10,-19.000 20.000-9,-10.000 5.000-5,1.000-6.000-1,-1.000-6.000 0,1.000-6.000-1,1.000-4.000-2,3.000 1.000-2,3.000-1.000-3,4.000 1.000-4,7.000-3.000 0,13.000-2.000 0,12.000-3.000 1,13.000-3.000 1,10.000-2.000 3,10.000 0.000 6,10.000 0.000 7,9.000 0.000 6,4.000-2.000 2,1.000-3.000-1,-1.000-3.000-2,1.000-2.000-2,-6.000-3.000-2,-8.000 1.000-1,-10.000-1.000-2,-9.000 1.000-1,-12.000 2.000-2,-11.000 7.000-2,-14.000 6.000-2,-11.000 7.000-1,-18.000 5.000-4,-22.000 7.000-4,-22.000 6.000-4,-21.000 7.000-3,-12.000 2.000-6,1.000 1.000-7,-1.000-1.000-6,1.000 1.000-7,7.000-7.000-1,16.000-12.000 6,15.000-13.000 6,17.000-12.000 5,10.000-10.000 0,6.000-6.000-7,7.000-6.000-7,6.000-6.000-5</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9"/>
    </inkml:context>
    <inkml:brush xml:id="br0">
      <inkml:brushProperty name="width" value="0.0270823575556278" units="cm"/>
      <inkml:brushProperty name="height" value="0.0270823575556278" units="cm"/>
      <inkml:brushProperty name="color" value="#f2395b"/>
      <inkml:brushProperty name="ignorePressure" value="0"/>
    </inkml:brush>
  </inkml:definitions>
  <inkml:trace contextRef="#ctx0" brushRef="#br0">103000.000 39750.000 812,'7.000'-46.000'3,"17.000"10.000"5,15.000 10.000 5,16.000 9.000 6,9.000 6.000-1,3.000 3.000-7,3.000 3.000-8,4.000 4.000-7,7.000 4.000-1,13.000 6.000 5,12.000 7.000 7,13.000 6.000 6,2.000 3.000 5,-5.000 0.000 5,-7.000 0.000 5,-5.000 0.000 5</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09"/>
    </inkml:context>
    <inkml:brush xml:id="br0">
      <inkml:brushProperty name="width" value="0.0370461568236351" units="cm"/>
      <inkml:brushProperty name="height" value="0.0370461568236351" units="cm"/>
      <inkml:brushProperty name="color" value="#f2395b"/>
      <inkml:brushProperty name="ignorePressure" value="0"/>
    </inkml:brush>
  </inkml:definitions>
  <inkml:trace contextRef="#ctx0" brushRef="#br0">52600.000 46250.000 593,'-16.000'-44.000'4,"19.000"13.000"7,19.000 12.000 7,19.000 13.000 8,16.000 7.000 6,17.000 4.000 8,15.000 3.000 5,16.000 3.000 7,12.000 1.000 0,9.000 1.000-9,10.000-1.000-8,10.000 1.000-9,2.000-3.000-9,-3.000-2.000-11,-3.000-3.000-13,-2.000-3.000-11,-12.000-2.000-9,-19.000 0.000-8,-18.000 0.000-8,-19.000 0.000-6,-21.000 3.000-5,-21.000 6.000 1,-22.000 7.000 0,-22.000 6.000 0</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7"/>
    </inkml:context>
    <inkml:brush xml:id="br0">
      <inkml:brushProperty name="width" value="0.038749024271965" units="cm"/>
      <inkml:brushProperty name="height" value="0.038749024271965" units="cm"/>
      <inkml:brushProperty name="color" value="#f2395b"/>
      <inkml:brushProperty name="ignorePressure" value="0"/>
    </inkml:brush>
  </inkml:definitions>
  <inkml:trace contextRef="#ctx0" brushRef="#br0">65550.000 42500.000 567,'-40.000'-22.000'21,"23.000"6.000"14,22.000 7.000 14,22.000 6.000 15,21.000 1.000 2,22.000-3.000-11,22.000-3.000-11,23.000-2.000-10,16.000-1.000-9,13.000 3.000-6,12.000 3.000-6,13.000 4.000-6,6.000 2.000-7,0.000 4.000-10,0.000 3.000-9,0.000 3.000-10,-10.000 3.000-6,-18.000 3.000-3,-19.000 3.000-3,-18.000 4.000-4,-20.000-1.000-2,-18.000-3.000-2,-19.000-3.000-1,-18.000-2.000-1</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0"/>
    </inkml:context>
    <inkml:brush xml:id="br0">
      <inkml:brushProperty name="width" value="0.0357098504900932" units="cm"/>
      <inkml:brushProperty name="height" value="0.0357098504900932" units="cm"/>
      <inkml:brushProperty name="color" value="#f2395b"/>
      <inkml:brushProperty name="ignorePressure" value="0"/>
    </inkml:brush>
  </inkml:definitions>
  <inkml:trace contextRef="#ctx0" brushRef="#br0">52750.000 47000.000 616,'-85.000'4.000'8,"32.000"10.000"16,31.000 10.000 16,32.000 9.000 16,15.000 6.000 3,0.000 3.000-11,0.000 3.000-10,0.000 4.000-12,-4.000 5.000-7,-5.000 10.000-7,-7.000 10.000-7,-5.000 9.000-6,-11.000-1.000-2,-11.000-8.000 1,-14.000-10.000 2,-11.000-9.000 3,-4.000-10.000-5,6.000-9.000-9,7.000-10.000-10,6.000-8.000-9,7.000-14.000-4,10.000-15.000 3,10.000-15.000 2,9.000-16.000 3,17.000-13.000 3,25.000-9.000 5,25.000-10.000 4,25.000-8.000 5,10.000-4.000 5,-2.000 3.000 6,-3.000 3.000 7,-3.000 4.000 6,-10.000 10.000 3,-16.000 19.000-2,-15.000 19.000 0,-15.000 19.000-1,-17.000 16.000-1,-15.000 17.000-1,-15.000 15.000-1,-16.000 16.000-1,-18.000 10.000-2,-18.000 7.000-1,-19.000 6.000-3,-18.000 7.000-2,-7.000-3.000 0,6.000-8.000-1,7.000-10.000-1,6.000-9.000 0,18.000-16.000-1,32.000-22.000-3,31.000-22.000-3,32.000-21.000-2,21.000-12.000-1,13.000 1.000 1,12.000-1.000 1,13.000 1.000 2,-2.000 4.000 1,-16.000 9.000 1,-15.000 10.000 2,-15.000 10.000 2,-18.000 14.000 1,-19.000 23.000 0,-18.000 22.000 2,-19.000 22.000 1,-21.000 12.000 0,-21.000 3.000 1,-22.000 3.000-1,-22.000 4.000 0,-10.000-1.000 0,4.000-3.000 2,3.000-3.000 1,3.000-2.000 1,9.000-9.000 1,16.000-12.000 1,15.000-13.000-1,17.000-12.000 1,22.000-16.000 0,32.000-19.000 3,31.000-18.000 1,32.000-19.000 2,22.000-16.000-2,17.000-12.000-8,15.000-13.000-8,16.000-12.000-7,7.000-9.000-8,1.000-2.000-6,-1.000-3.000-8,1.000-3.000-6,-6.000-7.000-4,-8.000-9.000 0,-10.000-10.000 0,-9.000-8.000-1,-16.000 7.000 4,-22.000 25.000 3,-22.000 25.000 6,-21.000 25.000 4,-12.000 10.000 2,1.000-2.000 2,-1.000-3.000 0,1.000-3.000 1</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0"/>
    </inkml:context>
    <inkml:brush xml:id="br0">
      <inkml:brushProperty name="width" value="0.0413989797234535" units="cm"/>
      <inkml:brushProperty name="height" value="0.0413989797234535" units="cm"/>
      <inkml:brushProperty name="color" value="#f2395b"/>
      <inkml:brushProperty name="ignorePressure" value="0"/>
    </inkml:brush>
  </inkml:definitions>
  <inkml:trace contextRef="#ctx0" brushRef="#br0">53850.000 45450.000 531,'-22.000'-25.000'0,"6.000"0.000"0,7.000 0.000 0,6.000 0.000 0,3.000-4.000 3,0.000-5.000 6,0.000-7.000 6,0.000-5.000 5,9.000 10.000 8,19.000 28.000 8,19.000 28.000 8,19.000 29.000 7,10.000 24.000 2,4.000 22.000-8,3.000 22.000-6,3.000 23.000-7,-1.000 27.000-5,-2.000 34.000-4,-3.000 35.000-4,-3.000 35.000-3,-4.000 21.000-7,-3.000 9.000-11,-3.000 10.000-9,-2.000 10.000-11,0.000-1.000-6,7.000-9.000-3,6.000-10.000-2,7.000-8.000-3,-1.000-23.000 0,-6.000-34.000 1,-6.000-35.000 3,-6.000-33.000 1,-9.000-33.000-1,-8.000-27.000-5,-10.000-28.000-4,-9.000-28.000-5</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0"/>
    </inkml:context>
    <inkml:brush xml:id="br0">
      <inkml:brushProperty name="width" value="0.0415173470973969" units="cm"/>
      <inkml:brushProperty name="height" value="0.0415173470973969" units="cm"/>
      <inkml:brushProperty name="color" value="#f2395b"/>
      <inkml:brushProperty name="ignorePressure" value="0"/>
    </inkml:brush>
  </inkml:definitions>
  <inkml:trace contextRef="#ctx0" brushRef="#br0">56050.000 47050.000 529,'-29.000'-18.000'7,"-5.000"17.000"11,-7.000 15.000 13,-5.000 16.000 12,-9.000 20.000 6,-9.000 25.000 0,-10.000 25.000-2,-8.000 25.000 1,-9.000 14.000-5,-6.000 3.000-5,-6.000 3.000-5,-6.000 4.000-7,-6.000 1.000-6,-2.000 0.000-7,-3.000 0.000-7,-3.000 0.000-8,-1.000-7.000-6,4.000-11.000-8,3.000-14.000-6,3.000-11.000-7,6.000-18.000-7,9.000-22.000-4,10.000-22.000-5,10.000-21.000-5,10.000-20.000 2,13.000-15.000 7,12.000-15.000 9,13.000-16.000 7,7.000-8.000 3,4.000 0.000-3,3.000 0.000-4,3.000 0.000-2</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1"/>
    </inkml:context>
    <inkml:brush xml:id="br0">
      <inkml:brushProperty name="width" value="0.0351022034883499" units="cm"/>
      <inkml:brushProperty name="height" value="0.0351022034883499" units="cm"/>
      <inkml:brushProperty name="color" value="#f2395b"/>
      <inkml:brushProperty name="ignorePressure" value="0"/>
    </inkml:brush>
  </inkml:definitions>
  <inkml:trace contextRef="#ctx0" brushRef="#br0">54850.000 44900.000 626,'25.000'-110.000'6,"0.000"32.000"13,0.000 31.000 12,0.000 32.000 12,1.000 29.000 6,4.000 28.000 0,3.000 28.000 0,3.000 29.000-1,3.000 15.000-7,3.000 3.000-15,3.000 3.000-14,4.000 4.000-14,-4.000-10.000-18,-9.000-22.000-24,-10.000-22.000-22,-8.000-21.000-24</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5"/>
    </inkml:context>
    <inkml:brush xml:id="br0">
      <inkml:brushProperty name="width" value="0.0374331995844841" units="cm"/>
      <inkml:brushProperty name="height" value="0.0374331995844841" units="cm"/>
      <inkml:brushProperty name="color" value="#f2395b"/>
      <inkml:brushProperty name="ignorePressure" value="0"/>
    </inkml:brush>
  </inkml:definitions>
  <inkml:trace contextRef="#ctx0" brushRef="#br0">63750.000 48100.000 587,'32.000'-44.000'8,"17.000"13.000"17,15.000 12.000 15,16.000 13.000 17,-2.000 10.000 1,-19.000 10.000-14,-18.000 10.000-15,-19.000 9.000-14,-15.000 7.000-10,-8.000 7.000-4,-10.000 6.000-4,-9.000 7.000-5,-15.000 7.000-2,-18.000 9.000 1,-19.000 10.000 1,-18.000 10.000 1,-10.000 0.000 0,0.000-5.000 0,0.000-7.000 1,0.000-5.000-1,4.000-6.000 2,10.000-3.000 2,10.000-3.000 2,9.000-2.000 2,6.000-8.000 1,3.000-8.000 4,3.000-10.000 2,4.000-9.000 3,21.000-10.000 4,41.000-9.000 6,40.000-10.000 6,42.000-8.000 6,19.000-6.000 0,1.000 1.000-9,-1.000-1.000-6,1.000 1.000-8,-3.000-1.000-7,-2.000 1.000-7,-3.000-1.000-5,-3.000 1.000-7,-6.000 1.000-6,-5.000 3.000-9,-7.000 3.000-9,-5.000 4.000-8,-6.000-1.000-1,-3.000-3.000 3,-3.000-3.000 4,-2.000-2.000 4,-8.000-3.000 3,-8.000 1.000 2,-10.000-1.000 2,-9.000 1.000 2</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5"/>
    </inkml:context>
    <inkml:brush xml:id="br0">
      <inkml:brushProperty name="width" value="0.0542784370481968" units="cm"/>
      <inkml:brushProperty name="height" value="0.0542784370481968" units="cm"/>
      <inkml:brushProperty name="color" value="#f2395b"/>
      <inkml:brushProperty name="ignorePressure" value="0"/>
    </inkml:brush>
  </inkml:definitions>
  <inkml:trace contextRef="#ctx0" brushRef="#br0">65900.000 48000.000 405,'0.000'-50.000'3,"0.000"0.000"8,0.000 0.000 6,0.000 0.000 7,-4.000 12.000 7,-5.000 26.000 5,-7.000 24.000 5,-5.000 26.000 6,-15.000 22.000-1,-22.000 23.000-10,-22.000 22.000-9,-21.000 22.000-9,-9.000 8.000-6,7.000-2.000-3,6.000-3.000-3,7.000-3.000-3,10.000-12.000-3,16.000-18.000-1,15.000-19.000-2,17.000-18.000-1,17.000-20.000-3,23.000-18.000-3,22.000-19.000-5,22.000-18.000-2,24.000-25.000-5,29.000-27.000-3,28.000-28.000-4,28.000-28.000-4,14.000-12.000-1,0.000 7.000 2,0.000 6.000 1,0.000 7.000 2,-11.000 8.000 4,-22.000 14.000 7,-22.000 11.000 5,-21.000 14.000 7,-23.000 18.000 12,-21.000 25.000 16,-22.000 25.000 16,-22.000 25.000 16,-15.000 15.000 5,-5.000 7.000-7,-7.000 6.000-8,-5.000 7.000-7,-3.000 2.000-6,4.000 1.000-4,3.000-1.000-4,3.000 1.000-5,10.000-7.000-3,20.000-12.000-6,18.000-13.000-5,20.000-12.000-5,14.000-9.000-8,14.000-2.000-7,11.000-3.000-9,14.000-3.000-8,0.000-7.000-5,-8.000-9.000-1,-10.000-10.000-1,-9.000-8.000-1,-10.000-8.000 2,-9.000-2.000 3,-10.000-3.000 5,-8.000-3.000 4,-11.000-6.000 4,-8.000-5.000 4,-10.000-7.000 5,-9.000-5.000 5,-9.000-4.000 4,-5.000 0.000 5,-7.000 0.000 6,-5.000 0.000 5,-3.000 6.000 4,4.000 13.000 4,3.000 12.000 4,3.000 13.000 3,1.000 15.000 5,1.000 19.000 4,-1.000 19.000 6,1.000 19.000 4,1.000 16.000 0,3.000 17.000-5,3.000 15.000-4,4.000 16.000-6,-1.000 9.000-3,-3.000 3.000-3,-3.000 3.000-1,-2.000 4.000-3,-3.000 7.000-2,1.000 13.000-2,-1.000 12.000-1,1.000 13.000-2,-4.000 10.000-2,-6.000 10.000-3,-6.000 10.000-2,-6.000 9.000-3,-4.000 1.000-3,1.000-6.000-2,-1.000-6.000-3,1.000-6.000-3,-1.000-10.000-4,1.000-12.000-5,-1.000-13.000-4,1.000-12.000-4,-3.000-12.000-2,-2.000-8.000 3,-3.000-10.000 2,-3.000-9.000 2,-4.000-15.000 3,-3.000-18.000 1,-3.000-19.000 1,-2.000-18.000 2,-1.000-20.000 3,3.000-18.000 1,3.000-19.000 3,4.000-18.000 2,7.000-20.000 2,13.000-18.000 0,12.000-19.000 1,13.000-18.000 0,16.000-15.000 0,23.000-9.000 0,22.000-10.000-1,22.000-8.000-1,18.000-12.000-1,16.000-12.000 0,15.000-13.000 1,17.000-12.000-1,5.000-2.000-2,-3.000 9.000-5,-3.000 10.000-4,-2.000 10.000-5,-11.000 11.000-3,-15.000 17.000-4,-15.000 15.000-1,-16.000 16.000-4,-15.000 15.000 0,-11.000 16.000-1,-14.000 15.000 0,-11.000 17.000 0</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6"/>
    </inkml:context>
    <inkml:brush xml:id="br0">
      <inkml:brushProperty name="width" value="0.0382806621491909" units="cm"/>
      <inkml:brushProperty name="height" value="0.0382806621491909" units="cm"/>
      <inkml:brushProperty name="color" value="#f2395b"/>
      <inkml:brushProperty name="ignorePressure" value="0"/>
    </inkml:brush>
  </inkml:definitions>
  <inkml:trace contextRef="#ctx0" brushRef="#br0">68800.000 47050.000 574,'29.000'-30.000'2,"10.000"-9.000"3,10.000-10.000 4,9.000-8.000 3,4.000 0.000 5,1.000 14.000 9,-1.000 11.000 8,1.000 14.000 8,-4.000 13.000 4,-6.000 16.000-1,-6.000 15.000-1,-6.000 17.000-1,-15.000 14.000-5,-21.000 17.000-9,-22.000 15.000-10,-22.000 16.000-8,-18.000 7.000-8,-11.000 1.000-2,-14.000-1.000-5,-11.000 1.000-4,-4.000-7.000-1,6.000-12.000-2,7.000-13.000 0,6.000-12.000-1,9.000-12.000-1,13.000-8.000-1,12.000-10.000 0,13.000-9.000-2,12.000-7.000 4,13.000-3.000 6,12.000-3.000 7,13.000-2.000 7,13.000-3.000 4,17.000 1.000 3,15.000-1.000 1,16.000 1.000 2,9.000-4.000-1,3.000-6.000-7,3.000-6.000-6,4.000-6.000-7,-4.000-7.000-6,-9.000-6.000-8,-10.000-6.000-9,-8.000-6.000-7,-9.000-2.000-6,-6.000 3.000-4,-6.000 3.000-3,-6.000 4.000-3,-9.000 1.000-1,-8.000 0.000 6,-10.000 0.000 3,-9.000 0.000 5</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6"/>
    </inkml:context>
    <inkml:brush xml:id="br0">
      <inkml:brushProperty name="width" value="0.0374649688601494" units="cm"/>
      <inkml:brushProperty name="height" value="0.0374649688601494" units="cm"/>
      <inkml:brushProperty name="color" value="#f2395b"/>
      <inkml:brushProperty name="ignorePressure" value="0"/>
    </inkml:brush>
  </inkml:definitions>
  <inkml:trace contextRef="#ctx0" brushRef="#br0">69550.000 47300.000 587,'28.000'-68.000'73,"6.000"17.000"-10,7.000 15.000-10,6.000 16.000-10,9.000 7.000-8,13.000 1.000-1,12.000-1.000-4,13.000 1.000-2,7.000 1.000-4,4.000 3.000-8,3.000 3.000-6,3.000 4.000-7,-2.000 1.000-6,-6.000 0.000-8,-6.000 0.000-7,-6.000 0.000-8,-12.000 1.000-5,-15.000 4.000-4,-15.000 3.000-3,-16.000 3.000-5</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6"/>
    </inkml:context>
    <inkml:brush xml:id="br0">
      <inkml:brushProperty name="width" value="0.0446293205022812" units="cm"/>
      <inkml:brushProperty name="height" value="0.0446293205022812" units="cm"/>
      <inkml:brushProperty name="color" value="#f2395b"/>
      <inkml:brushProperty name="ignorePressure" value="0"/>
    </inkml:brush>
  </inkml:definitions>
  <inkml:trace contextRef="#ctx0" brushRef="#br0">70650.000 46150.000 492,'-86.000'-75.000'76,"28.000"50.000"-1,28.000 50.000 0,29.000 50.000 1,11.000 32.000-8,-2.000 17.000-14,-3.000 15.000-13,-3.000 16.000-13,-6.000 12.000-14,-5.000 9.000-13,-7.000 10.000-14,-5.000 10.000-12,-1.000-14.000-4,6.000-33.000 5,7.000-35.000 4,6.000-34.000 6,1.000-21.000-8,-3.000-6.000-22,-3.000-6.000-20,-2.000-6.000-21</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7"/>
    </inkml:context>
    <inkml:brush xml:id="br0">
      <inkml:brushProperty name="width" value="0.0435669161379337" units="cm"/>
      <inkml:brushProperty name="height" value="0.0435669161379337" units="cm"/>
      <inkml:brushProperty name="color" value="#f2395b"/>
      <inkml:brushProperty name="ignorePressure" value="0"/>
    </inkml:brush>
  </inkml:definitions>
  <inkml:trace contextRef="#ctx0" brushRef="#br0">71600.000 48450.000 504,'-19.000'-24.000'7,"13.000"4.000"13,12.000 3.000 14,13.000 3.000 12,9.000 1.000 6,6.000 1.000-6,7.000-1.000-3,6.000 1.000-5,12.000-1.000-4,19.000 1.000-2,19.000-1.000-2,19.000 1.000-3,12.000 1.000-4,6.000 3.000-5,7.000 3.000-6,6.000 4.000-6,-5.000 2.000-2,-16.000 4.000 2,-15.000 3.000 2,-15.000 3.000 2,-15.000 3.000-11,-12.000 3.000-21,-13.000 3.000-23,-12.000 4.000-21</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7"/>
    </inkml:context>
    <inkml:brush xml:id="br0">
      <inkml:brushProperty name="width" value="0.0356566533446312" units="cm"/>
      <inkml:brushProperty name="height" value="0.0356566533446312" units="cm"/>
      <inkml:brushProperty name="color" value="#f2395b"/>
      <inkml:brushProperty name="ignorePressure" value="0"/>
    </inkml:brush>
  </inkml:definitions>
  <inkml:trace contextRef="#ctx0" brushRef="#br0">65850.000 39900.000 616,'-2.000'75.000'114,"-3.000"0.000"-25,-3.000 0.000-23,-2.000 0.000-24,0.000-2.000-15,7.000-3.000-6,6.000-3.000-7,7.000-2.000-5,4.000-8.000-7,3.000-8.000-7,3.000-10.000-7,4.000-9.000-7,1.000-9.000-3,0.000-5.000-3,0.000-7.000-2,0.000-5.000-1,4.000-9.000-3,10.000-9.000-4,10.000-10.000-3,9.000-8.000-4,1.000-9.000 0,-6.000-6.000 4,-6.000-6.000 5,-6.000-6.000 4,-6.000-1.000 5,-2.000 7.000 5,-3.000 6.000 6,-3.000 7.000 5,-6.000 5.000 2,-5.000 7.000 1,-7.000 6.000-1,-5.000 7.000-1,-6.000 4.000 11,-3.000 3.000 19,-3.000 3.000 20,-2.000 4.000 19,-5.000 2.000 7,-2.000 4.000-8,-3.000 3.000-9,-3.000 3.000-7,-7.000 9.000-7,-9.000 16.000-7,-10.000 15.000-5,-8.000 17.000-7,-8.000 7.000-5,-2.000 0.000-5,-3.000 0.000-6,-3.000 0.000-4,1.000 0.000-6,6.000 0.000-6,7.000 0.000-6,6.000 0.000-7,6.000-5.000-4,6.000-9.000-3,7.000-10.000-4,6.000-8.000-2</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7"/>
    </inkml:context>
    <inkml:brush xml:id="br0">
      <inkml:brushProperty name="width" value="0.0429975613951683" units="cm"/>
      <inkml:brushProperty name="height" value="0.0429975613951683" units="cm"/>
      <inkml:brushProperty name="color" value="#f2395b"/>
      <inkml:brushProperty name="ignorePressure" value="0"/>
    </inkml:brush>
  </inkml:definitions>
  <inkml:trace contextRef="#ctx0" brushRef="#br0">72800.000 47600.000 511,'-24.000'-46.000'0,"4.000"10.000"0,3.000 10.000 0,3.000 9.000 0,-1.000 2.000 4,-2.000-2.000 9,-3.000-3.000 7,-3.000-3.000 9,1.000 13.000 9,6.000 32.000 12,7.000 31.000 11,6.000 32.000 11,-1.000 18.000-1,-5.000 6.000-16,-7.000 7.000-15,-5.000 6.000-16,-4.000 7.000-12,0.000 10.000-13,0.000 10.000-12,0.000 9.000-11,1.000-1.000-5,4.000-8.000 2,3.000-10.000 3,3.000-9.000 3,3.000-15.000-8,3.000-18.000-16,3.000-19.000-17,4.000-18.000-16</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8"/>
    </inkml:context>
    <inkml:brush xml:id="br0">
      <inkml:brushProperty name="width" value="0.0394735857844353" units="cm"/>
      <inkml:brushProperty name="height" value="0.0394735857844353" units="cm"/>
      <inkml:brushProperty name="color" value="#f2395b"/>
      <inkml:brushProperty name="ignorePressure" value="0"/>
    </inkml:brush>
  </inkml:definitions>
  <inkml:trace contextRef="#ctx0" brushRef="#br0">74950.000 48250.000 557,'98.000'-44.000'9,"-3.000"13.000"19,-3.000 12.000 19,-2.000 13.000 18,-9.000 10.000 4,-12.000 10.000-10,-13.000 10.000-10,-12.000 9.000-10,-12.000 7.000-9,-8.000 7.000-7,-10.000 6.000-8,-9.000 7.000-8,-18.000 7.000-5,-24.000 9.000-2,-26.000 10.000-2,-24.000 10.000-4,-15.000 4.000-1,-3.000 0.000-2,-3.000 0.000-2,-2.000 0.000-2,-3.000-5.000-1,1.000-9.000 1,-1.000-10.000 0,1.000-8.000-1,7.000-11.000 2,16.000-8.000 1,15.000-10.000 1,17.000-9.000 2,21.000-9.000 3,28.000-5.000 7,28.000-7.000 7,29.000-5.000 6,21.000-9.000 1,16.000-9.000-4,15.000-10.000-4,17.000-8.000-5,5.000-4.000-4,-3.000 3.000-3,-3.000 3.000-5,-2.000 4.000-5,-5.000 2.000 0,-2.000 4.000 2,-3.000 3.000 3,-3.000 3.000 1,-4.000 1.000-6,-3.000 1.000-13,-3.000-1.000-15,-2.000 1.000-13,-9.000-1.000-3,-12.000 1.000 7,-13.000-1.000 7,-12.000 1.000 8</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9"/>
    </inkml:context>
    <inkml:brush xml:id="br0">
      <inkml:brushProperty name="width" value="0.0526566132903099" units="cm"/>
      <inkml:brushProperty name="height" value="0.0526566132903099" units="cm"/>
      <inkml:brushProperty name="color" value="#f2395b"/>
      <inkml:brushProperty name="ignorePressure" value="0"/>
    </inkml:brush>
  </inkml:definitions>
  <inkml:trace contextRef="#ctx0" brushRef="#br0">77800.000 48200.000 417,'-25.000'-91.000'6,"0.000"19.000"10,0.000 19.000 11,0.000 19.000 11,-2.000 12.000 5,-3.000 6.000-3,-3.000 7.000-3,-2.000 6.000-2,-5.000 9.000-3,-2.000 13.000-3,-3.000 12.000-4,-3.000 13.000-2,-6.000 7.000-4,-5.000 4.000 0,-7.000 3.000-2,-5.000 3.000-2,-4.000 3.000 0,0.000 3.000-3,0.000 3.000-1,0.000 4.000-1,6.000 1.000-2,13.000 0.000-1,12.000 0.000-2,13.000 0.000-1,7.000-4.000-2,4.000-5.000-4,3.000-7.000-4,3.000-5.000-4,9.000-11.000-2,16.000-11.000-5,15.000-14.000-3,17.000-11.000-3,17.000-12.000-2,23.000-9.000 2,22.000-10.000 2,22.000-8.000 1,7.000-11.000-2,-6.000-8.000-4,-6.000-10.000-6,-6.000-9.000-5,-9.000-2.000 0,-8.000 6.000 4,-10.000 7.000 5,-9.000 6.000 3,-13.000 6.000 8,-16.000 6.000 9,-15.000 7.000 9,-15.000 6.000 10,-11.000 9.000 9,-2.000 13.000 9,-3.000 12.000 10,-3.000 13.000 9,-7.000 13.000 2,-9.000 17.000-2,-10.000 15.000-3,-8.000 16.000-2,-1.000 5.000-5,9.000-2.000-6,10.000-3.000-5,10.000-3.000-6,5.000-6.000-4,4.000-5.000-4,3.000-7.000-3,3.000-5.000-3,7.000-11.000-2,14.000-11.000 2,11.000-14.000 1,14.000-11.000 1,8.000-15.000-6,7.000-16.000-12,6.000-15.000-13,7.000-15.000-13,-1.000-17.000-7,-6.000-15.000-1,-6.000-15.000 0,-6.000-16.000 0,-10.000-5.000 1,-12.000 6.000 6,-13.000 7.000 6,-12.000 6.000 4,-12.000 6.000 5,-8.000 6.000 3,-10.000 7.000 3,-9.000 6.000 4,-9.000 12.000 3,-5.000 19.000 5,-7.000 19.000 4,-5.000 19.000 4,-3.000 12.000 3,4.000 6.000 1,3.000 7.000-1,3.000 6.000 2,6.000 6.000-1,9.000 6.000-2,10.000 7.000 0,10.000 6.000-1,10.000 3.000-3,13.000 0.000-1,12.000 0.000-2,13.000 0.000-3,4.000 0.000 0,-3.000 0.000-1,-3.000 0.000 0,-2.000 0.000 0,-6.000 3.000 1,-6.000 6.000 1,-6.000 7.000 1,-6.000 6.000 1,-6.000 3.000 1,-2.000 0.000 2,-3.000 0.000 0,-3.000 0.000 2,-4.000-4.000 2,-3.000-5.000 3,-3.000-7.000 2,-2.000-5.000 4,0.000-4.000 1,7.000 0.000 1,6.000 0.000 1,7.000 0.000 1,4.000 3.000-1,3.000 6.000-3,3.000 7.000-1,4.000 6.000-3,-1.000 1.000-1,-3.000-3.000-2,-3.000-3.000 0,-2.000-2.000-2,-5.000 2.000-1,-2.000 9.000-1,-3.000 10.000 0,-3.000 10.000 0,-9.000 2.000-2,-11.000-3.000-1,-14.000-3.000 0,-11.000-2.000-2,-15.000-3.000-1,-16.000 1.000 1,-15.000-1.000 0,-15.000 1.000 1,-11.000-3.000-2,-2.000-2.000-1,-3.000-3.000-2,-3.000-3.000-1,4.000-7.000-10,13.000-9.000-16,12.000-10.000-15,13.000-8.000-17,12.000-11.000-5,13.000-8.000 6,12.000-10.000 6,13.000-9.000 6</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9"/>
    </inkml:context>
    <inkml:brush xml:id="br0">
      <inkml:brushProperty name="width" value="0.0434281155467033" units="cm"/>
      <inkml:brushProperty name="height" value="0.0434281155467033" units="cm"/>
      <inkml:brushProperty name="color" value="#f2395b"/>
      <inkml:brushProperty name="ignorePressure" value="0"/>
    </inkml:brush>
  </inkml:definitions>
  <inkml:trace contextRef="#ctx0" brushRef="#br0">79600.000 47250.000 506,'12.000'-49.000'5,"26.000"4.000"9,24.000 3.000 9,26.000 3.000 9,8.000 7.000 7,-5.000 14.000 3,-7.000 11.000 3,-5.000 14.000 4,-9.000 10.000-2,-9.000 9.000-4,-10.000 10.000-5,-8.000 10.000-5,-15.000 8.000-5,-19.000 10.000-6,-18.000 10.000-5,-19.000 9.000-7,-19.000 4.000-4,-19.000 1.000-6,-18.000-1.000-4,-19.000 1.000-5,-7.000-6.000-3,7.000-8.000 0,6.000-10.000-2,7.000-9.000 1,8.000-9.000-3,14.000-5.000-4,11.000-7.000-3,14.000-5.000-4,13.000-6.000 0,16.000-3.000 4,15.000-3.000 4,17.000-2.000 4,17.000-5.000 4,23.000-2.000 3,22.000-3.000 2,22.000-3.000 4,13.000-4.000-2,7.000-3.000-2,6.000-3.000-4,7.000-2.000-4,-6.000-1.000-2,-15.000 3.000-4,-15.000 3.000-4,-16.000 4.000-2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19"/>
    </inkml:context>
    <inkml:brush xml:id="br0">
      <inkml:brushProperty name="width" value="0.0355028957128525" units="cm"/>
      <inkml:brushProperty name="height" value="0.0355028957128525" units="cm"/>
      <inkml:brushProperty name="color" value="#f2395b"/>
      <inkml:brushProperty name="ignorePressure" value="0"/>
    </inkml:brush>
  </inkml:definitions>
  <inkml:trace contextRef="#ctx0" brushRef="#br0">80650.000 47500.000 619,'1.000'-90.000'0,"4.000"23.000"0,3.000 22.000 0,3.000 22.000 0,10.000 8.000 8,20.000-2.000 15,18.000-3.000 15,20.000-3.000 15,10.000-1.000 5,3.000 4.000-7,3.000 3.000-8,4.000 3.000-7,1.000 6.000-7,0.000 9.000-7,0.000 10.000-8,0.000 10.000-8</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0"/>
    </inkml:context>
    <inkml:brush xml:id="br0">
      <inkml:brushProperty name="width" value="0.0366490557789803" units="cm"/>
      <inkml:brushProperty name="height" value="0.0366490557789803" units="cm"/>
      <inkml:brushProperty name="color" value="#f2395b"/>
      <inkml:brushProperty name="ignorePressure" value="0"/>
    </inkml:brush>
  </inkml:definitions>
  <inkml:trace contextRef="#ctx0" brushRef="#br0">82000.000 48750.000 600,'-32.000'-2.000'9,"39.000"-3.000"19,36.000-3.000 19,39.000-2.000 19,14.000-1.000 3,-5.000 3.000-12,-7.000 3.000-12,-5.000 4.000-12,8.000 1.000-10,26.000 0.000-8,24.000 0.000-7,26.000 0.000-9,2.000 1.000-8,-18.000 4.000-10,-19.000 3.000-10,-18.000 3.000-10,-20.000 1.000-5,-18.000 1.000 0,-19.000-1.000 0,-18.000 1.000 1</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0"/>
    </inkml:context>
    <inkml:brush xml:id="br0">
      <inkml:brushProperty name="width" value="0.0418796315789223" units="cm"/>
      <inkml:brushProperty name="height" value="0.0418796315789223" units="cm"/>
      <inkml:brushProperty name="color" value="#f2395b"/>
      <inkml:brushProperty name="ignorePressure" value="0"/>
    </inkml:brush>
  </inkml:definitions>
  <inkml:trace contextRef="#ctx0" brushRef="#br0">82900.000 48150.000 525,'-24.000'-24.000'8,"4.000"4.000"15,3.000 3.000 16,3.000 3.000 16,3.000 21.000 5,3.000 42.000-4,3.000 40.000-5,4.000 41.000-4,-4.000 23.000-5,-9.000 6.000-8,-10.000 7.000-6,-8.000 6.000-8,-6.000 4.000-8,1.000 4.000-14,-1.000 3.000-11,1.000 3.000-12,4.000-18.000-9,9.000-36.000-2,10.000-39.000-3,10.000-36.000-4,4.000-22.000-3,0.000-2.000-6,0.000-3.000-5,0.000-3.000-5</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0"/>
    </inkml:context>
    <inkml:brush xml:id="br0">
      <inkml:brushProperty name="width" value="0.0434747636318207" units="cm"/>
      <inkml:brushProperty name="height" value="0.0434747636318207" units="cm"/>
      <inkml:brushProperty name="color" value="#f2395b"/>
      <inkml:brushProperty name="ignorePressure" value="0"/>
    </inkml:brush>
  </inkml:definitions>
  <inkml:trace contextRef="#ctx0" brushRef="#br0">85350.000 48050.000 506,'1.000'-36.000'13,"4.000"28.000"27,3.000 28.000 26,3.000 29.000 27,-1.000 19.000 3,-2.000 14.000-21,-3.000 11.000-21,-3.000 14.000-20,-6.000 10.000-17,-5.000 9.000-11,-7.000 10.000-13,-5.000 10.000-11,-6.000-4.000-7,-3.000-16.000-3,-3.000-15.000-3,-2.000-15.000-3,0.000-14.000-4,7.000-8.000-4,6.000-10.000-5,7.000-9.000-4</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0"/>
    </inkml:context>
    <inkml:brush xml:id="br0">
      <inkml:brushProperty name="width" value="0.0354130454361439" units="cm"/>
      <inkml:brushProperty name="height" value="0.0354130454361439" units="cm"/>
      <inkml:brushProperty name="color" value="#f2395b"/>
      <inkml:brushProperty name="ignorePressure" value="0"/>
    </inkml:brush>
  </inkml:definitions>
  <inkml:trace contextRef="#ctx0" brushRef="#br0">85250.000 48800.000 621,'73.000'-49.000'7,"-3.000"4.000"17,-3.000 3.000 14,-2.000 3.000 16,0.000 3.000 4,7.000 3.000-6,6.000 3.000-7,7.000 4.000-7,-4.000 4.000-8,-12.000 6.000-9,-13.000 7.000-10,-12.000 6.000-11,-7.000 3.000-10,1.000 0.000-15,-1.000 0.000-13,1.000 0.000-15</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1"/>
    </inkml:context>
    <inkml:brush xml:id="br0">
      <inkml:brushProperty name="width" value="0.056970477104187" units="cm"/>
      <inkml:brushProperty name="height" value="0.056970477104187" units="cm"/>
      <inkml:brushProperty name="color" value="#f2395b"/>
      <inkml:brushProperty name="ignorePressure" value="0"/>
    </inkml:brush>
  </inkml:definitions>
  <inkml:trace contextRef="#ctx0" brushRef="#br0">86400.000 47600.000 386,'-2.000'-50.000'5,"-3.000"0.000"11,-3.000 0.000 10,-2.000 0.000 11,-1.000 10.000 8,3.000 23.000 5,3.000 22.000 4,4.000 22.000 5,1.000 16.000-1,0.000 14.000-8,0.000 11.000-6,0.000 14.000-8,-2.000 13.000-5,-3.000 16.000-4,-3.000 15.000-4,-2.000 17.000-4,-5.000 10.000-3,-2.000 6.000-6,-3.000 7.000-4,-3.000 6.000-4,1.000-4.000-6,6.000-11.000-6,7.000-14.000-6,6.000-11.000-6,3.000-11.000-6,0.000-5.000-7,0.000-7.000-6,0.000-5.000-7,0.000-9.000-3,0.000-9.000 0,0.000-10.000-1,0.000-8.000 0,-2.000-11.000 4,-3.000-8.000 7,-3.000-10.000 9,-2.000-9.000 7,-5.000-7.000 4,-2.000-3.000 0,-3.000-3.000-1,-3.000-2.000 1</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8"/>
    </inkml:context>
    <inkml:brush xml:id="br0">
      <inkml:brushProperty name="width" value="0.0469466149806976" units="cm"/>
      <inkml:brushProperty name="height" value="0.0469466149806976" units="cm"/>
      <inkml:brushProperty name="color" value="#f2395b"/>
      <inkml:brushProperty name="ignorePressure" value="0"/>
    </inkml:brush>
  </inkml:definitions>
  <inkml:trace contextRef="#ctx0" brushRef="#br0">41700.000 41200.000 468,'-2.000'-43.000'39,"-3.000"17.000"7,-3.000 15.000 7,-2.000 16.000 6,-1.000 13.000-1,3.000 14.000-10,3.000 11.000-9,4.000 14.000-10,-1.000 10.000-6,-3.000 9.000-2,-3.000 10.000-1,-2.000 10.000-3,-3.000 8.000 0,1.000 10.000-2,-1.000 10.000-1,1.000 9.000-2,-3.000 4.000-2,-2.000 1.000-3,-3.000-1.000-3,-3.000 1.000-3,1.000-10.000-4,6.000-19.000-2,7.000-18.000-2,6.000-19.000-3,7.000-18.000-13,10.000-15.000-24,10.000-15.000-24,9.000-16.000-24,1.000-12.000-2,-6.000-5.000 20,-6.000-7.000 21,-6.000-5.000 20,-4.000-3.000 12,1.000 4.000 3,-1.000 3.000 3,1.000 3.000 3</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8"/>
    </inkml:context>
    <inkml:brush xml:id="br0">
      <inkml:brushProperty name="width" value="0.0283129885792732" units="cm"/>
      <inkml:brushProperty name="height" value="0.0283129885792732" units="cm"/>
      <inkml:brushProperty name="color" value="#f2395b"/>
      <inkml:brushProperty name="ignorePressure" value="0"/>
    </inkml:brush>
  </inkml:definitions>
  <inkml:trace contextRef="#ctx0" brushRef="#br0">66000.000 40850.000 777,'70.000'3.000'14,"-9.000"6.000"5,-10.000 7.000 4,-8.000 6.000 4,-9.000 3.000 1,-6.000 0.000-1,-6.000 0.000-1,-6.000 0.000-2,-1.000 1.000-5,7.000 4.000-7,6.000 3.000-9,7.000 3.000-6,0.000-4.000-14,-2.000-8.000-17,-3.000-10.000-18,-3.000-9.000-18</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1"/>
    </inkml:context>
    <inkml:brush xml:id="br0">
      <inkml:brushProperty name="width" value="0.0504108518362045" units="cm"/>
      <inkml:brushProperty name="height" value="0.0504108518362045" units="cm"/>
      <inkml:brushProperty name="color" value="#f2395b"/>
      <inkml:brushProperty name="ignorePressure" value="0"/>
    </inkml:brush>
  </inkml:definitions>
  <inkml:trace contextRef="#ctx0" brushRef="#br0">86550.000 49050.000 436,'53.000'-55.000'3,"6.000"-9.000"6,7.000-10.000 7,6.000-8.000 6,-2.000 2.000 4,-9.000 16.000 0,-10.000 15.000 2,-8.000 17.000 0,-8.000 13.000 3,-2.000 13.000 2,-3.000 12.000 3,-3.000 13.000 4,-9.000 13.000-3,-11.000 17.000-8,-14.000 15.000-7,-11.000 16.000-8,-9.000 4.000-5,-3.000-6.000-4,-3.000-6.000-2,-2.000-6.000-4,2.000-7.000-2,9.000-6.000-3,10.000-6.000-3,10.000-6.000-2,8.000-9.000-2,10.000-8.000-3,10.000-10.000-2,9.000-9.000-2,12.000-15.000-3,16.000-18.000-1,15.000-19.000-2,17.000-18.000-2,3.000-10.000 1,-5.000 0.000 2,-7.000 0.000 3,-5.000 0.000 2,-9.000 4.000 2,-9.000 10.000 2,-10.000 10.000 0,-8.000 9.000 2,-8.000 6.000 5,-2.000 3.000 8,-3.000 3.000 9,-3.000 4.000 8,-6.000 13.000 11,-5.000 26.000 16,-7.000 24.000 15,-5.000 26.000 15,-8.000 16.000 1,-5.000 10.000-12,-7.000 10.000-14,-5.000 9.000-12,-1.000 2.000-9,6.000-2.000-8,7.000-3.000-5,6.000-3.000-8,9.000-12.000-5,13.000-18.000-3,12.000-19.000-5,13.000-18.000-5,6.000-15.000 0,0.000-9.000 1,0.000-10.000 1,0.000-8.000 1,1.000-12.000-1,4.000-12.000-5,3.000-13.000-4,3.000-12.000-5,-1.000-7.000-1,-2.000 1.000 2,-3.000-1.000 3,-3.000 1.000 3,-4.000-9.000 2,-3.000-15.000 2,-3.000-15.000 2,-2.000-16.000 1,-8.000-2.000 3,-8.000 13.000 1,-10.000 12.000 1,-9.000 13.000 1,-12.000 10.000 1,-11.000 10.000 0,-14.000 10.000-2,-11.000 9.000 1,-14.000 7.000-1,-11.000 7.000 1,-14.000 6.000 1,-11.000 7.000 0,-1.000 7.000-2,13.000 9.000-8,12.000 10.000-6,13.000 10.000-7,6.000 4.000-5,0.000 0.000-5,0.000 0.000-4,0.000 0.000-4</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3"/>
    </inkml:context>
    <inkml:brush xml:id="br0">
      <inkml:brushProperty name="width" value="0.0415786579251289" units="cm"/>
      <inkml:brushProperty name="height" value="0.0415786579251289" units="cm"/>
      <inkml:brushProperty name="color" value="#f2395b"/>
      <inkml:brushProperty name="ignorePressure" value="0"/>
    </inkml:brush>
  </inkml:definitions>
  <inkml:trace contextRef="#ctx0" brushRef="#br0">89900.000 48550.000 529,'9.000'-46.000'7,"19.000"10.000"16,19.000 10.000 16,19.000 9.000 15,12.000 4.000 5,6.000 1.000-5,7.000-1.000-5,6.000 1.000-4,-4.000 1.000-7,-11.000 3.000-6,-14.000 3.000-6,-11.000 4.000-7,0.000 1.000-6,17.000 0.000-4,15.000 0.000-6,16.000 0.000-4,5.000 1.000-7,-2.000 4.000-8,-3.000 3.000-9,-3.000 3.000-9,-13.000 6.000-6,-22.000 9.000-4,-22.000 10.000-4,-21.000 10.000-5,-14.000 0.000 2,-2.000-5.000 7,-3.000-7.000 8,-3.000-5.000 6,-4.000-6.000 5,-3.000-3.000 0,-3.000-3.000 1,-2.000-2.000 0</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3"/>
    </inkml:context>
    <inkml:brush xml:id="br0">
      <inkml:brushProperty name="width" value="0.0391304045915604" units="cm"/>
      <inkml:brushProperty name="height" value="0.0391304045915604" units="cm"/>
      <inkml:brushProperty name="color" value="#f2395b"/>
      <inkml:brushProperty name="ignorePressure" value="0"/>
    </inkml:brush>
  </inkml:definitions>
  <inkml:trace contextRef="#ctx0" brushRef="#br0">89750.000 49500.000 562,'-63.000'-2.000'9,"26.000"-3.000"19,24.000-3.000 19,26.000-2.000 18,30.000-3.000 5,39.000 1.000-11,36.000-1.000-10,39.000 1.000-10,19.000-1.000-9,4.000 1.000-8,3.000-1.000-8,3.000 1.000-9,-7.000 1.000-7,-15.000 3.000-10,-15.000 3.000-9,-16.000 4.000-10,-16.000 2.000-1,-16.000 4.000 7,-15.000 3.000 5,-15.000 3.000 7,-14.000 1.000-5,-8.000 1.000-18,-10.000-1.000-18,-9.000 1.000-17</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4"/>
    </inkml:context>
    <inkml:brush xml:id="br0">
      <inkml:brushProperty name="width" value="0.0519114919006824" units="cm"/>
      <inkml:brushProperty name="height" value="0.0519114919006824" units="cm"/>
      <inkml:brushProperty name="color" value="#f2395b"/>
      <inkml:brushProperty name="ignorePressure" value="0"/>
    </inkml:brush>
  </inkml:definitions>
  <inkml:trace contextRef="#ctx0" brushRef="#br0">93300.000 47950.000 423,'18.000'-65.000'8,"-11.000"23.000"15,-14.000 22.000 16,-11.000 22.000 15,-12.000 23.000 4,-9.000 25.000-7,-10.000 25.000-7,-8.000 25.000-7,-8.000 14.000-5,-2.000 3.000-5,-3.000 3.000-5,-3.000 4.000-3,-1.000 1.000-4,4.000 0.000-1,3.000 0.000-3,3.000 0.000-1,9.000-10.000-3,16.000-18.000-6,15.000-19.000-4,17.000-18.000-6,13.000-20.000-5,13.000-18.000-5,12.000-19.000-6,13.000-18.000-5,16.000-21.000-2,23.000-22.000-3,22.000-22.000 0,22.000-21.000-2,13.000-14.000 2,7.000-2.000 2,6.000-3.000 3,7.000-3.000 3,-10.000 5.000 4,-25.000 17.000 4,-25.000 15.000 5,-25.000 16.000 3,-24.000 18.000 11,-21.000 22.000 14,-22.000 22.000 16,-22.000 23.000 16,-13.000 14.000 4,-3.000 10.000-6,-3.000 10.000-5,-2.000 9.000-6,3.000 4.000-6,14.000 1.000-2,11.000-1.000-5,14.000 1.000-4,11.000-9.000-3,14.000-15.000-3,11.000-15.000-3,14.000-16.000-3,13.000-12.000-9,16.000-5.000-14,15.000-7.000-14,17.000-5.000-14,-3.000-8.000-5,-18.000-5.000 7,-19.000-7.000 4,-18.000-5.000 6,-15.000-8.000 6,-9.000-5.000 3,-10.000-7.000 5,-8.000-5.000 4,-8.000-1.000 2,-2.000 6.000 1,-3.000 7.000 1,-3.000 6.000 1,-6.000 6.000 5,-5.000 6.000 7,-7.000 7.000 9,-5.000 6.000 8,-4.000 12.000 8,0.000 19.000 9,0.000 19.000 9,0.000 19.000 9,3.000 10.000 1,6.000 4.000-8,7.000 3.000-7,6.000 3.000-7,1.000 12.000-5,-3.000 22.000-1,-3.000 22.000-1,-2.000 23.000-2,-5.000 10.000-1,-2.000 0.000 0,-3.000 0.000-2,-3.000 0.000 0,-1.000 0.000-2,4.000 0.000-3,3.000 0.000-3,3.000 0.000-2,1.000-4.000-2,1.000-5.000-3,-1.000-7.000-2,1.000-5.000-2,-3.000-8.000-1,-2.000-5.000 1,-3.000-7.000 0,-3.000-5.000 2,-4.000-9.000-5,-3.000-9.000-7,-3.000-10.000-8,-2.000-8.000-9,-5.000-11.000-3,-2.000-8.000 0,-3.000-10.000 0,-3.000-9.000-1,-4.000-10.000 3,-3.000-9.000 2,-3.000-10.000 3,-2.000-8.000 3,-1.000-14.000 4,3.000-15.000 2,3.000-15.000 4,4.000-16.000 2,7.000-12.000 3,13.000-5.000 1,12.000-7.000 2,13.000-5.000 1,16.000-8.000 2,23.000-5.000 3,22.000-7.000 1,22.000-5.000 3,18.000-8.000 0,16.000-5.000-3,15.000-7.000-4,17.000-5.000-3,7.000-1.000-6,0.000 6.000-6,0.000 7.000-7,0.000 6.000-7,-10.000 12.000-1,-18.000 19.000 3,-19.000 19.000 4,-18.000 19.000 4,-17.000 10.000-1,-11.000 4.000-4,-14.000 3.000-5,-11.000 3.000-5</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4"/>
    </inkml:context>
    <inkml:brush xml:id="br0">
      <inkml:brushProperty name="width" value="0.0473033674061298" units="cm"/>
      <inkml:brushProperty name="height" value="0.0473033674061298" units="cm"/>
      <inkml:brushProperty name="color" value="#f2395b"/>
      <inkml:brushProperty name="ignorePressure" value="0"/>
    </inkml:brush>
  </inkml:definitions>
  <inkml:trace contextRef="#ctx0" brushRef="#br0">96400.000 47800.000 465,'-50.000'-40.000'6,"0.000"23.000"14,0.000 22.000 13,0.000 22.000 13,-2.000 16.000 7,-3.000 14.000 0,-3.000 11.000 0,-2.000 14.000 0,0.000 8.000-4,7.000 7.000-8,6.000 6.000-9,7.000 7.000-9,5.000 2.000-4,7.000 1.000-2,6.000-1.000-1,7.000 1.000-2,5.000-7.000-8,7.000-12.000-12,6.000-13.000-14,7.000-12.000-14,8.000-13.000-14,14.000-12.000-15,11.000-13.000-15,14.000-12.000-16</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5"/>
    </inkml:context>
    <inkml:brush xml:id="br0">
      <inkml:brushProperty name="width" value="0.0525740385055542" units="cm"/>
      <inkml:brushProperty name="height" value="0.0525740385055542" units="cm"/>
      <inkml:brushProperty name="color" value="#f2395b"/>
      <inkml:brushProperty name="ignorePressure" value="0"/>
    </inkml:brush>
  </inkml:definitions>
  <inkml:trace contextRef="#ctx0" brushRef="#br0">97000.000 48200.000 418,'-93.000'-21.000'9,"17.000"10.000"20,15.000 10.000 18,16.000 9.000 19,9.000 12.000 5,3.000 16.000-8,3.000 15.000-9,4.000 17.000-8,1.000 7.000-8,0.000 0.000-7,0.000 0.000-6,0.000 0.000-8,3.000-2.000-5,6.000-3.000-4,7.000-3.000-4,6.000-2.000-4,9.000-12.000-5,13.000-19.000-6,12.000-18.000-7,13.000-19.000-5,7.000-15.000-3,4.000-8.000 2,3.000-10.000 0,3.000-9.000 2,-2.000-9.000-2,-6.000-5.000-5,-6.000-7.000-4,-6.000-5.000-4,-6.000-4.000-1,-2.000 0.000 3,-3.000 0.000 3,-3.000 0.000 3,-4.000 4.000 5,-3.000 10.000 7,-3.000 10.000 6,-2.000 9.000 8,0.000 7.000 5,7.000 7.000 7,6.000 6.000 6,7.000 7.000 6,4.000 4.000 6,3.000 3.000 4,3.000 3.000 5,4.000 4.000 6,-3.000 5.000-2,-5.000 10.000-7,-7.000 10.000-6,-5.000 9.000-7,-8.000 4.000-6,-5.000 1.000-3,-7.000-1.000-4,-5.000 1.000-3,-8.000-1.000-2,-5.000 1.000-1,-7.000-1.000 0,-5.000 1.000 0,-6.000-1.000-3,-3.000 1.000-6,-3.000-1.000-5,-2.000 1.000-6,-1.000-3.000-2,3.000-2.000 0,3.000-3.000 0,4.000-3.000 0,10.000-2.000-1,19.000 0.000 2,19.000 0.000-1,19.000 0.000 0,12.000-7.000 1,6.000-11.000 2,7.000-14.000 1,6.000-11.000 1,-1.000-9.000 1,-5.000-3.000-2,-7.000-3.000-1,-5.000-2.000-1,-6.000-6.000-1,-3.000-6.000-1,-3.000-6.000 0,-2.000-6.000-1,-6.000-2.000 2,-6.000 3.000 4,-6.000 3.000 5,-6.000 4.000 5,-6.000 2.000 2,-2.000 4.000 3,-3.000 3.000 1,-3.000 3.000 3,-2.000 3.000 9,0.000 3.000 19,0.000 3.000 17,0.000 4.000 18,0.000 8.000 9,0.000 17.000-3,0.000 15.000-3,0.000 16.000-1,-2.000 13.000-7,-3.000 14.000-9,-3.000 11.000-11,-2.000 14.000-10,-3.000 10.000-8,1.000 9.000-8,-1.000 10.000-8,1.000 10.000-7,-3.000 4.000-5,-2.000 0.000-2,-3.000 0.000-2,-3.000 0.000-3,-4.000-4.000-4,-3.000-5.000-7,-3.000-7.000-7,-2.000-5.000-6,-1.000-12.000-7,3.000-16.000-3,3.000-15.000-4,4.000-15.000-4</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5"/>
    </inkml:context>
    <inkml:brush xml:id="br0">
      <inkml:brushProperty name="width" value="0.0418295972049236" units="cm"/>
      <inkml:brushProperty name="height" value="0.0418295972049236" units="cm"/>
      <inkml:brushProperty name="color" value="#f2395b"/>
      <inkml:brushProperty name="ignorePressure" value="0"/>
    </inkml:brush>
  </inkml:definitions>
  <inkml:trace contextRef="#ctx0" brushRef="#br0">98500.000 47100.000 525,'182.000'-155.000'51,"-33.000"41.000"-2,-35.000 40.000-1,-34.000 42.000 0,-20.000 28.000-4,-2.000 20.000-5,-3.000 18.000-4,-3.000 20.000-5,-6.000 13.000-4,-5.000 9.000-3,-7.000 10.000-2,-5.000 10.000-3,-12.000 5.000-3,-16.000 4.000-3,-15.000 3.000-4,-15.000 3.000-2,-18.000-1.000-4,-19.000-2.000-5,-18.000-3.000-3,-19.000-3.000-4,-13.000-2.000-5,-6.000 0.000-7,-6.000 0.000-6,-6.000 0.000-7,5.000-5.000-5,20.000-9.000-6,18.000-10.000-4,20.000-8.000-6,14.000-11.000 1,14.000-8.000 5,11.000-10.000 7,14.000-9.000 5</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5"/>
    </inkml:context>
    <inkml:brush xml:id="br0">
      <inkml:brushProperty name="width" value="0.0404827035963535" units="cm"/>
      <inkml:brushProperty name="height" value="0.0404827035963535" units="cm"/>
      <inkml:brushProperty name="color" value="#f2395b"/>
      <inkml:brushProperty name="ignorePressure" value="0"/>
    </inkml:brush>
  </inkml:definitions>
  <inkml:trace contextRef="#ctx0" brushRef="#br0">99050.000 48400.000 543,'73.000'-2.000'5,"-3.000"-3.000"8,-3.000-3.000 11,-2.000-2.000 8,-8.000 0.000 5,-8.000 7.000 2,-10.000 6.000 0,-9.000 7.000 2,-9.000 8.000-3,-5.000 14.000-5,-7.000 11.000-6,-5.000 14.000-5,-11.000 5.000-3,-11.000 1.000-1,-14.000-1.000-1,-11.000 1.000-2,-7.000-1.000-1,0.000 1.000-4,0.000-1.000-2,0.000 1.000-4,6.000-4.000-2,13.000-6.000-3,12.000-6.000-3,13.000-6.000-2,15.000-9.000-2,19.000-8.000-3,19.000-10.000-3,19.000-9.000-2,10.000-10.000-4,4.000-9.000-6,3.000-10.000-4,3.000-8.000-7,-5.000-4.000 1,-12.000 3.000 5,-13.000 3.000 6,-12.000 4.000 5</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7"/>
    </inkml:context>
    <inkml:brush xml:id="br0">
      <inkml:brushProperty name="width" value="0.0506921373307705" units="cm"/>
      <inkml:brushProperty name="height" value="0.0506921373307705" units="cm"/>
      <inkml:brushProperty name="color" value="#f2395b"/>
      <inkml:brushProperty name="ignorePressure" value="0"/>
    </inkml:brush>
  </inkml:definitions>
  <inkml:trace contextRef="#ctx0" brushRef="#br0">101850.000 47600.000 433,'-30.000'-19.000'7,"-9.000"13.000"13,-10.000 12.000 13,-8.000 13.000 14,-8.000 10.000 3,-2.000 10.000-7,-3.000 10.000-6,-3.000 9.000-7,-1.000 4.000-5,4.000 1.000-6,3.000-1.000-4,3.000 1.000-5,15.000-6.000-10,29.000-8.000-12,28.000-10.000-15,28.000-9.000-12,21.000-13.000-5,17.000-16.000 5,15.000-15.000 6,16.000-15.000 5,4.000-9.000 1,-6.000 1.000 0,-6.000-1.000-2,-6.000 1.000 0,-13.000 2.000 2,-19.000 7.000 7,-18.000 6.000 6,-19.000 7.000 8,-13.000 8.000 6,-6.000 14.000 8,-6.000 11.000 6,-6.000 14.000 8,-4.000 5.000 7,1.000 1.000 6,-1.000-1.000 6,1.000 1.000 7,7.000-4.000-2,16.000-6.000-11,15.000-6.000-11,17.000-6.000-10,13.000-7.000-9,13.000-6.000-8,12.000-6.000-7,13.000-6.000-7,4.000-10.000-5,-3.000-12.000-3,-3.000-13.000-3,-2.000-12.000-3,-12.000-5.000 0,-19.000 3.000 2,-18.000 3.000 3,-19.000 4.000 1,-10.000-3.000 4,1.000-5.000 2,-1.000-7.000 2,1.000-5.000 3,-6.000-3.000 6,-8.000 4.000 12,-10.000 3.000 11,-9.000 3.000 11,-5.000 7.000 4,0.000 14.000-1,0.000 11.000-3,0.000 14.000-1,3.000 18.000 2,6.000 25.000 9,7.000 25.000 8,6.000 25.000 8,3.000 14.000 1,0.000 3.000-9,0.000 3.000-7,0.000 4.000-8,0.000 4.000-5,0.000 6.000-2,0.000 7.000-4,0.000 6.000-2,-4.000 3.000-1,-5.000 0.000-2,-7.000 0.000 0,-5.000 0.000 0,-4.000 3.000-3,0.000 6.000-2,0.000 7.000-3,0.000 6.000-2,-2.000-2.000-4,-3.000-9.000-3,-3.000-10.000-2,-2.000-8.000-4,-1.000-12.000-3,3.000-12.000-3,3.000-13.000-3,4.000-12.000-2,-3.000-12.000-1,-5.000-8.000 0,-7.000-10.000 1,-5.000-9.000 2,-3.000-9.000-1,4.000-5.000 1,3.000-7.000 0,3.000-5.000 0,3.000-9.000 1,3.000-9.000 2,3.000-10.000 2,4.000-8.000 3,5.000-15.000 0,10.000-19.000 1,10.000-18.000 1,9.000-19.000-1,17.000-18.000 1,25.000-15.000-1,25.000-15.000 1,25.000-16.000-1,12.000-4.000 1,1.000 10.000 1,-1.000 10.000 0,1.000 9.000 1,-3.000 9.000-4,-2.000 9.000-6,-3.000 10.000-8,-3.000 10.000-7,-10.000 13.000-2,-16.000 19.000 5,-15.000 19.000 3,-15.000 19.000 5</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7"/>
    </inkml:context>
    <inkml:brush xml:id="br0">
      <inkml:brushProperty name="width" value="0.0516486912965775" units="cm"/>
      <inkml:brushProperty name="height" value="0.0516486912965775" units="cm"/>
      <inkml:brushProperty name="color" value="#f2395b"/>
      <inkml:brushProperty name="ignorePressure" value="0"/>
    </inkml:brush>
  </inkml:definitions>
  <inkml:trace contextRef="#ctx0" brushRef="#br0">104450.000 47450.000 425,'-24.000'-46.000'5,"4.000"10.000"8,3.000 10.000 9,3.000 9.000 8,-5.000 13.000 7,-12.000 20.000 4,-13.000 18.000 3,-12.000 20.000 3,-7.000 11.000-1,1.000 7.000-5,-1.000 6.000-6,1.000 7.000-6,1.000 0.000-5,3.000-2.000-2,3.000-3.000-2,4.000-3.000-4,5.000-6.000-2,10.000-5.000-2,10.000-7.000-3,9.000-5.000-2,21.000-9.000-10,35.000-9.000-17,35.000-10.000-17,34.000-8.000-16,13.000-14.000-8,-5.000-15.000 4,-7.000-15.000 2,-5.000-16.000 2,-8.000-12.000 5,-5.000-5.000 7,-7.000-7.000 5,-5.000-5.000 7,-11.000-1.000 6,-11.000 6.000 5,-14.000 7.000 4,-11.000 6.000 6,-14.000 7.000 11,-11.000 10.000 18,-14.000 10.000 19,-11.000 9.000 18,-9.000 10.000 7,-3.000 14.000-6,-3.000 11.000-6,-2.000 14.000-4,-1.000 8.000-6,3.000 7.000-4,3.000 6.000-5,4.000 7.000-4,4.000 0.000-4,6.000-2.000-2,7.000-3.000-2,6.000-3.000-2,13.000-6.000-4,23.000-5.000-6,22.000-7.000-6,22.000-5.000-5,10.000-11.000-3,1.000-11.000 0,-1.000-14.000-1,1.000-11.000 1,-4.000-12.000-5,-6.000-9.000-8,-6.000-10.000-7,-6.000-8.000-9,-9.000-8.000-1,-8.000-2.000 6,-10.000-3.000 4,-9.000-3.000 6,-10.000-2.000 3,-9.000 0.000 1,-10.000 0.000 1,-8.000 0.000 2,-12.000 4.000 0,-12.000 10.000 1,-13.000 10.000 0,-12.000 9.000 0,-10.000 10.000-2,-6.000 14.000-3,-6.000 11.000-4,-6.000 14.000-4,2.000 8.000-1,14.000 7.000 0,11.000 6.000 2,14.000 7.000 0,8.000 0.000-2,7.000-2.000-2,6.000-3.000-4,7.000-3.000-3</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8"/>
    </inkml:context>
    <inkml:brush xml:id="br0">
      <inkml:brushProperty name="width" value="0.0312416758388281" units="cm"/>
      <inkml:brushProperty name="height" value="0.0312416758388281" units="cm"/>
      <inkml:brushProperty name="color" value="#f2395b"/>
      <inkml:brushProperty name="ignorePressure" value="0"/>
    </inkml:brush>
  </inkml:definitions>
  <inkml:trace contextRef="#ctx0" brushRef="#br0">67050.000 39900.000 704,'25.000'-29.000'5,"0.000"-5.000"10,0.000-7.000 10,0.000-5.000 10,-5.000 5.000 5,-9.000 19.000-2,-10.000 19.000-1,-8.000 19.000-1,-12.000 19.000-5,-12.000 23.000-10,-13.000 22.000-10,-12.000 22.000-10,-5.000 4.000-7,3.000-12.000-8,3.000-13.000-7,4.000-12.000-8,5.000-13.000-2,10.000-12.000 2,10.000-13.000 1,9.000-12.000 2,9.000-10.000 2,9.000-6.000 2,10.000-6.000 3,10.000-6.000 3,10.000-6.000 3,13.000-2.000 5,12.000-3.000 5,13.000-3.000 4,2.000-1.000 4,-5.000 4.000 3,-7.000 3.000 4,-5.000 3.000 2,-9.000 4.000 2,-9.000 7.000-2,-10.000 6.000-3,-8.000 7.000-1,-9.000 4.000-2,-6.000 3.000 0,-6.000 3.000-3,-6.000 4.000 0,-7.000 1.000-2,-6.000 0.000-1,-6.000 0.000-2,-6.000 0.000-2,-10.000 6.000-1,-12.000 13.000 2,-13.000 12.000-1,-12.000 13.000 2,-4.000 2.000-1,7.000-5.000-1,6.000-7.000-2,7.000-5.000-1,8.000-9.000 0,14.000-9.000 1,11.000-10.000 0,14.000-8.000 1,10.000-9.000 1,9.000-6.000-1,10.000-6.000 1,10.000-6.000-1,10.000-7.000 0,13.000-6.000-2,12.000-6.000-1,13.000-6.000-2,4.000-1.000-1,-3.000 7.000 2,-3.000 6.000 0,-2.000 7.000 2,-3.000 4.000 3,1.000 3.000 5,-1.000 3.000 5,1.000 4.000 5,-9.000 5.000 3,-15.000 10.000-1,-15.000 10.000 0,-16.000 9.000 0,-12.000 6.000 1,-5.000 3.000 0,-7.000 3.000 1,-5.000 4.000 1,-6.000-3.000 0,-3.000-5.000-4,-3.000-7.000-1,-2.000-5.000-3,3.000-11.000-14,14.000-11.000-22,11.000-14.000-24,14.000-11.000-23</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28"/>
    </inkml:context>
    <inkml:brush xml:id="br0">
      <inkml:brushProperty name="width" value="0.0484007187187672" units="cm"/>
      <inkml:brushProperty name="height" value="0.0484007187187672" units="cm"/>
      <inkml:brushProperty name="color" value="#f2395b"/>
      <inkml:brushProperty name="ignorePressure" value="0"/>
    </inkml:brush>
  </inkml:definitions>
  <inkml:trace contextRef="#ctx0" brushRef="#br0">105650.000 48100.000 454,'45.000'-24.000'0,"-9.000"4.000"0,-10.000 3.000 0,-8.000 3.000 0,-3.000 3.000 2,7.000 3.000 3,6.000 3.000 3,7.000 4.000 3,2.000 1.000 8,1.000 0.000 11,-1.000 0.000 11,1.000 0.000 11,-4.000 4.000 2,-6.000 10.000-9,-6.000 10.000-8,-6.000 9.000-9,-13.000 9.000-7,-19.000 9.000-6,-18.000 10.000-6,-19.000 10.000-6,-13.000 5.000-2,-6.000 4.000 1,-6.000 3.000 2,-6.000 3.000 3,4.000-1.000-2,16.000-2.000-4,15.000-3.000-4,17.000-3.000-5,11.000-2.000 0,10.000 0.000 3,10.000 0.000 2,9.000 0.000 4,10.000-2.000 2,14.000-3.000 2,11.000-3.000 3,14.000-2.000 2,0.000-3.000 2,-8.000 1.000 2,-10.000-1.000 0,-9.000 1.000 2,-9.000-1.000 1,-5.000 1.000-1,-7.000-1.000 0,-5.000 1.000 0,-15.000-1.000-3,-22.000 1.000-5,-22.000-1.000-5,-21.000 1.000-4,-20.000 2.000-8,-15.000 7.000-8,-15.000 6.000-9,-16.000 7.000-9,-12.000 0.000-3,-5.000-2.000 4,-7.000-3.000 4,-5.000-3.000 3,10.000-9.000-5,28.000-11.000-13,28.000-14.000-13,29.000-11.000-13</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1"/>
    </inkml:context>
    <inkml:brush xml:id="br0">
      <inkml:brushProperty name="width" value="0.0378941409289837" units="cm"/>
      <inkml:brushProperty name="height" value="0.0378941409289837" units="cm"/>
      <inkml:brushProperty name="color" value="#f2395b"/>
      <inkml:brushProperty name="ignorePressure" value="0"/>
    </inkml:brush>
  </inkml:definitions>
  <inkml:trace contextRef="#ctx0" brushRef="#br0">89900.000 54400.000 580,'-44.000'-4.000'6,"13.000"-5.000"11,12.000-7.000 11,13.000-5.000 11,9.000-1.000 4,6.000 6.000-5,7.000 7.000-5,6.000 6.000-4,10.000 4.000-3,17.000 4.000 1,15.000 3.000 1,16.000 3.000 0,12.000-1.000-2,9.000-2.000-5,10.000-3.000-5,10.000-3.000-4,5.000-2.000-10,4.000 0.000-11,3.000 0.000-13,3.000 0.000-12,-2.000-2.000-7,-6.000-3.000 0,-6.000-3.000-1,-6.000-2.000 0,-12.000-1.000 1,-15.000 3.000 1,-15.000 3.000 1,-16.000 4.000 1</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2"/>
    </inkml:context>
    <inkml:brush xml:id="br0">
      <inkml:brushProperty name="width" value="0.0413810648024082" units="cm"/>
      <inkml:brushProperty name="height" value="0.0413810648024082" units="cm"/>
      <inkml:brushProperty name="color" value="#f2395b"/>
      <inkml:brushProperty name="ignorePressure" value="0"/>
    </inkml:brush>
  </inkml:definitions>
  <inkml:trace contextRef="#ctx0" brushRef="#br0">91050.000 53700.000 531,'-47.000'-4.000'0,"6.000"-5.000"0,7.000-7.000 0,6.000-5.000 0,4.000-3.000 4,4.000 4.000 8,3.000 3.000 7,3.000 3.000 9,-1.000 6.000 6,-2.000 9.000 5,-3.000 10.000 6,-3.000 10.000 6,-4.000 11.000-1,-3.000 17.000-7,-3.000 15.000-8,-2.000 16.000-7,0.000 5.000-5,7.000-2.000-3,6.000-3.000-3,7.000-3.000-3,0.000 10.000-8,-2.000 26.000-10,-3.000 24.000-12,-3.000 26.000-12,-1.000 7.000-3,4.000-9.000 4,3.000-10.000 3,3.000-8.000 5,3.000-17.000 1,3.000-21.000-1,3.000-22.000-1,4.000-22.000-1,1.000-15.000-7,0.000-5.000-10,0.000-7.000-11,0.000-5.000-11</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3"/>
    </inkml:context>
    <inkml:brush xml:id="br0">
      <inkml:brushProperty name="width" value="0.049736175686121" units="cm"/>
      <inkml:brushProperty name="height" value="0.049736175686121" units="cm"/>
      <inkml:brushProperty name="color" value="#f2395b"/>
      <inkml:brushProperty name="ignorePressure" value="0"/>
    </inkml:brush>
  </inkml:definitions>
  <inkml:trace contextRef="#ctx0" brushRef="#br0">94350.000 54050.000 442,'4.000'-50.000'3,"10.000"0.000"8,10.000 0.000 7,9.000 0.000 6,-10.000 7.000 7,-28.000 17.000 6,-28.000 15.000 5,-27.000 16.000 5,-19.000 15.000-1,-5.000 16.000-7,-7.000 15.000-7,-5.000 17.000-7,-3.000 7.000-5,4.000 0.000-3,3.000 0.000-3,3.000 0.000-2,6.000-2.000-3,9.000-3.000-1,10.000-3.000-1,10.000-2.000-2,8.000-5.000-1,10.000-2.000 1,10.000-3.000-1,9.000-3.000 2,13.000-6.000-2,20.000-5.000-3,18.000-7.000-3,20.000-5.000-1,17.000-9.000-5,20.000-9.000-5,18.000-10.000-6,20.000-8.000-4,11.000-11.000-4,7.000-8.000 0,6.000-10.000-2,7.000-9.000-1,-6.000-5.000 2,-15.000 0.000 3,-15.000 0.000 4,-16.000 0.000 3,-15.000 3.000 3,-11.000 6.000 3,-14.000 7.000 1,-11.000 6.000 3,-17.000 7.000 7,-18.000 10.000 14,-19.000 10.000 12,-18.000 9.000 13,-14.000 10.000 5,-5.000 14.000-4,-7.000 11.000-3,-5.000 14.000-5,-1.000 5.000-2,6.000 1.000-2,7.000-1.000-1,6.000 1.000-3,7.000 1.000-2,10.000 3.000-2,10.000 3.000-3,9.000 4.000-3,15.000-10.000-5,22.000-22.000-9,22.000-22.000-8,23.000-21.000-8,5.000-15.000-3,-9.000-6.000 1,-10.000-6.000 3,-8.000-6.000 1,-8.000-10.000-1,-2.000-12.000-1,-3.000-13.000-2,-3.000-12.000-3,-7.000-7.000 1,-9.000 1.000 4,-10.000-1.000 3,-8.000 1.000 4,-14.000 4.000 3,-15.000 9.000 1,-15.000 10.000 1,-16.000 10.000 0,-13.000 5.000 2,-9.000 4.000-1,-10.000 3.000 0,-8.000 3.000 0,-6.000 6.000 0,1.000 9.000 0,-1.000 10.000 0,1.000 10.000 0,4.000 5.000-6,9.000 4.000-10,10.000 3.000-11,10.000 3.000-12</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3"/>
    </inkml:context>
    <inkml:brush xml:id="br0">
      <inkml:brushProperty name="width" value="0.0374409183859825" units="cm"/>
      <inkml:brushProperty name="height" value="0.0374409183859825" units="cm"/>
      <inkml:brushProperty name="color" value="#f2395b"/>
      <inkml:brushProperty name="ignorePressure" value="0"/>
    </inkml:brush>
  </inkml:definitions>
  <inkml:trace contextRef="#ctx0" brushRef="#br0">96300.000 54400.000 587,'48.000'-22.000'0,"-3.000"6.000"0,-3.000 7.000 0,-2.000 6.000 0,3.000 3.000 6,14.000 0.000 13,11.000 0.000 12,14.000 0.000 13,-1.000 0.000 3,-12.000 0.000-7,-13.000 0.000-6,-12.000 0.000-7,-9.000 6.000-3,-2.000 13.000 0,-3.000 12.000-2,-3.000 13.000 1,-7.000 10.000-3,-9.000 10.000-4,-10.000 10.000-5,-8.000 9.000-4,-15.000 4.000-3,-19.000 1.000 0,-18.000-1.000 0,-19.000 1.000 0,-13.000-3.000-3,-6.000-2.000-2,-6.000-3.000-3,-6.000-3.000-3,4.000-9.000-1,16.000-11.000 0,15.000-14.000 2,17.000-11.000 1,19.000-9.000 0,26.000-3.000 1,24.000-3.000 0,26.000-2.000 0,21.000-8.000-2,19.000-8.000-6,19.000-10.000-6,19.000-9.000-5,7.000-7.000-5,-3.000-3.000-4,-3.000-3.000-5,-2.000-2.000-5,-11.000-1.000-1,-15.000 3.000 4,-15.000 3.000 2,-16.000 4.000 2,-12.000 2.000 4,-5.000 4.000 4,-7.000 3.000 5,-5.000 3.000 4</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3"/>
    </inkml:context>
    <inkml:brush xml:id="br0">
      <inkml:brushProperty name="width" value="0.0455274283885956" units="cm"/>
      <inkml:brushProperty name="height" value="0.0455274283885956" units="cm"/>
      <inkml:brushProperty name="color" value="#f2395b"/>
      <inkml:brushProperty name="ignorePressure" value="0"/>
    </inkml:brush>
  </inkml:definitions>
  <inkml:trace contextRef="#ctx0" brushRef="#br0">98450.000 53550.000 483,'21.000'-47.000'7,"-5.000"6.000"14,-7.000 7.000 14,-5.000 6.000 14,-4.000 12.000 4,0.000 19.000-6,0.000 19.000-7,0.000 19.000-5,0.000 12.000-4,0.000 6.000-3,0.000 7.000-2,0.000 6.000-2,-2.000 13.000-2,-3.000 23.000-3,-3.000 22.000-1,-2.000 22.000-3,-3.000 15.000-1,1.000 9.000-3,-1.000 10.000-1,1.000 10.000-3,-4.000 5.000-3,-6.000 4.000-4,-6.000 3.000-3,-6.000 3.000-4,-2.000-2.000-6,3.000-6.000-5,3.000-6.000-6,4.000-6.000-7,1.000-9.000-3,0.000-8.000-2,0.000-10.000-2,0.000-9.000-2,0.000-13.000 0,0.000-16.000 2,0.000-15.000 3,0.000-15.000 3,-2.000-17.000 1,-3.000-15.000-1,-3.000-15.000 0,-2.000-16.000 0,-1.000-10.000 3,3.000-3.000 5,3.000-3.000 5,4.000-2.000 6</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3"/>
    </inkml:context>
    <inkml:brush xml:id="br0">
      <inkml:brushProperty name="width" value="0.037108201533556" units="cm"/>
      <inkml:brushProperty name="height" value="0.037108201533556" units="cm"/>
      <inkml:brushProperty name="color" value="#f2395b"/>
      <inkml:brushProperty name="ignorePressure" value="0"/>
    </inkml:brush>
  </inkml:definitions>
  <inkml:trace contextRef="#ctx0" brushRef="#br0">98550.000 53400.000 592,'-5.000'-85.000'37,"-9.000"32.000"8,-10.000 31.000 9,-8.000 32.000 9,-12.000 22.000-1,-12.000 17.000-10,-13.000 15.000-10,-12.000 16.000-12,-9.000 9.000-11,-2.000 3.000-15,-3.000 3.000-15,-3.000 4.000-15,-2.000-1.000-5,0.000-3.000 3,0.000-3.000 4,0.000-2.000 4,9.000-11.000 1,19.000-15.000-1,19.000-15.000-2,19.000-16.000-1</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4"/>
    </inkml:context>
    <inkml:brush xml:id="br0">
      <inkml:brushProperty name="width" value="0.031701747328043" units="cm"/>
      <inkml:brushProperty name="height" value="0.031701747328043" units="cm"/>
      <inkml:brushProperty name="color" value="#f2395b"/>
      <inkml:brushProperty name="ignorePressure" value="0"/>
    </inkml:brush>
  </inkml:definitions>
  <inkml:trace contextRef="#ctx0" brushRef="#br0">98950.000 53950.000 693,'50.000'26.000'4,"0.000"4.000"6,0.000 3.000 6,0.000 3.000 8,1.000 6.000 5,4.000 9.000 5,3.000 10.000 4,3.000 10.000 5,-2.000 0.000-2,-6.000-5.000-9,-6.000-7.000-10,-6.000-5.000-9</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37"/>
    </inkml:context>
    <inkml:brush xml:id="br0">
      <inkml:brushProperty name="width" value="0.0490988045930862" units="cm"/>
      <inkml:brushProperty name="height" value="0.0490988045930862" units="cm"/>
      <inkml:brushProperty name="color" value="#f2395b"/>
      <inkml:brushProperty name="ignorePressure" value="0"/>
    </inkml:brush>
  </inkml:definitions>
  <inkml:trace contextRef="#ctx0" brushRef="#br0">80750.000 22050.000 448,'-25.000'23.000'52,"0.000"-3.000"-8,0.000-3.000-8,0.000-2.000-9,-4.000 2.000-5,-5.000 9.000 1,-7.000 10.000-1,-5.000 10.000 0,-8.000 8.000-2,-5.000 10.000-2,-7.000 10.000-4,-5.000 9.000-2,-8.000 2.000-1,-5.000-2.000-1,-7.000-3.000-1,-5.000-3.000 1,-3.000-6.000-1,4.000-5.000 1,3.000-7.000 0,3.000-5.000-1,7.000-6.000 1,14.000-3.000-1,11.000-3.000-1,14.000-2.000-1,21.000-6.000-1,31.000-6.000-1,32.000-6.000 0,31.000-6.000-1,17.000-7.000-1,3.000-6.000 1,3.000-6.000 0,4.000-6.000 1,-1.000-2.000 0,-3.000 3.000 0,-3.000 3.000 1,-2.000 4.000 1,-6.000 2.000-1,-6.000 4.000 1,-6.000 3.000 0,-6.000 3.000-1,-6.000-1.000 0,-2.000-2.000-2,-3.000-3.000-1,-3.000-3.000-2,-7.000-9.000 0,-9.000-11.000-1,-10.000-14.000 0,-8.000-11.000 1,-9.000-9.000-2,-6.000-3.000 1,-6.000-3.000-1,-6.000-2.000 0,-4.000-5.000 2,1.000-2.000 2,-1.000-3.000 4,1.000-3.000 2,1.000-10.000-1,3.000-16.000-6,3.000-15.000-7,4.000-15.000-6,4.000-11.000-9,6.000-2.000-12,7.000-3.000-12,6.000-3.000-11,1.000 10.000-2,-3.000 26.000 8,-3.000 24.000 7,-2.000 26.000 9,-3.000 15.000 1,1.000 6.000-5,-1.000 7.000-6,1.000 6.000-5</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0"/>
    </inkml:context>
    <inkml:brush xml:id="br0">
      <inkml:brushProperty name="width" value="0.0432591997087002" units="cm"/>
      <inkml:brushProperty name="height" value="0.0432591997087002" units="cm"/>
      <inkml:brushProperty name="color" value="#f2395b"/>
      <inkml:brushProperty name="ignorePressure" value="0"/>
    </inkml:brush>
  </inkml:definitions>
  <inkml:trace contextRef="#ctx0" brushRef="#br0">85800.000 21500.000 508,'6.000'-46.000'11,"13.000"10.000"22,12.000 10.000 23,13.000 9.000 22,4.000 9.000 3,-3.000 9.000-15,-3.000 10.000-15,-2.000 10.000-16,-5.000 5.000-10,-2.000 4.000-7,-3.000 3.000-6,-3.000 3.000-7,-9.000 6.000-4,-11.000 9.000-3,-14.000 10.000-2,-11.000 10.000-4,-14.000 8.000-1,-11.000 10.000-2,-14.000 10.000-2,-11.000 9.000-1,-7.000 2.000-1,0.000-2.000-1,0.000-3.000-1,0.000-3.000-1,-2.000-9.000 1,-3.000-11.000 2,-3.000-14.000 2,-2.000-11.000 3,2.000-11.000 0,9.000-5.000 1,10.000-7.000 1,10.000-5.000 0,14.000-9.000 7,23.000-9.000 13,22.000-10.000 15,22.000-8.000 13,21.000-9.000 3,22.000-6.000-8,22.000-6.000-7,23.000-6.000-8,10.000-1.000-6,0.000 7.000-4,0.000 6.000-4,0.000 7.000-4,-4.000 2.000-6,-5.000 1.000-11,-7.000-1.000-9,-5.000 1.000-11,-8.000-1.000-6,-5.000 1.000-4,-7.000-1.000-4,-5.000 1.000-3,-11.000-1.000-2,-11.000 1.000 2,-14.000-1.000 2,-11.000 1.000 1</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9"/>
    </inkml:context>
    <inkml:brush xml:id="br0">
      <inkml:brushProperty name="width" value="0.0373398028314114" units="cm"/>
      <inkml:brushProperty name="height" value="0.0373398028314114" units="cm"/>
      <inkml:brushProperty name="color" value="#f2395b"/>
      <inkml:brushProperty name="ignorePressure" value="0"/>
    </inkml:brush>
  </inkml:definitions>
  <inkml:trace contextRef="#ctx0" brushRef="#br0">67950.000 40100.000 589,'-68.000'-19.000'56,"17.000"13.000"-8,15.000 12.000-8,16.000 13.000-9,9.000 9.000-6,3.000 6.000-1,3.000 7.000-3,4.000 6.000-2,2.000 3.000-2,4.000 0.000-2,3.000 0.000-2,3.000 0.000-2,1.000-4.000-3,1.000-5.000-3,-1.000-7.000-4,1.000-5.000-3,2.000-8.000-5,7.000-5.000-9,6.000-7.000-7,7.000-5.000-8,2.000-11.000-3,1.000-11.000 0,-1.000-14.000 0,1.000-11.000 0,-1.000-11.000 0,1.000-5.000-1,-1.000-7.000-2,1.000-5.000-2,-4.000 0.000 5,-6.000 10.000 10,-6.000 10.000 10,-6.000 9.000 10,-6.000 7.000 4,-2.000 7.000-2,-3.000 6.000-3,-3.000 7.000-2,-7.000 7.000 5,-9.000 9.000 14,-10.000 10.000 14,-8.000 10.000 13,-8.000 10.000 8,-2.000 13.000 6,-3.000 12.000 3,-3.000 13.000 6,-2.000 6.000-4,0.000 0.000-11,0.000 0.000-11,0.000 0.000-11,1.000-2.000-9,4.000-3.000-7,3.000-3.000-7,3.000-2.000-6,4.000-6.000-7,7.000-6.000-7,6.000-6.000-5,7.000-6.000-7,8.000-10.000-5,14.000-12.000-4,11.000-13.000-3,14.000-12.000-4,3.000-5.000 2,-2.000 3.000 10,-3.000 3.000 8,-3.000 4.000 10,-2.000 2.000 6,0.000 4.000 7,0.000 3.000 6,0.000 3.000 6,3.000-4.000 1,6.000-8.000-6,7.000-10.000-5,6.000-9.000-5,3.000-9.000-5,0.000-5.000-3,0.000-7.000-4,0.000-5.000-4,-2.000-8.000 1,-3.000-5.000 4,-3.000-7.000 3,-2.000-5.000 4,-6.000 0.000 4,-6.000 10.000 5,-6.000 10.000 4,-6.000 9.000 4,-6.000 6.000 7,-2.000 3.000 6,-3.000 3.000 7,-3.000 4.000 7,-4.000 2.000 6,-3.000 4.000 6,-3.000 3.000 6,-2.000 3.000 6,-1.000 9.000-2,3.000 16.000-8,3.000 15.000-7,4.000 17.000-9,2.000 3.000-7,4.000-5.000-7,3.000-7.000-7,3.000-5.000-7,4.000-8.000-5,7.000-5.000-4,6.000-7.000-5,7.000-5.000-3,5.000-6.000-8,7.000-3.000-8,6.000-3.000-8,7.000-2.000-10,-15.000 2.000-3,-34.000 9.000 3,-35.000 10.000 3,-33.000 10.000 3,-17.000 4.000 7,4.000 0.000 13,3.000 0.000 12,3.000 0.000 13,4.000 1.000 7,7.000 4.000 2,6.000 3.000 2,7.000 3.000 1,5.000-2.000 1,7.000-6.000-2,6.000-6.000-1,7.000-6.000-2,8.000-4.000-1,14.000 1.000-3,11.000-1.000-2,14.000 1.000-1,5.000-4.000-5,1.000-6.000-8,-1.000-6.000-6,1.000-6.000-9,-3.000-2.000 0,-2.000 3.000 3,-3.000 3.000 5,-3.000 4.000 4,-9.000 7.000 5,-11.000 13.000 8,-14.000 12.000 7,-11.000 13.000 7,-11.000 6.000 3,-5.000 0.000-2,-7.000 0.000-3,-5.000 0.000-3,-3.000-4.000-1,4.000-5.000 0,3.000-7.000 0,3.000-5.000-1,1.000-3.000-5,1.000 4.000-8,-1.000 3.000-10,1.000 3.000-8,7.000-2.000-2,16.000-6.000 5,15.000-6.000 5,17.000-6.000 6,8.000-2.000 5,4.000 3.000 7,3.000 3.000 4,3.000 4.000 7,1.000 1.000-2,1.000 0.000-5,-1.000 0.000-8,1.000 0.000-6,-1.000-2.000-8,1.000-3.000-8,-1.000-3.000-9,1.000-2.000-8</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1"/>
    </inkml:context>
    <inkml:brush xml:id="br0">
      <inkml:brushProperty name="width" value="0.0548665672540665" units="cm"/>
      <inkml:brushProperty name="height" value="0.0548665672540665" units="cm"/>
      <inkml:brushProperty name="color" value="#f2395b"/>
      <inkml:brushProperty name="ignorePressure" value="0"/>
    </inkml:brush>
  </inkml:definitions>
  <inkml:trace contextRef="#ctx0" brushRef="#br0">87600.000 21600.000 400,'45.000'-49.000'0,"-9.000"4.000"0,-10.000 3.000 0,-8.000 3.000 0,-6.000 4.000 5,1.000 7.000 10,-1.000 6.000 9,1.000 7.000 9,-3.000 7.000 6,-2.000 9.000 0,-3.000 10.000 1,-3.000 10.000 1,-9.000 10.000-3,-11.000 13.000-6,-14.000 12.000-6,-11.000 13.000-7,-7.000 7.000-4,0.000 4.000-2,0.000 3.000-2,0.000 3.000-3,14.000-13.000-5,28.000-28.000-9,28.000-28.000-9,29.000-27.000-8,15.000-17.000-5,3.000-3.000-1,3.000-3.000-2,4.000-2.000 0,-3.000 0.000 2,-5.000 7.000 6,-7.000 6.000 7,-5.000 7.000 7,-9.000 7.000 5,-9.000 9.000 4,-10.000 10.000 3,-8.000 10.000 5,-6.000 4.000 3,1.000 0.000 3,-1.000 0.000 4,1.000 0.000 3,1.000 0.000-1,3.000 0.000-6,3.000 0.000-4,4.000 0.000-5,5.000-5.000-5,10.000-9.000-6,10.000-10.000-5,9.000-8.000-5,6.000-9.000-3,3.000-6.000 1,3.000-6.000 0,4.000-6.000 1,-4.000-6.000 0,-9.000-2.000 0,-10.000-3.000 0,-8.000-3.000-1,-11.000-2.000 2,-8.000 0.000 3,-10.000 0.000 4,-9.000 0.000 2,-7.000 0.000 4,-3.000 0.000 3,-3.000 0.000 3,-2.000 0.000 4,-5.000 3.000 4,-2.000 6.000 5,-3.000 7.000 5,-3.000 6.000 5,-1.000 10.000 5,4.000 17.000 6,3.000 15.000 7,3.000 16.000 6,1.000 7.000-1,1.000 1.000-9,-1.000-1.000-10,1.000 1.000-8,-1.000 5.000-6,1.000 14.000-1,-1.000 11.000-3,1.000 14.000-2,-1.000 14.000 0,1.000 20.000 0,-1.000 18.000 1,1.000 20.000 0,-3.000 13.000-1,-2.000 9.000-2,-3.000 10.000-1,-3.000 10.000-4,-1.000-4.000 0,4.000-16.000-3,3.000-15.000 0,3.000-15.000-3,-1.000-1.000 0,-2.000 16.000-3,-3.000 15.000-2,-3.000 17.000-1,-2.000-1.000-2,0.000-16.000 1,0.000-15.000-1,0.000-15.000 1,-2.000-20.000-1,-3.000-21.000 0,-3.000-22.000-2,-2.000-22.000-2,-5.000-18.000 1,-2.000-11.000-1,-3.000-14.000 1,-3.000-11.000 1,-1.000-20.000 0,4.000-24.000 1,3.000-26.000 1,3.000-24.000 2,6.000-21.000 1,9.000-16.000 0,10.000-15.000 2,10.000-15.000 1,14.000-6.000 0,23.000 7.000 0,22.000 6.000 0,22.000 7.000 1,15.000 4.000-1,9.000 3.000-4,10.000 3.000-1,10.000 4.000-4,5.000-1.000-2,4.000-3.000-3,3.000-3.000-3,3.000-2.000-3,-2.000-1.000-1,-6.000 3.000 1,-6.000 3.000 1,-6.000 4.000 1,-7.000 5.000 0,-6.000 10.000-1,-6.000 10.000-2,-6.000 9.000 0,-9.000 9.000 2,-8.000 9.000 5,-10.000 10.000 6,-9.000 10.000 4,-10.000 8.000 5,-9.000 10.000 5,-10.000 10.000 4,-8.000 9.000 6,-11.000 7.000 10,-8.000 7.000 17,-10.000 6.000 18,-9.000 7.000 18,-5.000 8.000 2,0.000 14.000-10,0.000 11.000-12,0.000 14.000-11,1.000 10.000-7,4.000 9.000-5,3.000 10.000-5,3.000 10.000-5,1.000 4.000-2,1.000 0.000-1,-1.000 0.000-1,1.000 0.000 0,-1.000-5.000-2,1.000-9.000-2,-1.000-10.000-2,1.000-8.000-2,10.000-17.000-5,22.000-21.000-12,22.000-22.000-9,23.000-22.000-11,11.000-22.000-4,4.000-22.000 1,3.000-22.000 0,3.000-21.000 2,-2.000-15.000 2,-6.000-6.000 2,-6.000-6.000 4,-6.000-6.000 2,-12.000 1.000 3,-15.000 9.000 1,-15.000 10.000 1,-16.000 10.000 1,-15.000 11.000 3,-11.000 17.000 3,-14.000 15.000 2,-11.000 16.000 3,-11.000 12.000 2,-5.000 9.000 2,-7.000 10.000 1,-5.000 10.000 2,-1.000 7.000-3,6.000 6.000-9,7.000 7.000-9,6.000 6.000-9</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2"/>
    </inkml:context>
    <inkml:brush xml:id="br0">
      <inkml:brushProperty name="width" value="0.04513293877244" units="cm"/>
      <inkml:brushProperty name="height" value="0.04513293877244" units="cm"/>
      <inkml:brushProperty name="color" value="#f2395b"/>
      <inkml:brushProperty name="ignorePressure" value="0"/>
    </inkml:brush>
  </inkml:definitions>
  <inkml:trace contextRef="#ctx0" brushRef="#br0">91700.000 21550.000 487,'-58.000'-4.000'11,"34.000"-5.000"22,35.000-7.000 22,35.000-5.000 23,27.000-1.000 4,22.000 6.000-12,22.000 7.000-12,23.000 6.000-12,6.000 3.000-11,-5.000 0.000-10,-7.000 0.000-10,-5.000 0.000-10,-8.000 0.000-12,-5.000 0.000-11,-7.000 0.000-13,-5.000 0.000-11</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2"/>
    </inkml:context>
    <inkml:brush xml:id="br0">
      <inkml:brushProperty name="width" value="0.0497348047792912" units="cm"/>
      <inkml:brushProperty name="height" value="0.0497348047792912" units="cm"/>
      <inkml:brushProperty name="color" value="#f2395b"/>
      <inkml:brushProperty name="ignorePressure" value="0"/>
    </inkml:brush>
  </inkml:definitions>
  <inkml:trace contextRef="#ctx0" brushRef="#br0">92750.000 20800.000 442,'-24.000'-24.000'0,"4.000"4.000"0,3.000 3.000 0,3.000 3.000 0,-1.000-1.000 4,-2.000-2.000 8,-3.000-3.000 8,-3.000-3.000 8,1.000 5.000 10,6.000 17.000 12,7.000 15.000 12,6.000 16.000 13,3.000 18.000-1,0.000 22.000-13,0.000 22.000-14,0.000 23.000-14,-5.000 17.000-9,-9.000 17.000-8,-10.000 15.000-6,-8.000 16.000-6,-8.000 13.000-12,-2.000 14.000-14,-3.000 11.000-14,-3.000 14.000-14,4.000-18.000-3,13.000-47.000 9,12.000-47.000 9,13.000-46.000 10,4.000-26.000-2,-3.000-3.000-12,-3.000-3.000-13,-2.000-2.000-12</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4"/>
    </inkml:context>
    <inkml:brush xml:id="br0">
      <inkml:brushProperty name="width" value="0.056097149848938" units="cm"/>
      <inkml:brushProperty name="height" value="0.056097149848938" units="cm"/>
      <inkml:brushProperty name="color" value="#f2395b"/>
      <inkml:brushProperty name="ignorePressure" value="0"/>
    </inkml:brush>
  </inkml:definitions>
  <inkml:trace contextRef="#ctx0" brushRef="#br0">94600.000 20950.000 392,'-97.000'4.000'7,"6.000"10.000"15,7.000 10.000 14,6.000 9.000 14,9.000 2.000 3,13.000-2.000-11,12.000-3.000-11,13.000-3.000-10,-7.000 7.000-5,-24.000 19.000 0,-26.000 19.000 1,-24.000 19.000 0,-12.000 10.000 1,4.000 4.000 2,3.000 3.000 0,3.000 3.000 2,10.000-4.000-1,20.000-8.000-1,18.000-10.000-3,20.000-9.000-1,28.000-15.000-5,42.000-18.000-8,40.000-19.000-6,41.000-18.000-8,24.000-21.000-3,10.000-22.000 2,10.000-22.000 1,9.000-21.000 2,-1.000-10.000-5,-8.000 3.000-11,-10.000 3.000-10,-9.000 4.000-12,-13.000 5.000 0,-16.000 10.000 7,-15.000 10.000 8,-15.000 9.000 9,-14.000 9.000 10,-8.000 9.000 14,-10.000 10.000 14,-9.000 10.000 15,-12.000 10.000 6,-11.000 13.000-1,-14.000 12.000 0,-11.000 13.000 0,-7.000 7.000-3,0.000 4.000-2,0.000 3.000-3,0.000 3.000-3,3.000 1.000-2,6.000 1.000-2,7.000-1.000 0,6.000 1.000-3,3.000-3.000 0,0.000-2.000-3,0.000-3.000 0,0.000-3.000-3,10.000-9.000-2,23.000-11.000-6,22.000-14.000-4,22.000-11.000-5,10.000-15.000-6,1.000-16.000-4,-1.000-15.000-5,1.000-15.000-5,-6.000-11.000-2,-8.000-2.000-1,-10.000-3.000 1,-9.000-3.000-1,-9.000-2.000 3,-5.000 0.000 3,-7.000 0.000 5,-5.000 0.000 4,-9.000 1.000 3,-9.000 4.000 1,-10.000 3.000 2,-8.000 3.000 2,-12.000 4.000 0,-12.000 7.000 2,-13.000 6.000 0,-12.000 7.000 1,-9.000 7.000 1,-2.000 9.000 1,-3.000 10.000 1,-3.000 10.000 0,2.000 5.000 1,10.000 4.000 0,10.000 3.000 0,9.000 3.000-1,18.000-1.000-1,29.000-2.000 1,28.000-3.000-1,28.000-3.000 0,15.000-2.000-1,4.000 0.000 0,3.000 0.000 0,3.000 0.000 0,6.000 0.000 0,9.000 0.000 0,10.000 0.000 0,10.000 0.000 0,-6.000 4.000 1,-18.000 10.000 1,-19.000 10.000 2,-18.000 9.000 2,-17.000 7.000 2,-11.000 7.000 3,-14.000 6.000 3,-11.000 7.000 2,-14.000 4.000 1,-11.000 3.000 2,-14.000 3.000-1,-11.000 4.000 1,-7.000 1.000 0,0.000 0.000 0,0.000 0.000-1,0.000 0.000-1,3.000-4.000 0,6.000-5.000-2,7.000-7.000-3,6.000-5.000-1,10.000-8.000-3,17.000-5.000-6,15.000-7.000-4,16.000-5.000-6,13.000-8.000-4,14.000-5.000-3,11.000-7.000-3,14.000-5.000-4,8.000-11.000-3,7.000-11.000-4,6.000-14.000-4,7.000-11.000-4,2.000-9.000-1,1.000-3.000 1,-1.000-3.000 0,1.000-2.000 1,-10.000 0.000 1,-19.000 7.000 4,-18.000 6.000 2,-19.000 7.000 4</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4"/>
    </inkml:context>
    <inkml:brush xml:id="br0">
      <inkml:brushProperty name="width" value="0.060609832406044" units="cm"/>
      <inkml:brushProperty name="height" value="0.060609832406044" units="cm"/>
      <inkml:brushProperty name="color" value="#f2395b"/>
      <inkml:brushProperty name="ignorePressure" value="0"/>
    </inkml:brush>
  </inkml:definitions>
  <inkml:trace contextRef="#ctx0" brushRef="#br0">97750.000 20850.000 362,'3.000'-113.000'21,"6.000"26.000"3,7.000 24.000 4,6.000 26.000 4,1.000 21.000 6,-3.000 19.000 7,-3.000 19.000 7,-2.000 19.000 8,-6.000 13.000-2,-6.000 10.000-6,-6.000 10.000-9,-6.000 9.000-6,-6.000 10.000-7,-2.000 14.000-2,-3.000 11.000-4,-3.000 14.000-4,-2.000 14.000-3,0.000 20.000-3,0.000 18.000-5,0.000 20.000-4,-2.000 5.000-5,-3.000-6.000-4,-3.000-6.000-6,-2.000-6.000-6,-1.000-7.000-4,3.000-6.000-5,3.000-6.000-5,4.000-6.000-3,1.000-13.000-3,0.000-19.000 2,0.000-18.000 1,0.000-19.000 1,1.000-16.000 0,4.000-12.000 0,3.000-13.000-1,3.000-12.000 0,1.000-15.000-1,1.000-15.000 0,-1.000-15.000-1,1.000-16.000 0,1.000-12.000 3,3.000-5.000 5,3.000-7.000 6,4.000-5.000 7,-1.000-3.000 1,-3.000 4.000 1,-3.000 3.000-1,-2.000 3.000 1</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4"/>
    </inkml:context>
    <inkml:brush xml:id="br0">
      <inkml:brushProperty name="width" value="0.0445676259696484" units="cm"/>
      <inkml:brushProperty name="height" value="0.0445676259696484" units="cm"/>
      <inkml:brushProperty name="color" value="#f2395b"/>
      <inkml:brushProperty name="ignorePressure" value="0"/>
    </inkml:brush>
  </inkml:definitions>
  <inkml:trace contextRef="#ctx0" brushRef="#br0">97950.000 20700.000 493,'17.000'-21.000'11,"-16.000"10.000"22,-15.000 10.000 21,-15.000 9.000 22,-12.000 10.000 3,-6.000 14.000-14,-6.000 11.000-14,-6.000 14.000-15,-9.000 5.000-9,-8.000 1.000-3,-10.000-1.000-3,-9.000 1.000-4,-4.000-1.000-6,4.000 1.000-9,3.000-1.000-10,3.000 1.000-8,6.000-6.000-11,9.000-8.000-13,10.000-10.000-14,10.000-9.000-12</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5"/>
    </inkml:context>
    <inkml:brush xml:id="br0">
      <inkml:brushProperty name="width" value="0.0491769164800644" units="cm"/>
      <inkml:brushProperty name="height" value="0.0491769164800644" units="cm"/>
      <inkml:brushProperty name="color" value="#f2395b"/>
      <inkml:brushProperty name="ignorePressure" value="0"/>
    </inkml:brush>
  </inkml:definitions>
  <inkml:trace contextRef="#ctx0" brushRef="#br0">97950.000 20950.000 447,'68.000'23.000'5,"-11.000"-3.000"9,-14.000-3.000 11,-11.000-2.000 9,-4.000 2.000 8,6.000 9.000 5,7.000 10.000 6,6.000 10.000 6,1.000 4.000-1,-3.000 0.000-7,-3.000 0.000-7,-2.000 0.000-7,-5.000 1.000-6,-2.000 4.000-7,-3.000 3.000-6,-3.000 3.000-7,-10.000-1.000-16,-16.000-2.000-26,-15.000-3.000-24,-15.000-3.000-25</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6"/>
    </inkml:context>
    <inkml:brush xml:id="br0">
      <inkml:brushProperty name="width" value="0.0368642061948776" units="cm"/>
      <inkml:brushProperty name="height" value="0.0368642061948776" units="cm"/>
      <inkml:brushProperty name="color" value="#f2395b"/>
      <inkml:brushProperty name="ignorePressure" value="0"/>
    </inkml:brush>
  </inkml:definitions>
  <inkml:trace contextRef="#ctx0" brushRef="#br0">91050.000 27550.000 596,'-15.000'-27.000'0,"23.000"-3.000"0,22.000-3.000 0,22.000-2.000 0,7.000 2.000 0,-6.000 9.000 0,-6.000 10.000 0,-6.000 10.000 0,15.000 4.000 0,38.000 0.000 0,37.000 0.000 0,38.000 0.000 0,15.000 0.000 14,-6.000 0.000 26,-6.000 0.000 28,-6.000 0.000 27,-12.000 0.000-3,-15.000 0.000-29,-15.000 0.000-32,-16.000 0.000-30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6"/>
    </inkml:context>
    <inkml:brush xml:id="br0">
      <inkml:brushProperty name="width" value="0.0463905520737171" units="cm"/>
      <inkml:brushProperty name="height" value="0.0463905520737171" units="cm"/>
      <inkml:brushProperty name="color" value="#f2395b"/>
      <inkml:brushProperty name="ignorePressure" value="0"/>
    </inkml:brush>
  </inkml:definitions>
  <inkml:trace contextRef="#ctx0" brushRef="#br0">92550.000 26700.000 474,'-71.000'-68.000'4,"10.000"17.000"7,10.000 15.000 8,9.000 16.000 9,6.000 9.000 4,3.000 3.000 2,3.000 3.000 3,4.000 4.000 2,2.000 7.000 1,4.000 13.000-1,3.000 12.000 0,3.000 13.000-1,-1.000 12.000-3,-2.000 13.000-4,-3.000 12.000-4,-3.000 13.000-3,-1.000 13.000-6,4.000 17.000-3,3.000 15.000-5,3.000 16.000-4,1.000 9.000-7,1.000 3.000-7,-1.000 3.000-7,1.000 4.000-8,1.000-10.000-9,3.000-22.000-10,3.000-22.000-10,4.000-21.000-9,4.000-20.000-5,6.000-15.000 4,7.000-15.000 3,6.000-16.000 3</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6"/>
    </inkml:context>
    <inkml:brush xml:id="br0">
      <inkml:brushProperty name="width" value="0.0493486300110817" units="cm"/>
      <inkml:brushProperty name="height" value="0.0493486300110817" units="cm"/>
      <inkml:brushProperty name="color" value="#f2395b"/>
      <inkml:brushProperty name="ignorePressure" value="0"/>
    </inkml:brush>
  </inkml:definitions>
  <inkml:trace contextRef="#ctx0" brushRef="#br0">94550.000 26750.000 445,'20.000'-47.000'9,"-9.000"6.000"16,-10.000 7.000 16,-8.000 6.000 17,-4.000 20.000 8,3.000 34.000-3,3.000 35.000-1,4.000 35.000-2,-4.000 19.000-7,-9.000 7.000-12,-10.000 6.000-10,-8.000 7.000-12,-6.000 4.000-8,1.000 3.000-3,-1.000 3.000-2,1.000 4.000-5,-1.000-7.000-5,1.000-16.000-11,-1.000-15.000-9,1.000-15.000-10,4.000-25.000-13,9.000-30.000-14,10.000-32.000-14,10.000-30.000-15,5.000-17.000 3,4.000 1.000 17,3.000-1.000 19,3.000 1.000 18</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2"/>
    </inkml:context>
    <inkml:brush xml:id="br0">
      <inkml:brushProperty name="width" value="0.0415876246988773" units="cm"/>
      <inkml:brushProperty name="height" value="0.0415876246988773" units="cm"/>
      <inkml:brushProperty name="color" value="#f2395b"/>
      <inkml:brushProperty name="ignorePressure" value="0"/>
    </inkml:brush>
  </inkml:definitions>
  <inkml:trace contextRef="#ctx0" brushRef="#br0">70250.000 41400.000 529,'46.000'-68.000'42,"-5.000"17.000"0,-7.000 15.000-1,-5.000 16.000-1,0.000 9.000-2,10.000 3.000-5,10.000 3.000-4,9.000 4.000-4,2.000 7.000-3,-2.000 13.000-2,-3.000 12.000-1,-3.000 13.000-1,-7.000 6.000-4,-9.000 0.000-4,-10.000 0.000-4,-8.000 0.000-5,-14.000 4.000-2,-15.000 10.000-4,-15.000 10.000-1,-16.000 9.000-3,-16.000 7.000-1,-16.000 7.000-2,-15.000 6.000-2,-15.000 7.000 0,-9.000-3.000-2,1.000-8.000 0,-1.000-10.000 0,1.000-9.000-1,2.000-10.000 1,7.000-9.000 1,6.000-10.000 2,7.000-8.000 1,8.000-11.000 4,14.000-8.000 7,11.000-10.000 7,14.000-9.000 8,19.000-9.000 6,29.000-5.000 5,28.000-7.000 5,28.000-5.000 6,15.000-4.000 0,4.000 0.000-8,3.000 0.000-5,3.000 0.000-8,10.000 1.000-3,20.000 4.000-2,18.000 3.000-2,20.000 3.000 0,0.000 4.000-8,-15.000 7.000-10,-15.000 6.000-11,-16.000 7.000-11,-13.000 2.000-8,-9.000 1.000-6,-10.000-1.000-5,-8.000 1.000-6,-11.000-3.000-2,-8.000-2.000 5,-10.000-3.000 4,-9.000-3.000 4</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7"/>
    </inkml:context>
    <inkml:brush xml:id="br0">
      <inkml:brushProperty name="width" value="0.0345896631479263" units="cm"/>
      <inkml:brushProperty name="height" value="0.0345896631479263" units="cm"/>
      <inkml:brushProperty name="color" value="#f2395b"/>
      <inkml:brushProperty name="ignorePressure" value="0"/>
    </inkml:brush>
  </inkml:definitions>
  <inkml:trace contextRef="#ctx0" brushRef="#br0">94250.000 27750.000 636,'50.000'-118.000'3,"0.000"17.000"6,0.000 15.000 6,0.000 16.000 6,0.000 12.000 5,0.000 9.000 6,0.000 10.000 5,0.000 10.000 6,3.000 4.000-1,6.000 0.000-5,7.000 0.000-7,6.000 0.000-6,-1.000 1.000-5,-5.000 4.000-5,-7.000 3.000-6,-5.000 3.000-5,-6.000 3.000-9,-3.000 3.000-13,-3.000 3.000-15,-2.000 4.000-13</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7"/>
    </inkml:context>
    <inkml:brush xml:id="br0">
      <inkml:brushProperty name="width" value="0.0601529404520988" units="cm"/>
      <inkml:brushProperty name="height" value="0.0601529404520988" units="cm"/>
      <inkml:brushProperty name="color" value="#f2395b"/>
      <inkml:brushProperty name="ignorePressure" value="0"/>
    </inkml:brush>
  </inkml:definitions>
  <inkml:trace contextRef="#ctx0" brushRef="#br0">95400.000 26050.000 365,'0.000'-80.000'32,"0.000"41.000"17,0.000 40.000 17,0.000 42.000 18,0.000 22.000 1,0.000 7.000-13,0.000 6.000-13,0.000 7.000-14,-2.000 5.000-9,-3.000 7.000-6,-3.000 6.000-5,-2.000 7.000-5,-6.000 13.000-5,-6.000 22.000-5,-6.000 22.000-4,-6.000 23.000-5,-2.000 10.000-7,3.000 0.000-6,3.000 0.000-7,4.000 0.000-7,2.000-11.000-7,4.000-22.000-5,3.000-22.000-5,3.000-21.000-7,3.000-21.000-1,3.000-19.000 0,3.000-18.000 1,4.000-19.000 0</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47"/>
    </inkml:context>
    <inkml:brush xml:id="br0">
      <inkml:brushProperty name="width" value="0.0620183162391186" units="cm"/>
      <inkml:brushProperty name="height" value="0.0620183162391186" units="cm"/>
      <inkml:brushProperty name="color" value="#f2395b"/>
      <inkml:brushProperty name="ignorePressure" value="0"/>
    </inkml:brush>
  </inkml:definitions>
  <inkml:trace contextRef="#ctx0" brushRef="#br0">95500.000 27950.000 354,'67.000'-91.000'0,"-16.000"19.000"0,-15.000 19.000 0,-15.000 19.000 0,-3.000 4.000 3,14.000-9.000 4,11.000-10.000 4,14.000-8.000 6,8.000-3.000 6,7.000 7.000 8,6.000 6.000 7,7.000 7.000 9,-4.000 8.000 2,-12.000 14.000-5,-13.000 11.000-4,-12.000 14.000-4,-12.000 13.000-5,-8.000 16.000-4,-10.000 15.000-4,-9.000 17.000-5,-9.000 10.000-3,-5.000 6.000-2,-7.000 7.000-2,-5.000 6.000-1,-3.000-4.000-2,4.000-11.000-2,3.000-14.000-2,3.000-11.000-2,15.000-23.000-7,29.000-31.000-12,28.000-31.000-13,28.000-31.000-12,14.000-18.000-4,0.000-3.000 4,0.000-3.000 5,0.000-2.000 4,-4.000 0.000 4,-5.000 7.000 6,-7.000 6.000 5,-5.000 7.000 5,-12.000 7.000 5,-16.000 9.000 6,-15.000 10.000 7,-15.000 10.000 5,-9.000 13.000 9,1.000 19.000 10,-1.000 19.000 10,1.000 19.000 9,-4.000 12.000 4,-6.000 6.000-5,-6.000 7.000-4,-6.000 6.000-5,-2.000 3.000-4,3.000 0.000-5,3.000 0.000-4,4.000 0.000-5,2.000-4.000-4,4.000-5.000-4,3.000-7.000-5,3.000-5.000-4,9.000-8.000-4,16.000-5.000-5,15.000-7.000-6,17.000-5.000-5,5.000-12.000-2,-3.000-16.000 1,-3.000-15.000 0,-2.000-15.000 0,-6.000-15.000 2,-6.000-12.000 1,-6.000-13.000 1,-6.000-12.000 2,-6.000-9.000 2,-2.000-2.000 4,-3.000-3.000 3,-3.000-3.000 4,-7.000 4.000 3,-9.000 13.000 2,-10.000 12.000 2,-8.000 13.000 2,-14.000 10.000 0,-15.000 10.000-3,-15.000 10.000-3,-16.000 9.000-3,-16.000 12.000-7,-16.000 16.000-11,-15.000 15.000-9,-15.000 17.000-12,2.000 3.000-2,22.000-5.000 4,22.000-7.000 4,23.000-5.000 4,11.000-4.000-3,4.000 0.000-9,3.000 0.000-10,3.000 0.000-9</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51"/>
    </inkml:context>
    <inkml:brush xml:id="br0">
      <inkml:brushProperty name="width" value="0.0455417782068253" units="cm"/>
      <inkml:brushProperty name="height" value="0.0455417782068253" units="cm"/>
      <inkml:brushProperty name="color" value="#fed406"/>
      <inkml:brushProperty name="ignorePressure" value="0"/>
    </inkml:brush>
  </inkml:definitions>
  <inkml:trace contextRef="#ctx0" brushRef="#br0">63250.000 27550.000 483,'-149.000'-22.000'57,"54.000"6.000"1,53.000 7.000 0,53.000 6.000 1,26.000 3.000-7,1.000 0.000-10,-1.000 0.000-13,1.000 0.000-11,5.000 1.000-6,14.000 4.000-3,11.000 3.000-2,14.000 3.000-2,7.000-1.000-1,3.000-2.000-2,3.000-3.000-2,4.000-3.000 0,5.000-2.000-2,10.000 0.000 1,10.000 0.000 0,9.000 0.000-1,7.000 0.000 1,7.000 0.000-1,6.000 0.000 1,7.000 0.000 0,4.000 1.000-1,3.000 4.000 1,3.000 3.000 1,4.000 3.000 0,1.000 3.000 1,0.000 3.000-1,0.000 3.000 1,0.000 4.000-1,0.000-1.000 1,0.000-3.000 1,0.000-3.000 1,0.000-2.000 1,-2.000-3.000 0,-3.000 1.000 1,-3.000-1.000 1,-2.000 1.000 0,0.000-1.000 0,7.000 1.000-1,6.000-1.000 0,7.000 1.000-1,5.000-1.000 0,7.000 1.000 1,6.000-1.000 1,7.000 1.000 1,2.000-1.000 0,1.000 1.000-2,-1.000-1.000-1,1.000 1.000-1,5.000-3.000-2,14.000-2.000 0,11.000-3.000-1,14.000-3.000-1,3.000-1.000 0,-2.000 4.000 0,-3.000 3.000-1,-3.000 3.000 0,-7.000 1.000 0,-9.000 1.000 0,-10.000-1.000 1,-8.000 1.000-1,-12.000-1.000 0,-12.000 1.000-3,-13.000-1.000-1,-12.000 1.000-3,-10.000 1.000 0,-6.000 3.000 2,-6.000 3.000 3,-6.000 4.000 2,1.000-1.000 1,9.000-3.000-1,10.000-3.000 0,10.000-2.000-1,13.000-6.000 2,19.000-6.000 4,19.000-6.000 3,19.000-6.000 5,10.000-4.000 1,4.000 1.000 1,3.000-1.000 1,3.000 1.000 0,-4.000-1.000-3,-8.000 1.000-6,-10.000-1.000-5,-9.000 1.000-7,-15.000 1.000-3,-18.000 3.000-4,-19.000 3.000-2,-18.000 4.000-3,-17.000 1.000 0,-11.000 0.000 2,-14.000 0.000 2,-11.000 0.000 3,-6.000 1.000 1,4.000 4.000 2,3.000 3.000 1,3.000 3.000 2,4.000-1.000 2,7.000-2.000 3,6.000-3.000 2,7.000-3.000 4,7.000-1.000 0,9.000 4.000 2,10.000 3.000-1,10.000 3.000 1,4.000 1.000-1,0.000 1.000-1,0.000-1.000-2,0.000 1.000-2,3.000-1.000-1,6.000 1.000 0,7.000-1.000 0,6.000 1.000-1,1.000-1.000 0,-3.000 1.000-1,-3.000-1.000 1,-2.000 1.000 0,-8.000 2.000-1,-8.000 7.000 1,-10.000 6.000 0,-9.000 7.000 0,2.000-1.000 0,17.000-6.000 0,15.000-6.000 1,16.000-6.000-1,12.000-6.000 1,9.000-2.000 2,10.000-3.000 1,10.000-3.000 2,5.000-6.000 0,4.000-5.000 1,3.000-7.000-1,3.000-5.000 1,-2.000-3.000-1,-6.000 4.000-1,-6.000 3.000 0,-6.000 3.000-2,-10.000 4.000 0,-12.000 7.000-3,-13.000 6.000-1,-12.000 7.000-2,-13.000 5.000 0,-12.000 7.000 1,-13.000 6.000 0,-12.000 7.000 2,-4.000-1.000 1,7.000-6.000 1,6.000-6.000 2,7.000-6.000 2,5.000-6.000-1,7.000-2.000 0,6.000-3.000 0,7.000-3.000-2,7.000-4.000 1,9.000-3.000 1,10.000-3.000 0,10.000-2.000 1,2.000-3.000 1,-3.000 1.000-2,-3.000-1.000-1,-2.000 1.000 0,-6.000 1.000-2,-6.000 3.000-1,-6.000 3.000-1,-6.000 4.000-1,-4.000 1.000-1,1.000 0.000-1,-1.000 0.000 1,1.000 0.000-1,-4.000-2.000 0,-6.000-3.000 0,-6.000-3.000 1,-6.000-2.000 0,-4.000-1.000 1,1.000 3.000 2,-1.000 3.000 0,1.000 4.000 1,-1.000 2.000 1,1.000 4.000 0,-1.000 3.000 0,1.000 3.000 0,-1.000 1.000 0,1.000 1.000 0,-1.000-1.000 0,1.000 1.000-1,-3.000-1.000 1,-2.000 1.000-1,-3.000-1.000 1,-3.000 1.000 0,-6.000-1.000-2,-5.000 1.000-1,-7.000-1.000-3,-5.000 1.000-3,-6.000-1.000 0,-3.000 1.000 2,-3.000-1.000 1,-2.000 1.000 1,-8.000-3.000 0,-8.000-2.000-1,-10.000-3.000-3,-9.000-3.000 0,-20.000-2.000-13,-27.000 0.000-24,-28.000 0.000-22,-28.000 0.000-23</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52"/>
    </inkml:context>
    <inkml:brush xml:id="br0">
      <inkml:brushProperty name="width" value="0.0424434840679169" units="cm"/>
      <inkml:brushProperty name="height" value="0.0424434840679169" units="cm"/>
      <inkml:brushProperty name="color" value="#fed406"/>
      <inkml:brushProperty name="ignorePressure" value="0"/>
    </inkml:brush>
  </inkml:definitions>
  <inkml:trace contextRef="#ctx0" brushRef="#br0">62000.000 22050.000 518,'3.000'-60.000'5,"6.000"32.000"10,7.000 31.000 10,6.000 32.000 10,-1.000 13.000 3,-5.000-3.000-5,-7.000-3.000-6,-5.000-2.000-4,-3.000 8.000-2,4.000 22.000 2,3.000 22.000 1,3.000 23.000 2,-1.000 11.000-1,-2.000 4.000-1,-3.000 3.000-1,-3.000 3.000-3,-2.000 7.000 0,0.000 14.000-3,0.000 11.000 0,0.000 14.000-2,1.000 16.000-2,4.000 22.000-5,3.000 22.000-4,3.000 23.000-4,3.000 8.000-3,3.000-3.000-2,3.000-3.000-2,4.000-2.000-2,2.000-14.000-1,4.000-21.000-2,3.000-22.000-2,3.000-22.000-1,-1.000-18.000-1,-2.000-11.000-3,-3.000-14.000-1,-3.000-11.000-3,-6.000-14.000-1,-5.000-11.000-2,-7.000-14.000-2,-5.000-11.000 0,-4.000-25.000-3,0.000-33.000-3,0.000-35.000-3,0.000-34.000-3,1.000-18.000 1,4.000 1.000 4,3.000-1.000 4,3.000 1.000 5</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10:53"/>
    </inkml:context>
    <inkml:brush xml:id="br0">
      <inkml:brushProperty name="width" value="0.045301329344511" units="cm"/>
      <inkml:brushProperty name="height" value="0.045301329344511" units="cm"/>
      <inkml:brushProperty name="color" value="#fed406"/>
      <inkml:brushProperty name="ignorePressure" value="0"/>
    </inkml:brush>
  </inkml:definitions>
  <inkml:trace contextRef="#ctx0" brushRef="#br0">64100.000 21450.000 485,'-16.000'-141.000'3,"19.000"19.000"7,19.000 19.000 7,19.000 19.000 6,15.000 12.000 4,13.000 6.000-1,12.000 7.000 0,13.000 6.000-1,16.000 4.000 0,23.000 4.000 1,22.000 3.000-1,22.000 3.000 0,19.000 3.000 0,20.000 3.000-4,18.000 3.000-2,20.000 4.000-2,14.000-1.000-3,14.000-3.000-1,11.000-3.000-2,14.000-2.000-2,8.000-5.000-2,7.000-2.000 0,6.000-3.000-3,7.000-3.000 0,0.000-2.000-2,-2.000 0.000 0,-3.000 0.000 0,-3.000 0.000-1,-6.000 4.000-1,-5.000 10.000-1,-7.000 10.000-2,-5.000 9.000-1,0.000 2.000 0,10.000-2.000 1,10.000-3.000 1,9.000-3.000 1,10.000-6.000 2,14.000-5.000 0,11.000-7.000 0,14.000-5.000 2,5.000-4.000 0,1.000 0.000-1,-1.000 0.000 1,1.000 0.000 0,-3.000 0.000 0,-2.000 0.000-1,-3.000 0.000-1,-3.000 0.000 0,-4.000 3.000 0,-3.000 6.000 0,-3.000 7.000-1,-2.000 6.000 1,-9.000 4.000 0,-12.000 4.000 0,-13.000 3.000 0,-12.000 3.000 0,-9.000 3.000-1,-2.000 3.000-1,-3.000 3.000-2,-3.000 4.000-1,10.000-4.000 0,26.000-9.000 2,24.000-10.000 2,26.000-8.000 3,12.000-4.000-1,0.000 3.000 1,0.000 3.000-1,0.000 4.000-1,3.000 2.000 0,6.000 4.000-2,7.000 3.000 0,6.000 3.000-1,-13.000 1.000 0,-31.000 1.000 0,-31.000-1.000 1,-31.000 1.000 0,-23.000 1.000 0,-11.000 3.000-3,-14.000 3.000-2,-11.000 4.000-2,-11.000 1.000 0,-5.000 0.000 3,-7.000 0.000 3,-5.000 0.000 3,-3.000 0.000 1,4.000 0.000 1,3.000 0.000-1,3.000 0.000 0,3.000-2.000 0,3.000-3.000 0,3.000-3.000 0,4.000-2.000 0,2.000-1.000-1,4.000 3.000-1,3.000 3.000 0,3.000 4.000-2,3.000-1.000 0,3.000-3.000-1,3.000-3.000 1,4.000-2.000-1,-7.000-1.000-1,-16.000 3.000 0,-15.000 3.000 1,-15.000 4.000-2,-11.000 1.000 1,-2.000 0.000 0,-3.000 0.000 1,-3.000 0.000 0,-7.000 0.000 0,-9.000 0.000 1,-10.000 0.000 1,-8.000 0.000 0,-4.000-2.000 1,3.000-3.000-1,3.000-3.000 1,4.000-2.000 0,2.000-1.000 1,4.000 3.000 0,3.000 3.000 2,3.000 4.000 0,-1.000 1.000 1,-2.000 0.000-1,-3.000 0.000-1,-3.000 0.000 1,-4.000 1.000-2,-3.000 4.000 0,-3.000 3.000-1,-2.000 3.000-1,-8.000 1.000-1,-8.000 1.000-1,-10.000-1.000 0,-9.000 1.000-2,-12.000 1.000 1,-11.000 3.000 0,-14.000 3.000 1,-11.000 4.000 1,-9.000-1.000 0,-3.000-3.000 0,-3.000-3.000 0,-2.000-2.000 0,-6.000-1.000 0,-6.000 3.000 1,-6.000 3.000 1,-6.000 4.000 0,-2.000 1.000 1,3.000 0.000 0,3.000 0.000 0,4.000 0.000-1,-1.000-2.000-1,-3.000-3.000 0,-3.000-3.000 0,-2.000-2.000-1,-1.000 2.000 0,3.000 9.000 0,3.000 10.000 0,4.000 10.000 0,-4.000 8.000 1,-9.000 10.000 1,-10.000 10.000 1,-8.000 9.000 1,-8.000 4.000 0,-2.000 1.000 1,-3.000-1.000 0,-3.000 1.000-1,-2.000 1.000 1,0.000 3.000-1,0.000 3.000 0,0.000 4.000 0,-2.000 1.000 1,-3.000 0.000 3,-3.000 0.000 2,-2.000 0.000 2,-1.000 3.000 2,3.000 6.000-2,3.000 7.000 0,4.000 6.000-1,1.000 4.000-2,0.000 4.000-1,0.000 3.000-1,0.000 3.000-1,0.000 4.000-2,0.000 7.000 1,0.000 6.000-1,0.000 7.000-1,0.000 0.000 1,0.000-2.000-2,0.000-3.000 0,0.000-3.000 0,1.000-7.000-1,4.000-9.000 1,3.000-10.000 0,3.000-8.000 0,1.000-3.000 2,1.000 7.000 1,-1.000 6.000 2,1.000 7.000 1,-1.000 0.000 0,1.000-2.000-1,-1.000-3.000-2,1.000-3.000-1,1.000-2.000-1,3.000 0.000 1,3.000 0.000 0,4.000 0.000 1,-1.000 0.000-1,-3.000 0.000 1,-3.000 0.000 0,-2.000 0.000 0,-3.000-4.000 0,1.000-5.000-1,-1.000-7.000-2,1.000-5.000 0,-3.000-8.000-1,-2.000-5.000-1,-3.000-7.000-1,-3.000-5.000-1,-2.000-4.000 0,0.000 0.000 1,0.000 0.000 1,0.000 0.000 0,1.000 0.000 2,4.000 0.000 3,3.000 0.000 2,3.000 0.000 3,1.000 0.000-1,1.000 0.000-1,-1.000 0.000-3,1.000 0.000-1,1.000 0.000-3,3.000 0.000 0,3.000 0.000-1,4.000 0.000-1,-1.000-2.000-1,-3.000-3.000 1,-3.000-3.000-2,-2.000-2.000 1,-3.000-5.000-1,1.000-2.000 2,-1.000-3.000 0,1.000-3.000 2,-3.000-2.000-1,-2.000 0.000 0,-3.000 0.000 0,-3.000 0.000-1,-2.000-2.000 1,0.000-3.000 1,0.000-3.000 2,0.000-2.000 1,-2.000 0.000 1,-3.000 7.000 1,-3.000 6.000 0,-2.000 7.000 2,-3.000-1.000-1,1.000-6.000-1,-1.000-6.000 1,1.000-6.000-1,-1.000-4.000-1,1.000 1.000-1,-1.000-1.000-1,1.000 1.000-2,-4.000-3.000-1,-6.000-2.000-2,-6.000-3.000-2,-6.000-3.000-3,-6.000-6.000 0,-2.000-5.000 1,-3.000-7.000 0,-3.000-5.000 2,-7.000-4.000 1,-9.000 0.000 1,-10.000 0.000 1,-8.000 0.000 0,-11.000 3.000 1,-8.000 6.000 0,-10.000 7.000-1,-9.000 6.000 0,-9.000 1.000 1,-5.000-3.000 2,-7.000-3.000 3,-5.000-2.000 3,-9.000-5.000 0,-9.000-2.000-1,-10.000-3.000-1,-8.000-3.000-1,-11.000-4.000-1,-8.000-3.000-1,-10.000-3.000-3,-9.000-2.000 0,-13.000-6.000-2,-16.000-6.000-1,-15.000-6.000-2,-15.000-6.000-1,-20.000 1.000-5,-21.000 9.000-7,-22.000 10.000-8,-22.000 10.000-7,10.000 4.000-4,45.000 0.000 0,43.000 0.000 1,45.000 0.000 0,31.000 1.000 0,23.000 4.000-3,22.000 3.000-1,22.000 3.000-3</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22"/>
    </inkml:context>
    <inkml:brush xml:id="br0">
      <inkml:brushProperty name="width" value="0.055923618376255" units="cm"/>
      <inkml:brushProperty name="height" value="0.055923618376255" units="cm"/>
      <inkml:brushProperty name="color" value="#fed406"/>
      <inkml:brushProperty name="ignorePressure" value="0"/>
    </inkml:brush>
  </inkml:definitions>
  <inkml:trace contextRef="#ctx0" brushRef="#br0">4000.000 36550.000 393,'-90.000'1.000'7,"23.000"4.000"14,22.000 3.000 15,22.000 3.000 13,12.000 4.000 5,3.000 7.000-8,3.000 6.000-6,4.000 7.000-8,2.000 2.000-3,4.000 1.000-2,3.000-1.000-1,3.000 1.000-1,4.000-4.000-2,7.000-6.000-2,6.000-6.000-4,7.000-6.000-3,8.000-6.000-1,14.000-2.000 0,11.000-3.000 0,14.000-3.000-1,2.000-2.000 0,-6.000 0.000-3,-6.000 0.000-1,-6.000 0.000-1,-1.000 0.000-2,7.000 0.000 0,6.000 0.000 0,7.000 0.000 0,2.000 0.000 0,1.000 0.000-2,-1.000 0.000-2,1.000 0.000 0,1.000-2.000-2,3.000-3.000 2,3.000-3.000 1,4.000-2.000 0,1.000-8.000 1,0.000-8.000-1,0.000-10.000-1,0.000-9.000 0,-4.000 1.000 0,-5.000 13.000-1,-7.000 12.000 1,-5.000 13.000-2,-4.000 9.000 1,0.000 6.000 0,0.000 7.000 0,0.000 6.000 0,-4.000 3.000 0,-5.000 0.000 0,-7.000 0.000 0,-5.000 0.000 0,-6.000 0.000 1,-3.000 0.000-1,-3.000 0.000 1,-2.000 0.000-1,-1.000-2.000 0,3.000-3.000 0,3.000-3.000-1,4.000-2.000 0,1.000-5.000 0,0.000-2.000 1,0.000-3.000-1,0.000-3.000 1,3.000-1.000 1,6.000 4.000-1,7.000 3.000 0,6.000 3.000 1,1.000-1.000-1,-3.000-2.000 2,-3.000-3.000 0,-2.000-3.000 0,-1.000-2.000 1,3.000 0.000-2,3.000 0.000-1,4.000 0.000 0,1.000 0.000-1,0.000 0.000-2,0.000 0.000 0,0.000 0.000-2,-2.000 0.000 1,-3.000 0.000-1,-3.000 0.000 0,-2.000 0.000 0,-1.000 0.000 1,3.000 0.000-1,3.000 0.000 1,4.000 0.000 0,-3.000 1.000-1,-5.000 4.000 1,-7.000 3.000-1,-5.000 3.000-1,-3.000 1.000 0,4.000 1.000 0,3.000-1.000-1,3.000 1.000 0</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28"/>
    </inkml:context>
    <inkml:brush xml:id="br0">
      <inkml:brushProperty name="width" value="0.0435712970793247" units="cm"/>
      <inkml:brushProperty name="height" value="0.0435712970793247" units="cm"/>
      <inkml:brushProperty name="color" value="#00bff3"/>
      <inkml:brushProperty name="ignorePressure" value="0"/>
    </inkml:brush>
  </inkml:definitions>
  <inkml:trace contextRef="#ctx0" brushRef="#br0">3350.000 36950.000 504,'-50.000'0.000'0,"0.000"0.000"0,0.000 0.000 0,0.000 0.000 0,17.000-2.000 10,34.000-3.000 19,35.000-3.000 19,35.000-2.000 19,19.000-1.000 4,7.000 3.000-12,6.000 3.000-13,7.000 4.000-13,4.000 4.000-8,3.000 6.000-4,3.000 7.000-4,4.000 6.000-5,2.000 3.000-2,4.000 0.000-1,3.000 0.000-2,3.000 0.000 0,6.000-5.000-2,9.000-9.000-2,10.000-10.000-1,10.000-8.000-2,7.000-9.000 0,6.000-6.000 1,7.000-6.000 1,6.000-6.000 1,3.000-2.000 0,0.000 3.000 0,0.000 3.000-2,0.000 4.000 0,-7.000 4.000-1,-11.000 6.000 0,-14.000 7.000-1,-11.000 6.000-1,-9.000 6.000-1,-3.000 6.000-1,-3.000 7.000-1,-2.000 6.000-2,-6.000-1.000 0,-6.000-5.000-1,-6.000-7.000 0,-6.000-5.000-1,-9.000-8.000-3,-8.000-5.000-3,-10.000-7.000-3,-9.000-5.000-5,-7.000-3.000-4,-3.000 4.000-3,-3.000 3.000-5,-2.000 3.000-3,-8.000 1.000-4,-8.000 1.000-4,-10.000-1.000-5,-9.000 1.000-4</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28"/>
    </inkml:context>
    <inkml:brush xml:id="br0">
      <inkml:brushProperty name="width" value="0.0459121279418468" units="cm"/>
      <inkml:brushProperty name="height" value="0.0459121279418468" units="cm"/>
      <inkml:brushProperty name="color" value="#00bff3"/>
      <inkml:brushProperty name="ignorePressure" value="0"/>
    </inkml:brush>
  </inkml:definitions>
  <inkml:trace contextRef="#ctx0" brushRef="#br0">8550.000 28600.000 479,'-68.000'-104.000'46,"17.000"45.000"9,15.000 43.000 9,16.000 45.000 8,7.000 28.000-2,1.000 17.000-11,-1.000 15.000-13,1.000 16.000-12,1.000 5.000-9,3.000-2.000-6,3.000-3.000-4,4.000-3.000-6,-1.000-4.000-4,-3.000-3.000-3,-3.000-3.000-5,-2.000-2.000-3,-1.000 0.000-5,3.000 7.000-7,3.000 6.000-6,4.000 7.000-5,1.000-17.000-9,0.000-36.000-8,0.000-39.000-8,0.000-36.000-10,1.000-22.000 0,4.000-2.000 6,3.000-3.000 7,3.000-3.000 5</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29"/>
    </inkml:context>
    <inkml:brush xml:id="br0">
      <inkml:brushProperty name="width" value="0.0522571913897991" units="cm"/>
      <inkml:brushProperty name="height" value="0.0522571913897991" units="cm"/>
      <inkml:brushProperty name="color" value="#00bff3"/>
      <inkml:brushProperty name="ignorePressure" value="0"/>
    </inkml:brush>
  </inkml:definitions>
  <inkml:trace contextRef="#ctx0" brushRef="#br0">8400.000 27050.000 420,'3.000'-91.000'24,"6.000"19.000"0,7.000 19.000-1,6.000 19.000-1,7.000 12.000 1,10.000 6.000 1,10.000 7.000 1,9.000 6.000 1,2.000 3.000 0,-2.000 0.000-2,-3.000 0.000-2,-3.000 0.000-3,-6.000 6.000-1,-5.000 13.000-4,-7.000 12.000-2,-5.000 13.000-4,-8.000 9.000-2,-5.000 6.000-2,-7.000 7.000-1,-5.000 6.000-2,-8.000 7.000-1,-5.000 10.000-1,-7.000 10.000 0,-5.000 9.000-1,-6.000 1.000-1,-3.000-6.000-4,-3.000-6.000-3,-2.000-6.000-3,-5.000-6.000-3,-2.000-2.000-1,-3.000-3.000-3,-3.000-3.000-2,7.000-13.000 1,19.000-22.000 2,19.000-22.000 2,19.000-21.000 4,15.000-15.000 3,13.000-6.000 5,12.000-6.000 6,13.000-6.000 5,2.000 4.000 2,-5.000 16.000-1,-7.000 15.000 0,-5.000 17.000 0,-9.000 10.000 1,-9.000 6.000 0,-10.000 7.000 2,-8.000 6.000 1,-9.000 10.000 1,-6.000 17.000 0,-6.000 15.000 1,-6.000 16.000 0,-9.000 5.000-2,-8.000-2.000-5,-10.000-3.000-4,-9.000-3.000-4,-5.000-4.000-3,0.000-3.000-2,0.000-3.000 1,0.000-2.000-2,3.000-8.000-1,6.000-8.000-2,7.000-10.000-2,6.000-9.000-2,13.000-20.000-4,23.000-27.000-7,22.000-28.000-7,22.000-28.000-7,21.000-24.000-1,22.000-19.000 5,22.000-18.000 5,23.000-19.000 6,5.000-4.000 5,-9.000 14.000 4,-10.000 11.000 5,-8.000 14.000 4,-12.000 8.000 3,-12.000 7.000 1,-13.000 6.000 1,-12.000 7.000 0,-13.000 5.000 3,-12.000 7.000 3,-13.000 6.000 4,-12.000 7.000 2,-10.000 5.000 6,-6.000 7.000 4,-6.000 6.000 6,-6.000 7.000 4,-7.000 4.000 2,-6.000 3.000-3,-6.000 3.000-3,-6.000 4.000-3,-4.000 1.000-1,1.000 0.000 1,-1.000 0.000 1,1.000 0.000 0,1.000 6.000 0,3.000 13.000-2,3.000 12.000-3,4.000 13.000-1,1.000 10.000-2,0.000 10.000-2,0.000 10.000-2,0.000 9.000-1,1.000 4.000-2,4.000 1.000 1,3.000-1.000-1,3.000 1.000-1,3.000-3.000 1,3.000-2.000 0,3.000-3.000 1,4.000-3.000-1,8.000-12.000-4,17.000-18.000-10,15.000-19.000-10,16.000-18.000-11,9.000-23.000-4,3.000-24.000-1,3.000-26.000-1,4.000-24.000-1,-1.000-12.000 2,-3.000 4.000 2,-3.000 3.000 2,-2.000 3.000 3,-8.000 7.000 4,-8.000 14.000 4,-10.000 11.000 5,-9.000 14.000 6,-10.000 13.000 8,-9.000 16.000 13,-10.000 15.000 11,-8.000 17.000 13,-4.000 11.000 5,3.000 10.000-5,3.000 10.000-4,4.000 9.000-4,1.000 1.000-4,0.000-6.000-6,0.000-6.000-4,0.000-6.000-6,6.000-4.000-5,13.000 1.000-6,12.000-1.000-7,13.000 1.000-6,4.000-9.000-6,-3.000-15.000-6,-3.000-15.000-7,-2.000-16.000-6,-1.000-15.000-2,3.000-11.000 1,3.000-14.000 0,4.000-11.000 2,5.000-26.000 2,10.000-37.000 0,10.000-38.000 1,9.000-37.000 2,1.000-12.000 3,-6.000 17.000 8,-6.000 15.000 7,-6.000 16.000 7,-9.000 16.000 6,-8.000 20.000 6,-10.000 18.000 4,-9.000 20.000 6,-9.000 16.000 5,-5.000 16.000 7,-7.000 15.000 5,-5.000 17.000 7,-11.000 21.000 5,-11.000 28.000 5,-14.000 28.000 5,-11.000 29.000 4,-3.000 19.000-2,10.000 14.000-9,10.000 11.000-9,9.000 14.000-9,6.000 2.000-6,3.000-6.000-5,3.000-6.000-3,4.000-6.000-4,2.000-7.000-4,4.000-6.000-1,3.000-6.000-2,3.000-6.000-1,4.000-7.000-3,7.000-6.000-3,6.000-6.000-2,7.000-6.000-3,2.000-7.000-3,1.000-6.000-4,-1.000-6.000-3,1.000-6.000-4,-4.000-2.000-1,-6.000 3.000 1,-6.000 3.000 0,-6.000 4.000 2,-9.000 2.000 1,-8.000 4.000 3,-10.000 3.000 2,-9.000 3.000 2,-12.000 3.000 1,-11.000 3.000 0,-14.000 3.000 0,-11.000 4.000-1,-9.000-3.000-2,-3.000-5.000-1,-3.000-7.000-3,-2.000-5.000-2,2.000-11.000-3,9.000-11.000-3,10.000-14.000-3,10.000-11.000-3,10.000-12.000 2,13.000-9.000 4,12.000-10.000 6,13.000-8.000 6,6.000-6.000-1,0.000 1.000-4,0.000-1.000-4,0.000 1.000-6</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2"/>
    </inkml:context>
    <inkml:brush xml:id="br0">
      <inkml:brushProperty name="width" value="0.0433565340936184" units="cm"/>
      <inkml:brushProperty name="height" value="0.0433565340936184" units="cm"/>
      <inkml:brushProperty name="color" value="#f2395b"/>
      <inkml:brushProperty name="ignorePressure" value="0"/>
    </inkml:brush>
  </inkml:definitions>
  <inkml:trace contextRef="#ctx0" brushRef="#br0">72400.000 41000.000 507,'-2.000'-38.000'29,"-3.000"26.000"15,-3.000 24.000 14,-2.000 26.000 15,-8.000 18.000 0,-8.000 13.000-10,-10.000 12.000-12,-9.000 13.000-11,-9.000 12.000-11,-5.000 13.000-9,-7.000 12.000-9,-5.000 13.000-10,-4.000 1.000-6,0.000-9.000-3,0.000-10.000-4,0.000-8.000-4,7.000-17.000-4,17.000-21.000-7,15.000-22.000-6,16.000-22.000-6</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0"/>
    </inkml:context>
    <inkml:brush xml:id="br0">
      <inkml:brushProperty name="width" value="0.050386056303978" units="cm"/>
      <inkml:brushProperty name="height" value="0.050386056303978" units="cm"/>
      <inkml:brushProperty name="color" value="#00bff3"/>
      <inkml:brushProperty name="ignorePressure" value="0"/>
    </inkml:brush>
  </inkml:definitions>
  <inkml:trace contextRef="#ctx0" brushRef="#br0">12600.000 27250.000 436,'0.000'-41.000'8,"0.000"19.000"14,0.000 19.000 15,0.000 19.000 15,-2.000 16.000 5,-3.000 17.000-4,-3.000 15.000-5,-2.000 16.000-5,-3.000 13.000-4,1.000 14.000-6,-1.000 11.000-6,1.000 14.000-5,-1.000 5.000-3,1.000 1.000 0,-1.000-1.000-2,1.000 1.000 0,1.000-6.000-1,3.000-8.000-4,3.000-10.000-1,4.000-9.000-4,4.000-12.000-2,6.000-11.000-6,7.000-14.000-4,6.000-11.000-5,6.000-15.000-3,6.000-16.000 0,7.000-15.000-2,6.000-15.000 0,6.000-25.000-4,6.000-30.000-3,7.000-32.000-4,6.000-30.000-4,-1.000-26.000-2,-5.000-19.000 2,-7.000-18.000 3,-5.000-19.000 1,-9.000-5.000 3,-9.000 9.000 3,-10.000 10.000 3,-8.000 10.000 4,-12.000 11.000 1,-12.000 17.000 1,-13.000 15.000 0,-12.000 16.000 1,-9.000 18.000 5,-2.000 22.000 7,-3.000 22.000 8,-3.000 23.000 7,-4.000 17.000 5,-3.000 17.000 0,-3.000 15.000 1,-2.000 16.000-1,-1.000 13.000-3,3.000 14.000-9,3.000 11.000-8,4.000 14.000-8,7.000 10.000-8,13.000 9.000-10,12.000 10.000-9,13.000 10.000-8,6.000-7.000-5,0.000-22.000 2,0.000-22.000 1,0.000-21.000 2</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0"/>
    </inkml:context>
    <inkml:brush xml:id="br0">
      <inkml:brushProperty name="width" value="0.0482306107878685" units="cm"/>
      <inkml:brushProperty name="height" value="0.0482306107878685" units="cm"/>
      <inkml:brushProperty name="color" value="#00bff3"/>
      <inkml:brushProperty name="ignorePressure" value="0"/>
    </inkml:brush>
  </inkml:definitions>
  <inkml:trace contextRef="#ctx0" brushRef="#br0">13600.000 27650.000 456,'21.000'25.000'4,"-5.000"0.000"9,-7.000 0.000 8,-5.000 0.000 9,-6.000 4.000 4,-3.000 10.000 1,-3.000 10.000 1,-2.000 9.000 1,-6.000 7.000-1,-6.000 7.000 0,-6.000 6.000-2,-6.000 7.000-1,-6.000 5.000-2,-2.000 7.000-3,-3.000 6.000-4,-3.000 7.000-4,2.000 2.000-3,10.000 1.000-2,10.000-1.000-2,9.000 1.000-3,7.000-10.000-1,7.000-19.000-1,6.000-18.000 0,7.000-19.000-1,13.000-13.000-2,22.000-6.000-8,22.000-6.000-5,23.000-6.000-6,10.000-9.000-6,0.000-8.000-5,0.000-10.000-5,0.000-9.000-5,-4.000-5.000-4,-5.000 0.000-2,-7.000 0.000-2,-5.000 0.000-3,-9.000 1.000 0,-9.000 4.000 2,-10.000 3.000 1,-8.000 3.000 2,-9.000 1.000 3,-6.000 1.000 6,-6.000-1.000 5,-6.000 1.000 5</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0"/>
    </inkml:context>
    <inkml:brush xml:id="br0">
      <inkml:brushProperty name="width" value="0.0476193577051163" units="cm"/>
      <inkml:brushProperty name="height" value="0.0476193577051163" units="cm"/>
      <inkml:brushProperty name="color" value="#00bff3"/>
      <inkml:brushProperty name="ignorePressure" value="0"/>
    </inkml:brush>
  </inkml:definitions>
  <inkml:trace contextRef="#ctx0" brushRef="#br0">14000.000 28150.000 461,'-44.000'-71.000'6,"13.000"10.000"11,12.000 10.000 11,13.000 9.000 11,6.000 17.000 8,0.000 25.000 7,0.000 25.000 6,0.000 25.000 6,1.000 23.000-2,4.000 22.000-11,3.000 22.000-11,3.000 23.000-10,1.000 20.000-11,1.000 23.000-11,-1.000 22.000-12,1.000 22.000-9,-1.000 32.000-5,1.000 44.000 3,-1.000 44.000 3,1.000 44.000 2,-3.000-18.000 3,-2.000-78.000 1,-3.000-78.000 2,-3.000-77.000 1,-2.000-42.000-15,0.000-3.000-27,0.000-3.000-30,0.000-2.000-28</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1"/>
    </inkml:context>
    <inkml:brush xml:id="br0">
      <inkml:brushProperty name="width" value="0.0381340831518173" units="cm"/>
      <inkml:brushProperty name="height" value="0.0381340831518173" units="cm"/>
      <inkml:brushProperty name="color" value="#00bff3"/>
      <inkml:brushProperty name="ignorePressure" value="0"/>
    </inkml:brush>
  </inkml:definitions>
  <inkml:trace contextRef="#ctx0" brushRef="#br0">15650.000 28100.000 576,'-99.000'-29.000'54,"54.000"-5.000"1,53.000-7.000 1,53.000-5.000 2,26.000-3.000-3,1.000 4.000-10,-1.000 3.000-9,1.000 3.000-8,7.000 1.000-9,16.000 1.000-7,15.000-1.000-6,17.000 1.000-8,0.000 4.000-4,-11.000 9.000-3,-14.000 10.000-2,-11.000 10.000-2,-14.000 7.000-7,-11.000 6.000-9,-14.000 7.000-10,-11.000 6.000-10,-12.000 3.000-5,-9.000 0.000 0,-10.000 0.000-1,-8.000 0.000 0</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1"/>
    </inkml:context>
    <inkml:brush xml:id="br0">
      <inkml:brushProperty name="width" value="0.0446100533008575" units="cm"/>
      <inkml:brushProperty name="height" value="0.0446100533008575" units="cm"/>
      <inkml:brushProperty name="color" value="#00bff3"/>
      <inkml:brushProperty name="ignorePressure" value="0"/>
    </inkml:brush>
  </inkml:definitions>
  <inkml:trace contextRef="#ctx0" brushRef="#br0">16450.000 26600.000 493,'-25.000'-24.000'0,"0.000"4.000"0,0.000 3.000 0,0.000 3.000 0,0.000-1.000 4,0.000-2.000 9,0.000-3.000 8,0.000-3.000 9,3.000 8.000 7,6.000 23.000 7,7.000 22.000 7,6.000 22.000 7,4.000 19.000-1,4.000 20.000-9,3.000 18.000-9,3.000 20.000-10,1.000 14.000-6,1.000 14.000-5,-1.000 11.000-3,1.000 14.000-4,-1.000 5.000-4,1.000 1.000-5,-1.000-1.000-5,1.000 1.000-5,-1.000-6.000-6,1.000-8.000-9,-1.000-10.000-9,1.000-9.000-9,-1.000-16.000-1,1.000-22.000 8,-1.000-22.000 7,1.000-21.000 7,-1.000-17.000-4,1.000-8.000-12,-1.000-10.000-14,1.000-9.000-13</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2:31"/>
    </inkml:context>
    <inkml:brush xml:id="br0">
      <inkml:brushProperty name="width" value="0.0510589480400085" units="cm"/>
      <inkml:brushProperty name="height" value="0.0510589480400085" units="cm"/>
      <inkml:brushProperty name="color" value="#00bff3"/>
      <inkml:brushProperty name="ignorePressure" value="0"/>
    </inkml:brush>
  </inkml:definitions>
  <inkml:trace contextRef="#ctx0" brushRef="#br0">19650.000 26950.000 430,'43.000'-135.000'16,"-11.000"32.000"4,-14.000 31.000 4,-11.000 32.000 5,-6.000 13.000 2,4.000-3.000-1,3.000-3.000 1,3.000-2.000-1,-4.000-1.000-1,-8.000 3.000-2,-10.000 3.000-3,-9.000 4.000-3,-7.000 1.000-2,-3.000 0.000-1,-3.000 0.000-3,-2.000 0.000-1,-5.000 1.000-2,-2.000 4.000 1,-3.000 3.000-1,-3.000 3.000 1,-6.000 9.000-1,-5.000 16.000-1,-7.000 15.000 1,-5.000 17.000-1,-6.000 11.000 0,-3.000 10.000 0,-3.000 10.000-1,-2.000 9.000-1,0.000 2.000 0,7.000-2.000-1,6.000-3.000 0,7.000-3.000-1,2.000 8.000-1,1.000 23.000 0,-1.000 22.000-2,1.000 22.000-1,7.000 5.000-1,16.000-8.000-1,15.000-10.000-1,17.000-9.000-1,11.000-9.000-1,10.000-5.000-1,10.000-7.000-1,9.000-5.000-1,12.000-8.000-1,16.000-5.000-5,15.000-7.000-3,17.000-5.000-3,14.000-12.000-5,17.000-16.000-6,15.000-15.000-5,16.000-15.000-5,7.000-15.000-3,1.000-12.000-1,-1.000-13.000-1,1.000-12.000 1,-13.000-5.000 2,-25.000 3.000 8,-25.000 3.000 7,-25.000 4.000 7,-13.000-1.000 1,1.000-3.000-5,-1.000-3.000-6,1.000-2.000-5</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0"/>
    </inkml:context>
    <inkml:brush xml:id="br0">
      <inkml:brushProperty name="width" value="0.0385367684066296" units="cm"/>
      <inkml:brushProperty name="height" value="0.0385367684066296" units="cm"/>
      <inkml:brushProperty name="color" value="#00bff3"/>
      <inkml:brushProperty name="ignorePressure" value="0"/>
    </inkml:brush>
  </inkml:definitions>
  <inkml:trace contextRef="#ctx0" brushRef="#br0">17800.000 25550.000 570,'-4.000'-108.000'28,"-5.000"34.000"7,-7.000 35.000 7,-5.000 35.000 8,-6.000 25.000-1,-3.000 20.000-9,-3.000 18.000-7,-2.000 20.000-10,-9.000 21.000-4,-12.000 25.000-2,-13.000 25.000-3,-12.000 25.000-1,-4.000 9.000-1,7.000-6.000 1,6.000-6.000-1,7.000-6.000 2,5.000-10.000-4,7.000-12.000-4,6.000-13.000-7,7.000-12.000-4,7.000-13.000-4,9.000-12.000 2,10.000-13.000-1,10.000-12.000 1,10.000-15.000 1,13.000-15.000 1,12.000-15.000 1,13.000-16.000 1,10.000-12.000 1,10.000-5.000 0,10.000-7.000 1,9.000-5.000 1,13.000-12.000-4,20.000-16.000-5,18.000-15.000-7,20.000-15.000-6,-3.000-3.000-3,-21.000 14.000-3,-22.000 11.000-1,-22.000 14.000-2,-18.000 10.000-1,-11.000 9.000 0,-14.000 10.000-2,-11.000 10.000 0</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1"/>
    </inkml:context>
    <inkml:brush xml:id="br0">
      <inkml:brushProperty name="width" value="0.0377462133765221" units="cm"/>
      <inkml:brushProperty name="height" value="0.0377462133765221" units="cm"/>
      <inkml:brushProperty name="color" value="#00bff3"/>
      <inkml:brushProperty name="ignorePressure" value="0"/>
    </inkml:brush>
  </inkml:definitions>
  <inkml:trace contextRef="#ctx0" brushRef="#br0">17950.000 25950.000 582,'-46.000'-68.000'5,"10.000"17.000"11,10.000 15.000 10,9.000 16.000 11,6.000 16.000 5,3.000 20.000 0,3.000 18.000 0,4.000 20.000 1,-3.000 19.000-4,-5.000 22.000-6,-7.000 22.000-6,-5.000 23.000-6,-1.000 27.000-6,6.000 34.000-4,7.000 35.000-4,6.000 35.000-4,1.000 30.000-2,-3.000 29.000 1,-3.000 28.000 0,-2.000 28.000 2,-1.000 15.000-8,3.000 4.000-14,3.000 3.000-14,4.000 3.000-15,1.000-33.000-9,0.000-69.000-4,0.000-68.000-4,0.000-69.000-4</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1"/>
    </inkml:context>
    <inkml:brush xml:id="br0">
      <inkml:brushProperty name="width" value="0.0391195826232433" units="cm"/>
      <inkml:brushProperty name="height" value="0.0391195826232433" units="cm"/>
      <inkml:brushProperty name="color" value="#00bff3"/>
      <inkml:brushProperty name="ignorePressure" value="0"/>
    </inkml:brush>
  </inkml:definitions>
  <inkml:trace contextRef="#ctx0" brushRef="#br0">21450.000 27300.000 562,'145.000'-24.000'99,"-9.000"4.000"-19,-10.000 3.000-19,-8.000 3.000-20,0.000 1.000-12,14.000 1.000-4,11.000-1.000-5,14.000 1.000-4,8.000-3.000-3,7.000-2.000-1,6.000-3.000 0,7.000-3.000-1,2.000-1.000-2,1.000 4.000-3,-1.000 3.000-3,1.000 3.000-3,-7.000 3.000-1,-12.000 3.000 0,-13.000 3.000 1,-12.000 4.000 1,1.000 1.000-5,16.000 0.000-9,15.000 0.000-10,17.000 0.000-9,-3.000-2.000-3,-18.000-3.000 6,-19.000-3.000 4,-18.000-2.000 4,-17.000-3.000 2,-11.000 1.000-3,-14.000-1.000-4,-11.000 1.000-2,-14.000 1.000-1,-11.000 3.000 2,-14.000 3.000 1,-11.000 4.000 2,-14.000 1.000 0,-11.000 0.000-1,-14.000 0.000-2,-11.000 0.000-1</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2"/>
    </inkml:context>
    <inkml:brush xml:id="br0">
      <inkml:brushProperty name="width" value="0.0306126158684492" units="cm"/>
      <inkml:brushProperty name="height" value="0.0306126158684492" units="cm"/>
      <inkml:brushProperty name="color" value="#00bff3"/>
      <inkml:brushProperty name="ignorePressure" value="0"/>
    </inkml:brush>
  </inkml:definitions>
  <inkml:trace contextRef="#ctx0" brushRef="#br0">21900.000 28100.000 718,'-110.000'-69.000'4,"32.000"13.000"-4,31.000 12.000-4,32.000 13.000-4,16.000 4.000 5,4.000-3.000 12,3.000-3.000 13,3.000-2.000 13,10.000-1.000 3,20.000 3.000-6,18.000 3.000-4,20.000 4.000-6,19.000 2.000-4,22.000 4.000-2,22.000 3.000-3,23.000 3.000-2,19.000 3.000-1,19.000 3.000 1,19.000 3.000 0,19.000 4.000 0,9.000 1.000-6,0.000 0.000-12,0.000 0.000-12,0.000 0.000-13,-4.000-2.000-7,-5.000-3.000 0,-7.000-3.000-1,-5.000-2.000 1,-26.000-1.000 2,-44.000 3.000 6,-43.000 3.000 7,-44.000 4.000 7,-22.000-1.000 1,0.000-3.000 0,0.000-3.000-3,0.000-2.000 0</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3"/>
    </inkml:context>
    <inkml:brush xml:id="br0">
      <inkml:brushProperty name="width" value="0.0474449098110199" units="cm"/>
      <inkml:brushProperty name="height" value="0.0474449098110199" units="cm"/>
      <inkml:brushProperty name="color" value="#f2395b"/>
      <inkml:brushProperty name="ignorePressure" value="0"/>
    </inkml:brush>
  </inkml:definitions>
  <inkml:trace contextRef="#ctx0" brushRef="#br0">72400.000 41100.000 463,'4.000'-35.000'19,"10.000"32.000"19,10.000 31.000 17,9.000 32.000 20,1.000 21.000 1,-6.000 13.000-14,-6.000 12.000-15,-6.000 13.000-15,-6.000 6.000-8,-2.000 0.000-3,-3.000 0.000-2,-3.000 0.000-3,-2.000-4.000-3,0.000-5.000-1,0.000-7.000-2,0.000-5.000-1,3.000-14.000-4,6.000-18.000-2,7.000-19.000-3,6.000-18.000-2,9.000-25.000-2,13.000-27.000 0,12.000-28.000 0,13.000-28.000 1,6.000-26.000 0,0.000-21.000-2,0.000-22.000 1,0.000-22.000-2,-4.000-8.000 0,-5.000 6.000-2,-7.000 7.000-2,-5.000 6.000-1,-8.000 12.000-3,-5.000 19.000-1,-7.000 19.000-4,-5.000 19.000-1,-6.000 13.000-3,-3.000 10.000 0,-3.000 10.000-1,-2.000 9.000-1</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3"/>
    </inkml:context>
    <inkml:brush xml:id="br0">
      <inkml:brushProperty name="width" value="0.0315845161676407" units="cm"/>
      <inkml:brushProperty name="height" value="0.0315845161676407" units="cm"/>
      <inkml:brushProperty name="color" value="#00bff3"/>
      <inkml:brushProperty name="ignorePressure" value="0"/>
    </inkml:brush>
  </inkml:definitions>
  <inkml:trace contextRef="#ctx0" brushRef="#br0">23150.000 24950.000 696,'21.000'-47.000'2,"-5.000"6.000"3,-7.000 7.000 4,-5.000 6.000 4,-4.000 3.000 2,0.000 0.000 0,0.000 0.000 1,0.000 0.000 1,0.000 0.000 0,0.000 0.000 0,0.000 0.000-1,0.000 0.000 1,0.000-4.000-1,0.000-5.000 0,0.000-7.000-1,0.000-5.000 0,0.000-1.000-1,0.000 6.000-4,0.000 7.000-3,0.000 6.000-3,-4.000 4.000-3,-5.000 4.000-2,-7.000 3.000-3,-5.000 3.000-2,-6.000 3.000 0,-3.000 3.000 2,-3.000 3.000 1,-2.000 4.000 2,-3.000 7.000 1,1.000 13.000 1,-1.000 12.000 1,1.000 13.000 2,1.000 9.000 1,3.000 6.000 1,3.000 7.000 2,4.000 6.000 1,4.000-1.000 1,6.000-5.000-3,7.000-7.000-1,6.000-5.000-3,7.000-8.000 0,10.000-5.000 0,10.000-7.000-1,9.000-5.000 0,6.000-9.000-2,3.000-9.000-2,3.000-10.000-3,4.000-8.000-4,2.000-11.000-3,4.000-8.000-4,3.000-10.000-4,3.000-9.000-4,-4.000-2.000 0,-8.000 6.000 2,-10.000 7.000 3,-9.000 6.000 2,-15.000 12.000 7,-18.000 19.000 10,-19.000 19.000 9,-18.000 19.000 11,-7.000 10.000 3,6.000 4.000-2,7.000 3.000-3,6.000 3.000-1,4.000 7.000-4,4.000 14.000-5,3.000 11.000-5,3.000 14.000-4,-1.000 11.000-5,-2.000 14.000-4,-3.000 11.000-6,-3.000 14.000-4,-1.000 0.000-2,4.000-8.000 1,3.000-10.000 0,3.000-9.000 0,1.000-1.000-3,1.000 10.000-7,-1.000 10.000-7,1.000 9.000-8</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4"/>
    </inkml:context>
    <inkml:brush xml:id="br0">
      <inkml:brushProperty name="width" value="0.0318732224404812" units="cm"/>
      <inkml:brushProperty name="height" value="0.0318732224404812" units="cm"/>
      <inkml:brushProperty name="color" value="#00bff3"/>
      <inkml:brushProperty name="ignorePressure" value="0"/>
    </inkml:brush>
  </inkml:definitions>
  <inkml:trace contextRef="#ctx0" brushRef="#br0">23900.000 25050.000 690,'-24.000'-21.000'3,"4.000"10.000"5,3.000 10.000 6,3.000 9.000 6,1.000 10.000 4,1.000 14.000 1,-1.000 11.000 1,1.000 14.000 2,1.000 5.000-1,3.000 1.000-4,3.000-1.000-3,4.000 1.000-3,1.000-6.000-2,0.000-8.000 0,0.000-10.000 1,0.000-9.000 1,9.000-16.000-5,19.000-22.000-13,19.000-22.000-10,19.000-21.000-13,2.000-14.000-6,-11.000-2.000-4,-14.000-3.000-2,-11.000-3.000-4,-9.000 1.000 1,-3.000 6.000 4,-3.000 7.000 5,-2.000 6.000 4,-6.000 6.000 5,-6.000 6.000 7,-6.000 7.000 7,-6.000 6.000 6,-9.000 7.000 2,-8.000 10.000 0,-10.000 10.000-1,-9.000 9.000-1,-5.000 7.000 2,0.000 7.000 6,0.000 6.000 5,0.000 7.000 6,4.000 0.000 1,10.000-2.000-2,10.000-3.000-2,9.000-3.000-1,9.000-6.000-5,9.000-5.000-6,10.000-7.000-6,10.000-5.000-6,10.000-11.000-6,13.000-11.000-3,12.000-14.000-5,13.000-11.000-4,4.000-6.000-1,-3.000 4.000 3,-3.000 3.000 2,-2.000 3.000 4,-6.000 3.000 3,-6.000 3.000 3,-6.000 3.000 4,-6.000 4.000 3,-10.000 5.000 11,-12.000 10.000 15,-13.000 10.000 17,-12.000 9.000 16,-5.000 6.000 4,3.000 3.000-6,3.000 3.000-6,4.000 4.000-8,1.000 2.000-5,0.000 4.000-6,0.000 3.000-6,0.000 3.000-6,0.000 6.000-3,0.000 9.000-3,0.000 10.000-1,0.000 10.000-2,1.000 2.000-3,4.000-3.000 0,3.000-3.000-2,3.000-2.000-2,1.000-6.000 0,1.000-6.000 0,-1.000-6.000 0,1.000-6.000 1,1.000-9.000-1,3.000-8.000-1,3.000-10.000-2,4.000-9.000-1,-1.000-10.000-1,-3.000-9.000-2,-3.000-10.000-2,-2.000-8.000-1,-1.000-11.000-1,3.000-8.000 0,3.000-10.000 0,4.000-9.000-1,-3.000-5.000 1,-5.000 0.000 2,-7.000 0.000 0,-5.000 0.000 3,-6.000 6.000-1,-3.000 13.000 1,-3.000 12.000-2,-2.000 13.000 0,-5.000 7.000 2,-2.000 4.000 6,-3.000 3.000 4,-3.000 3.000 5,-2.000 4.000 0,0.000 7.000-7,0.000 6.000-5,0.000 7.000-6,1.000 4.000-4,4.000 3.000-1,3.000 3.000 0,3.000 4.000-2</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4"/>
    </inkml:context>
    <inkml:brush xml:id="br0">
      <inkml:brushProperty name="width" value="0.0318314284086227" units="cm"/>
      <inkml:brushProperty name="height" value="0.0318314284086227" units="cm"/>
      <inkml:brushProperty name="color" value="#00bff3"/>
      <inkml:brushProperty name="ignorePressure" value="0"/>
    </inkml:brush>
  </inkml:definitions>
  <inkml:trace contextRef="#ctx0" brushRef="#br0">25200.000 25100.000 691,'142.000'-46.000'102,"-16.000"10.000"-23,-15.000 10.000-25,-15.000 9.000-22,-11.000 7.000-16,-2.000 7.000-5,-3.000 6.000-4,-3.000 7.000-7,-6.000 5.000-1,-5.000 7.000 2,-7.000 6.000 2,-5.000 7.000 2,-6.000 2.000-6,-3.000 1.000-11,-3.000-1.000-12,-2.000 1.000-11,-3.000-4.000-4,1.000-6.000 1,-1.000-6.000 3,1.000-6.000 2</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4"/>
    </inkml:context>
    <inkml:brush xml:id="br0">
      <inkml:brushProperty name="width" value="0.0383943580091" units="cm"/>
      <inkml:brushProperty name="height" value="0.0383943580091" units="cm"/>
      <inkml:brushProperty name="color" value="#00bff3"/>
      <inkml:brushProperty name="ignorePressure" value="0"/>
    </inkml:brush>
  </inkml:definitions>
  <inkml:trace contextRef="#ctx0" brushRef="#br0">27250.000 24300.000 573,'0.000'-49.000'4,"0.000"4.000"2,0.000 3.000 2,0.000 3.000 3,-4.000 4.000 4,-5.000 7.000 10,-7.000 6.000 7,-5.000 7.000 10,-1.000 16.000 1,6.000 29.000-5,7.000 28.000-6,6.000 28.000-4,1.000 15.000-4,-3.000 4.000-2,-3.000 3.000-2,-2.000 3.000-3,-1.000-1.000-2,3.000-2.000-1,3.000-3.000-1,4.000-3.000 0,-1.000 1.000-8,-3.000 6.000-14,-3.000 7.000-13,-2.000 6.000-13,-1.000-7.000-4,3.000-18.000 5,3.000-19.000 5,4.000-18.000 5</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5"/>
    </inkml:context>
    <inkml:brush xml:id="br0">
      <inkml:brushProperty name="width" value="0.0380542576313019" units="cm"/>
      <inkml:brushProperty name="height" value="0.0380542576313019" units="cm"/>
      <inkml:brushProperty name="color" value="#00bff3"/>
      <inkml:brushProperty name="ignorePressure" value="0"/>
    </inkml:brush>
  </inkml:definitions>
  <inkml:trace contextRef="#ctx0" brushRef="#br0">27600.000 24400.000 578,'25.000'-24.000'43,"0.000"4.000"-2,0.000 3.000-4,0.000 3.000-2,1.000 4.000-3,4.000 7.000-3,3.000 6.000-2,3.000 7.000-2,-1.000 4.000-3,-2.000 3.000-4,-3.000 3.000-4,-3.000 4.000-4,-4.000 5.000-3,-3.000 10.000-4,-3.000 10.000-4,-2.000 9.000-2,-6.000 4.000-4,-6.000 1.000-2,-6.000-1.000-2,-6.000 1.000-3,-10.000 2.000-1,-12.000 7.000-1,-13.000 6.000-2,-12.000 7.000 0,-2.000-4.000-1,9.000-12.000 2,10.000-13.000 0,10.000-12.000 2,14.000-18.000 0,23.000-21.000-2,22.000-22.000-1,22.000-22.000-3,13.000-15.000 0,7.000-5.000 2,6.000-7.000 0,7.000-5.000 0,0.000-3.000 2,-2.000 4.000 2,-3.000 3.000 0,-3.000 3.000 2,-9.000 6.000 1,-11.000 9.000 0,-14.000 10.000-1,-11.000 10.000 0,-12.000 10.000 9,-9.000 13.000 17,-10.000 12.000 16,-8.000 13.000 17,-6.000 10.000 8,1.000 10.000-1,-1.000 10.000-2,1.000 9.000-2,-1.000 6.000-3,1.000 3.000-7,-1.000 3.000-6,1.000 4.000-7,2.000-4.000-5,7.000-9.000-2,6.000-10.000-2,7.000-8.000-2,5.000-9.000-6,7.000-6.000-8,6.000-6.000-7,7.000-6.000-9,4.000-15.000-3,3.000-21.000 1,3.000-22.000 2,4.000-22.000 2,-3.000-11.000-3,-5.000 0.000-4,-7.000 0.000-7,-5.000 0.000-4,-8.000 4.000-3,-5.000 10.000 1,-7.000 10.000 2,-5.000 9.000 1,-6.000 6.000 4,-3.000 3.000 6,-3.000 3.000 5,-2.000 4.000 6,-6.000 5.000 5,-6.000 10.000 4,-6.000 10.000 4,-6.000 9.000 3,-1.000 6.000 3,7.000 3.000 2,6.000 3.000 1,7.000 4.000 1,7.000-3.000-4,9.000-5.000-8,10.000-7.000-9,10.000-5.000-10,10.000-11.000-3,13.000-11.000-1,12.000-14.000 0,13.000-11.000 0,2.000-3.000 1,-5.000 10.000 4,-7.000 10.000 4,-5.000 9.000 3,-6.000 7.000 5,-3.000 7.000 5,-3.000 6.000 6,-2.000 7.000 5,-8.000 4.000 3,-8.000 3.000 2,-10.000 3.000 0,-9.000 4.000 1,-7.000 5.000 5,-3.000 10.000 6,-3.000 10.000 8,-2.000 9.000 7,-1.000 2.000 0,3.000-2.000-5,3.000-3.000-6,4.000-3.000-5,8.000-9.000-7,17.000-11.000-9,15.000-14.000-9,16.000-11.000-8,4.000-14.000-5,-6.000-11.000-4,-6.000-14.000-4,-6.000-11.000-2,-7.000-7.000-2,-6.000 0.000 0,-6.000 0.000 1,-6.000 0.000 0,-6.000 1.000 1,-2.000 4.000 2,-3.000 3.000 3,-3.000 3.000 3,-6.000-1.000 0,-5.000-2.000 0,-7.000-3.000-2,-5.000-3.000 0,-6.000 1.000-1,-3.000 6.000-1,-3.000 7.000-1,-2.000 6.000-1,0.000 3.000-1,7.000 0.000-1,6.000 0.000-1,7.000 0.000-1</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5"/>
    </inkml:context>
    <inkml:brush xml:id="br0">
      <inkml:brushProperty name="width" value="0.0353146232664585" units="cm"/>
      <inkml:brushProperty name="height" value="0.0353146232664585" units="cm"/>
      <inkml:brushProperty name="color" value="#00bff3"/>
      <inkml:brushProperty name="ignorePressure" value="0"/>
    </inkml:brush>
  </inkml:definitions>
  <inkml:trace contextRef="#ctx0" brushRef="#br0">30150.000 23750.000 622,'46.000'0.000'32,"-5.000"0.000"8,-7.000 0.000 7,-5.000 0.000 8,-1.000 0.000 1,6.000 0.000-6,7.000 0.000-8,6.000 0.000-6,-1.000 4.000-17,-5.000 10.000-26,-7.000 10.000-27,-5.000 9.000-28,-11.000-1.000-10,-11.000-8.000 5,-14.000-10.000 4,-11.000-9.000 6</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6"/>
    </inkml:context>
    <inkml:brush xml:id="br0">
      <inkml:brushProperty name="width" value="0.0298686474561691" units="cm"/>
      <inkml:brushProperty name="height" value="0.0298686474561691" units="cm"/>
      <inkml:brushProperty name="color" value="#00bff3"/>
      <inkml:brushProperty name="ignorePressure" value="0"/>
    </inkml:brush>
  </inkml:definitions>
  <inkml:trace contextRef="#ctx0" brushRef="#br0">26350.000 26650.000 736,'46.000'0.000'107,"-5.000"0.000"-29,-7.000 0.000-28,-5.000 0.000-28,8.000 0.000-16,26.000 0.000-6,24.000 0.000-3,26.000 0.000-6,15.000 0.000-3,6.000 0.000-3,7.000 0.000-3,6.000 0.000-3,4.000 0.000-2,4.000 0.000 2,3.000 0.000 1,3.000 0.000 0,-5.000 3.000 1,-12.000 6.000-2,-13.000 7.000-1,-12.000 6.000-1,-13.000-1.000-1,-12.000-5.000 0,-13.000-7.000 1,-12.000-5.000-2,-12.000-4.000 3,-8.000 0.000 3,-10.000 0.000 4,-9.000 0.000 3</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6"/>
    </inkml:context>
    <inkml:brush xml:id="br0">
      <inkml:brushProperty name="width" value="0.032294537872076" units="cm"/>
      <inkml:brushProperty name="height" value="0.032294537872076" units="cm"/>
      <inkml:brushProperty name="color" value="#00bff3"/>
      <inkml:brushProperty name="ignorePressure" value="0"/>
    </inkml:brush>
  </inkml:definitions>
  <inkml:trace contextRef="#ctx0" brushRef="#br0">25250.000 27450.000 681,'-41.000'-24.000'13,"19.000"4.000"8,19.000 3.000 7,19.000 3.000 7,18.000 3.000 3,19.000 3.000-4,19.000 3.000-3,19.000 4.000-2,15.000 1.000-4,13.000 0.000-4,12.000 0.000-3,13.000 0.000-5,13.000-2.000-4,17.000-3.000-5,15.000-3.000-5,16.000-2.000-5,9.000-5.000-6,3.000-2.000-5,3.000-3.000-6,4.000-3.000-6,-3.000 1.000-5,-5.000 6.000-6,-7.000 7.000-4,-5.000 6.000-6,-25.000 3.000 2,-40.000 0.000 9,-40.000 0.000 8,-41.000 0.000 9,-19.000 0.000 4,3.000 0.000 3,3.000 0.000 2,4.000 0.000 1</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8"/>
    </inkml:context>
    <inkml:brush xml:id="br0">
      <inkml:brushProperty name="width" value="0.0405747666954994" units="cm"/>
      <inkml:brushProperty name="height" value="0.0405747666954994" units="cm"/>
      <inkml:brushProperty name="color" value="#00bff3"/>
      <inkml:brushProperty name="ignorePressure" value="0"/>
    </inkml:brush>
  </inkml:definitions>
  <inkml:trace contextRef="#ctx0" brushRef="#br0">32850.000 24500.000 542,'-46.000'143.000'139,"10.000"-11.000"-33,10.000-14.000-33,9.000-11.000-34,6.000-6.000-17,3.000 4.000-2,3.000 3.000-3,4.000 3.000-2,-1.000 1.000-3,-3.000 1.000-4,-3.000-1.000-3,-2.000 1.000-4,-1.000-4.000-3,3.000-6.000-3,3.000-6.000-5,4.000-6.000-3,-1.000-7.000-3,-3.000-6.000-5,-3.000-6.000-4,-2.000-6.000-4</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9"/>
    </inkml:context>
    <inkml:brush xml:id="br0">
      <inkml:brushProperty name="width" value="0.0401548072695732" units="cm"/>
      <inkml:brushProperty name="height" value="0.0401548072695732" units="cm"/>
      <inkml:brushProperty name="color" value="#00bff3"/>
      <inkml:brushProperty name="ignorePressure" value="0"/>
    </inkml:brush>
  </inkml:definitions>
  <inkml:trace contextRef="#ctx0" brushRef="#br0">32700.000 24400.000 547,'29.000'-35.000'0,"10.000"-18.000"0,10.000-19.000 0,9.000-18.000 0,2.000-3.000 7,-2.000 17.000 13,-3.000 15.000 13,-3.000 16.000 14,-1.000 12.000 5,4.000 9.000-3,3.000 10.000-4,3.000 10.000-2,-2.000 7.000-5,-6.000 6.000-6,-6.000 7.000-6,-6.000 6.000-7,-7.000 9.000-4,-6.000 13.000-4,-6.000 12.000-3,-6.000 13.000-3,-13.000 13.000-3,-19.000 17.000-1,-18.000 15.000-4,-19.000 16.000-1,-10.000 5.000-3,1.000-2.000-3,-1.000-3.000-2,1.000-3.000-2,-1.000-9.000-2,1.000-11.000 1,-1.000-14.000-1,1.000-11.000 1,4.000-14.000 0,9.000-11.000 3,10.000-14.000 2,10.000-11.000 2,11.000-15.000 1,17.000-16.000 0,15.000-15.000 0,16.000-15.000 1,16.000-12.000 0,20.000-6.000 2,18.000-6.000 1,20.000-6.000 2,5.000 2.000 2,-6.000 14.000 0,-6.000 11.000 2,-6.000 14.000 1,-10.000 11.000 0,-12.000 14.000 1,-13.000 11.000-1,-12.000 14.000 1,-13.000 11.000 0,-12.000 14.000 1,-13.000 11.000 0,-12.000 14.000 1,-13.000 8.000 0,-12.000 7.000-2,-13.000 6.000-1,-12.000 7.000-1,-9.000-1.000-1,-2.000-6.000 0,-3.000-6.000-2,-3.000-6.000 1,-1.000-7.000-2,4.000-6.000-4,3.000-6.000-3,3.000-6.000-3,6.000-7.000-4,9.000-6.000-5,10.000-6.000-4,10.000-6.000-5,11.000-13.000-6,17.000-19.000-7,15.000-18.000-5,16.000-19.000-7</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3"/>
    </inkml:context>
    <inkml:brush xml:id="br0">
      <inkml:brushProperty name="width" value="0.0464196093380451" units="cm"/>
      <inkml:brushProperty name="height" value="0.0464196093380451" units="cm"/>
      <inkml:brushProperty name="color" value="#f2395b"/>
      <inkml:brushProperty name="ignorePressure" value="0"/>
    </inkml:brush>
  </inkml:definitions>
  <inkml:trace contextRef="#ctx0" brushRef="#br0">74250.000 41750.000 473,'0.000'-93.000'88,"0.000"17.000"-22,0.000 15.000-20,0.000 16.000-21,0.000 7.000-12,0.000 1.000-3,0.000-1.000-3,0.000 1.000-2,-4.000 4.000-2,-5.000 9.000 2,-7.000 10.000 2,-5.000 10.000 1,-6.000 5.000 0,-3.000 4.000-2,-3.000 3.000-2,-2.000 3.000-2,-5.000 7.000 1,-2.000 14.000 3,-3.000 11.000 1,-3.000 14.000 3,-2.000 11.000 1,0.000 14.000 0,0.000 11.000-1,0.000 14.000 0,1.000 2.000-1,4.000-6.000 0,3.000-6.000 0,3.000-6.000-1,3.000-9.000 0,3.000-8.000-2,3.000-10.000 1,4.000-9.000-2,7.000-9.000-3,13.000-5.000-6,12.000-7.000-7,13.000-5.000-5,10.000-12.000-5,10.000-16.000-1,10.000-15.000-2,9.000-15.000-1,6.000-14.000-2,3.000-8.000 0,3.000-10.000 0,4.000-9.000-1,-3.000-1.000 1,-5.000 10.000 5,-7.000 10.000 3,-5.000 9.000 3,-9.000 7.000 6,-9.000 7.000 5,-10.000 6.000 6,-8.000 7.000 5,-8.000 8.000 7,-2.000 14.000 8,-3.000 11.000 7,-3.000 14.000 7,-1.000 5.000 5,4.000 1.000 1,3.000-1.000 1,3.000 1.000 1,3.000-1.000-4,3.000 1.000-6,3.000-1.000-9,4.000 1.000-7,-1.000-3.000-4,-3.000-2.000-3,-3.000-3.000-1,-2.000-3.000-3,-3.000 1.000-4,1.000 6.000-6,-1.000 7.000-7,1.000 6.000-8,-1.000-1.000-10,1.000-5.000-17,-1.000-7.000-16,1.000-5.000-16</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9"/>
    </inkml:context>
    <inkml:brush xml:id="br0">
      <inkml:brushProperty name="width" value="0.0416367091238499" units="cm"/>
      <inkml:brushProperty name="height" value="0.0416367091238499" units="cm"/>
      <inkml:brushProperty name="color" value="#00bff3"/>
      <inkml:brushProperty name="ignorePressure" value="0"/>
    </inkml:brush>
  </inkml:definitions>
  <inkml:trace contextRef="#ctx0" brushRef="#br0">34700.000 25700.000 528,'-7.000'-46.000'15,"-11.000"10.000"5,-14.000 10.000 5,-11.000 9.000 4,-4.000 2.000 2,6.000-2.000-2,7.000-3.000-3,6.000-3.000-2,3.000-1.000-2,0.000 4.000 0,0.000 3.000-2,0.000 3.000-1,-2.000 10.000 1,-3.000 20.000-1,-3.000 18.000 1,-2.000 20.000 1,-1.000 11.000-2,3.000 7.000-3,3.000 6.000-4,4.000 7.000-3,2.000 0.000-1,4.000-2.000-1,3.000-3.000 0,3.000-3.000 0,3.000-7.000 0,3.000-9.000-1,3.000-10.000 0,4.000-8.000-1,10.000-12.000-6,19.000-12.000-14,19.000-13.000-13,19.000-12.000-14,7.000-15.000-5,-3.000-15.000 3,-3.000-15.000 4,-2.000-16.000 3,-5.000-7.000 3,-2.000 4.000 2,-3.000 3.000 1,-3.000 3.000 2,-6.000 6.000 4,-5.000 9.000 8,-7.000 10.000 7,-5.000 10.000 8,-8.000 11.000 12,-5.000 17.000 16,-7.000 15.000 17,-5.000 16.000 16,-4.000 9.000 4,0.000 3.000-9,0.000 3.000-9,0.000 4.000-9,0.000 1.000-8,0.000 0.000-7,0.000 0.000-9,0.000 0.000-7,6.000-4.000-11,13.000-5.000-13,12.000-7.000-13,13.000-5.000-14,7.000-14.000-7,4.000-18.000-1,3.000-19.000 0,3.000-18.000 0,-2.000-10.000 3,-6.000 0.000 6,-6.000 0.000 7,-6.000 0.000 7</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09"/>
    </inkml:context>
    <inkml:brush xml:id="br0">
      <inkml:brushProperty name="width" value="0.0486673228442669" units="cm"/>
      <inkml:brushProperty name="height" value="0.0486673228442669" units="cm"/>
      <inkml:brushProperty name="color" value="#00bff3"/>
      <inkml:brushProperty name="ignorePressure" value="0"/>
    </inkml:brush>
  </inkml:definitions>
  <inkml:trace contextRef="#ctx0" brushRef="#br0">36100.000 24650.000 452,'23.000'-54.000'0,"-3.000"-5.000"0,-3.000-7.000 0,-2.000-5.000 0,-6.000 2.000 2,-6.000 13.000 7,-6.000 12.000 6,-6.000 13.000 5,-7.000 9.000 5,-6.000 6.000 4,-6.000 7.000 2,-6.000 6.000 4,-4.000 10.000 2,1.000 17.000 0,-1.000 15.000 0,1.000 16.000 1,1.000 12.000-2,3.000 9.000-4,3.000 10.000-4,4.000 10.000-4,4.000 4.000-4,6.000 0.000-3,7.000 0.000-3,6.000 0.000-4,6.000-4.000-1,6.000-5.000 1,7.000-7.000 0,6.000-5.000 1,6.000-8.000-2,6.000-5.000-7,7.000-7.000-4,6.000-5.000-6,4.000-6.000-3,4.000-3.000 0,3.000-3.000 1,3.000-2.000-1,-2.000-5.000 1,-6.000-2.000 0,-6.000-3.000 0,-6.000-3.000-1,-9.000 1.000 2,-8.000 6.000 0,-10.000 7.000 1,-9.000 6.000 0,-15.000 6.000 2,-18.000 6.000 0,-19.000 7.000 0,-18.000 6.000 1,-15.000 4.000 0,-9.000 4.000-3,-10.000 3.000-1,-8.000 3.000-2,-8.000 1.000-3,-2.000 1.000-5,-3.000-1.000-3,-3.000 1.000-5,2.000-4.000-2,10.000-6.000-1,10.000-6.000-1,9.000-6.000 0,12.000-10.000 1,16.000-12.000 4,15.000-13.000 5,17.000-12.000 3</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0"/>
    </inkml:context>
    <inkml:brush xml:id="br0">
      <inkml:brushProperty name="width" value="0.0388441160321236" units="cm"/>
      <inkml:brushProperty name="height" value="0.0388441160321236" units="cm"/>
      <inkml:brushProperty name="color" value="#00bff3"/>
      <inkml:brushProperty name="ignorePressure" value="0"/>
    </inkml:brush>
  </inkml:definitions>
  <inkml:trace contextRef="#ctx0" brushRef="#br0">37050.000 25450.000 566,'-32.000'-24.000'35,"39.000"4.000"11,36.000 3.000 9,39.000 3.000 10,18.000 1.000-2,0.000 1.000-13,0.000-1.000-13,0.000 1.000-13,0.000-1.000-7,0.000 1.000-2,0.000-1.000-3,0.000 1.000-2,-4.000 1.000-6,-5.000 3.000-9,-7.000 3.000-9,-5.000 4.000-10,-9.000 1.000-11,-9.000 0.000-12,-10.000 0.000-13,-8.000 0.000-13</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0"/>
    </inkml:context>
    <inkml:brush xml:id="br0">
      <inkml:brushProperty name="width" value="0.0441474914550781" units="cm"/>
      <inkml:brushProperty name="height" value="0.0441474914550781" units="cm"/>
      <inkml:brushProperty name="color" value="#00bff3"/>
      <inkml:brushProperty name="ignorePressure" value="0"/>
    </inkml:brush>
  </inkml:definitions>
  <inkml:trace contextRef="#ctx0" brushRef="#br0">37750.000 23850.000 498,'-25.000'-24.000'2,"0.000"4.000"6,0.000 3.000 4,0.000 3.000 5,3.000 6.000 6,6.000 9.000 5,7.000 10.000 6,6.000 10.000 5,3.000 11.000 3,0.000 17.000-1,0.000 15.000 1,0.000 16.000 0,0.000 18.000-3,0.000 22.000-4,0.000 22.000-5,0.000 23.000-5,0.000 17.000-5,0.000 17.000-6,0.000 15.000-7,0.000 16.000-6,-4.000 10.000-7,-5.000 7.000-9,-7.000 6.000-9,-5.000 7.000-8,-1.000-15.000-6,6.000-34.000 1,7.000-35.000 0,6.000-33.000-1,1.000-26.000-3,-3.000-16.000-6,-3.000-15.000-7,-2.000-15.000-7</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0"/>
    </inkml:context>
    <inkml:brush xml:id="br0">
      <inkml:brushProperty name="width" value="0.0423652492463589" units="cm"/>
      <inkml:brushProperty name="height" value="0.0423652492463589" units="cm"/>
      <inkml:brushProperty name="color" value="#00bff3"/>
      <inkml:brushProperty name="ignorePressure" value="0"/>
    </inkml:brush>
  </inkml:definitions>
  <inkml:trace contextRef="#ctx0" brushRef="#br0">40200.000 23850.000 519,'-2.000'-46.000'10,"-3.000"10.000"19,-3.000 10.000 21,-2.000 9.000 20,-6.000 12.000 3,-6.000 16.000-13,-6.000 15.000-13,-6.000 17.000-13,-6.000 11.000-7,-2.000 10.000-5,-3.000 10.000-4,-3.000 9.000-3,-6.000 10.000-4,-5.000 14.000-3,-7.000 11.000-3,-5.000 14.000-3,-1.000-1.000-3,6.000-12.000 0,7.000-13.000-1,6.000-12.000-2,3.000-7.000-1,0.000 1.000-2,0.000-1.000-3,0.000 1.000-2,17.000-13.000-1,34.000-25.000 2,35.000-25.000 1,35.000-25.000 2,22.000-18.000 0,14.000-8.000 2,11.000-10.000 0,14.000-9.000 1,0.000 1.000 1,-8.000 13.000-1,-10.000 12.000 0,-9.000 13.000 0,-4.000 6.000-3,4.000 0.000-5,3.000 0.000-4,3.000 0.000-6,-8.000 0.000-4,-19.000 0.000-6,-18.000 0.000-6,-19.000 0.000-5</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1"/>
    </inkml:context>
    <inkml:brush xml:id="br0">
      <inkml:brushProperty name="width" value="0.0426162518560886" units="cm"/>
      <inkml:brushProperty name="height" value="0.0426162518560886" units="cm"/>
      <inkml:brushProperty name="color" value="#00bff3"/>
      <inkml:brushProperty name="ignorePressure" value="0"/>
    </inkml:brush>
  </inkml:definitions>
  <inkml:trace contextRef="#ctx0" brushRef="#br0">40300.000 23950.000 516,'-68.000'-2.000'5,"17.000"-3.000"9,15.000-3.000 11,16.000-2.000 9,9.000 6.000 8,3.000 20.000 4,3.000 18.000 3,4.000 20.000 6,1.000 21.000-3,0.000 25.000-8,0.000 25.000-9,0.000 25.000-7,-2.000 21.000-7,-3.000 20.000-5,-3.000 18.000-5,-2.000 20.000-4,-5.000 8.000-9,-2.000 1.000-10,-3.000-1.000-11,-3.000 1.000-11,1.000-18.000-7,6.000-34.000-7,7.000-35.000-7,6.000-33.000-5,1.000-26.000 0,-3.000-16.000 5,-3.000-15.000 5,-2.000-15.000 5</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1"/>
    </inkml:context>
    <inkml:brush xml:id="br0">
      <inkml:brushProperty name="width" value="0.0529923029243946" units="cm"/>
      <inkml:brushProperty name="height" value="0.0529923029243946" units="cm"/>
      <inkml:brushProperty name="color" value="#00bff3"/>
      <inkml:brushProperty name="ignorePressure" value="0"/>
    </inkml:brush>
  </inkml:definitions>
  <inkml:trace contextRef="#ctx0" brushRef="#br0">43000.000 23550.000 415,'-24.000'-68.000'0,"4.000"17.000"0,3.000 15.000 0,3.000 16.000 0,-1.000 5.000 3,-2.000-2.000 8,-3.000-3.000 7,-3.000-3.000 7,-6.000 1.000 5,-5.000 6.000 4,-7.000 7.000 4,-5.000 6.000 2,-4.000 10.000 0,0.000 17.000-6,0.000 15.000-6,0.000 16.000-6,-4.000 12.000-3,-5.000 9.000-2,-7.000 10.000-1,-5.000 10.000-2,-4.000 8.000-1,0.000 10.000-1,0.000 10.000-1,0.000 9.000-1,1.000 7.000-1,4.000 7.000 0,3.000 6.000-2,3.000 7.000 0,6.000-4.000-3,9.000-12.000-2,10.000-13.000-4,10.000-12.000-3,8.000-16.000-2,10.000-19.000 0,10.000-18.000 0,9.000-19.000-1,13.000-18.000-2,20.000-15.000-3,18.000-15.000-4,20.000-16.000-3,14.000-19.000-2,14.000-22.000-3,11.000-22.000-2,14.000-21.000-3,7.000-12.000 1,3.000 1.000 1,3.000-1.000 3,4.000 1.000 1,-6.000 2.000 4,-11.000 7.000 4,-14.000 6.000 5,-11.000 7.000 4,-15.000 8.000 2,-16.000 14.000 2,-15.000 11.000 1,-15.000 14.000 1,-15.000 19.000 12,-12.000 29.000 21,-13.000 28.000 23,-12.000 28.000 21,-9.000 15.000 3,-2.000 4.000-16,-3.000 3.000-15,-3.000 3.000-15,1.000 3.000-11,6.000 3.000-3,7.000 3.000-3,6.000 4.000-5,3.000-3.000-2,0.000-5.000-4,0.000-7.000-2,0.000-5.000-3,10.000-12.000-3,23.000-16.000-4,22.000-15.000-5,22.000-15.000-4,10.000-21.000-3,1.000-25.000-2,-1.000-25.000-1,1.000-25.000-1,-3.000-15.000 0,-2.000-2.000 1,-3.000-3.000 2,-3.000-3.000 1,-9.000-2.000 2,-11.000 0.000 4,-14.000 0.000 3,-11.000 0.000 4,-11.000 3.000 2,-5.000 6.000-1,-7.000 7.000 1,-5.000 6.000-2,-12.000 7.000 4,-16.000 10.000 4,-15.000 10.000 5,-15.000 9.000 4,-14.000 9.000 1,-8.000 9.000-4,-10.000 10.000-6,-9.000 10.000-4,-9.000 10.000-8,-5.000 13.000-10,-7.000 12.000-12,-5.000 13.000-11,6.000 2.000-6,23.000-5.000 0,22.000-7.000 0,22.000-5.000-1</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3"/>
    </inkml:context>
    <inkml:brush xml:id="br0">
      <inkml:brushProperty name="width" value="0.0248257722705603" units="cm"/>
      <inkml:brushProperty name="height" value="0.0248257722705603" units="cm"/>
      <inkml:brushProperty name="color" value="#f2395b"/>
      <inkml:brushProperty name="ignorePressure" value="0"/>
    </inkml:brush>
  </inkml:definitions>
  <inkml:trace contextRef="#ctx0" brushRef="#br0">61550.000 12900.000 886,'-86.000'-19.000'80,"28.000"13.000"-46,28.000 12.000-48,29.000 13.000-47</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4"/>
    </inkml:context>
    <inkml:brush xml:id="br0">
      <inkml:brushProperty name="width" value="0.0417483747005463" units="cm"/>
      <inkml:brushProperty name="height" value="0.0417483747005463" units="cm"/>
      <inkml:brushProperty name="color" value="#f2395b"/>
      <inkml:brushProperty name="ignorePressure" value="0"/>
    </inkml:brush>
  </inkml:definitions>
  <inkml:trace contextRef="#ctx0" brushRef="#br0">39150.000 27650.000 526,'-46.000'-46.000'4,"10.000"10.000"5,10.000 10.000 8,9.000 9.000 5,10.000 2.000 5,14.000-2.000 1,11.000-3.000 1,14.000-3.000 2,14.000-4.000-1,20.000-3.000 0,18.000-3.000-1,20.000-2.000 0,17.000-1.000-3,20.000 3.000-3,18.000 3.000-2,20.000 4.000-4,11.000 4.000-1,7.000 6.000-2,6.000 7.000-1,7.000 6.000-2,2.000 1.000 0,1.000-3.000 0,-1.000-3.000-2,1.000-2.000 1,13.000-3.000-4,29.000 1.000-6,28.000-1.000-4,28.000 1.000-6,4.000-1.000-5,-18.000 1.000-2,-19.000-1.000-4,-18.000 1.000-2,-12.000-6.000-2,-3.000-8.000 2,-3.000-10.000 2,-2.000-9.000 1,-6.000-9.000 0,-6.000-5.000-1,-6.000-7.000-3,-6.000-5.000-2,-21.000 2.000-1,-34.000 13.000-2,-35.000 12.000-1,-33.000 13.000-2,-23.000 6.000 0,-9.000 0.000 0,-10.000 0.000 2,-8.000 0.000 0</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4"/>
    </inkml:context>
    <inkml:brush xml:id="br0">
      <inkml:brushProperty name="width" value="0.034318994730711" units="cm"/>
      <inkml:brushProperty name="height" value="0.034318994730711" units="cm"/>
      <inkml:brushProperty name="color" value="#f2395b"/>
      <inkml:brushProperty name="ignorePressure" value="0"/>
    </inkml:brush>
  </inkml:definitions>
  <inkml:trace contextRef="#ctx0" brushRef="#br0">46900.000 21800.000 641,'-46.000'-18.000'32,"10.000"17.000"2,10.000 15.000 1,9.000 16.000 1,6.000 21.000-1,3.000 29.000-3,3.000 28.000-5,4.000 28.000-2,2.000 24.000-5,4.000 23.000-3,3.000 22.000-4,3.000 22.000-4,3.000 19.000-1,3.000 20.000 1,3.000 18.000 2,4.000 20.000 0,-3.000 16.000-7,-5.000 16.000-13,-7.000 15.000-16,-5.000 17.000-14,-4.000-8.000-7,0.000-27.000 3,0.000-28.000 2,0.000-28.000 1,0.000-42.000 1,0.000-52.000 1,0.000-53.000-1,0.000-53.000 0</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4"/>
    </inkml:context>
    <inkml:brush xml:id="br0">
      <inkml:brushProperty name="width" value="0.0470238700509071" units="cm"/>
      <inkml:brushProperty name="height" value="0.0470238700509071" units="cm"/>
      <inkml:brushProperty name="color" value="#f2395b"/>
      <inkml:brushProperty name="ignorePressure" value="0"/>
    </inkml:brush>
  </inkml:definitions>
  <inkml:trace contextRef="#ctx0" brushRef="#br0">75750.000 40750.000 467,'-2.000'-38.000'93,"-3.000"26.000"-19,-3.000 24.000-19,-2.000 26.000-18,-8.000 18.000-9,-8.000 13.000 2,-10.000 12.000 3,-9.000 13.000 2,-7.000 10.000-2,-3.000 10.000-6,-3.000 10.000-5,-2.000 9.000-6,-6.000 7.000-4,-6.000 7.000-3,-6.000 6.000-3,-6.000 7.000-2,-1.000-3.000-2,7.000-8.000 2,6.000-10.000 1,7.000-9.000 1,8.000-16.000-5,14.000-22.000-8,11.000-22.000-9,14.000-21.000-10,10.000-21.000-10,9.000-19.000-8,10.000-18.000-11,10.000-19.000-9,2.000-7.000 2,-3.000 7.000 10,-3.000 6.000 12,-2.000 7.000 12,0.000-3.000 5,7.000-8.000-4,6.000-10.000-3,7.000-9.000-3</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5"/>
    </inkml:context>
    <inkml:brush xml:id="br0">
      <inkml:brushProperty name="width" value="0.0342488177120686" units="cm"/>
      <inkml:brushProperty name="height" value="0.0342488177120686" units="cm"/>
      <inkml:brushProperty name="color" value="#f2395b"/>
      <inkml:brushProperty name="ignorePressure" value="0"/>
    </inkml:brush>
  </inkml:definitions>
  <inkml:trace contextRef="#ctx0" brushRef="#br0">46750.000 21650.000 642,'-52.000'56.000'67,"-3.000"13.000"-8,-3.000 12.000-9,-2.000 13.000-9,0.000 7.000-7,7.000 4.000-4,6.000 3.000-4,7.000 3.000-4,5.000-5.000-6,7.000-12.000-6,6.000-13.000-7,7.000-12.000-8</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6"/>
    </inkml:context>
    <inkml:brush xml:id="br0">
      <inkml:brushProperty name="width" value="0.0328015722334385" units="cm"/>
      <inkml:brushProperty name="height" value="0.0328015722334385" units="cm"/>
      <inkml:brushProperty name="color" value="#f2395b"/>
      <inkml:brushProperty name="ignorePressure" value="0"/>
    </inkml:brush>
  </inkml:definitions>
  <inkml:trace contextRef="#ctx0" brushRef="#br0">47200.000 21600.000 670,'114.000'115.000'95,"-22.000"-18.000"-20,-22.000-19.000-17,-21.000-18.000-19,-10.000-9.000-13,3.000 4.000-7,3.000 3.000-7,4.000 3.000-6,1.000 3.000-10,0.000 3.000-10,0.000 3.000-10,0.000 4.000-11,-5.000-4.000-8,-9.000-9.000-7,-10.000-10.000-7,-8.000-8.000-7</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6"/>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48875.000 21675.000 333,'157.000'63.000'167,"51.000"46.000"-1,50.000 47.000 1,49.000 47.000 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8"/>
    </inkml:context>
    <inkml:brush xml:id="br0">
      <inkml:brushProperty name="width" value="0.0413351431488991" units="cm"/>
      <inkml:brushProperty name="height" value="0.0413351431488991" units="cm"/>
      <inkml:brushProperty name="color" value="#f2395b"/>
      <inkml:brushProperty name="ignorePressure" value="0"/>
    </inkml:brush>
  </inkml:definitions>
  <inkml:trace contextRef="#ctx0" brushRef="#br0">13500.000 10750.000 532,'-71.000'-66.000'8,"10.000"19.000"6,10.000 19.000 5,9.000 19.000 6,1.000 13.000 1,-6.000 10.000-2,-6.000 10.000-3,-6.000 9.000-1,-6.000 9.000-2,-2.000 9.000-1,-3.000 10.000-1,-3.000 10.000-2,-2.000 11.000-1,0.000 17.000-3,0.000 15.000-2,0.000 16.000-3,4.000 1.000-1,10.000-12.000 0,10.000-13.000 1,9.000-12.000 1,9.000-13.000 0,9.000-12.000 1,10.000-13.000-1,10.000-12.000 0,10.000-9.000 1,13.000-2.000-2,12.000-3.000 1,13.000-3.000-2,9.000-4.000 1,6.000-3.000-2,7.000-3.000 0,6.000-2.000-1,-2.000-3.000 0,-9.000 1.000-1,-10.000-1.000 1,-8.000 1.000-1,-9.000 5.000-3,-6.000 14.000-4,-6.000 11.000-6,-6.000 14.000-5,-9.000 5.000 0,-8.000 1.000 3,-10.000-1.000 5,-9.000 1.000 3,-7.000-3.000 2,-3.000-2.000 1,-3.000-3.000 0,-2.000-3.000 0,6.000-10.000-3,20.000-16.000-5,18.000-15.000-6,20.000-15.000-5,11.000-12.000-1,7.000-6.000 5,6.000-6.000 5,7.000-6.000 5,7.000-10.000 3,9.000-12.000-1,10.000-13.000 1,10.000-12.000-1,2.000-2.000 2,-3.000 9.000 0,-3.000 10.000 2,-2.000 10.000 0,-8.000 7.000 4,-8.000 6.000 4,-10.000 7.000 4,-9.000 6.000 5,-9.000 6.000 3,-5.000 6.000 3,-7.000 7.000 4,-5.000 6.000 2,-6.000 6.000-1,-3.000 6.000-3,-3.000 7.000-3,-2.000 6.000-5,-3.000 6.000-1,1.000 6.000-1,-1.000 7.000 0,1.000 6.000-1,-1.000 4.000-1,1.000 4.000 0,-1.000 3.000 0,1.000 3.000 0,-1.000-1.000-1,1.000-2.000 0,-1.000-3.000-1,1.000-3.000 0,-3.000-4.000 0,-2.000-3.000-1,-3.000-3.000-1,-3.000-2.000-1,-2.000-12.000-12,0.000-19.000-25,0.000-18.000-26,0.000-19.000-25,-2.000-15.000-5,-3.000-8.000 13,-3.000-10.000 14,-2.000-9.000 14,-3.000 1.000 10,1.000 13.000 6,-1.000 12.000 6,1.000 13.000 6</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8"/>
    </inkml:context>
    <inkml:brush xml:id="br0">
      <inkml:brushProperty name="width" value="0.0342158004641533" units="cm"/>
      <inkml:brushProperty name="height" value="0.0342158004641533" units="cm"/>
      <inkml:brushProperty name="color" value="#f2395b"/>
      <inkml:brushProperty name="ignorePressure" value="0"/>
    </inkml:brush>
  </inkml:definitions>
  <inkml:trace contextRef="#ctx0" brushRef="#br0">14100.000 10950.000 642,'68.000'1.000'129,"-11.000"4.000"-31,-14.000 3.000-29,-11.000 3.000-30,-4.000 4.000-21,6.000 7.000-13,7.000 6.000-14,6.000 7.000-14,-1.000 0.000-4,-5.000-2.000 5,-7.000-3.000 3,-5.000-3.000 5,-6.000-2.000-6,-3.000 0.000-15,-3.000 0.000-17,-2.000 0.000-15</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9"/>
    </inkml:context>
    <inkml:brush xml:id="br0">
      <inkml:brushProperty name="width" value="0.0473627634346485" units="cm"/>
      <inkml:brushProperty name="height" value="0.0473627634346485" units="cm"/>
      <inkml:brushProperty name="color" value="#f2395b"/>
      <inkml:brushProperty name="ignorePressure" value="0"/>
    </inkml:brush>
  </inkml:definitions>
  <inkml:trace contextRef="#ctx0" brushRef="#br0">15650.000 11100.000 464,'-68.000'28.000'94,"17.000"6.000"-19,15.000 7.000-17,16.000 6.000-18,7.000 9.000-11,1.000 13.000-2,-1.000 12.000-4,1.000 13.000-2,-1.000 7.000-2,1.000 4.000-1,-1.000 3.000-2,1.000 3.000-1,1.000-4.000-1,3.000-8.000 0,3.000-10.000-2,4.000-9.000-1,4.000-9.000 0,6.000-5.000 0,7.000-7.000 0,6.000-5.000 0,13.000-19.000-5,23.000-27.000-13,22.000-28.000-11,22.000-28.000-12,2.000-20.000-4,-15.000-8.000 2,-15.000-10.000 3,-16.000-9.000 3,-10.000-13.000 2,-3.000-16.000 2,-3.000-15.000 1,-2.000-15.000 2,-11.000 0.000 1,-15.000 20.000 4,-15.000 18.000 3,-16.000 20.000 3,-13.000 14.000 2,-9.000 14.000 3,-10.000 11.000 3,-8.000 14.000 3,-6.000 13.000-1,1.000 16.000-2,-1.000 15.000-3,1.000 17.000-3,2.000 13.000-2,7.000 13.000-2,6.000 12.000-2,7.000 13.000-2,5.000 1.000-2,7.000-9.000-4,6.000-10.000-4,7.000-8.000-3,2.000-8.000-2,1.000-2.000 1,-1.000-3.000 1,1.000-3.000 0</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9"/>
    </inkml:context>
    <inkml:brush xml:id="br0">
      <inkml:brushProperty name="width" value="0.0419213399291039" units="cm"/>
      <inkml:brushProperty name="height" value="0.0419213399291039" units="cm"/>
      <inkml:brushProperty name="color" value="#f2395b"/>
      <inkml:brushProperty name="ignorePressure" value="0"/>
    </inkml:brush>
  </inkml:definitions>
  <inkml:trace contextRef="#ctx0" brushRef="#br0">16350.000 11700.000 524,'51.000'-4.000'3,"4.000"-5.000"4,3.000-7.000 4,3.000-5.000 6,-2.000-1.000 3,-6.000 6.000 5,-6.000 7.000 5,-6.000 6.000 3,-2.000 4.000 2,3.000 4.000 1,3.000 3.000 0,4.000 3.000 0,-3.000 6.000-2,-5.000 9.000-1,-7.000 10.000-3,-5.000 10.000-2,-9.000 8.000-5,-9.000 10.000-5,-10.000 10.000-6,-8.000 9.000-6,-11.000 4.000-4,-8.000 1.000-2,-10.000-1.000-2,-9.000 1.000-2,-5.000-4.000-2,0.000-6.000 0,0.000-6.000-2,0.000-6.000 0,1.000-9.000-1,4.000-8.000 0,3.000-10.000-1,3.000-9.000-1,17.000-9.000 2,31.000-5.000 4,32.000-7.000 4,31.000-5.000 3,15.000-6.000-2,1.000-3.000-6,-1.000-3.000-7,1.000-2.000-6,-1.000-5.000-7,1.000-2.000-6,-1.000-3.000-7,1.000-3.000-6,-9.000-1.000-4,-15.000 4.000 1,-15.000 3.000 0,-16.000 3.000 1</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9"/>
    </inkml:context>
    <inkml:brush xml:id="br0">
      <inkml:brushProperty name="width" value="0.0387944541871548" units="cm"/>
      <inkml:brushProperty name="height" value="0.0387944541871548" units="cm"/>
      <inkml:brushProperty name="color" value="#f2395b"/>
      <inkml:brushProperty name="ignorePressure" value="0"/>
    </inkml:brush>
  </inkml:definitions>
  <inkml:trace contextRef="#ctx0" brushRef="#br0">17600.000 11600.000 567,'4.000'-50.000'8,"10.000"0.000"18,10.000 0.000 17,9.000 0.000 17,10.000 6.000 4,14.000 13.000-10,11.000 12.000-10,14.000 13.000-9,10.000 4.000-7,9.000-3.000-4,10.000-3.000-4,10.000-2.000-5,-1.000 0.000-5,-9.000 7.000-8,-10.000 6.000-9,-8.000 7.000-8,-8.000 0.000-7,-2.000-2.000-9,-3.000-3.000-8,-3.000-3.000-7</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19"/>
    </inkml:context>
    <inkml:brush xml:id="br0">
      <inkml:brushProperty name="width" value="0.0404733791947365" units="cm"/>
      <inkml:brushProperty name="height" value="0.0404733791947365" units="cm"/>
      <inkml:brushProperty name="color" value="#f2395b"/>
      <inkml:brushProperty name="ignorePressure" value="0"/>
    </inkml:brush>
  </inkml:definitions>
  <inkml:trace contextRef="#ctx0" brushRef="#br0">18550.000 10200.000 543,'-22.000'137.000'169,"6.000"26.000"-41,7.000 24.000-42,6.000 26.000-40,3.000 13.000-27,0.000 4.000-10,0.000 3.000-12,0.000 3.000-10,0.000-8.000-10,0.000-19.000-6,0.000-18.000-7,0.000-19.000-6,1.000-26.000-7,4.000-30.000-7,3.000-32.000-5,3.000-30.000-6</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0"/>
    </inkml:context>
    <inkml:brush xml:id="br0">
      <inkml:brushProperty name="width" value="0.0477978624403477" units="cm"/>
      <inkml:brushProperty name="height" value="0.0477978624403477" units="cm"/>
      <inkml:brushProperty name="color" value="#f2395b"/>
      <inkml:brushProperty name="ignorePressure" value="0"/>
    </inkml:brush>
  </inkml:definitions>
  <inkml:trace contextRef="#ctx0" brushRef="#br0">22050.000 10300.000 460,'-25.000'-50.000'17,"0.000"0.000"-2,0.000 0.000-1,0.000 0.000-3,0.000 4.000-1,0.000 10.000-2,0.000 10.000-3,0.000 9.000-2,0.000 4.000 6,0.000 1.000 13,0.000-1.000 12,0.000 1.000 14,-4.000 1.000 3,-5.000 3.000-9,-7.000 3.000-7,-5.000 4.000-8,-6.000 10.000-5,-3.000 19.000-3,-3.000 19.000-4,-2.000 19.000-2,-1.000 10.000-2,3.000 4.000-2,3.000 3.000 0,4.000 3.000-1,2.000 3.000-2,4.000 3.000 0,3.000 3.000-2,3.000 4.000 0,6.000 2.000 0,9.000 4.000 1,10.000 3.000 1,10.000 3.000 2,5.000-1.000 0,4.000-2.000 0,3.000-3.000 1,3.000-3.000 0,7.000-7.000-4,14.000-9.000-5,11.000-10.000-6,14.000-8.000-7,10.000-12.000-3,9.000-12.000 1,10.000-13.000 1,10.000-12.000 1,13.000-19.000-6,19.000-25.000-11,19.000-25.000-12,19.000-25.000-10,-7.000-7.000-3,-31.000 14.000 7,-31.000 11.000 8,-31.000 14.000 6,-16.000 3.000 3,0.000-2.000-2,0.000-3.000-2,0.000-3.000-3</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4"/>
    </inkml:context>
    <inkml:brush xml:id="br0">
      <inkml:brushProperty name="width" value="0.0626669153571129" units="cm"/>
      <inkml:brushProperty name="height" value="0.0626669153571129" units="cm"/>
      <inkml:brushProperty name="color" value="#f2395b"/>
      <inkml:brushProperty name="ignorePressure" value="0"/>
    </inkml:brush>
  </inkml:definitions>
  <inkml:trace contextRef="#ctx0" brushRef="#br0">75850.000 40900.000 351,'21.000'31.000'81,"-5.000"13.000"-13,-7.000 12.000-16,-5.000 13.000-13,-6.000 12.000-10,-3.000 13.000-3,-3.000 12.000-3,-2.000 13.000-3,-5.000 7.000-3,-2.000 4.000-1,-3.000 3.000-2,-3.000 3.000-1,-2.000-2.000-3,0.000-6.000-2,0.000-6.000-4,0.000-6.000-3,1.000-13.000-4,4.000-19.000-4,3.000-18.000-3,3.000-19.000-4,-2.000-16.000-9,-6.000-12.000-14,-6.000-13.000-14,-6.000-12.000-13,-4.000-13.000-1,1.000-12.000 11,-1.000-13.000 11,1.000-12.000 12,1.000-5.000 7,3.000 3.000 4,3.000 3.000 4,4.000 4.000 3,2.000 4.000 7,4.000 6.000 9,3.000 7.000 9,3.000 6.000 8,6.000 6.000 8,9.000 6.000 6,10.000 7.000 6,10.000 6.000 5,8.000 3.000-1,10.000 0.000-9,10.000 0.000-9,9.000 0.000-8,6.000-4.000-9,3.000-5.000-5,3.000-7.000-7,4.000-5.000-5,1.000-6.000-7,0.000-3.000-7,0.000-3.000-7,0.000-2.000-6,-4.000-5.000-3,-5.000-2.000 5,-7.000-3.000 3,-5.000-3.000 4,-4.000-4.000 3,0.000-3.000 4,0.000-3.000 3,0.000-2.000 3,-2.000-5.000 3,-3.000-2.000 2,-3.000-3.000 2,-2.000-3.000 3,-5.000-1.000 2,-2.000 4.000 1,-3.000 3.000 2,-3.000 3.000 1,-2.000 3.000 1,0.000 3.000 0,0.000 3.000-1,0.000 4.000-1,0.000 4.000 4,0.000 6.000 8,0.000 7.000 7,0.000 6.000 9,-2.000 4.000 4,-3.000 4.000-2,-3.000 3.000-1,-2.000 3.000-1,-9.000 14.000 4,-12.000 25.000 10,-13.000 25.000 11,-12.000 25.000 10,-10.000 21.000 0,-6.000 20.000-9,-6.000 18.000-10,-6.000 20.000-9,-1.000 5.000-7,7.000-6.000-6,6.000-6.000-6,7.000-6.000-6,5.000-7.000-4,7.000-6.000-1,6.000-6.000-1,7.000-6.000-1,5.000-12.000-5,7.000-15.000-4,6.000-15.000-7,7.000-16.000-5,7.000-12.000-6,9.000-5.000-6,10.000-7.000-5,10.000-5.000-5,5.000-9.000-4,4.000-9.000-2,3.000-10.000 0,3.000-8.000-2,-4.000-6.000 3,-8.000 1.000 8,-10.000-1.000 8,-9.000 1.000 8,-5.000-1.000 0,0.000 1.000-9,0.000-1.000-9,0.000 1.000-9</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0"/>
    </inkml:context>
    <inkml:brush xml:id="br0">
      <inkml:brushProperty name="width" value="0.0383938737213612" units="cm"/>
      <inkml:brushProperty name="height" value="0.0383938737213612" units="cm"/>
      <inkml:brushProperty name="color" value="#f2395b"/>
      <inkml:brushProperty name="ignorePressure" value="0"/>
    </inkml:brush>
  </inkml:definitions>
  <inkml:trace contextRef="#ctx0" brushRef="#br0">23750.000 10450.000 573,'31.000'-24.000'6,"13.000"4.000"12,12.000 3.000 12,13.000 3.000 13,15.000-1.000 4,19.000-2.000-2,19.000-3.000-4,19.000-3.000-1,19.000-1.000-4,23.000 4.000-3,22.000 3.000-4,22.000 3.000-2,2.000 3.000-7,-15.000 3.000-9,-15.000 3.000-10,-16.000 4.000-10,-12.000 1.000-3,-5.000 0.000 4,-7.000 0.000 3,-5.000 0.000 4,-17.000 0.000-5,-24.000 0.000-10,-26.000 0.000-10,-24.000 0.000-12,-17.000 1.000-9,-5.000 4.000-6,-7.000 3.000-8,-5.000 3.000-8</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1"/>
    </inkml:context>
    <inkml:brush xml:id="br0">
      <inkml:brushProperty name="width" value="0.0309049300849438" units="cm"/>
      <inkml:brushProperty name="height" value="0.0309049300849438" units="cm"/>
      <inkml:brushProperty name="color" value="#f2395b"/>
      <inkml:brushProperty name="ignorePressure" value="0"/>
    </inkml:brush>
  </inkml:definitions>
  <inkml:trace contextRef="#ctx0" brushRef="#br0">23600.000 11050.000 711,'79.000'-68.000'72,"10.000"17.000"-12,10.000 15.000-12,9.000 16.000-12,13.000 12.000-9,20.000 9.000-6,18.000 10.000-6,20.000 10.000-6,13.000 4.000-9,9.000 0.000-15,10.000 0.000-13,10.000 0.000-15,-12.000-4.000-4,-31.000-5.000 6,-31.000-7.000 7,-31.000-5.000 7,-23.000-4.000 1,-11.000 0.000-3,-14.000 0.000-2,-11.000 0.000-3</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1"/>
    </inkml:context>
    <inkml:brush xml:id="br0">
      <inkml:brushProperty name="width" value="0.0332466065883636" units="cm"/>
      <inkml:brushProperty name="height" value="0.0332466065883636" units="cm"/>
      <inkml:brushProperty name="color" value="#f2395b"/>
      <inkml:brushProperty name="ignorePressure" value="0"/>
    </inkml:brush>
  </inkml:definitions>
  <inkml:trace contextRef="#ctx0" brushRef="#br0">24800.000 7150.000 661,'71.000'26.000'108,"-5.000"4.000"-27,-7.000 3.000-26,-5.000 3.000-27,-6.000 3.000-14,-3.000 3.000 1,-3.000 3.000 1,-2.000 4.000 0,-8.000 1.000-10,-8.000 0.000-24,-10.000 0.000-23,-9.000 0.000-22,-10.000-2.000-9,-9.000-3.000 9,-10.000-3.000 6,-8.000-2.000 8</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2"/>
    </inkml:context>
    <inkml:brush xml:id="br0">
      <inkml:brushProperty name="width" value="0.0317353345453739" units="cm"/>
      <inkml:brushProperty name="height" value="0.0317353345453739" units="cm"/>
      <inkml:brushProperty name="color" value="#f2395b"/>
      <inkml:brushProperty name="ignorePressure" value="0"/>
    </inkml:brush>
  </inkml:definitions>
  <inkml:trace contextRef="#ctx0" brushRef="#br0">24550.000 8050.000 693,'46.000'0.000'68,"-5.000"0.000"-14,-7.000 0.000-13,-5.000 0.000-13,-3.000 1.000-8,4.000 4.000-1,3.000 3.000 0,3.000 3.000-1,-2.000 3.000-4,-6.000 3.000-6,-6.000 3.000-5,-6.000 4.000-7,-6.000 2.000-6,-2.000 4.000-3,-3.000 3.000-5,-3.000 3.000-4,-4.000 1.000-4,-3.000 1.000-3,-3.000-1.000-4,-2.000 1.000-3,-5.000-3.000-1,-2.000-2.000 1,-3.000-3.000 2,-3.000-3.000 2,-2.000-6.000 3,0.000-5.000 4,0.000-7.000 5,0.000-5.000 4,0.000-1.000 4,0.000 6.000 3,0.000 7.000 2,0.000 6.000 3,-5.000 7.000 2,-9.000 10.000 2,-10.000 10.000 3,-8.000 9.000 1,-3.000 2.000 2,7.000-2.000 2,6.000-3.000 2,7.000-3.000 1,5.000-4.000 5,7.000-3.000 7,6.000-3.000 6,7.000-2.000 7,4.000-5.000 4,3.000-2.000-1,3.000-3.000 2,4.000-3.000-1,1.000 1.000-2,0.000 6.000-4,0.000 7.000-5,0.000 6.000-5,0.000 3.000-7,0.000 0.000-10,0.000 0.000-10,0.000 0.000-10,4.000-8.000-7,10.000-16.000-5,10.000-15.000-5,9.000-15.000-5,9.000-18.000-1,9.000-19.000 2,10.000-18.000 2,10.000-19.000 3,8.000-12.000 1,10.000-2.000 1,10.000-3.000 1,9.000-3.000 2,1.000 4.000 5,-6.000 13.000 9,-6.000 12.000 9,-6.000 13.000 9,-9.000 10.000 6,-8.000 10.000 5,-10.000 10.000 5,-9.000 9.000 4,-9.000 12.000 3,-5.000 16.000 1,-7.000 15.000 2,-5.000 17.000 1,-8.000 10.000 0,-5.000 6.000-5,-7.000 7.000-3,-5.000 6.000-4,-9.000 1.000-3,-9.000-3.000-4,-10.000-3.000-3,-8.000-2.000-3,-8.000-6.000-5,-2.000-6.000-3,-3.000-6.000-6,-3.000-6.000-3,-1.000-7.000-5,4.000-6.000-2,3.000-6.000-4,3.000-6.000-3,3.000-7.000-2,3.000-6.000 1,3.000-6.000 0,4.000-6.000 0,4.000-10.000 0,6.000-12.000-2,7.000-13.000-2,6.000-12.000-1,7.000-4.000 1,10.000 7.000 5,10.000 6.000 4,9.000 7.000 3,2.000 5.000 6,-2.000 7.000 6,-3.000 6.000 5,-3.000 7.000 6,-2.000 8.000 5,0.000 14.000 5,0.000 11.000 4,0.000 14.000 4,-2.000 5.000-4,-3.000 1.000-10,-3.000-1.000-13,-2.000 1.000-10</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3"/>
    </inkml:context>
    <inkml:brush xml:id="br0">
      <inkml:brushProperty name="width" value="0.0376416593790054" units="cm"/>
      <inkml:brushProperty name="height" value="0.0376416593790054" units="cm"/>
      <inkml:brushProperty name="color" value="#f2395b"/>
      <inkml:brushProperty name="ignorePressure" value="0"/>
    </inkml:brush>
  </inkml:definitions>
  <inkml:trace contextRef="#ctx0" brushRef="#br0">30050.000 8100.000 584,'-188.000'76.000'72,"26.000"4.000"-16,24.000 3.000-15,26.000 3.000-16,15.000 4.000-9,6.000 7.000-4,7.000 6.000-3,6.000 7.000-3,9.000-6.000-1,13.000-15.000 1,12.000-15.000 0,13.000-16.000 2,10.000-10.000 0,10.000-3.000-3,10.000-3.000-2,9.000-2.000-2,9.000-5.000 0,9.000-2.000 1,10.000-3.000 2,10.000-3.000 2,7.000-2.000 0,6.000 0.000-2,7.000 0.000-1,6.000 0.000-1,-1.000 0.000-2,-5.000 0.000 0,-7.000 0.000-1,-5.000 0.000-1,-9.000 4.000 0,-9.000 10.000 0,-10.000 10.000-1,-8.000 9.000-1,-12.000 6.000 0,-12.000 3.000 1,-13.000 3.000 1,-12.000 4.000 0,-7.000-3.000 1,1.000-5.000-1,-1.000-7.000 0,1.000-5.000 0,-3.000-8.000-1,-2.000-5.000 1,-3.000-7.000 0,-3.000-5.000 0,13.000-17.000-1,32.000-24.000-2,31.000-26.000-3,32.000-24.000-2,15.000-9.000-2,0.000 10.000-2,0.000 10.000-2,0.000 9.000-2,-2.000 6.000 2,-3.000 3.000 5,-3.000 3.000 4,-2.000 4.000 5,-3.000 4.000 6,1.000 6.000 4,-1.000 7.000 5,1.000 6.000 6,-3.000 6.000 2,-2.000 6.000-2,-3.000 7.000-1,-3.000 6.000 0,-6.000 3.000 0,-5.000 0.000 6,-7.000 0.000 4,-5.000 0.000 5,-6.000 3.000-4,-3.000 6.000-13,-3.000 7.000-13,-2.000 6.000-12</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3"/>
    </inkml:context>
    <inkml:brush xml:id="br0">
      <inkml:brushProperty name="width" value="0.032651424407959" units="cm"/>
      <inkml:brushProperty name="height" value="0.032651424407959" units="cm"/>
      <inkml:brushProperty name="color" value="#f2395b"/>
      <inkml:brushProperty name="ignorePressure" value="0"/>
    </inkml:brush>
  </inkml:definitions>
  <inkml:trace contextRef="#ctx0" brushRef="#br0">30500.000 8800.000 673,'6.000'-41.000'33,"13.000"19.000"11,12.000 19.000 12,13.000 19.000 12,7.000 13.000-5,4.000 10.000-21,3.000 10.000-22,3.000 9.000-20,-2.000 2.000-12,-6.000-2.000-3,-6.000-3.000-2,-6.000-3.000-3,-6.000-7.000-9,-2.000-9.000-13,-3.000-10.000-14,-3.000-8.000-13</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3"/>
    </inkml:context>
    <inkml:brush xml:id="br0">
      <inkml:brushProperty name="width" value="0.0371952429413795" units="cm"/>
      <inkml:brushProperty name="height" value="0.0371952429413795" units="cm"/>
      <inkml:brushProperty name="color" value="#f2395b"/>
      <inkml:brushProperty name="ignorePressure" value="0"/>
    </inkml:brush>
  </inkml:definitions>
  <inkml:trace contextRef="#ctx0" brushRef="#br0">31800.000 9650.000 591,'-18.000'-47.000'86,"17.000"6.000"-16,15.000 7.000-14,16.000 6.000-14,16.000 4.000-10,20.000 4.000-2,18.000 3.000-3,20.000 3.000-2,11.000 3.000-5,7.000 3.000-7,6.000 3.000-6,7.000 4.000-6,-3.000 1.000-8,-8.000 0.000-7,-10.000 0.000-8,-9.000 0.000-6,-9.000 0.000-8,-5.000 0.000-6,-7.000 0.000-6,-5.000 0.000-6</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3"/>
    </inkml:context>
    <inkml:brush xml:id="br0">
      <inkml:brushProperty name="width" value="0.0397505089640617" units="cm"/>
      <inkml:brushProperty name="height" value="0.0397505089640617" units="cm"/>
      <inkml:brushProperty name="color" value="#f2395b"/>
      <inkml:brushProperty name="ignorePressure" value="0"/>
    </inkml:brush>
  </inkml:definitions>
  <inkml:trace contextRef="#ctx0" brushRef="#br0">32950.000 8000.000 553,'-68.000'9.000'55,"17.000"19.000"1,15.000 19.000 1,16.000 19.000 1,7.000 19.000-4,1.000 23.000-7,-1.000 22.000-7,1.000 22.000-9,1.000 15.000-7,3.000 9.000-8,3.000 10.000-8,4.000 10.000-7,-1.000 7.000-12,-3.000 6.000-11,-3.000 7.000-13,-2.000 6.000-12,-1.000-16.000-3,3.000-37.000 6,3.000-38.000 5,4.000-37.000 7,1.000-24.000 1,0.000-9.000-5,0.000-10.000-6,0.000-8.000-4</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4"/>
    </inkml:context>
    <inkml:brush xml:id="br0">
      <inkml:brushProperty name="width" value="0.0511158816516399" units="cm"/>
      <inkml:brushProperty name="height" value="0.0511158816516399" units="cm"/>
      <inkml:brushProperty name="color" value="#f2395b"/>
      <inkml:brushProperty name="ignorePressure" value="0"/>
    </inkml:brush>
  </inkml:definitions>
  <inkml:trace contextRef="#ctx0" brushRef="#br0">36900.000 8100.000 430,'-25.000'-29.000'5,"0.000"-5.000"10,0.000-7.000 10,0.000-5.000 10,-5.000 0.000 4,-9.000 10.000-2,-10.000 10.000-2,-8.000 9.000-3,-6.000 12.000-3,1.000 16.000-4,-1.000 15.000-4,1.000 17.000-4,-3.000 16.000-2,-2.000 19.000 0,-3.000 19.000 0,-3.000 19.000-1,2.000 10.000 0,10.000 4.000 0,10.000 3.000 0,9.000 3.000 0,7.000-5.000-1,7.000-12.000-2,6.000-13.000-1,7.000-12.000 0,13.000-12.000-7,22.000-8.000-10,22.000-10.000-10,23.000-9.000-10,16.000-18.000-5,13.000-24.000 2,12.000-26.000 3,13.000-24.000 1,7.000-20.000 1,4.000-11.000 0,3.000-14.000 0,3.000-11.000 0,-4.000-3.000 1,-8.000 10.000 5,-10.000 10.000 3,-9.000 9.000 4,-13.000 10.000 5,-16.000 14.000 5,-15.000 11.000 6,-15.000 14.000 5,-17.000 16.000 9,-15.000 22.000 9,-15.000 22.000 12,-16.000 23.000 10,-8.000 10.000 2,0.000 0.000-6,0.000 0.000-7,0.000 0.000-5,1.000-2.000-6,4.000-3.000-5,3.000-3.000-4,3.000-2.000-6,3.000-3.000-2,3.000 1.000-1,3.000-1.000 0,4.000 1.000-2,4.000-4.000 0,6.000-6.000-4,7.000-6.000-2,6.000-6.000-2,6.000-9.000-4,6.000-8.000-5,7.000-10.000-6,6.000-9.000-5,7.000-12.000-3,10.000-11.000 2,10.000-14.000-1,9.000-11.000 1,7.000-18.000 1,7.000-22.000 1,6.000-22.000 1,7.000-21.000 2,-4.000-14.000 1,-12.000-2.000 1,-13.000-3.000 2,-12.000-3.000 2,-13.000 7.000 2,-12.000 19.000 2,-13.000 19.000 3,-12.000 19.000 3,-13.000 13.000 2,-12.000 10.000 2,-13.000 10.000 2,-12.000 9.000 3,-15.000 10.000-1,-15.000 14.000-3,-15.000 11.000-3,-16.000 14.000-2,-16.000 14.000-6,-16.000 20.000-6,-15.000 18.000-8,-15.000 20.000-6,5.000 2.000-7,29.000-12.000-6,28.000-13.000-6,28.000-12.000-6</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5"/>
    </inkml:context>
    <inkml:brush xml:id="br0">
      <inkml:brushProperty name="width" value="0.0492951981723309" units="cm"/>
      <inkml:brushProperty name="height" value="0.0492951981723309" units="cm"/>
      <inkml:brushProperty name="color" value="#f2395b"/>
      <inkml:brushProperty name="ignorePressure" value="0"/>
    </inkml:brush>
  </inkml:definitions>
  <inkml:trace contextRef="#ctx0" brushRef="#br0">34150.000 7700.000 446,'157.000'-43.000'100,"-33.000"17.000"-22,-35.000 15.000-20,-34.000 16.000-21,-16.000 13.000-12,3.000 14.000-3,3.000 11.000-1,4.000 14.000-3,-3.000 11.000-3,-5.000 14.000-2,-7.000 11.000-3,-5.000 14.000-3,-8.000 10.000-1,-5.000 9.000 1,-7.000 10.000 0,-5.000 10.000 0,-12.000 4.000-1,-16.000 0.000-5,-15.000 0.000-4,-15.000 0.000-5,-14.000-4.000-2,-8.000-5.000-1,-10.000-7.000 0,-9.000-5.000 0,-5.000-9.000-1,0.000-9.000 1,0.000-10.000 0,0.000-8.000 1,3.000-11.000 0,6.000-8.000 2,7.000-10.000 2,6.000-9.000 1,7.000-10.000 2,10.000-9.000 2,10.000-10.000 3,9.000-8.000 3,20.000-9.000 4,31.000-6.000 7,32.000-6.000 6,31.000-6.000 7,20.000-6.000 1,9.000-2.000-4,10.000-3.000-4,10.000-3.000-3,25.000-6.000-3,45.000-5.000-1,43.000-7.000-1,45.000-5.000-1,13.000-3.000-5,-16.000 4.000-8,-15.000 3.000-7,-15.000 3.000-8,-31.000 4.000-17,-43.000 7.000-25,-44.000 6.000-25,-43.000 7.000-26</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5"/>
    </inkml:context>
    <inkml:brush xml:id="br0">
      <inkml:brushProperty name="width" value="0.0432001240551472" units="cm"/>
      <inkml:brushProperty name="height" value="0.0432001240551472" units="cm"/>
      <inkml:brushProperty name="color" value="#f2395b"/>
      <inkml:brushProperty name="ignorePressure" value="0"/>
    </inkml:brush>
  </inkml:definitions>
  <inkml:trace contextRef="#ctx0" brushRef="#br0">78650.000 40750.000 509,'-69.000'0.000'53,"13.000"0.000"-4,12.000 0.000-5,13.000 0.000-4,4.000 4.000-4,-3.000 10.000-3,-3.000 10.000-1,-2.000 9.000-4,-3.000 13.000-1,1.000 20.000 0,-1.000 18.000-1,1.000 20.000-1,-1.000 10.000-2,1.000 3.000-4,-1.000 3.000-5,1.000 4.000-4,2.000-4.000-6,7.000-9.000-4,6.000-10.000-5,7.000-8.000-5,7.000-12.000-5,9.000-12.000-4,10.000-13.000-5,10.000-12.000-4,5.000-12.000-5,4.000-8.000-6,3.000-10.000-6,3.000-9.000-5,-1.000-7.000-2,-2.000-3.000 1,-3.000-3.000 1,-3.000-2.000 1</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26"/>
    </inkml:context>
    <inkml:brush xml:id="br0">
      <inkml:brushProperty name="width" value="0.0365652814507484" units="cm"/>
      <inkml:brushProperty name="height" value="0.0365652814507484" units="cm"/>
      <inkml:brushProperty name="color" value="#f2395b"/>
      <inkml:brushProperty name="ignorePressure" value="0"/>
    </inkml:brush>
  </inkml:definitions>
  <inkml:trace contextRef="#ctx0" brushRef="#br0">19250.000 10200.000 601,'14.000'-72.000'7,"28.000"6.000"14,28.000 7.000 13,29.000 6.000 14,4.000 9.000 3,-19.000 13.000-8,-18.000 12.000-7,-19.000 13.000-9,-7.000 9.000-5,7.000 6.000-2,6.000 7.000-3,7.000 6.000-1,4.000 10.000-2,3.000 17.000-1,3.000 15.000-2,4.000 16.000-1,-9.000 9.000-3,-18.000 3.000-5,-19.000 3.000-5,-18.000 4.000-5,-18.000 7.000-2,-16.000 13.000-3,-15.000 12.000-1,-15.000 13.000-3,-15.000 7.000 1,-12.000 4.000 1,-13.000 3.000 3,-12.000 3.000 1,-7.000-4.000 2,1.000-8.000 1,-1.000-10.000 0,1.000-9.000 1,2.000-12.000 2,7.000-11.000 3,6.000-14.000 4,7.000-11.000 3,19.000-18.000 3,35.000-22.000 4,35.000-22.000 3,34.000-21.000 4,38.000-21.000-1,45.000-19.000-3,43.000-18.000-4,45.000-19.000-3,33.000-16.000-5,26.000-12.000-4,24.000-13.000-5,26.000-12.000-4,5.000-2.000-7,-11.000 9.000-10,-14.000 10.000-9,-11.000 10.000-10,-29.000 11.000-5,-44.000 17.000 0,-43.000 15.000 0,-44.000 16.000-1</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0"/>
    </inkml:context>
    <inkml:brush xml:id="br0">
      <inkml:brushProperty name="width" value="0.0403488241136074" units="cm"/>
      <inkml:brushProperty name="height" value="0.0403488241136074" units="cm"/>
      <inkml:brushProperty name="color" value="#f2395b"/>
      <inkml:brushProperty name="ignorePressure" value="0"/>
    </inkml:brush>
  </inkml:definitions>
  <inkml:trace contextRef="#ctx0" brushRef="#br0">89900.000 40100.000 545,'-46.000'-2.000'4,"10.000"-3.000"7,10.000-3.000 8,9.000-2.000 8,13.000-5.000 3,20.000-2.000 0,18.000-3.000 0,20.000-3.000-2,17.000-1.000 0,20.000 4.000-4,18.000 3.000-3,20.000 3.000-2,13.000 1.000-3,9.000 1.000-1,10.000-1.000-2,10.000 1.000-2,4.000 2.000-1,0.000 7.000-2,0.000 6.000-1,0.000 7.000-1,1.000 0.000-1,4.000-2.000 0,3.000-3.000 0,3.000-3.000 0,4.000-6.000-1,7.000-5.000-1,6.000-7.000-3,7.000-5.000-1,0.000-4.000-1,-2.000 0.000 4,-3.000 0.000 1,-3.000 0.000 3,-7.000 1.000 2,-9.000 4.000-2,-10.000 3.000 1,-8.000 3.000-1,-11.000 3.000 0,-8.000 3.000-1,-10.000 3.000 0,-9.000 4.000-1,-10.000 1.000 0,-9.000 0.000-1,-10.000 0.000 0,-8.000 0.000 0,-11.000 1.000-1,-8.000 4.000-2,-10.000 3.000-1,-9.000 3.000-2,-7.000-1.000 0,-3.000-2.000-2,-3.000-3.000 1,-2.000-3.000 0,-14.000-4.000-15,-21.000-3.000-25,-22.000-3.000-28,-22.000-2.000-26</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4"/>
    </inkml:context>
    <inkml:brush xml:id="br0">
      <inkml:brushProperty name="width" value="0.0416882038116455" units="cm"/>
      <inkml:brushProperty name="height" value="0.0416882038116455" units="cm"/>
      <inkml:brushProperty name="color" value="#f2395b"/>
      <inkml:brushProperty name="ignorePressure" value="0"/>
    </inkml:brush>
  </inkml:definitions>
  <inkml:trace contextRef="#ctx0" brushRef="#br0">63300.000 24400.000 527,'-22.000'-29.000'4,"6.000"-5.000"7,7.000-7.000 8,6.000-5.000 6,3.000 6.000 7,0.000 23.000 5,0.000 22.000 5,0.000 22.000 4,-2.000 18.000 0,-3.000 16.000-6,-3.000 15.000-6,-2.000 17.000-6,-5.000 8.000-4,-2.000 4.000-4,-3.000 3.000-4,-3.000 3.000-5,-2.000 3.000-1,0.000 3.000-2,0.000 3.000-1,0.000 4.000-1,0.000-1.000-1,0.000-3.000-4,0.000-3.000-1,0.000-2.000-3,1.000-6.000 0,4.000-6.000-1,3.000-6.000 1,3.000-6.000 0,3.000-10.000-3,3.000-12.000-7,3.000-13.000-6,4.000-12.000-7,2.000-18.000-9,4.000-21.000-11,3.000-22.000-11,3.000-22.000-11,1.000-8.000-1,1.000 6.000 10,-1.000 7.000 11,1.000 6.000 10</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4"/>
    </inkml:context>
    <inkml:brush xml:id="br0">
      <inkml:brushProperty name="width" value="0.0410184599459171" units="cm"/>
      <inkml:brushProperty name="height" value="0.0410184599459171" units="cm"/>
      <inkml:brushProperty name="color" value="#f2395b"/>
      <inkml:brushProperty name="ignorePressure" value="0"/>
    </inkml:brush>
  </inkml:definitions>
  <inkml:trace contextRef="#ctx0" brushRef="#br0">63200.000 24100.000 536,'23.000'-25.000'0,"-3.000"0.000"0,-3.000 0.000 0,-2.000 0.000 0,2.000-2.000 5,9.000-3.000 9,10.000-3.000 10,10.000-2.000 9,7.000 0.000 6,6.000 7.000 0,7.000 6.000 0,6.000 7.000 0,-2.000 5.000-1,-9.000 7.000-5,-10.000 6.000-4,-8.000 7.000-5,-9.000 7.000-3,-6.000 9.000-3,-6.000 10.000-4,-6.000 10.000-3,-9.000 8.000-3,-8.000 10.000-4,-10.000 10.000-4,-9.000 9.000-3,-12.000 9.000-3,-11.000 9.000-2,-14.000 10.000-3,-11.000 10.000-2,-7.000 2.000 0,0.000-3.000-1,0.000-3.000 0,0.000-2.000 1,1.000-11.000 0,4.000-15.000 0,3.000-15.000-1,3.000-16.000 1,10.000-18.000 2,20.000-18.000 5,18.000-19.000 6,20.000-18.000 4,19.000-15.000 2,22.000-9.000 0,22.000-10.000-2,23.000-8.000 0,10.000-3.000-1,0.000 7.000-1,0.000 6.000 0,0.000 7.000-2,-7.000 7.000 1,-11.000 9.000 2,-14.000 10.000 0,-11.000 10.000 2,-12.000 14.000 1,-9.000 23.000 1,-10.000 22.000 3,-8.000 22.000 1,-15.000 13.000 1,-19.000 7.000 0,-18.000 6.000-1,-19.000 7.000 1,-12.000-1.000-1,-2.000-6.000-2,-3.000-6.000-1,-3.000-6.000 0,1.000-6.000-1,6.000-2.000 0,7.000-3.000 1,6.000-3.000 1,4.000-7.000-4,4.000-9.000-6,3.000-10.000-9,3.000-8.000-6,10.000-12.000-11,20.000-12.000-12,18.000-13.000-13,20.000-12.000-13,8.000-9.000-3,1.000-2.000 6,-1.000-3.000 5,1.000-3.000 6</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5"/>
    </inkml:context>
    <inkml:brush xml:id="br0">
      <inkml:brushProperty name="width" value="0.0466043055057526" units="cm"/>
      <inkml:brushProperty name="height" value="0.0466043055057526" units="cm"/>
      <inkml:brushProperty name="color" value="#f2395b"/>
      <inkml:brushProperty name="ignorePressure" value="0"/>
    </inkml:brush>
  </inkml:definitions>
  <inkml:trace contextRef="#ctx0" brushRef="#br0">65000.000 25600.000 472,'68.000'-69.000'4,"-11.000"13.000"8,-14.000 12.000 9,-11.000 13.000 8,-15.000 7.000 4,-16.000 4.000 3,-15.000 3.000 1,-15.000 3.000 1,-9.000 3.000-2,1.000 3.000-8,-1.000 3.000-8,1.000 4.000-7,-3.000 5.000-4,-2.000 10.000 0,-3.000 10.000 0,-3.000 9.000 1,-4.000 7.000 0,-3.000 7.000-1,-3.000 6.000 2,-2.000 7.000-1,-1.000 4.000 0,3.000 3.000 0,3.000 3.000 0,4.000 4.000-1,5.000-3.000-1,10.000-5.000-1,10.000-7.000-1,9.000-5.000-1,10.000-8.000-2,14.000-5.000-2,11.000-7.000-2,14.000-5.000-3,11.000-14.000-3,14.000-18.000-6,11.000-19.000-5,14.000-18.000-6,2.000-10.000-4,-6.000 0.000-3,-6.000 0.000-2,-6.000 0.000-4,-9.000 3.000 3,-8.000 6.000 5,-10.000 7.000 5,-9.000 6.000 6,-9.000 9.000 13,-5.000 13.000 21,-7.000 12.000 22,-5.000 13.000 20,-4.000 9.000 6,0.000 6.000-12,0.000 7.000-11,0.000 6.000-11,1.000 4.000-7,4.000 4.000-4,3.000 3.000-3,3.000 3.000-3,1.000-2.000-5,1.000-6.000-5,-1.000-6.000-6,1.000-6.000-6,2.000-7.000-16,7.000-6.000-27,6.000-6.000-28,7.000-6.000-28</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5"/>
    </inkml:context>
    <inkml:brush xml:id="br0">
      <inkml:brushProperty name="width" value="0.0342597626149654" units="cm"/>
      <inkml:brushProperty name="height" value="0.0342597626149654" units="cm"/>
      <inkml:brushProperty name="color" value="#f2395b"/>
      <inkml:brushProperty name="ignorePressure" value="0"/>
    </inkml:brush>
  </inkml:definitions>
  <inkml:trace contextRef="#ctx0" brushRef="#br0">65250.000 23050.000 642,'3.000'-47.000'3,"6.000"6.000"8,7.000 7.000 8,6.000 6.000 7,3.000 6.000 2,0.000 6.000-2,0.000 7.000-3,0.000 6.000-2,6.000 3.000 0,13.000 0.000 0,12.000 0.000 3,13.000 0.000 0,4.000 6.000 1,-3.000 13.000-3,-3.000 12.000-3,-2.000 13.000-1,-11.000 9.000-4,-15.000 6.000-6,-15.000 7.000-3,-16.000 6.000-6,-16.000 4.000-5,-16.000 4.000-6,-15.000 3.000-5,-15.000 3.000-6,-12.000 1.000-2,-6.000 1.000 1,-6.000-1.000 1,-6.000 1.000 1,-1.000-9.000-1,7.000-15.000-3,6.000-15.000-2,7.000-16.000-4,7.000-10.000 3,9.000-3.000 6,10.000-3.000 7,10.000-2.000 6,18.000-11.000 10,28.000-15.000 13,28.000-15.000 13,29.000-16.000 13,13.000-4.000 3,1.000 10.000-6,-1.000 10.000-6,1.000 9.000-6,-4.000 6.000-7,-6.000 3.000-8,-6.000 3.000-8,-6.000 4.000-8,-6.000 1.000-8,-2.000 0.000-8,-3.000 0.000-9,-3.000 0.000-7</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5"/>
    </inkml:context>
    <inkml:brush xml:id="br0">
      <inkml:brushProperty name="width" value="0.0262527596205473" units="cm"/>
      <inkml:brushProperty name="height" value="0.0262527596205473" units="cm"/>
      <inkml:brushProperty name="color" value="#f2395b"/>
      <inkml:brushProperty name="ignorePressure" value="0"/>
    </inkml:brush>
  </inkml:definitions>
  <inkml:trace contextRef="#ctx0" brushRef="#br0">66000.000 23500.000 838,'70.000'-68.000'26,"-9.000"17.000"-1,-10.000 15.000-2,-8.000 16.000-1,0.000 5.000-4,14.000-2.000-2,11.000-3.000-3,14.000-3.000-3,5.000-2.000-4,1.000 0.000-3,-1.000 0.000-6,1.000 0.000-4,-3.000 3.000-3,-2.000 6.000-4,-3.000 7.000-4,-3.000 6.000-2,-9.000 3.000-6,-11.000 0.000-7,-14.000 0.000-6,-11.000 0.000-7</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5"/>
    </inkml:context>
    <inkml:brush xml:id="br0">
      <inkml:brushProperty name="width" value="0.0394868329167366" units="cm"/>
      <inkml:brushProperty name="height" value="0.0394868329167366" units="cm"/>
      <inkml:brushProperty name="color" value="#f2395b"/>
      <inkml:brushProperty name="ignorePressure" value="0"/>
    </inkml:brush>
  </inkml:definitions>
  <inkml:trace contextRef="#ctx0" brushRef="#br0">66800.000 22150.000 557,'-46.000'-46.000'6,"10.000"10.000"14,10.000 10.000 12,9.000 9.000 14,6.000 10.000 4,3.000 14.000-3,3.000 11.000-4,4.000 14.000-3,2.000 14.000-5,4.000 20.000-5,3.000 18.000-5,3.000 20.000-5,-1.000 13.000-5,-2.000 9.000-2,-3.000 10.000-2,-3.000 10.000-4,-2.000 5.000-5,0.000 4.000-8,0.000 3.000-9,0.000 3.000-9,-2.000-13.000-12,-3.000-28.000-18,-3.000-28.000-16,-2.000-27.000-17</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7"/>
    </inkml:context>
    <inkml:brush xml:id="br0">
      <inkml:brushProperty name="width" value="0.0395272448658943" units="cm"/>
      <inkml:brushProperty name="height" value="0.0395272448658943" units="cm"/>
      <inkml:brushProperty name="color" value="#f2395b"/>
      <inkml:brushProperty name="ignorePressure" value="0"/>
    </inkml:brush>
  </inkml:definitions>
  <inkml:trace contextRef="#ctx0" brushRef="#br0">67050.000 24900.000 556,'7.000'-47.000'102,"17.000"6.000"-20,15.000 7.000-22,16.000 6.000-20,12.000 4.000-11,9.000 4.000-1,10.000 3.000 0,10.000 3.000-1,2.000 4.000-4,-3.000 7.000-7,-3.000 6.000-8,-2.000 7.000-7,-8.000 4.000-8,-8.000 3.000-6,-10.000 3.000-6,-9.000 4.000-7,-7.000-1.000-3,-3.000-3.000 1,-3.000-3.000 0,-2.000-2.000 1</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47"/>
    </inkml:context>
    <inkml:brush xml:id="br0">
      <inkml:brushProperty name="width" value="0.04403230920434" units="cm"/>
      <inkml:brushProperty name="height" value="0.04403230920434" units="cm"/>
      <inkml:brushProperty name="color" value="#f2395b"/>
      <inkml:brushProperty name="ignorePressure" value="0"/>
    </inkml:brush>
  </inkml:definitions>
  <inkml:trace contextRef="#ctx0" brushRef="#br0">67750.000 23950.000 499,'-46.000'6.000'54,"10.000"13.000"2,10.000 12.000 2,9.000 13.000 1,4.000 9.000-4,1.000 6.000-7,-1.000 7.000-8,1.000 6.000-8,1.000 6.000-6,3.000 6.000-3,3.000 7.000-4,4.000 6.000-4,-3.000 9.000-4,-5.000 13.000-7,-7.000 12.000-4,-5.000 13.000-7,-4.000 1.000-8,0.000-9.000-10,0.000-10.000-11,0.000-8.000-9,3.000-12.000-6,6.000-12.000 2,7.000-13.000 2,6.000-12.000 1</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8"/>
    </inkml:context>
    <inkml:brush xml:id="br0">
      <inkml:brushProperty name="width" value="0.0508899427950382" units="cm"/>
      <inkml:brushProperty name="height" value="0.0508899427950382" units="cm"/>
      <inkml:brushProperty name="color" value="#f2395b"/>
      <inkml:brushProperty name="ignorePressure" value="0"/>
    </inkml:brush>
  </inkml:definitions>
  <inkml:trace contextRef="#ctx0" brushRef="#br0">41850.000 42750.000 432,'90.000'-2.000'80,"-18.000"-3.000"-17,-19.000-3.000-16,-18.000-2.000-17,-10.000 0.000-9,0.000 7.000-3,0.000 6.000-2,0.000 7.000-2,-4.000 7.000-2,-5.000 9.000-2,-7.000 10.000-1,-5.000 10.000-1,-4.000 4.000-1,0.000 0.000 0,0.000 0.000 0,0.000 0.000 0,-2.000-2.000-1,-3.000-3.000-2,-3.000-3.000-1,-2.000-2.000-2,2.000-12.000-2,9.000-19.000-2,10.000-18.000-3,10.000-19.000-2,7.000-15.000-2,6.000-8.000-4,7.000-10.000-2,6.000-9.000-4,3.000-4.000 0,0.000 4.000 2,0.000 3.000 2,0.000 3.000 3,-4.000 6.000 2,-5.000 9.000 2,-7.000 10.000 3,-5.000 10.000 2,-4.000 4.000 3,0.000 0.000 4,0.000 0.000 2,0.000 0.000 5,-5.000 9.000 7,-9.000 19.000 11,-10.000 19.000 13,-8.000 19.000 11,-6.000 10.000 1,1.000 4.000-9,-1.000 3.000-11,1.000 3.000-8,1.000-2.000-7,3.000-6.000-3,3.000-6.000-2,4.000-6.000-2,7.000-6.000-6,13.000-2.000-8,12.000-3.000-8,13.000-3.000-10,6.000-7.000-2,0.000-9.000 1,0.000-10.000 1,0.000-8.000 2,-2.000-9.000 1,-3.000-6.000 2,-3.000-6.000 0,-2.000-6.000 1,-5.000-9.000 0,-2.000-8.000 1,-3.000-10.000 0,-3.000-9.000 0,-4.000-12.000 3,-3.000-11.000 3,-3.000-14.000 3,-2.000-11.000 5,-5.000-4.000 3,-2.000 6.000 2,-3.000 7.000 2,-3.000 6.000 3,-4.000 7.000 1,-3.000 10.000-1,-3.000 10.000-1,-2.000 9.000-1,-6.000 10.000 0,-6.000 14.000 2,-6.000 11.000 1,-6.000 14.000 2,-6.000 10.000-3,-2.000 9.000-6,-3.000 10.000-7,-3.000 10.000-7,-4.000 10.000-4,-3.000 13.000-3,-3.000 12.000-2,-2.000 13.000-3,3.000 4.000-3,14.000-3.000-4,11.000-3.000-5,14.000-2.000-3,5.000-9.000-3,1.000-12.000-2,-1.000-13.000-3,1.000-12.000-1</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5"/>
    </inkml:context>
    <inkml:brush xml:id="br0">
      <inkml:brushProperty name="width" value="0.0466139540076256" units="cm"/>
      <inkml:brushProperty name="height" value="0.0466139540076256" units="cm"/>
      <inkml:brushProperty name="color" value="#f2395b"/>
      <inkml:brushProperty name="ignorePressure" value="0"/>
    </inkml:brush>
  </inkml:definitions>
  <inkml:trace contextRef="#ctx0" brushRef="#br0">79150.000 41000.000 471,'-25.000'-44.000'10,"0.000"13.000"17,0.000 12.000 19,0.000 13.000 19,-2.000 10.000 4,-3.000 10.000-8,-3.000 10.000-9,-2.000 9.000-9,-1.000 7.000-8,3.000 7.000-7,3.000 6.000-6,4.000 7.000-8,2.000 4.000-3,4.000 3.000-3,3.000 3.000-1,3.000 4.000-1,1.000 1.000-2,1.000 0.000 1,-1.000 0.000 0,1.000 0.000 0,2.000-4.000-1,7.000-5.000-3,6.000-7.000-2,7.000-5.000-2,2.000-6.000-3,1.000-3.000-2,-1.000-3.000-2,1.000-2.000-2,-1.000-5.000-1,1.000-2.000-1,-1.000-3.000 0,1.000-3.000 0,-4.000-1.000 0,-6.000 4.000 1,-6.000 3.000 1,-6.000 3.000 0,-10.000 1.000 2,-12.000 1.000-1,-13.000-1.000 2,-12.000 1.000-1,-7.000-1.000-2,1.000 1.000-4,-1.000-1.000-6,1.000 1.000-5</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1"/>
    </inkml:context>
    <inkml:brush xml:id="br0">
      <inkml:brushProperty name="width" value="0.0416148565709591" units="cm"/>
      <inkml:brushProperty name="height" value="0.0416148565709591" units="cm"/>
      <inkml:brushProperty name="color" value="#f2395b"/>
      <inkml:brushProperty name="ignorePressure" value="0"/>
    </inkml:brush>
  </inkml:definitions>
  <inkml:trace contextRef="#ctx0" brushRef="#br0">70500.000 23850.000 528,'-4.000'-68.000'39,"-5.000"17.000"-2,-7.000 15.000-2,-5.000 16.000-2,-8.000 9.000-3,-5.000 3.000-3,-7.000 3.000-3,-5.000 4.000-3,-4.000 4.000-2,0.000 6.000-1,0.000 7.000 0,0.000 6.000-1,0.000 4.000-1,0.000 4.000 0,0.000 3.000-2,0.000 3.000 0,1.000 4.000-1,4.000 7.000-1,3.000 6.000-1,3.000 7.000-1,6.000 4.000-1,9.000 3.000-2,10.000 3.000-1,10.000 4.000-1,7.000-3.000-2,6.000-5.000 1,7.000-7.000 0,6.000-5.000 0,12.000-3.000-1,19.000 4.000-1,19.000 3.000-2,19.000 3.000 0,5.000-4.000-2,-5.000-8.000 0,-7.000-10.000-1,-5.000-9.000 0,-9.000-5.000 0,-9.000 0.000 0,-10.000 0.000 0,-8.000 0.000 1,-11.000 3.000 0,-8.000 6.000 2,-10.000 7.000 0,-9.000 6.000 0,-10.000 4.000 2,-9.000 4.000 0,-10.000 3.000 0,-8.000 3.000 1,-9.000-1.000 0,-6.000-2.000-1,-6.000-3.000 0,-6.000-3.000-1,-7.000-2.000-2,-6.000 0.000-2,-6.000 0.000-2,-6.000 0.000-2,1.000-5.000-1,9.000-9.000-1,10.000-10.000-1,10.000-8.000 1,4.000-8.000-4,0.000-2.000-4,0.000-3.000-5,0.000-3.000-4,4.000-6.000-5,10.000-5.000-3,10.000-7.000-4,9.000-5.000-4,4.000-4.000-3,1.000 0.000 1,-1.000 0.000-1,1.000 0.000-1</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1"/>
    </inkml:context>
    <inkml:brush xml:id="br0">
      <inkml:brushProperty name="width" value="0.0407942980527878" units="cm"/>
      <inkml:brushProperty name="height" value="0.0407942980527878" units="cm"/>
      <inkml:brushProperty name="color" value="#f2395b"/>
      <inkml:brushProperty name="ignorePressure" value="0"/>
    </inkml:brush>
  </inkml:definitions>
  <inkml:trace contextRef="#ctx0" brushRef="#br0">71100.000 22550.000 539,'95.000'-22.000'64,"-9.000"6.000"-2,-10.000 7.000-2,-8.000 6.000-3,-11.000 9.000-5,-8.000 13.000-8,-10.000 12.000-7,-9.000 13.000-9,-7.000 7.000-6,-3.000 4.000-6,-3.000 3.000-5,-2.000 3.000-5,-11.000 3.000-4,-15.000 3.000-6,-15.000 3.000-4,-16.000 4.000-4,-10.000-1.000-3,-3.000-3.000-4,-3.000-3.000-2,-2.000-2.000-4,-3.000-6.000 1,1.000-6.000 2,-1.000-6.000 4,1.000-6.000 2,4.000-6.000 4,9.000-2.000 4,10.000-3.000 5,10.000-3.000 4,13.000-4.000 5,19.000-3.000 7,19.000-3.000 6,19.000-2.000 7,16.000-5.000 1,17.000-2.000-4,15.000-3.000-3,16.000-3.000-4,2.000-4.000-6,-8.000-3.000-6,-10.000-3.000-6,-9.000-2.000-6,-9.000-1.000-8,-5.000 3.000-7,-7.000 3.000-7,-5.000 4.000-7,-8.000 1.000-4,-5.000 0.000-1,-7.000 0.000 0,-5.000 0.000-1</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1"/>
    </inkml:context>
    <inkml:brush xml:id="br0">
      <inkml:brushProperty name="width" value="0.0388831309974194" units="cm"/>
      <inkml:brushProperty name="height" value="0.0388831309974194" units="cm"/>
      <inkml:brushProperty name="color" value="#f2395b"/>
      <inkml:brushProperty name="ignorePressure" value="0"/>
    </inkml:brush>
  </inkml:definitions>
  <inkml:trace contextRef="#ctx0" brushRef="#br0">72100.000 22950.000 565,'51.000'-22.000'67,"4.000"6.000"0,3.000 7.000-1,3.000 6.000 0,1.000 3.000-6,1.000 0.000-14,-1.000 0.000-12,1.000 0.000-14,-4.000 4.000-11,-6.000 10.000-13,-6.000 10.000-12,-6.000 9.000-12,-6.000 1.000-13,-2.000-6.000-14,-3.000-6.000-15,-3.000-6.000-14</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2"/>
    </inkml:context>
    <inkml:brush xml:id="br0">
      <inkml:brushProperty name="width" value="0.0313495546579361" units="cm"/>
      <inkml:brushProperty name="height" value="0.0313495546579361" units="cm"/>
      <inkml:brushProperty name="color" value="#f2395b"/>
      <inkml:brushProperty name="ignorePressure" value="0"/>
    </inkml:brush>
  </inkml:definitions>
  <inkml:trace contextRef="#ctx0" brushRef="#br0">66500.000 25150.000 701,'54.000'-2.000'135,"10.000"-3.000"-40,10.000-3.000-41,9.000-2.000-40,2.000-1.000-24,-2.000 3.000-10,-3.000 3.000-10,-3.000 4.000-9,-7.000-1.000-6,-9.000-3.000-4,-10.000-3.000-2,-8.000-2.000-4</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2"/>
    </inkml:context>
    <inkml:brush xml:id="br0">
      <inkml:brushProperty name="width" value="0.0333383306860924" units="cm"/>
      <inkml:brushProperty name="height" value="0.0333383306860924" units="cm"/>
      <inkml:brushProperty name="color" value="#f2395b"/>
      <inkml:brushProperty name="ignorePressure" value="0"/>
    </inkml:brush>
  </inkml:definitions>
  <inkml:trace contextRef="#ctx0" brushRef="#br0">67550.000 23950.000 659,'-22.000'-16.000'28,"6.000"19.000"8,7.000 19.000 6,6.000 19.000 8,1.000 16.000-2,-3.000 17.000-9,-3.000 15.000-9,-2.000 16.000-9,-3.000-1.000-6,1.000-15.000-2,-1.000-15.000-3,1.000-16.000-1,-1.000-7.000-16,1.000 4.000-27,-1.000 3.000-28,1.000 3.000-27</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4"/>
    </inkml:context>
    <inkml:brush xml:id="br0">
      <inkml:brushProperty name="width" value="0.0436493791639805" units="cm"/>
      <inkml:brushProperty name="height" value="0.0436493791639805" units="cm"/>
      <inkml:brushProperty name="color" value="#f2395b"/>
      <inkml:brushProperty name="ignorePressure" value="0"/>
    </inkml:brush>
  </inkml:definitions>
  <inkml:trace contextRef="#ctx0" brushRef="#br0">73950.000 24450.000 504,'-38.000'0.000'11,"26.000"0.000"23,24.000 0.000 22,26.000 0.000 23,15.000-4.000 3,6.000-5.000-15,7.000-7.000-14,6.000-5.000-16,10.000-4.000-11,17.000 0.000-4,15.000 0.000-7,16.000 0.000-5,2.000 3.000-6,-8.000 6.000-8,-10.000 7.000-5,-9.000 6.000-8,-10.000 4.000-3,-9.000 4.000-1,-10.000 3.000-2,-8.000 3.000 0,-9.000 1.000-2,-6.000 1.000-1,-6.000-1.000 0,-6.000 1.000-1</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4"/>
    </inkml:context>
    <inkml:brush xml:id="br0">
      <inkml:brushProperty name="width" value="0.0433044843375683" units="cm"/>
      <inkml:brushProperty name="height" value="0.0433044843375683" units="cm"/>
      <inkml:brushProperty name="color" value="#f2395b"/>
      <inkml:brushProperty name="ignorePressure" value="0"/>
    </inkml:brush>
  </inkml:definitions>
  <inkml:trace contextRef="#ctx0" brushRef="#br0">75000.000 23700.000 508,'-69.000'4.000'23,"13.000"10.000"17,12.000 10.000 16,13.000 9.000 17,9.000 12.000 1,6.000 16.000-14,7.000 15.000-15,6.000 17.000-14,1.000 11.000-8,-3.000 10.000-2,-3.000 10.000-3,-2.000 9.000-2,-6.000 9.000-6,-6.000 9.000-9,-6.000 10.000-8,-6.000 10.000-10,-1.000-3.000-9,7.000-11.000-10,6.000-14.000-8,7.000-11.000-10,4.000-20.000-1,3.000-24.000 5,3.000-26.000 6,4.000-24.000 5,1.000-13.000 3,0.000 0.000 0,0.000 0.000 2,0.000 0.000-1</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5"/>
    </inkml:context>
    <inkml:brush xml:id="br0">
      <inkml:brushProperty name="width" value="0.0503265559673309" units="cm"/>
      <inkml:brushProperty name="height" value="0.0503265559673309" units="cm"/>
      <inkml:brushProperty name="color" value="#f2395b"/>
      <inkml:brushProperty name="ignorePressure" value="0"/>
    </inkml:brush>
  </inkml:definitions>
  <inkml:trace contextRef="#ctx0" brushRef="#br0">76750.000 23300.000 437,'68.000'-44.000'52,"-11.000"13.000"-5,-14.000 12.000-5,-11.000 13.000-6,-1.000 10.000-5,13.000 10.000-1,12.000 10.000-3,13.000 9.000-3,6.000 4.000-2,0.000 1.000-3,0.000-1.000-4,0.000 1.000-2,-5.000-1.000-3,-9.000 1.000 1,-10.000-1.000-1,-8.000 1.000-1,-9.000-1.000-3,-6.000 1.000-5,-6.000-1.000-7,-6.000 1.000-5,-9.000 2.000-4,-8.000 7.000 1,-10.000 6.000-1,-9.000 7.000-1,-15.000 5.000 2,-18.000 7.000 0,-19.000 6.000 3,-18.000 7.000 0,-12.000 4.000 2,-3.000 3.000 0,-3.000 3.000 1,-2.000 4.000 1,-3.000-1.000 0,1.000-3.000 1,-1.000-3.000 0,1.000-2.000 2,4.000-6.000 0,9.000-6.000 2,10.000-6.000 0,10.000-6.000 1,7.000-6.000 2,6.000-2.000 2,7.000-3.000 2,6.000-3.000 2,7.000-4.000 2,10.000-3.000 3,10.000-3.000 3,9.000-2.000 2,10.000-6.000 1,14.000-6.000-1,11.000-6.000-1,14.000-6.000-1,13.000-7.000 0,16.000-6.000-1,15.000-6.000-2,17.000-6.000 0,10.000-7.000-3,6.000-6.000-3,7.000-6.000-3,6.000-6.000-4,-1.000-2.000-4,-5.000 3.000-5,-7.000 3.000-5,-5.000 4.000-4,-8.000 1.000-6,-5.000 0.000-5,-7.000 0.000-4,-5.000 0.000-6,-6.000-2.000-1,-3.000-3.000 2,-3.000-3.000 2,-2.000-2.000 3,-8.000-5.000 2,-8.000-2.000 1,-10.000-3.000 3,-9.000-3.000 1,-5.000-2.000 4,0.000 0.000 6,0.000 0.000 5,0.000 0.000 6,0.000 1.000 6,0.000 4.000 5,0.000 3.000 5,0.000 3.000 5,-4.000 12.000 13,-5.000 22.000 18,-7.000 22.000 19,-5.000 23.000 19,-6.000 13.000 2,-3.000 6.000-16,-3.000 7.000-15,-2.000 6.000-15,-3.000-1.000-11,1.000-5.000-7,-1.000-7.000-6,1.000-5.000-6,-3.000 0.000-4,-2.000 10.000-1,-3.000 10.000-1,-3.000 9.000-1,10.000-15.000-9,26.000-36.000-18,24.000-39.000-18,26.000-36.000-18,10.000-26.000-4,-3.000-12.000 12,-3.000-13.000 9,-2.000-12.000 12,-5.000-4.000 4,-2.000 7.000-2,-3.000 6.000-2,-3.000 7.000-1,-6.000 8.000 3,-5.000 14.000 11,-7.000 11.000 9,-5.000 14.000 10,-8.000 14.000 13,-5.000 20.000 17,-7.000 18.000 17,-5.000 20.000 17,-4.000 16.000 4,0.000 16.000-9,0.000 15.000-8,0.000 17.000-9,0.000 5.000-7,0.000-3.000-4,0.000-3.000-4,0.000-2.000-5,0.000-3.000-4,0.000 1.000-5,0.000-1.000-6,0.000 1.000-3,0.000-4.000-8,0.000-6.000-6,0.000-6.000-8,0.000-6.000-8,-2.000-7.000-8,-3.000-6.000-9,-3.000-6.000-11,-2.000-6.000-9</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5"/>
    </inkml:context>
    <inkml:brush xml:id="br0">
      <inkml:brushProperty name="width" value="0.0397513657808304" units="cm"/>
      <inkml:brushProperty name="height" value="0.0397513657808304" units="cm"/>
      <inkml:brushProperty name="color" value="#f2395b"/>
      <inkml:brushProperty name="ignorePressure" value="0"/>
    </inkml:brush>
  </inkml:definitions>
  <inkml:trace contextRef="#ctx0" brushRef="#br0">78650.000 22250.000 553,'29.000'-46.000'6,"10.000"10.000"14,10.000 10.000 12,9.000 9.000 13,2.000 9.000 6,-2.000 9.000-2,-3.000 10.000-1,-3.000 10.000-2,-6.000 8.000-4,-5.000 10.000-8,-7.000 10.000-6,-5.000 9.000-7,-6.000 4.000-7,-3.000 1.000-6,-3.000-1.000-6,-2.000 1.000-5,-11.000-1.000-6,-15.000 1.000-2,-15.000-1.000-3,-16.000 1.000-3,-12.000-3.000-2,-5.000-2.000-2,-7.000-3.000-1,-5.000-3.000-1,0.000-6.000-1,10.000-5.000 1,10.000-7.000 1,9.000-5.000 0,6.000-6.000 4,3.000-3.000 7,3.000-3.000 6,4.000-2.000 7,13.000-5.000 8,26.000-2.000 9,24.000-3.000 11,26.000-3.000 9,12.000-2.000 1,0.000 0.000-10,0.000 0.000-8,0.000 0.000-10,-4.000 0.000-9,-5.000 0.000-7,-7.000 0.000-9,-5.000 0.000-9</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5"/>
    </inkml:context>
    <inkml:brush xml:id="br0">
      <inkml:brushProperty name="width" value="0.034355029463768" units="cm"/>
      <inkml:brushProperty name="height" value="0.034355029463768" units="cm"/>
      <inkml:brushProperty name="color" value="#f2395b"/>
      <inkml:brushProperty name="ignorePressure" value="0"/>
    </inkml:brush>
  </inkml:definitions>
  <inkml:trace contextRef="#ctx0" brushRef="#br0">79400.000 22650.000 640,'32.000'-25.000'5,"17.000"0.000"11,15.000 0.000 12,16.000 0.000 10,7.000 1.000 5,1.000 4.000 1,-1.000 3.000 0,1.000 3.000 0,-1.000 1.000-4,1.000 1.000-11,-1.000-1.000-10,1.000 1.000-10,-9.000 2.000-10,-15.000 7.000-11,-15.000 6.000-12,-16.000 7.000-10</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6"/>
    </inkml:context>
    <inkml:brush xml:id="br0">
      <inkml:brushProperty name="width" value="0.0455783903598785" units="cm"/>
      <inkml:brushProperty name="height" value="0.0455783903598785" units="cm"/>
      <inkml:brushProperty name="color" value="#f2395b"/>
      <inkml:brushProperty name="ignorePressure" value="0"/>
    </inkml:brush>
  </inkml:definitions>
  <inkml:trace contextRef="#ctx0" brushRef="#br0">79300.000 41200.000 482,'18.000'-8.000'13,"-11.000"34.000"25,-14.000 35.000 26,-11.000 35.000 24,-9.000 16.000 5,-3.000 1.000-21,-3.000-1.000-18,-2.000 1.000-20,2.000-9.000-11,9.000-15.000-6,10.000-15.000-4,10.000-16.000-5,7.000-18.000-8,6.000-18.000-12,7.000-19.000-12,6.000-18.000-13,10.000-23.000-4,17.000-24.000 2,15.000-26.000 3,16.000-24.000 3,4.000-12.000 3,-6.000 4.000 1,-6.000 3.000 3,-6.000 3.000 1,-12.000 9.000 5,-15.000 16.000 4,-15.000 15.000 5,-16.000 17.000 6,-12.000 13.000 4,-5.000 13.000 5,-7.000 12.000 4,-5.000 13.000 6,-8.000 6.000 1,-5.000 0.000 1,-7.000 0.000 0,-5.000 0.000 0,-1.000 1.000 0,6.000 4.000 0,7.000 3.000 1,6.000 3.000-1,6.000 3.000-7,6.000 3.000-13,7.000 3.000-13,6.000 4.000-15,10.000-3.000-5,17.000-5.000 0,15.000-7.000 0,16.000-5.000 2,7.000-4.000 1,1.000 0.000 3,-1.000 0.000 2,1.000 0.000 3,-7.000 3.000 4,-12.000 6.000 5,-13.000 7.000 6,-12.000 6.000 5,-9.000 6.000 7,-2.000 6.000 7,-3.000 7.000 8,-3.000 6.000 8,-9.000 3.000 6,-11.000 0.000 4,-14.000 0.000 5,-11.000 0.000 5,-4.000 1.000 0,6.000 4.000-2,7.000 3.000-4,6.000 3.000-4,4.000-2.000-2,4.000-6.000-1,3.000-6.000-2,3.000-6.000-2,3.000-4.000-3,3.000 1.000-6,3.000-1.000-5,4.000 1.000-6,7.000 1.000-3,13.000 3.000-2,12.000 3.000-1,13.000 4.000-3,7.000-4.000-3,4.000-9.000-8,3.000-10.000-7,3.000-8.000-6,-1.000-8.000-7,-2.000-2.000-5,-3.000-3.000-4,-3.000-3.000-6,-4.000-6.000-1,-3.000-5.000 1,-3.000-7.000 1,-2.000-5.000 2,-8.000-9.000 4,-8.000-9.000 7,-10.000-10.000 8,-9.000-8.000 8,-5.000-9.000 5,0.000-6.000 3,0.000-6.000 2,0.000-6.000 4,-2.000 1.000 1,-3.000 9.000 1,-3.000 10.000 1,-2.000 10.000 0,-3.000 7.000 2,1.000 6.000 4,-1.000 7.000 4,1.000 6.000 4,-1.000 6.000 7,1.000 6.000 12,-1.000 7.000 11,1.000 6.000 11,-4.000 9.000 4,-6.000 13.000-2,-6.000 12.000-3,-6.000 13.000-1,-2.000 13.000-8,3.000 17.000-11,3.000 15.000-11,4.000 16.000-12,1.000 5.000-10,0.000-2.000-8,0.000-3.000-10,0.000-3.000-8,1.000-9.000-6,4.000-11.000 1,3.000-14.000-1,3.000-11.000 0</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6"/>
    </inkml:context>
    <inkml:brush xml:id="br0">
      <inkml:brushProperty name="width" value="0.044663779437542" units="cm"/>
      <inkml:brushProperty name="height" value="0.044663779437542" units="cm"/>
      <inkml:brushProperty name="color" value="#f2395b"/>
      <inkml:brushProperty name="ignorePressure" value="0"/>
    </inkml:brush>
  </inkml:definitions>
  <inkml:trace contextRef="#ctx0" brushRef="#br0">80100.000 21400.000 492,'-46.000'1.000'11,"10.000"4.000"22,10.000 3.000 22,9.000 3.000 21,9.000 10.000 5,9.000 20.000-14,10.000 18.000-13,10.000 20.000-13,0.000 17.000-11,-5.000 20.000-5,-7.000 18.000-7,-5.000 20.000-7,-8.000 11.000-5,-5.000 7.000-9,-7.000 6.000-6,-5.000 7.000-8,-3.000-17.000-5,4.000-36.000-7,3.000-39.000-4,3.000-36.000-6,-1.000-18.000-7,-2.000 3.000-10,-3.000 3.000-8,-3.000 4.000-10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7"/>
    </inkml:context>
    <inkml:brush xml:id="br0">
      <inkml:brushProperty name="width" value="0.0432476252317429" units="cm"/>
      <inkml:brushProperty name="height" value="0.0432476252317429" units="cm"/>
      <inkml:brushProperty name="color" value="#f2395b"/>
      <inkml:brushProperty name="ignorePressure" value="0"/>
    </inkml:brush>
  </inkml:definitions>
  <inkml:trace contextRef="#ctx0" brushRef="#br0">81050.000 24250.000 508,'96.000'-4.000'91,"-5.000"-5.000"-13,-7.000-7.000-11,-5.000-5.000-13,2.000-4.000-8,13.000 0.000-5,12.000 0.000-5,13.000 0.000-4,4.000 1.000-8,-3.000 4.000-8,-3.000 3.000-9,-2.000 3.000-10,-9.000 4.000-7,-12.000 7.000-7,-13.000 6.000-7,-12.000 7.000-8,-12.000 4.000-3,-8.000 3.000-3,-10.000 3.000-2,-9.000 4.000-2,-7.000 1.000-2,-3.000 0.000 0,-3.000 0.000-2,-2.000 0.000 0</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7"/>
    </inkml:context>
    <inkml:brush xml:id="br0">
      <inkml:brushProperty name="width" value="0.0430013053119183" units="cm"/>
      <inkml:brushProperty name="height" value="0.0430013053119183" units="cm"/>
      <inkml:brushProperty name="color" value="#f2395b"/>
      <inkml:brushProperty name="ignorePressure" value="0"/>
    </inkml:brush>
  </inkml:definitions>
  <inkml:trace contextRef="#ctx0" brushRef="#br0">82150.000 23500.000 511,'-46.000'6.000'11,"10.000"13.000"21,10.000 12.000 22,9.000 13.000 21,4.000 12.000 4,1.000 13.000-16,-1.000 12.000-14,1.000 13.000-16,-1.000 10.000-8,1.000 10.000-3,-1.000 10.000-3,1.000 9.000-2,-3.000 6.000-8,-2.000 3.000-12,-3.000 3.000-14,-3.000 4.000-13,1.000-6.000-4,6.000-11.000 6,7.000-14.000 6,6.000-11.000 5</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8"/>
    </inkml:context>
    <inkml:brush xml:id="br0">
      <inkml:brushProperty name="width" value="0.0461150482296944" units="cm"/>
      <inkml:brushProperty name="height" value="0.0461150482296944" units="cm"/>
      <inkml:brushProperty name="color" value="#f2395b"/>
      <inkml:brushProperty name="ignorePressure" value="0"/>
    </inkml:brush>
  </inkml:definitions>
  <inkml:trace contextRef="#ctx0" brushRef="#br0">84350.000 23450.000 477,'-49.000'-46.000'6,"4.000"10.000"15,3.000 10.000 13,3.000 9.000 14,-2.000 9.000 5,-6.000 9.000-4,-6.000 10.000-3,-6.000 10.000-4,-2.000 8.000-4,3.000 10.000-4,3.000 10.000-5,4.000 9.000-5,5.000 6.000-3,10.000 3.000-4,10.000 3.000-3,9.000 4.000-2,6.000-3.000-3,3.000-5.000-2,3.000-7.000-2,4.000-5.000-1,4.000-6.000-2,6.000-3.000 1,7.000-3.000-1,6.000-2.000 1,6.000-3.000-4,6.000 1.000-4,7.000-1.000-6,6.000 1.000-5,-1.000-1.000-3,-5.000 1.000 0,-7.000-1.000 0,-5.000 1.000-1,-8.000-1.000 1,-5.000 1.000 2,-7.000-1.000 3,-5.000 1.000 3,-12.000 4.000 1,-16.000 9.000 2,-15.000 10.000 1,-15.000 10.000 2,-11.000 0.000 1,-2.000-5.000 1,-3.000-7.000 0,-3.000-5.000 1,-2.000-6.000-1,0.000-3.000-3,0.000-3.000-3,0.000-2.000-2,4.000-5.000-5,10.000-2.000-2,10.000-3.000-5,9.000-3.000-4,10.000-9.000-4,14.000-11.000-6,11.000-14.000-6,14.000-11.000-5</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8"/>
    </inkml:context>
    <inkml:brush xml:id="br0">
      <inkml:brushProperty name="width" value="0.0504679009318352" units="cm"/>
      <inkml:brushProperty name="height" value="0.0504679009318352" units="cm"/>
      <inkml:brushProperty name="color" value="#f2395b"/>
      <inkml:brushProperty name="ignorePressure" value="0"/>
    </inkml:brush>
  </inkml:definitions>
  <inkml:trace contextRef="#ctx0" brushRef="#br0">84900.000 23800.000 435,'18.000'-13.000'11,"-11.000"26.000"23,-14.000 24.000 21,-11.000 26.000 22,-11.000 16.000 5,-5.000 10.000-14,-7.000 10.000-13,-5.000 9.000-13,-1.000 4.000-10,6.000 1.000-4,7.000-1.000-6,6.000 1.000-5,6.000-4.000-3,6.000-6.000-3,7.000-6.000-1,6.000-6.000-3,13.000-15.000-8,23.000-21.000-10,22.000-22.000-13,22.000-22.000-11,8.000-26.000-5,-2.000-27.000 3,-3.000-28.000 1,-3.000-28.000 3,-4.000-20.000 3,-3.000-8.000 1,-3.000-10.000 4,-2.000-9.000 2,-9.000-2.000 3,-12.000 6.000 3,-13.000 7.000 3,-12.000 6.000 3,-9.000 12.000 3,-2.000 19.000 2,-3.000 19.000 3,-3.000 19.000 2,-9.000 13.000 2,-11.000 10.000 0,-14.000 10.000 1,-11.000 9.000 0,-7.000 7.000 1,0.000 7.000 0,0.000 6.000 2,0.000 7.000 0,3.000 5.000-1,6.000 7.000-6,7.000 6.000-5,6.000 7.000-4,4.000 0.000-8,4.000-2.000-8,3.000-3.000-9,3.000-3.000-8</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8"/>
    </inkml:context>
    <inkml:brush xml:id="br0">
      <inkml:brushProperty name="width" value="0.0482327006757259" units="cm"/>
      <inkml:brushProperty name="height" value="0.0482327006757259" units="cm"/>
      <inkml:brushProperty name="color" value="#f2395b"/>
      <inkml:brushProperty name="ignorePressure" value="0"/>
    </inkml:brush>
  </inkml:definitions>
  <inkml:trace contextRef="#ctx0" brushRef="#br0">86050.000 23950.000 456,'-4.000'46.000'55,"-5.000"-5.000"-3,-7.000-7.000-2,-5.000-5.000-4,-6.000-1.000-2,-3.000 6.000-4,-3.000 7.000-4,-2.000 6.000-3,-6.000 9.000-3,-6.000 13.000-4,-6.000 12.000-3,-6.000 13.000-4,-2.000 4.000-2,3.000-3.000-2,3.000-3.000-1,4.000-2.000-1,5.000-6.000-1,10.000-6.000-4,10.000-6.000-2,9.000-6.000-2,10.000-6.000-3,14.000-2.000-5,11.000-3.000-3,14.000-3.000-5,10.000-7.000-2,9.000-9.000-2,10.000-10.000-1,10.000-8.000-2,7.000-8.000-5,6.000-2.000-7,7.000-3.000-7,6.000-3.000-7,-2.000-2.000-2,-9.000 0.000 0,-10.000 0.000 1,-8.000 0.000 2</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8"/>
    </inkml:context>
    <inkml:brush xml:id="br0">
      <inkml:brushProperty name="width" value="0.0499907061457634" units="cm"/>
      <inkml:brushProperty name="height" value="0.0499907061457634" units="cm"/>
      <inkml:brushProperty name="color" value="#f2395b"/>
      <inkml:brushProperty name="ignorePressure" value="0"/>
    </inkml:brush>
  </inkml:definitions>
  <inkml:trace contextRef="#ctx0" brushRef="#br0">86450.000 24350.000 440,'-69.000'-38.000'64,"13.000"26.000"2,12.000 24.000 2,13.000 26.000 3,7.000 19.000-5,4.000 17.000-11,3.000 15.000-11,3.000 16.000-11,-1.000 16.000-8,-2.000 20.000-3,-3.000 18.000-2,-3.000 20.000-4,-2.000 8.000-6,0.000 1.000-11,0.000-1.000-11,0.000 1.000-9,-2.000 5.000-7,-3.000 14.000 0,-3.000 11.000-1,-2.000 14.000 0,0.000-14.000 1,7.000-36.000 6,6.000-39.000 5,7.000-36.000 5,2.000-23.000-7,1.000-6.000-18,-1.000-6.000-19,1.000-6.000-19</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9"/>
    </inkml:context>
    <inkml:brush xml:id="br0">
      <inkml:brushProperty name="width" value="0.039414681494236" units="cm"/>
      <inkml:brushProperty name="height" value="0.039414681494236" units="cm"/>
      <inkml:brushProperty name="color" value="#f2395b"/>
      <inkml:brushProperty name="ignorePressure" value="0"/>
    </inkml:brush>
  </inkml:definitions>
  <inkml:trace contextRef="#ctx0" brushRef="#br0">86950.000 22100.000 558,'34.000'-22.000'7,"19.000"6.000"16,19.000 7.000 14,19.000 6.000 15,1.000 6.000 6,-16.000 6.000-7,-15.000 7.000-4,-15.000 6.000-6,-14.000 9.000-5,-8.000 13.000-7,-10.000 12.000-5,-9.000 13.000-7,-12.000 9.000-5,-11.000 6.000-6,-14.000 7.000-4,-11.000 6.000-7,-12.000 1.000-4,-9.000-3.000-4,-10.000-3.000-3,-8.000-2.000-4,-3.000-9.000-2,7.000-12.000 1,6.000-13.000 1,7.000-12.000 2,21.000-10.000 6,38.000-6.000 13,37.000-6.000 13,38.000-6.000 12,18.000-7.000 1,1.000-6.000-13,-1.000-6.000-12,1.000-6.000-12,-4.000-2.000-9,-6.000 3.000-9,-6.000 3.000-7,-6.000 4.000-7,-9.000-1.000-5,-8.000-3.000-3,-10.000-3.000-2,-9.000-2.000-3</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3:59"/>
    </inkml:context>
    <inkml:brush xml:id="br0">
      <inkml:brushProperty name="width" value="0.0406269654631615" units="cm"/>
      <inkml:brushProperty name="height" value="0.0406269654631615" units="cm"/>
      <inkml:brushProperty name="color" value="#f2395b"/>
      <inkml:brushProperty name="ignorePressure" value="0"/>
    </inkml:brush>
  </inkml:definitions>
  <inkml:trace contextRef="#ctx0" brushRef="#br0">87900.000 22300.000 541,'25.000'-46.000'121,"0.000"10.000"-26,0.000 10.000-24,0.000 9.000-26,3.000 6.000-14,6.000 3.000-3,7.000 3.000-3,6.000 4.000-3,7.000 1.000-7,10.000 0.000-9,10.000 0.000-11,9.000 0.000-9,-1.000 3.000-6,-8.000 6.000-5,-10.000 7.000-3,-9.000 6.000-4</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0"/>
    </inkml:context>
    <inkml:brush xml:id="br0">
      <inkml:brushProperty name="width" value="0.0429393276572227" units="cm"/>
      <inkml:brushProperty name="height" value="0.0429393276572227" units="cm"/>
      <inkml:brushProperty name="color" value="#f2395b"/>
      <inkml:brushProperty name="ignorePressure" value="0"/>
    </inkml:brush>
  </inkml:definitions>
  <inkml:trace contextRef="#ctx0" brushRef="#br0">89000.000 23800.000 512,'-41.000'-2.000'8,"19.000"-3.000"18,19.000-3.000 17,19.000-2.000 16,21.000-1.000 5,26.000 3.000-7,24.000 3.000-9,26.000 4.000-8,15.000 1.000-6,6.000 0.000-4,7.000 0.000-4,6.000 0.000-4,-1.000 0.000-5,-5.000 0.000-7,-7.000 0.000-7,-5.000 0.000-6,-12.000 1.000-8,-16.000 4.000-9,-15.000 3.000-9,-15.000 3.000-9,-15.000 3.000-9,-12.000 3.000-12,-13.000 3.000-10,-12.000 4.000-11</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6"/>
    </inkml:context>
    <inkml:brush xml:id="br0">
      <inkml:brushProperty name="width" value="0.0453827530145645" units="cm"/>
      <inkml:brushProperty name="height" value="0.0453827530145645" units="cm"/>
      <inkml:brushProperty name="color" value="#f2395b"/>
      <inkml:brushProperty name="ignorePressure" value="0"/>
    </inkml:brush>
  </inkml:definitions>
  <inkml:trace contextRef="#ctx0" brushRef="#br0">80400.000 40550.000 484,'68.000'51.000'142,"-11.000"4.000"-32,-14.000 3.000-31,-11.000 3.000-32,-9.000 6.000-17,-3.000 9.000-3,-3.000 10.000-5,-2.000 10.000-4,-6.000 8.000-3,-6.000 10.000-3,-6.000 10.000-4,-6.000 9.000-3,-12.000 7.000-5,-15.000 7.000-5,-15.000 6.000-6,-16.000 7.000-7,-13.000-3.000-7,-9.000-8.000-10,-10.000-10.000-10,-8.000-9.000-11,3.000-18.000-4,20.000-24.000-2,18.000-26.000 0,20.000-24.000-1</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0"/>
    </inkml:context>
    <inkml:brush xml:id="br0">
      <inkml:brushProperty name="width" value="0.0401731878519058" units="cm"/>
      <inkml:brushProperty name="height" value="0.0401731878519058" units="cm"/>
      <inkml:brushProperty name="color" value="#f2395b"/>
      <inkml:brushProperty name="ignorePressure" value="0"/>
    </inkml:brush>
  </inkml:definitions>
  <inkml:trace contextRef="#ctx0" brushRef="#br0">88650.000 24600.000 547,'-29.000'0.000'14,"45.000"0.000"27,43.000 0.000 27,45.000 0.000 27,22.000 1.000 2,4.000 4.000-27,3.000 3.000-24,3.000 3.000-26,-2.000 4.000-19,-6.000 7.000-12,-6.000 6.000-13,-6.000 7.000-13,-10.000 2.000-7,-12.000 1.000 1,-13.000-1.000 0,-12.000 1.000 1,-12.000-4.000-2,-8.000-6.000-2,-10.000-6.000-2,-9.000-6.000-2</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1"/>
    </inkml:context>
    <inkml:brush xml:id="br0">
      <inkml:brushProperty name="width" value="0.0447347871959209" units="cm"/>
      <inkml:brushProperty name="height" value="0.0447347871959209" units="cm"/>
      <inkml:brushProperty name="color" value="#f2395b"/>
      <inkml:brushProperty name="ignorePressure" value="0"/>
    </inkml:brush>
  </inkml:definitions>
  <inkml:trace contextRef="#ctx0" brushRef="#br0">91950.000 22950.000 491,'35.000'-43.000'74,"23.000"17.000"-6,22.000 15.000-5,22.000 16.000-4,4.000 9.000-7,-12.000 3.000-6,-13.000 3.000-7,-12.000 4.000-7,-10.000 4.000-6,-6.000 6.000-6,-6.000 7.000-5,-6.000 6.000-6,-9.000 6.000-4,-8.000 6.000-4,-10.000 7.000-5,-9.000 6.000-3,-13.000 4.000-3,-16.000 4.000-4,-15.000 3.000-3,-15.000 3.000-3,-17.000 4.000-1,-15.000 7.000 0,-15.000 6.000 1,-16.000 7.000 1,-8.000-1.000 1,0.000-6.000 2,0.000-6.000 1,0.000-6.000 2,1.000-7.000 2,4.000-6.000 3,3.000-6.000 2,3.000-6.000 3,10.000-9.000 2,20.000-8.000 3,18.000-10.000 3,20.000-9.000 3,27.000-9.000 4,38.000-5.000 2,37.000-7.000 3,38.000-5.000 4,18.000-6.000-4,1.000-3.000-9,-1.000-3.000-9,1.000-2.000-9,-4.000-5.000-8,-6.000-2.000-8,-6.000-3.000-6,-6.000-3.000-6,-4.000-6.000-5,1.000-5.000 0,-1.000-7.000-1,1.000-5.000 0,-10.000-1.000 3,-19.000 6.000 7,-18.000 7.000 7,-19.000 6.000 8,-8.000 3.000 4,3.000 0.000 2,3.000 0.000 3,4.000 0.000 2</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1"/>
    </inkml:context>
    <inkml:brush xml:id="br0">
      <inkml:brushProperty name="width" value="0.0470562428236008" units="cm"/>
      <inkml:brushProperty name="height" value="0.0470562428236008" units="cm"/>
      <inkml:brushProperty name="color" value="#f2395b"/>
      <inkml:brushProperty name="ignorePressure" value="0"/>
    </inkml:brush>
  </inkml:definitions>
  <inkml:trace contextRef="#ctx0" brushRef="#br0">92950.000 24250.000 467,'65.000'-105.000'28,"-18.000"41.000"17,-19.000 40.000 15,-18.000 42.000 15,-14.000 24.000 1,-5.000 9.000-14,-7.000 10.000-14,-5.000 10.000-14,-6.000 5.000-10,-3.000 4.000-3,-3.000 3.000-5,-2.000 3.000-3,2.000-5.000-3,9.000-12.000-2,10.000-13.000-1,10.000-12.000-1,11.000-18.000-11,17.000-21.000-18,15.000-22.000-17,16.000-22.000-19,10.000-16.000-7,7.000-9.000 6,6.000-10.000 4,7.000-8.000 6,-1.000-1.000 6,-6.000 9.000 8,-6.000 10.000 8,-6.000 10.000 8,-9.000 8.000 7,-8.000 10.000 10,-10.000 10.000 7,-9.000 9.000 9,-9.000 10.000 7,-5.000 14.000 4,-7.000 11.000 4,-5.000 14.000 5,-4.000 8.000 4,0.000 7.000 4,0.000 6.000 3,0.000 7.000 5,0.000 5.000-4,0.000 7.000-8,0.000 6.000-9,0.000 7.000-8,-2.000-3.000-8,-3.000-8.000-4,-3.000-10.000-6,-2.000-9.000-4,-1.000-5.000-7,3.000 0.000-8,3.000 0.000-8,4.000 0.000-7,5.000-11.000-7,10.000-22.000-6,10.000-22.000-6,9.000-21.000-5,2.000-12.000-1,-2.000 1.000 6,-3.000-1.000 4,-3.000 1.000 6</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2"/>
    </inkml:context>
    <inkml:brush xml:id="br0">
      <inkml:brushProperty name="width" value="0.0536631681025028" units="cm"/>
      <inkml:brushProperty name="height" value="0.0536631681025028" units="cm"/>
      <inkml:brushProperty name="color" value="#f2395b"/>
      <inkml:brushProperty name="ignorePressure" value="0"/>
    </inkml:brush>
  </inkml:definitions>
  <inkml:trace contextRef="#ctx0" brushRef="#br0">95300.000 23300.000 409,'0.000'-49.000'2,"0.000"4.000"3,0.000 3.000 4,0.000 3.000 3,-4.000 4.000 5,-5.000 7.000 7,-7.000 6.000 8,-5.000 7.000 7,-6.000 4.000 4,-3.000 3.000-3,-3.000 3.000-1,-2.000 4.000-1,-5.000 8.000-3,-2.000 17.000-5,-3.000 15.000-3,-3.000 16.000-5,-2.000 9.000-2,0.000 3.000 0,0.000 3.000 0,0.000 4.000-1,4.000-1.000 0,10.000-3.000-2,10.000-3.000-1,9.000-2.000-3,7.000-3.000-1,7.000 1.000-3,6.000-1.000-3,7.000 1.000-2,8.000-4.000-2,14.000-6.000-4,11.000-6.000-3,14.000-6.000-2,5.000-2.000-3,1.000 3.000-2,-1.000 3.000-3,1.000 4.000-2,-4.000 1.000-1,-6.000 0.000 1,-6.000 0.000 1,-6.000 0.000 1,-7.000 1.000 2,-6.000 4.000 2,-6.000 3.000 4,-6.000 3.000 2,-9.000 1.000 2,-8.000 1.000-1,-10.000-1.000 0,-9.000 1.000 1,-12.000-1.000 1,-11.000 1.000 3,-14.000-1.000 5,-11.000 1.000 2,-9.000-3.000 2,-3.000-2.000-3,-3.000-3.000-1,-2.000-3.000-3,-6.000-4.000-4,-6.000-3.000-9,-6.000-3.000-8,-6.000-2.000-9,4.000-6.000-5,16.000-6.000-5,15.000-6.000-5,17.000-6.000-4,10.000-6.000-2,6.000-2.000 0,7.000-3.000 1,6.000-3.000 0</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2"/>
    </inkml:context>
    <inkml:brush xml:id="br0">
      <inkml:brushProperty name="width" value="0.0449644811451435" units="cm"/>
      <inkml:brushProperty name="height" value="0.0449644811451435" units="cm"/>
      <inkml:brushProperty name="color" value="#f2395b"/>
      <inkml:brushProperty name="ignorePressure" value="0"/>
    </inkml:brush>
  </inkml:definitions>
  <inkml:trace contextRef="#ctx0" brushRef="#br0">96000.000 24250.000 489,'25.000'26.000'111,"0.000"4.000"-16,0.000 3.000-14,0.000 3.000-15,0.000 1.000-13,0.000 1.000-11,0.000-1.000-10,0.000 1.000-11,-2.000 1.000-12,-3.000 3.000-10,-3.000 3.000-12,-2.000 4.000-12</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2"/>
    </inkml:context>
    <inkml:brush xml:id="br0">
      <inkml:brushProperty name="width" value="0.0558476038277149" units="cm"/>
      <inkml:brushProperty name="height" value="0.0558476038277149" units="cm"/>
      <inkml:brushProperty name="color" value="#f2395b"/>
      <inkml:brushProperty name="ignorePressure" value="0"/>
    </inkml:brush>
  </inkml:definitions>
  <inkml:trace contextRef="#ctx0" brushRef="#br0">97750.000 23400.000 393,'1.000'-47.000'2,"4.000"6.000"1,3.000 7.000 3,3.000 6.000 2,-1.000 15.000 12,-2.000 26.000 23,-3.000 24.000 22,-3.000 26.000 23,-2.000 15.000 2,0.000 6.000-16,0.000 7.000-16,0.000 6.000-17,-5.000 6.000-10,-9.000 6.000-5,-10.000 7.000-5,-8.000 6.000-5,-9.000 6.000-5,-6.000 6.000-7,-6.000 7.000-8,-6.000 6.000-7,-2.000 1.000-4,3.000-3.000-2,3.000-3.000 0,4.000-2.000-2,4.000-15.000-4,6.000-25.000-6,7.000-25.000-6,6.000-25.000-6,9.000-21.000-3,13.000-15.000-1,12.000-15.000 1,13.000-16.000 0,6.000-10.000 0,0.000-3.000-1,0.000-3.000 1,0.000-2.000-1</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3"/>
    </inkml:context>
    <inkml:brush xml:id="br0">
      <inkml:brushProperty name="width" value="0.0442666262388229" units="cm"/>
      <inkml:brushProperty name="height" value="0.0442666262388229" units="cm"/>
      <inkml:brushProperty name="color" value="#f2395b"/>
      <inkml:brushProperty name="ignorePressure" value="0"/>
    </inkml:brush>
  </inkml:definitions>
  <inkml:trace contextRef="#ctx0" brushRef="#br0">98200.000 22850.000 496,'50.000'-69.000'7,"0.000"13.000"13,0.000 12.000 14,0.000 13.000 13,-4.000 7.000 4,-5.000 4.000-5,-7.000 3.000-4,-5.000 3.000-6,-3.000 4.000-2,4.000 7.000-1,3.000 6.000 0,3.000 7.000-1,-4.000 8.000-3,-8.000 14.000-6,-10.000 11.000-6,-9.000 14.000-5,-13.000 8.000-5,-16.000 7.000-7,-15.000 6.000-4,-15.000 7.000-6,-7.000 0.000-4,3.000-2.000-3,3.000-3.000-2,4.000-3.000-3,7.000-7.000-1,13.000-9.000 0,12.000-10.000 1,13.000-8.000 0,12.000-11.000-1,13.000-8.000-1,12.000-10.000-2,13.000-9.000-2,6.000-5.000 0,0.000 0.000 3,0.000 0.000 2,0.000 0.000 2,-4.000 3.000 3,-5.000 6.000 4,-7.000 7.000 4,-5.000 6.000 3,-12.000 10.000 5,-16.000 17.000 6,-15.000 15.000 5,-15.000 16.000 6,-14.000 9.000 3,-8.000 3.000 1,-10.000 3.000 0,-9.000 4.000 1,-2.000 1.000 0,6.000 0.000 1,7.000 0.000 0,6.000 0.000 1,6.000-5.000-2,6.000-9.000-4,7.000-10.000-3,6.000-8.000-4,15.000-15.000-9,26.000-19.000-15,24.000-18.000-13,26.000-19.000-14,7.000-12.000-8,-9.000-2.000-1,-10.000-3.000 0,-8.000-3.000 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3"/>
    </inkml:context>
    <inkml:brush xml:id="br0">
      <inkml:brushProperty name="width" value="0.0551318787038326" units="cm"/>
      <inkml:brushProperty name="height" value="0.0551318787038326" units="cm"/>
      <inkml:brushProperty name="color" value="#f2395b"/>
      <inkml:brushProperty name="ignorePressure" value="0"/>
    </inkml:brush>
  </inkml:definitions>
  <inkml:trace contextRef="#ctx0" brushRef="#br0">99800.000 24050.000 399,'15.000'-113.000'38,"-18.000"26.000"8,-19.000 24.000 7,-18.000 26.000 8,-12.000 22.000 0,-3.000 23.000-6,-3.000 22.000-6,-2.000 22.000-5,-3.000 15.000-6,1.000 9.000-5,-1.000 10.000-5,1.000 10.000-5,1.000 5.000-4,3.000 4.000-3,3.000 3.000-3,4.000 3.000-2,4.000-4.000-3,6.000-8.000-4,7.000-10.000-3,6.000-9.000-4,15.000-16.000-7,26.000-22.000-8,24.000-22.000-10,26.000-21.000-10,16.000-24.000-6,10.000-25.000-4,10.000-25.000-3,9.000-25.000-4,-4.000-5.000 3,-15.000 16.000 7,-15.000 15.000 10,-16.000 17.000 7,-13.000 16.000 16,-9.000 19.000 23,-10.000 19.000 22,-8.000 19.000 23,-8.000 13.000 7,-2.000 10.000-8,-3.000 10.000-6,-3.000 9.000-9,-2.000 6.000-6,0.000 3.000-4,0.000 3.000-7,0.000 4.000-4,4.000-6.000-6,10.000-11.000-6,10.000-14.000-6,9.000-11.000-6,6.000-11.000-7,3.000-5.000-8,3.000-7.000-8,4.000-5.000-8,4.000-12.000-6,6.000-16.000-5,7.000-15.000-4,6.000-15.000-5,4.000-18.000 1,4.000-19.000 4,3.000-18.000 5,3.000-19.000 5,-7.000-1.000 5,-15.000 20.000 5,-15.000 18.000 4,-16.000 20.000 5</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3"/>
    </inkml:context>
    <inkml:brush xml:id="br0">
      <inkml:brushProperty name="width" value="0.0571242570877075" units="cm"/>
      <inkml:brushProperty name="height" value="0.0571242570877075" units="cm"/>
      <inkml:brushProperty name="color" value="#f2395b"/>
      <inkml:brushProperty name="ignorePressure" value="0"/>
    </inkml:brush>
  </inkml:definitions>
  <inkml:trace contextRef="#ctx0" brushRef="#br0">101250.000 23250.000 385,'25.000'-55.000'0,"0.000"-9.000"0,0.000-10.000 0,0.000-8.000 0,-7.000 3.000 10,-11.000 20.000 23,-14.000 18.000 21,-11.000 20.000 21,-11.000 19.000 5,-5.000 22.000-11,-7.000 22.000-11,-5.000 23.000-12,-6.000 11.000-7,-3.000 4.000-7,-3.000 3.000-4,-2.000 3.000-6,3.000 1.000-3,14.000 1.000-3,11.000-1.000-3,14.000 1.000-3,7.000-4.000-3,3.000-6.000-3,3.000-6.000-5,4.000-6.000-3,4.000-7.000-6,6.000-6.000-4,7.000-6.000-7,6.000-6.000-5,6.000-6.000-1,6.000-2.000 0,7.000-3.000 3,6.000-3.000 1,-4.000 4.000 2,-11.000 13.000 1,-14.000 12.000 1,-11.000 13.000 0,-17.000 4.000 4,-18.000-3.000 4,-19.000-3.000 5,-18.000-2.000 4,-10.000-1.000 3,0.000 3.000 1,0.000 3.000 0,0.000 4.000 1,3.000-3.000-1,6.000-5.000-2,7.000-7.000-4,6.000-5.000-1</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4"/>
    </inkml:context>
    <inkml:brush xml:id="br0">
      <inkml:brushProperty name="width" value="0.0557279363274574" units="cm"/>
      <inkml:brushProperty name="height" value="0.0557279363274574" units="cm"/>
      <inkml:brushProperty name="color" value="#f2395b"/>
      <inkml:brushProperty name="ignorePressure" value="0"/>
    </inkml:brush>
  </inkml:definitions>
  <inkml:trace contextRef="#ctx0" brushRef="#br0">101750.000 23450.000 394,'42.000'-41.000'11,"-16.000"19.000"21,-15.000 19.000 22,-15.000 19.000 22,-15.000 16.000 3,-12.000 17.000-11,-13.000 15.000-14,-12.000 16.000-11,-5.000 12.000-9,3.000 9.000-2,3.000 10.000-4,4.000 10.000-3,5.000 0.000-3,10.000-5.000-4,10.000-7.000-5,9.000-5.000-4,12.000-12.000-3,16.000-16.000-5,15.000-15.000-2,17.000-15.000-5,10.000-23.000-6,6.000-28.000-10,7.000-28.000-9,6.000-27.000-11,-1.000-20.000-4,-5.000-9.000 3,-7.000-10.000 2,-5.000-8.000 2,-6.000-6.000 4,-3.000 1.000 5,-3.000-1.000 5,-2.000 1.000 6,-8.000 4.000 5,-8.000 9.000 5,-10.000 10.000 5,-9.000 10.000 6,-9.000 10.000 2,-5.000 13.000 2,-7.000 12.000 0,-5.000 13.000 1,-4.000 7.000 1,0.000 4.000 0,0.000 3.000 0,0.000 3.000 1,-4.000 6.000-4,-5.000 9.000-4,-7.000 10.000-5,-5.000 10.000-6,-1.000 7.000-2,6.000 6.000 1,7.000 7.000 0,6.000 6.000 1,4.000-1.000-5,4.000-5.000-11,3.000-7.000-12,3.000-5.000-10</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7"/>
    </inkml:context>
    <inkml:brush xml:id="br0">
      <inkml:brushProperty name="width" value="0.0378243885934353" units="cm"/>
      <inkml:brushProperty name="height" value="0.0378243885934353" units="cm"/>
      <inkml:brushProperty name="color" value="#f2395b"/>
      <inkml:brushProperty name="ignorePressure" value="0"/>
    </inkml:brush>
  </inkml:definitions>
  <inkml:trace contextRef="#ctx0" brushRef="#br0">80400.000 42650.000 581,'46.000'0.000'106,"-5.000"0.000"-22,-7.000 0.000-22,-5.000 0.000-23,-8.000 3.000-14,-5.000 6.000-7,-7.000 7.000-8,-5.000 6.000-6,-8.000 7.000-3,-5.000 10.000 2,-7.000 10.000 3,-5.000 9.000 2,-9.000 4.000-2,-9.000 1.000-8,-10.000-1.000-7,-8.000 1.000-7,-3.000-6.000-4,7.000-8.000 1,6.000-10.000 1,7.000-9.000 0,18.000-7.000 7,31.000-3.000 12,32.000-3.000 13,31.000-2.000 11,10.000-5.000 5,-8.000-2.000-4,-10.000-3.000-2,-9.000-3.000-4,-9.000-2.000-5,-5.000 0.000-10,-7.000 0.000-10,-5.000 0.000-8</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4"/>
    </inkml:context>
    <inkml:brush xml:id="br0">
      <inkml:brushProperty name="width" value="0.0464359037578106" units="cm"/>
      <inkml:brushProperty name="height" value="0.0464359037578106" units="cm"/>
      <inkml:brushProperty name="color" value="#f2395b"/>
      <inkml:brushProperty name="ignorePressure" value="0"/>
    </inkml:brush>
  </inkml:definitions>
  <inkml:trace contextRef="#ctx0" brushRef="#br0">102400.000 24450.000 473,'-135.000'48.000'109,"32.000"-3.000"-25,31.000-3.000-26,32.000-2.000-23,11.000 6.000-13,-5.000 20.000 2,-7.000 18.000 1,-5.000 20.000 1,0.000 3.000 0,10.000-8.000-3,10.000-10.000-4,9.000-9.000-2,9.000-10.000-3,9.000-9.000-4,10.000-10.000-2,10.000-8.000-4,5.000-9.000-1,4.000-6.000 1,3.000-6.000 2,3.000-6.000 1,6.000-4.000-4,9.000 1.000-12,10.000-1.000-11,10.000 1.000-12,4.000-6.000-9,0.000-8.000-10,0.000-10.000-8,0.000-9.000-9</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4"/>
    </inkml:context>
    <inkml:brush xml:id="br0">
      <inkml:brushProperty name="width" value="0.0416328646242619" units="cm"/>
      <inkml:brushProperty name="height" value="0.0416328646242619" units="cm"/>
      <inkml:brushProperty name="color" value="#f2395b"/>
      <inkml:brushProperty name="ignorePressure" value="0"/>
    </inkml:brush>
  </inkml:definitions>
  <inkml:trace contextRef="#ctx0" brushRef="#br0">102500.000 24850.000 528,'-47.000'1.000'7,"6.000"4.000"16,7.000 3.000 14,6.000 3.000 14,4.000 10.000 7,4.000 20.000-5,3.000 18.000-3,3.000 20.000-5,1.000 6.000-4,1.000-2.000-5,-1.000-3.000-6,1.000-3.000-6,-3.000 5.000-9,-2.000 17.000-14,-3.000 15.000-12,-3.000 16.000-13,-2.000-2.000-7,0.000-19.000 0,0.000-18.000 1,0.000-19.000 0,1.000-15.000-6,4.000-8.000-11,3.000-10.000-12,3.000-9.000-12</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5"/>
    </inkml:context>
    <inkml:brush xml:id="br0">
      <inkml:brushProperty name="width" value="0.0472320765256882" units="cm"/>
      <inkml:brushProperty name="height" value="0.0472320765256882" units="cm"/>
      <inkml:brushProperty name="color" value="#f2395b"/>
      <inkml:brushProperty name="ignorePressure" value="0"/>
    </inkml:brush>
  </inkml:definitions>
  <inkml:trace contextRef="#ctx0" brushRef="#br0">102950.000 21600.000 465,'21.000'28.000'78,"-5.000"6.000"-17,-7.000 7.000-18,-5.000 6.000-16,-4.000 13.000-8,0.000 23.000 3,0.000 22.000 4,0.000 22.000 3,0.000 13.000 0,0.000 7.000-2,0.000 6.000-2,0.000 7.000-3,0.000 2.000-2,0.000 1.000-2,0.000-1.000-3,0.000 1.000-3,-2.000-4.000-1,-3.000-6.000 0,-3.000-6.000 0,-2.000-6.000-1,-5.000 2.000-1,-2.000 14.000-3,-3.000 11.000-3,-3.000 14.000-3,-2.000 8.000-5,0.000 7.000-10,0.000 6.000-9,0.000 7.000-10,1.000-10.000-3,4.000-25.000 2,3.000-25.000 3,3.000-25.000 2,3.000-16.000 2,3.000-6.000 1,3.000-6.000 1,4.000-6.000 0,-1.000-6.000 3,-3.000-2.000 2,-3.000-3.000 3,-2.000-3.000 3,-1.000-2.000-2,3.000 0.000-4,3.000 0.000-6,4.000 0.000-4,-1.000-8.000-1,-3.000-16.000 4,-3.000-15.000 4,-2.000-15.000 5</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05"/>
    </inkml:context>
    <inkml:brush xml:id="br0">
      <inkml:brushProperty name="width" value="0.0476271286606789" units="cm"/>
      <inkml:brushProperty name="height" value="0.0476271286606789" units="cm"/>
      <inkml:brushProperty name="color" value="#f2395b"/>
      <inkml:brushProperty name="ignorePressure" value="0"/>
    </inkml:brush>
  </inkml:definitions>
  <inkml:trace contextRef="#ctx0" brushRef="#br0">101850.000 26300.000 461,'25.000'95.000'137,"0.000"-9.000"-31,0.000-10.000-30,0.000-8.000-31,-2.000-1.000-17,-3.000 9.000-2,-3.000 10.000-4,-2.000 10.000-2,-5.000 0.000-6,-2.000-5.000-5,-3.000-7.000-7,-3.000-5.000-7,-1.000-6.000-2,4.000-3.000 0,3.000-3.000 0,3.000-2.000 1,6.000-11.000 2,9.000-15.000 3,10.000-15.000 3,10.000-16.000 4,5.000-19.000 2,4.000-22.000 1,3.000-22.000 1,3.000-21.000 2,15.000-28.000-1,29.000-30.000 1,28.000-32.000-2,28.000-30.000 1,10.000-11.000-13,-5.000 14.000-24,-7.000 11.000-23,-5.000 14.000-23,-19.000 19.000-7,-27.000 29.000 14,-28.000 28.000 12,-28.000 28.000 12,-17.000 15.000 7,-2.000 4.000-2,-3.000 3.000-2,-3.000 3.000 0</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6"/>
    </inkml:context>
    <inkml:brush xml:id="br0">
      <inkml:brushProperty name="width" value="0.0438242703676224" units="cm"/>
      <inkml:brushProperty name="height" value="0.0438242703676224" units="cm"/>
      <inkml:brushProperty name="color" value="#f2395b"/>
      <inkml:brushProperty name="ignorePressure" value="0"/>
    </inkml:brush>
  </inkml:definitions>
  <inkml:trace contextRef="#ctx0" brushRef="#br0">21650.000 27000.000 502,'0.000'-69.000'32,"0.000"13.000"0,0.000 12.000-2,0.000 13.000-2,-2.000 6.000-1,-3.000 0.000 0,-3.000 0.000-1,-2.000 0.000-1,-6.000 1.000-2,-6.000 4.000-1,-6.000 3.000-3,-6.000 3.000-2,-7.000 4.000-2,-6.000 7.000-2,-6.000 6.000-2,-6.000 7.000-2,-2.000 4.000 0,3.000 3.000-1,3.000 3.000 1,4.000 4.000 1,-1.000 4.000 0,-3.000 6.000-2,-3.000 7.000 0,-2.000 6.000-1,-1.000 4.000 0,3.000 4.000-2,3.000 3.000 0,4.000 3.000-1,4.000 1.000 1,6.000 1.000-1,7.000-1.000 1,6.000 1.000 0,7.000-3.000 0,10.000-2.000-1,10.000-3.000-1,9.000-3.000-1,9.000-2.000 0,9.000 0.000 1,10.000 0.000 1,10.000 0.000 0,5.000-2.000 0,4.000-3.000-2,3.000-3.000-4,3.000-2.000-1,1.000-5.000-2,1.000-2.000 0,-1.000-3.000 0,1.000-3.000 0,-4.000-4.000 0,-6.000-3.000 3,-6.000-3.000 1,-6.000-2.000 1,-6.000-1.000 2,-2.000 3.000-1,-3.000 3.000 1,-3.000 4.000 0,-12.000 2.000-1,-18.000 4.000-1,-19.000 3.000-1,-18.000 3.000-2,-15.000 3.000-2,-9.000 3.000-2,-10.000 3.000-4,-8.000 4.000-3,-11.000-1.000-1,-8.000-3.000 0,-10.000-3.000 2,-9.000-2.000 0,-1.000-3.000-3,10.000 1.000-8,10.000-1.000-7,9.000 1.000-7,10.000-4.000-6,14.000-6.000-6,11.000-6.000-4,14.000-6.000-4</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7"/>
    </inkml:context>
    <inkml:brush xml:id="br0">
      <inkml:brushProperty name="width" value="0.0430529527366161" units="cm"/>
      <inkml:brushProperty name="height" value="0.0430529527366161" units="cm"/>
      <inkml:brushProperty name="color" value="#f2395b"/>
      <inkml:brushProperty name="ignorePressure" value="0"/>
    </inkml:brush>
  </inkml:definitions>
  <inkml:trace contextRef="#ctx0" brushRef="#br0">11750.000 37350.000 510,'0.000'-41.000'56,"0.000"19.000"4,0.000 19.000 5,0.000 19.000 4,-4.000 9.000-4,-5.000 0.000-14,-7.000 0.000-14,-5.000 0.000-14,-8.000 7.000-9,-5.000 17.000-1,-7.000 15.000-1,-5.000 16.000-3,-8.000 18.000-2,-5.000 22.000-2,-7.000 22.000-2,-5.000 23.000-2,-6.000 17.000-3,-3.000 17.000-1,-3.000 15.000-3,-2.000 16.000-1,-5.000 1.000 0,-2.000-12.000-1,-3.000-13.000 2,-3.000-12.000 0,5.000-16.000-1,17.000-19.000-4,15.000-18.000-2,16.000-19.000-4,10.000-19.000-3,7.000-19.000-2,6.000-18.000-4,7.000-19.000-3,8.000-21.000-1,14.000-21.000-1,11.000-22.000 0,14.000-22.000 0,10.000-24.000-1,9.000-24.000-1,10.000-26.000 0,10.000-24.000-2,-3.000-3.000 1,-11.000 23.000 5,-14.000 22.000 4,-11.000 22.000 4</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8"/>
    </inkml:context>
    <inkml:brush xml:id="br0">
      <inkml:brushProperty name="width" value="0.0467237159609795" units="cm"/>
      <inkml:brushProperty name="height" value="0.0467237159609795" units="cm"/>
      <inkml:brushProperty name="color" value="#f2395b"/>
      <inkml:brushProperty name="ignorePressure" value="0"/>
    </inkml:brush>
  </inkml:definitions>
  <inkml:trace contextRef="#ctx0" brushRef="#br0">11600.000 37650.000 470,'0.000'-40.000'9,"0.000"23.000"16,0.000 22.000 17,0.000 22.000 17,3.000 16.000 3,6.000 14.000-9,7.000 11.000-11,6.000 14.000-9,3.000 3.000-8,0.000-2.000-3,0.000-3.000-5,0.000-3.000-3,1.000-1.000-3,4.000 4.000-1,3.000 3.000-1,3.000 3.000-1,1.000 3.000-1,1.000 3.000 0,-1.000 3.000 1,1.000 4.000 1,-1.000-7.000-1,1.000-16.000-2,-1.000-15.000-1,1.000-15.000-2,1.000-14.000 0,3.000-8.000 0,3.000-10.000 0,4.000-9.000 0,1.000-16.000-7,0.000-22.000-13,0.000-22.000-13,0.000-21.000-13,3.000-17.000-6,6.000-8.000 2,7.000-10.000 4,6.000-9.000 1,-1.000-4.000 6,-5.000 4.000 5,-7.000 3.000 6,-5.000 3.000 6,-9.000 9.000 5,-9.000 16.000 2,-10.000 15.000 2,-8.000 17.000 2,-6.000 10.000 4,1.000 6.000 5,-1.000 7.000 6,1.000 6.000 5,-1.000 13.000 9,1.000 23.000 10,-1.000 22.000 11,1.000 22.000 10,-3.000 18.000 2,-2.000 16.000-8,-3.000 15.000-8,-3.000 17.000-8,-2.000 11.000-5,0.000 10.000-3,0.000 10.000-3,0.000 9.000-3,-2.000 2.000-3,-3.000-2.000-4,-3.000-3.000-4,-2.000-3.000-3,-1.000-6.000-1,3.000-5.000 1,3.000-7.000 2,4.000-5.000 1,1.000-12.000-4,0.000-16.000-13,0.000-15.000-12,0.000-15.000-11,4.000-18.000-10,10.000-19.000-10,10.000-18.000-9,9.000-19.000-9,1.000-13.000 1,-6.000-6.000 10,-6.000-6.000 10,-6.000-6.000 11</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9"/>
    </inkml:context>
    <inkml:brush xml:id="br0">
      <inkml:brushProperty name="width" value="0.0553095377981663" units="cm"/>
      <inkml:brushProperty name="height" value="0.0553095377981663" units="cm"/>
      <inkml:brushProperty name="color" value="#f2395b"/>
      <inkml:brushProperty name="ignorePressure" value="0"/>
    </inkml:brush>
  </inkml:definitions>
  <inkml:trace contextRef="#ctx0" brushRef="#br0">14000.000 38550.000 397,'43.000'-19.000'5,"-11.000"13.000"11,-14.000 12.000 10,-11.000 13.000 10,-6.000 10.000 4,4.000 10.000-3,3.000 10.000-3,3.000 9.000-3,-1.000 7.000-3,-2.000 7.000-4,-3.000 6.000-4,-3.000 7.000-3,-2.000 2.000-3,0.000 1.000-3,0.000-1.000-2,0.000 1.000-3,-2.000-6.000-3,-3.000-8.000-3,-3.000-10.000-4,-2.000-9.000-4,3.000-13.000-6,14.000-16.000-8,11.000-15.000-8,14.000-15.000-9,8.000-17.000-2,7.000-15.000 6,6.000-15.000 5,7.000-16.000 5,7.000-10.000 5,9.000-3.000 3,10.000-3.000 4,10.000-2.000 2,-1.000 0.000 3,-9.000 7.000 2,-10.000 6.000 3,-8.000 7.000 1,-11.000 8.000 3,-8.000 14.000 2,-10.000 11.000 5,-9.000 14.000 2,-9.000 10.000 1,-5.000 9.000 1,-7.000 10.000-1,-5.000 10.000 0,-4.000 10.000 4,0.000 13.000 8,0.000 12.000 7,0.000 13.000 8,-2.000 4.000 1,-3.000-3.000-2,-3.000-3.000-5,-2.000-2.000-2,-1.000-3.000-4,3.000 1.000-4,3.000-1.000-2,4.000 1.000-3,2.000-4.000-4,4.000-6.000-3,3.000-6.000-3,3.000-6.000-4,14.000-16.000-7,25.000-25.000-10,25.000-25.000-11,25.000-25.000-10,9.000-21.000-4,-6.000-15.000 1,-6.000-15.000 2,-6.000-16.000 0,-6.000-8.000 4,-2.000 0.000 5,-3.000 0.000 4,-3.000 0.000 6,-9.000 9.000 3,-11.000 19.000 3,-14.000 19.000 2,-11.000 19.000 3,-9.000 12.000 5,-3.000 6.000 8,-3.000 7.000 7,-2.000 6.000 7,-9.000 17.000 9,-12.000 28.000 9,-13.000 28.000 9,-12.000 29.000 9,-4.000 13.000-1,7.000 1.000-8,6.000-1.000-9,7.000 1.000-9,4.000 1.000-7,3.000 3.000-4,3.000 3.000-4,4.000 4.000-4,1.000-3.000-2,0.000-5.000-1,0.000-7.000-1,0.000-5.000-1,1.000-8.000 0,4.000-5.000 0,3.000-7.000-1,3.000-5.000 1,12.000-14.000-4,22.000-18.000-10,22.000-19.000-8,23.000-18.000-8,6.000-20.000-4,-5.000-18.000 2,-7.000-19.000 2,-5.000-18.000 1,-11.000-10.000 2,-11.000 0.000 2,-14.000 0.000 0,-11.000 0.000 2,-9.000-11.000 1,-3.000-22.000 0,-3.000-22.000-1,-2.000-21.000 0,-11.000 4.000 2,-15.000 31.000 5,-15.000 32.000 4,-16.000 31.000 5,-12.000 23.000 1,-5.000 16.000-1,-7.000 15.000 0,-5.000 17.000-2,-4.000 13.000 1,0.000 13.000-1,0.000 12.000 1,0.000 13.000 0,6.000 7.000-3,13.000 4.000-9,12.000 3.000-8,13.000 3.000-8,7.000-4.000-5,4.000-8.000-3,3.000-10.000-3,3.000-9.000-2</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9"/>
    </inkml:context>
    <inkml:brush xml:id="br0">
      <inkml:brushProperty name="width" value="0.042735829949379" units="cm"/>
      <inkml:brushProperty name="height" value="0.042735829949379" units="cm"/>
      <inkml:brushProperty name="color" value="#f2395b"/>
      <inkml:brushProperty name="ignorePressure" value="0"/>
    </inkml:brush>
  </inkml:definitions>
  <inkml:trace contextRef="#ctx0" brushRef="#br0">17800.000 39000.000 514,'-24.000'-24.000'2,"4.000"4.000"5,3.000 3.000 4,3.000 3.000 4,9.000 3.000 7,16.000 3.000 11,15.000 3.000 9,17.000 4.000 10,8.000 4.000 1,4.000 6.000-10,3.000 7.000-10,3.000 6.000-9,-2.000 6.000-6,-6.000 6.000 0,-6.000 7.000-2,-6.000 6.000 0,-7.000 3.000-2,-6.000 0.000-1,-6.000 0.000-1,-6.000 0.000-1,-7.000 1.000-2,-6.000 4.000-1,-6.000 3.000-2,-6.000 3.000-1,-9.000-1.000-3,-8.000-2.000-3,-10.000-3.000-6,-9.000-3.000-3,-9.000-6.000-2,-5.000-5.000 0,-7.000-7.000 1,-5.000-5.000 1,-3.000-4.000 0,4.000 0.000 0,3.000 0.000 0,3.000 0.000 1,4.000-2.000 2,7.000-3.000 6,6.000-3.000 5,7.000-2.000 6,15.000-5.000 2,25.000-2.000 1,25.000-3.000 1,25.000-3.000 0,15.000-2.000-2,7.000 0.000-2,6.000 0.000-4,7.000 0.000-3,5.000 0.000-4,7.000 0.000-7,6.000 0.000-7,7.000 0.000-5,0.000-2.000-6,-2.000-3.000-5,-3.000-3.000-5,-3.000-2.000-4,-9.000-1.000-2,-11.000 3.000 2,-14.000 3.000 1,-11.000 4.000 2,-11.000-1.000 0,-5.000-3.000 0,-7.000-3.000 0,-5.000-2.000-1</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49"/>
    </inkml:context>
    <inkml:brush xml:id="br0">
      <inkml:brushProperty name="width" value="0.0421640798449516" units="cm"/>
      <inkml:brushProperty name="height" value="0.0421640798449516" units="cm"/>
      <inkml:brushProperty name="color" value="#f2395b"/>
      <inkml:brushProperty name="ignorePressure" value="0"/>
    </inkml:brush>
  </inkml:definitions>
  <inkml:trace contextRef="#ctx0" brushRef="#br0">19250.000 38350.000 521,'-63.000'0.000'75,"26.000"0.000"-6,24.000 0.000-6,26.000 0.000-5,19.000-2.000-8,17.000-3.000-9,15.000-3.000-8,16.000-2.000-10,10.000-1.000-5,7.000 3.000-4,6.000 3.000-2,7.000 4.000-4,4.000 1.000-1,3.000 0.000-3,3.000 0.000-1,4.000 0.000-3,-4.000 0.000-3,-9.000 0.000-7,-10.000 0.000-7,-8.000 0.000-7,-12.000 1.000-6,-12.000 4.000-7,-13.000 3.000-6,-12.000 3.000-5</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8"/>
    </inkml:context>
    <inkml:brush xml:id="br0">
      <inkml:brushProperty name="width" value="0.0396104082465172" units="cm"/>
      <inkml:brushProperty name="height" value="0.0396104082465172" units="cm"/>
      <inkml:brushProperty name="color" value="#f2395b"/>
      <inkml:brushProperty name="ignorePressure" value="0"/>
    </inkml:brush>
  </inkml:definitions>
  <inkml:trace contextRef="#ctx0" brushRef="#br0">62750.000 44500.000 555,'-49.000'1.000'0,"4.000"4.000"1,3.000 3.000 1,3.000 3.000 1,-2.000 1.000 2,-6.000 1.000 6,-6.000-1.000 4,-6.000 1.000 4,10.000-3.000 8,29.000-2.000 7,28.000-3.000 7,28.000-3.000 9,15.000-2.000-1,4.000 0.000-6,3.000 0.000-9,3.000 0.000-7,12.000 0.000-6,22.000 0.000-3,22.000 0.000-3,23.000 0.000-3,10.000 0.000-3,0.000 0.000-4,0.000 0.000-2,0.000 0.000-3,-8.000 1.000-6,-16.000 4.000-9,-15.000 3.000-10,-15.000 3.000-10,-17.000-1.000-6,-15.000-2.000-3,-15.000-3.000-3,-16.000-3.000-3,-13.000-1.000 0,-9.000 4.000 2,-10.000 3.000 2,-8.000 3.000 2</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0"/>
    </inkml:context>
    <inkml:brush xml:id="br0">
      <inkml:brushProperty name="width" value="0.0479166954755783" units="cm"/>
      <inkml:brushProperty name="height" value="0.0479166954755783" units="cm"/>
      <inkml:brushProperty name="color" value="#f2395b"/>
      <inkml:brushProperty name="ignorePressure" value="0"/>
    </inkml:brush>
  </inkml:definitions>
  <inkml:trace contextRef="#ctx0" brushRef="#br0">20200.000 37200.000 459,'-25.000'-25.000'0,"0.000"0.000"0,0.000 0.000 0,0.000 0.000 0,-2.000 0.000 4,-3.000 0.000 8,-3.000 0.000 8,-2.000 0.000 8,2.000 18.000 10,9.000 39.000 11,10.000 36.000 12,10.000 39.000 12,5.000 24.000-1,4.000 13.000-12,3.000 12.000-12,3.000 13.000-13,1.000 15.000-11,1.000 19.000-11,-1.000 19.000-10,1.000 19.000-9,1.000 5.000-14,3.000-5.000-13,3.000-7.000-15,4.000-5.000-14,-1.000-26.000-8,-3.000-44.000 1,-3.000-43.000 0,-2.000-44.000 0</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3"/>
    </inkml:context>
    <inkml:brush xml:id="br0">
      <inkml:brushProperty name="width" value="0.0448681823909283" units="cm"/>
      <inkml:brushProperty name="height" value="0.0448681823909283" units="cm"/>
      <inkml:brushProperty name="color" value="#f2395b"/>
      <inkml:brushProperty name="ignorePressure" value="0"/>
    </inkml:brush>
  </inkml:definitions>
  <inkml:trace contextRef="#ctx0" brushRef="#br0">23050.000 37450.000 490,'15.000'-7.000'96,"-18.000"39.000"-13,-19.000 36.000-13,-18.000 39.000-12,-15.000 25.000-12,-9.000 17.000-6,-10.000 15.000-8,-8.000 16.000-7,-6.000 9.000-5,1.000 3.000-5,-1.000 3.000-3,1.000 4.000-3,-1.000-3.000-6,1.000-5.000-4,-1.000-7.000-5,1.000-5.000-5,5.000-17.000-4,14.000-24.000-4,11.000-26.000-3,14.000-24.000-3,18.000-32.000-4,25.000-37.000-4,25.000-38.000-3,25.000-37.000-4,7.000-16.000-4,-8.000 6.000-6,-10.000 7.000-4,-9.000 6.000-5</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4"/>
    </inkml:context>
    <inkml:brush xml:id="br0">
      <inkml:brushProperty name="width" value="0.054836992174387" units="cm"/>
      <inkml:brushProperty name="height" value="0.054836992174387" units="cm"/>
      <inkml:brushProperty name="color" value="#f2395b"/>
      <inkml:brushProperty name="ignorePressure" value="0"/>
    </inkml:brush>
  </inkml:definitions>
  <inkml:trace contextRef="#ctx0" brushRef="#br0">22950.000 38200.000 401,'23.000'-36.000'9,"-3.000"28.000"18,-3.000 28.000 18,-2.000 29.000 17,-1.000 19.000 5,3.000 14.000-9,3.000 11.000-11,4.000 14.000-10,4.000 2.000-7,6.000-6.000-5,7.000-6.000-6,6.000-6.000-6,1.000-9.000-3,-3.000-8.000 0,-3.000-10.000-2,-2.000-9.000-1,-3.000-10.000-1,1.000-9.000-3,-1.000-10.000-1,1.000-8.000-3,1.000-17.000-5,3.000-21.000-8,3.000-22.000-6,4.000-22.000-8,1.000-19.000-5,0.000-16.000-2,0.000-15.000-1,0.000-15.000-3,0.000-11.000 1,0.000-2.000 6,0.000-3.000 4,0.000-3.000 6,-4.000 8.000 4,-5.000 23.000 3,-7.000 22.000 4,-5.000 22.000 3,-8.000 26.000 12,-5.000 31.000 20,-7.000 32.000 21,-5.000 31.000 19,-4.000 23.000 6,0.000 16.000-12,0.000 15.000-12,0.000 17.000-10,0.000 3.000-8,0.000-5.000-4,0.000-7.000-3,0.000-5.000-4,-2.000 3.000-3,-3.000 17.000-3,-3.000 15.000-2,-2.000 16.000-4,-1.000-1.000 0,3.000-15.000 0,3.000-15.000 0,4.000-16.000 2,1.000-15.000-15,0.000-11.000-26,0.000-14.000-27,0.000-11.000-28,1.000-17.000-8,4.000-18.000 11,3.000-19.000 10,3.000-18.000 11</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4"/>
    </inkml:context>
    <inkml:brush xml:id="br0">
      <inkml:brushProperty name="width" value="0.0562480948865414" units="cm"/>
      <inkml:brushProperty name="height" value="0.0562480948865414" units="cm"/>
      <inkml:brushProperty name="color" value="#f2395b"/>
      <inkml:brushProperty name="ignorePressure" value="0"/>
    </inkml:brush>
  </inkml:definitions>
  <inkml:trace contextRef="#ctx0" brushRef="#br0">24850.000 38650.000 391,'23.000'-18.000'83,"-3.000"17.000"-9,-3.000 15.000-9,-2.000 16.000-9,-5.000 15.000-8,-2.000 16.000-8,-3.000 15.000-6,-3.000 17.000-8,-2.000 5.000-5,0.000-3.000-2,0.000-3.000-2,0.000-2.000-3,0.000-8.000-7,0.000-8.000-8,0.000-10.000-11,0.000-9.000-8,3.000-18.000-8,6.000-24.000-3,7.000-26.000-3,6.000-24.000-5,10.000-23.000 2,17.000-18.000 3,15.000-19.000 6,16.000-18.000 3,7.000-7.000 4,1.000 6.000 3,-1.000 7.000 3,1.000 6.000 2,-7.000 12.000 3,-12.000 19.000 5,-13.000 19.000 3,-12.000 19.000 5,-9.000 15.000 6,-2.000 13.000 9,-3.000 12.000 9,-3.000 13.000 10,-6.000 15.000 5,-5.000 19.000 1,-7.000 19.000 1,-5.000 19.000 2,-4.000 5.000-1,0.000-5.000-5,0.000-7.000-5,0.000-5.000-5,-2.000-6.000-5,-3.000-3.000-7,-3.000-3.000-7,-2.000-2.000-6,2.000-5.000-13,9.000-2.000-16,10.000-3.000-16,10.000-3.000-17,5.000-10.000-6,4.000-16.000 3,3.000-15.000 3,3.000-15.000 4,-1.000-11.000 2,-2.000-2.000 1,-3.000-3.000 0,-3.000-3.000 2</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4"/>
    </inkml:context>
    <inkml:brush xml:id="br0">
      <inkml:brushProperty name="width" value="0.0558649525046349" units="cm"/>
      <inkml:brushProperty name="height" value="0.0558649525046349" units="cm"/>
      <inkml:brushProperty name="color" value="#f2395b"/>
      <inkml:brushProperty name="ignorePressure" value="0"/>
    </inkml:brush>
  </inkml:definitions>
  <inkml:trace contextRef="#ctx0" brushRef="#br0">27500.000 37450.000 393,'18.000'-46.000'4,"-11.000"10.000"7,-14.000 10.000 7,-11.000 9.000 7,-9.000 6.000 6,-3.000 3.000 1,-3.000 3.000 3,-2.000 4.000 2,-3.000 5.000 2,1.000 10.000 1,-1.000 10.000 1,1.000 9.000 2,-1.000 9.000-3,1.000 9.000-5,-1.000 10.000-7,1.000 10.000-6,1.000 8.000-4,3.000 10.000-2,3.000 10.000-3,4.000 9.000-3,2.000 2.000-1,4.000-2.000 1,3.000-3.000 0,3.000-3.000-1,7.000-4.000 1,14.000-3.000-3,11.000-3.000-1,14.000-2.000-1,11.000-8.000-3,14.000-8.000-2,11.000-10.000-1,14.000-9.000-4,8.000-9.000-1,7.000-5.000-3,6.000-7.000-1,7.000-5.000-3,-1.000-4.000-1,-6.000 0.000 0,-6.000 0.000-1,-6.000 0.000 1,-16.000 9.000-1,-25.000 19.000 0,-25.000 19.000 1,-25.000 19.000-1,-27.000 10.000 3,-28.000 4.000 4,-28.000 3.000 5,-27.000 3.000 5,-17.000-5.000 2,-3.000-12.000 0,-3.000-13.000 0,-2.000-12.000 1,2.000-12.000-7,9.000-8.000-14,10.000-10.000-14,10.000-9.000-14</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6"/>
    </inkml:context>
    <inkml:brush xml:id="br0">
      <inkml:brushProperty name="width" value="0.0498903319239616" units="cm"/>
      <inkml:brushProperty name="height" value="0.0498903319239616" units="cm"/>
      <inkml:brushProperty name="color" value="#f2395b"/>
      <inkml:brushProperty name="ignorePressure" value="0"/>
    </inkml:brush>
  </inkml:definitions>
  <inkml:trace contextRef="#ctx0" brushRef="#br0">29950.000 38250.000 440,'-29.000'-4.000'119,"45.000"-5.000"-18,43.000-7.000-18,45.000-5.000-17,14.000-3.000-13,-11.000 4.000-9,-14.000 3.000-10,-11.000 3.000-8,-1.000 3.000-9,13.000 3.000-5,12.000 3.000-8,13.000 4.000-5,-1.000 1.000-8,-11.000 0.000-7,-14.000 0.000-8,-11.000 0.000-7,-14.000 3.000-5,-11.000 6.000 1,-14.000 7.000-1,-11.000 6.000 1</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6"/>
    </inkml:context>
    <inkml:brush xml:id="br0">
      <inkml:brushProperty name="width" value="0.047934528440237" units="cm"/>
      <inkml:brushProperty name="height" value="0.047934528440237" units="cm"/>
      <inkml:brushProperty name="color" value="#f2395b"/>
      <inkml:brushProperty name="ignorePressure" value="0"/>
    </inkml:brush>
  </inkml:definitions>
  <inkml:trace contextRef="#ctx0" brushRef="#br0">30600.000 37350.000 458,'-47.000'-2.000'5,"6.000"-3.000"8,7.000-3.000 8,6.000-2.000 9,3.000 3.000 10,0.000 14.000 10,0.000 11.000 11,0.000 14.000 10,3.000 13.000-1,6.000 16.000-14,7.000 15.000-12,6.000 17.000-13,1.000 16.000-9,-3.000 19.000-8,-3.000 19.000-5,-2.000 19.000-8,-1.000 7.000-2,3.000-3.000 1,3.000-3.000 2,4.000-2.000 0,2.000-11.000-8,4.000-15.000-19,3.000-15.000-20,3.000-16.000-18</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6"/>
    </inkml:context>
    <inkml:brush xml:id="br0">
      <inkml:brushProperty name="width" value="0.0511807389557362" units="cm"/>
      <inkml:brushProperty name="height" value="0.0511807389557362" units="cm"/>
      <inkml:brushProperty name="color" value="#f2395b"/>
      <inkml:brushProperty name="ignorePressure" value="0"/>
    </inkml:brush>
  </inkml:definitions>
  <inkml:trace contextRef="#ctx0" brushRef="#br0">32200.000 37350.000 429,'75.000'-46.000'65,"0.000"10.000"0,0.000 10.000 1,0.000 9.000-1,0.000 7.000-5,0.000 7.000-10,0.000 6.000-10,0.000 7.000-10,-4.000 5.000-5,-5.000 7.000-2,-7.000 6.000 0,-5.000 7.000-1,-9.000 10.000-3,-9.000 16.000-7,-10.000 15.000-6,-8.000 17.000-7,-12.000 5.000-4,-12.000-3.000-2,-13.000-3.000-3,-12.000-2.000-2,-15.000 6.000-3,-15.000 20.000-2,-15.000 18.000-3,-16.000 20.000-3,-5.000-4.000 0,6.000-25.000 1,7.000-25.000 1,6.000-25.000 2,-1.000-15.000 1,-5.000-2.000 2,-7.000-3.000 3,-5.000-3.000 1,2.000-9.000 3,13.000-11.000 4,12.000-14.000 3,13.000-11.000 3,16.000-12.000 5,23.000-9.000 8,22.000-10.000 6,22.000-8.000 7,16.000-6.000 3,14.000 1.000-1,11.000-1.000-2,14.000 1.000-2,3.000 4.000-2,-2.000 9.000-3,-3.000 10.000-5,-3.000 10.000-2,-1.000 4.000-6,4.000 0.000-8,3.000 0.000-6,3.000 0.000-8,-1.000 3.000-7,-2.000 6.000-7,-3.000 7.000-8,-3.000 6.000-7,-7.000 1.000-2,-9.000-3.000 4,-10.000-3.000 4,-8.000-2.000 2</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6"/>
    </inkml:context>
    <inkml:brush xml:id="br0">
      <inkml:brushProperty name="width" value="0.057399183511734" units="cm"/>
      <inkml:brushProperty name="height" value="0.057399183511734" units="cm"/>
      <inkml:brushProperty name="color" value="#f2395b"/>
      <inkml:brushProperty name="ignorePressure" value="0"/>
    </inkml:brush>
  </inkml:definitions>
  <inkml:trace contextRef="#ctx0" brushRef="#br0">34100.000 37250.000 383,'0.000'-61.000'14,"0.000"28.000"29,0.000 28.000 29,0.000 29.000 28,0.000 19.000 5,0.000 14.000-20,0.000 11.000-20,0.000 14.000-20,-2.000 10.000-13,-3.000 9.000-8,-3.000 10.000-7,-2.000 10.000-7,-5.000 2.000-5,-2.000-3.000-6,-3.000-3.000-3,-3.000-2.000-5,-1.000-9.000-7,4.000-12.000-7,3.000-13.000-9,3.000-12.000-9,1.000-21.000-10,1.000-28.000-14,-1.000-28.000-13,1.000-27.000-15</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7"/>
    </inkml:context>
    <inkml:brush xml:id="br0">
      <inkml:brushProperty name="width" value="0.0409344583749771" units="cm"/>
      <inkml:brushProperty name="height" value="0.0409344583749771" units="cm"/>
      <inkml:brushProperty name="color" value="#f2395b"/>
      <inkml:brushProperty name="ignorePressure" value="0"/>
    </inkml:brush>
  </inkml:definitions>
  <inkml:trace contextRef="#ctx0" brushRef="#br0">33850.000 38250.000 537,'26.000'-74.000'-3,"4.000"4.000"8,3.000 3.000 6,3.000 3.000 6,1.000 4.000 8,1.000 7.000 7,-1.000 6.000 7,1.000 7.000 8,1.000 5.000 2,3.000 7.000-2,3.000 6.000-4,4.000 7.000-3,-1.000 2.000-5,-3.000 1.000-5,-3.000-1.000-6,-2.000 1.000-6,-3.000 4.000-14,1.000 9.000-25,-1.000 10.000-23,1.000 10.000-25</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8"/>
    </inkml:context>
    <inkml:brush xml:id="br0">
      <inkml:brushProperty name="width" value="0.0396392829716206" units="cm"/>
      <inkml:brushProperty name="height" value="0.0396392829716206" units="cm"/>
      <inkml:brushProperty name="color" value="#f2395b"/>
      <inkml:brushProperty name="ignorePressure" value="0"/>
    </inkml:brush>
  </inkml:definitions>
  <inkml:trace contextRef="#ctx0" brushRef="#br0">63600.000 44100.000 555,'-69.000'-44.000'19,"13.000"13.000"14,12.000 12.000 13,13.000 13.000 13,9.000 15.000 2,6.000 19.000-11,7.000 19.000-9,6.000 19.000-10,1.000 15.000-6,-3.000 13.000-4,-3.000 12.000-2,-2.000 13.000-3,-3.000 4.000-4,1.000-3.000-4,-1.000-3.000-4,1.000-2.000-5,-1.000-5.000-9,1.000-2.000-16,-1.000-3.000-15,1.000-3.000-16,1.000-10.000-4,3.000-16.000 6,3.000-15.000 6,4.000-15.000 6</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7"/>
    </inkml:context>
    <inkml:brush xml:id="br0">
      <inkml:brushProperty name="width" value="0.0564506463706493" units="cm"/>
      <inkml:brushProperty name="height" value="0.0564506463706493" units="cm"/>
      <inkml:brushProperty name="color" value="#f2395b"/>
      <inkml:brushProperty name="ignorePressure" value="0"/>
    </inkml:brush>
  </inkml:definitions>
  <inkml:trace contextRef="#ctx0" brushRef="#br0">34850.000 36450.000 389,'-2.000'-57.000'14,"-3.000"39.000"29,-3.000 36.000 29,-2.000 39.000 28,-5.000 28.000 4,-2.000 23.000-20,-3.000 22.000-19,-3.000 22.000-20,-1.000 7.000-14,4.000-6.000-7,3.000-6.000-8,3.000-6.000-7,1.000 1.000-6,1.000 9.000-4,-1.000 10.000-6,1.000 10.000-4,-1.000-1.000-3,1.000-9.000-1,-1.000-10.000-3,1.000-8.000 0,-1.000-14.000-5,1.000-15.000-6,-1.000-15.000-7,1.000-16.000-7</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7"/>
    </inkml:context>
    <inkml:brush xml:id="br0">
      <inkml:brushProperty name="width" value="0.0612258054316044" units="cm"/>
      <inkml:brushProperty name="height" value="0.0612258054316044" units="cm"/>
      <inkml:brushProperty name="color" value="#f2395b"/>
      <inkml:brushProperty name="ignorePressure" value="0"/>
    </inkml:brush>
  </inkml:definitions>
  <inkml:trace contextRef="#ctx0" brushRef="#br0">34700.000 38650.000 359,'137.000'-224.000'26,"-24.000"54.000"0,-26.000 53.000 0,-24.000 53.000 0,-15.000 29.000 1,-3.000 7.000 2,-3.000 6.000 2,-2.000 7.000 2,-8.000 11.000 1,-8.000 20.000-4,-10.000 18.000-2,-9.000 20.000-3,-5.000 14.000-2,0.000 14.000-3,0.000 11.000-2,0.000 14.000-4,-4.000 2.000-2,-5.000-6.000-3,-7.000-6.000-3,-5.000-6.000-3,10.000-23.000-10,28.000-36.000-14,28.000-39.000-17,29.000-36.000-15,19.000-36.000-5,14.000-30.000 4,11.000-32.000 4,14.000-30.000 6,-3.000-8.000 4,-15.000 20.000 6,-15.000 18.000 7,-16.000 20.000 6,-4.000 3.000 3,10.000-8.000 4,10.000-10.000 1,9.000-9.000 3,-5.000 4.000 4,-19.000 19.000 7,-18.000 19.000 8,-19.000 19.000 6,-15.000 13.000 8,-8.000 10.000 7,-10.000 10.000 8,-9.000 9.000 7,-12.000 15.000 7,-11.000 22.000 7,-14.000 22.000 6,-11.000 23.000 7,-6.000 13.000-4,4.000 6.000-13,3.000 7.000-13,3.000 6.000-13,3.000 9.000-8,3.000 13.000-3,3.000 12.000-1,4.000 13.000-3,4.000-2.000-2,6.000-16.000-3,7.000-15.000-4,6.000-15.000-1,7.000-9.000-5,10.000 1.000-4,10.000-1.000-4,9.000 1.000-5,6.000-6.000-3,3.000-8.000-2,3.000-10.000-1,4.000-9.000-3,-1.000-5.000 0,-3.000 0.000 0,-3.000 0.000 1,-2.000 0.000 0,-12.000 9.000 1,-19.000 19.000 0,-18.000 19.000 1,-19.000 19.000-1,-13.000 7.000 3,-6.000-3.000 2,-6.000-3.000 3,-6.000-2.000 2,-6.000-8.000 0,-2.000-8.000-2,-3.000-10.000-2,-3.000-9.000-3,2.000-9.000-1,10.000-5.000-3,10.000-7.000 0,9.000-5.000-3</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8"/>
    </inkml:context>
    <inkml:brush xml:id="br0">
      <inkml:brushProperty name="width" value="0.0613055266439915" units="cm"/>
      <inkml:brushProperty name="height" value="0.0613055266439915" units="cm"/>
      <inkml:brushProperty name="color" value="#f2395b"/>
      <inkml:brushProperty name="ignorePressure" value="0"/>
    </inkml:brush>
  </inkml:definitions>
  <inkml:trace contextRef="#ctx0" brushRef="#br0">37800.000 37300.000 358,'23.000'-24.000'0,"-3.000"4.000"0,-3.000 3.000 0,-2.000 3.000 0,-3.000 1.000 7,1.000 1.000 12,-1.000-1.000 12,1.000 1.000 14,-6.000 2.000 5,-8.000 7.000 1,-10.000 6.000-2,-9.000 7.000 1,-7.000 10.000-4,-3.000 16.000-3,-3.000 15.000-5,-2.000 17.000-5,-1.000 10.000-4,3.000 6.000-3,3.000 7.000-4,4.000 6.000-3,1.000 4.000-3,0.000 4.000-2,0.000 3.000-1,0.000 3.000-2,3.000-1.000-2,6.000-2.000-1,7.000-3.000-1,6.000-3.000-3,9.000-12.000-2,13.000-18.000-6,12.000-19.000-4,13.000-18.000-4,9.000-21.000-5,6.000-22.000-3,7.000-22.000-4,6.000-21.000-3,3.000-21.000-3,0.000-19.000-1,0.000-18.000-1,0.000-19.000-1,-2.000-12.000 1,-3.000-2.000 2,-3.000-3.000 3,-2.000-3.000 3,-11.000-1.000 2,-15.000 4.000 2,-15.000 3.000 3,-16.000 3.000 3,-12.000 7.000 3,-5.000 14.000 6,-7.000 11.000 6,-5.000 14.000 5,-8.000 14.000 4,-5.000 20.000 0,-7.000 18.000 1,-5.000 20.000 1,-6.000 13.000 1,-3.000 9.000 2,-3.000 10.000 1,-2.000 10.000 3,0.000 7.000-3,7.000 6.000-5,6.000 7.000-7,7.000 6.000-6,7.000 4.000-2,9.000 4.000 0,10.000 3.000 0,10.000 3.000 2,7.000-4.000-11,6.000-8.000-19,7.000-10.000-20,6.000-9.000-21</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8"/>
    </inkml:context>
    <inkml:brush xml:id="br0">
      <inkml:brushProperty name="width" value="0.0582166276872158" units="cm"/>
      <inkml:brushProperty name="height" value="0.0582166276872158" units="cm"/>
      <inkml:brushProperty name="color" value="#f2395b"/>
      <inkml:brushProperty name="ignorePressure" value="0"/>
    </inkml:brush>
  </inkml:definitions>
  <inkml:trace contextRef="#ctx0" brushRef="#br0">39450.000 37150.000 377,'-52.000'71.000'63,"-3.000"-5.000"-4,-3.000-7.000-5,-2.000-5.000-3,-1.000-3.000-5,3.000 4.000-2,3.000 3.000-3,4.000 3.000-4,4.000 3.000-2,6.000 3.000-5,7.000 3.000-5,6.000 4.000-3,6.000 2.000-3,6.000 4.000-2,7.000 3.000 0,6.000 3.000-1,4.000-2.000-1,4.000-6.000-4,3.000-6.000-2,3.000-6.000-2,9.000-9.000-3,16.000-8.000-3,15.000-10.000-4,17.000-9.000-1,10.000-10.000-5,6.000-9.000-5,7.000-10.000-4,6.000-8.000-6,4.000-8.000-4,4.000-2.000-5,3.000-3.000-6,3.000-3.000-4,-5.000-1.000-4,-12.000 4.000-1,-13.000 3.000-2,-12.000 3.000 0</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8"/>
    </inkml:context>
    <inkml:brush xml:id="br0">
      <inkml:brushProperty name="width" value="0.0570963621139526" units="cm"/>
      <inkml:brushProperty name="height" value="0.0570963621139526" units="cm"/>
      <inkml:brushProperty name="color" value="#f2395b"/>
      <inkml:brushProperty name="ignorePressure" value="0"/>
    </inkml:brush>
  </inkml:definitions>
  <inkml:trace contextRef="#ctx0" brushRef="#br0">39950.000 37500.000 385,'-91.000'-44.000'61,"19.000"13.000"-5,19.000 12.000-5,19.000 13.000-6,9.000 26.000 1,0.000 41.000 5,0.000 40.000 6,0.000 42.000 6,0.000 25.000-4,0.000 14.000-10,0.000 11.000-12,0.000 14.000-10,-2.000 11.000-15,-3.000 14.000-16,-3.000 11.000-16,-2.000 14.000-18,0.000-18.000-4,7.000-47.000 7,6.000-47.000 6,7.000-46.000 7,2.000-26.000-7,1.000-3.000-18,-1.000-3.000-20,1.000-2.000-20</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9"/>
    </inkml:context>
    <inkml:brush xml:id="br0">
      <inkml:brushProperty name="width" value="0.0424854978919029" units="cm"/>
      <inkml:brushProperty name="height" value="0.0424854978919029" units="cm"/>
      <inkml:brushProperty name="color" value="#f2395b"/>
      <inkml:brushProperty name="ignorePressure" value="0"/>
    </inkml:brush>
  </inkml:definitions>
  <inkml:trace contextRef="#ctx0" brushRef="#br0">41150.000 37150.000 517,'-11.000'-25.000'107,"28.000"0.000"-17,28.000 0.000-15,29.000 0.000-17,21.000 0.000-11,16.000 0.000-10,15.000 0.000-8,17.000 0.000-8,5.000 3.000-8,-3.000 6.000-7,-3.000 7.000-8,-2.000 6.000-6,-8.000 4.000-8,-8.000 4.000-10,-10.000 3.000-10,-9.000 3.000-10,-12.000 6.000-2,-11.000 9.000 4,-14.000 10.000 3,-11.000 10.000 5,-14.000 2.000 0,-11.000-3.000-4,-14.000-3.000-2,-11.000-2.000-4</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4:59"/>
    </inkml:context>
    <inkml:brush xml:id="br0">
      <inkml:brushProperty name="width" value="0.0431353040039539" units="cm"/>
      <inkml:brushProperty name="height" value="0.0431353040039539" units="cm"/>
      <inkml:brushProperty name="color" value="#f2395b"/>
      <inkml:brushProperty name="ignorePressure" value="0"/>
    </inkml:brush>
  </inkml:definitions>
  <inkml:trace contextRef="#ctx0" brushRef="#br0">41000.000 38100.000 510,'-144.000'14.000'59,"63.000"-22.000"4,62.000-22.000 5,63.000-21.000 3,40.000-6.000-3,19.000 14.000-13,19.000 11.000-12,19.000 14.000-12,13.000 7.000-11,10.000 3.000-9,10.000 3.000-11,9.000 4.000-8,6.000 5.000-11,3.000 10.000-7,3.000 10.000-10,4.000 9.000-9,-18.000 1.000 0,-37.000-6.000 9,-38.000-6.000 8,-37.000-6.000 7,-21.000-4.000-1,-3.000 1.000-11,-3.000-1.000-13,-2.000 1.000-12</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0"/>
    </inkml:context>
    <inkml:brush xml:id="br0">
      <inkml:brushProperty name="width" value="0.0469742342829704" units="cm"/>
      <inkml:brushProperty name="height" value="0.0469742342829704" units="cm"/>
      <inkml:brushProperty name="color" value="#f2395b"/>
      <inkml:brushProperty name="ignorePressure" value="0"/>
    </inkml:brush>
  </inkml:definitions>
  <inkml:trace contextRef="#ctx0" brushRef="#br0">44800.000 36650.000 468,'73.000'-46.000'124,"-3.000"10.000"-24,-3.000 10.000-24,-2.000 9.000-26,-5.000 7.000-15,-2.000 7.000-5,-3.000 6.000-7,-3.000 7.000-6,-6.000 7.000-5,-5.000 9.000-3,-7.000 10.000-4,-5.000 10.000-3,-9.000 10.000-1,-9.000 13.000 3,-10.000 12.000 1,-8.000 13.000 4,-15.000 6.000-4,-19.000 0.000-10,-18.000 0.000-8,-19.000 0.000-10,-12.000-4.000-5,-2.000-5.000 1,-3.000-7.000 0,-3.000-5.000 1,-10.000-3.000-1,-16.000 4.000 0,-15.000 3.000 0,-15.000 3.000 0,-1.000-2.000 2,16.000-6.000 6,15.000-6.000 7,17.000-6.000 5,13.000-10.000 4,13.000-12.000 4,12.000-13.000 2,13.000-12.000 2,23.000-10.000 8,34.000-6.000 10,35.000-6.000 11,35.000-6.000 10,19.000-4.000 3,7.000 1.000-7,6.000-1.000-5,7.000 1.000-8,4.000 2.000-4,3.000 7.000-4,3.000 6.000-3,4.000 7.000-5,-1.000 5.000-4,-3.000 7.000-8,-3.000 6.000-7,-2.000 7.000-7,-6.000-3.000-9,-6.000-8.000-13,-6.000-10.000-13,-6.000-9.000-12</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1"/>
    </inkml:context>
    <inkml:brush xml:id="br0">
      <inkml:brushProperty name="width" value="0.0547119192779064" units="cm"/>
      <inkml:brushProperty name="height" value="0.0547119192779064" units="cm"/>
      <inkml:brushProperty name="color" value="#f2395b"/>
      <inkml:brushProperty name="ignorePressure" value="0"/>
    </inkml:brush>
  </inkml:definitions>
  <inkml:trace contextRef="#ctx0" brushRef="#br0">46850.000 36350.000 402,'-24.000'-46.000'4,"4.000"10.000"10,3.000 10.000 9,3.000 9.000 9,-1.000 13.000 8,-2.000 20.000 8,-3.000 18.000 9,-3.000 20.000 7,-7.000 16.000-1,-9.000 16.000-9,-10.000 15.000-10,-8.000 17.000-9,-9.000 11.000-8,-6.000 10.000-4,-6.000 10.000-6,-6.000 9.000-5,-6.000 7.000-2,-2.000 7.000-1,-3.000 6.000-1,-3.000 7.000 1,2.000-4.000-5,10.000-12.000-5,10.000-13.000-7,9.000-12.000-6,17.000-30.000-18,25.000-47.000-26,25.000-47.000-29,25.000-46.000-26</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1"/>
    </inkml:context>
    <inkml:brush xml:id="br0">
      <inkml:brushProperty name="width" value="0.0605371557176113" units="cm"/>
      <inkml:brushProperty name="height" value="0.0605371557176113" units="cm"/>
      <inkml:brushProperty name="color" value="#f2395b"/>
      <inkml:brushProperty name="ignorePressure" value="0"/>
    </inkml:brush>
  </inkml:definitions>
  <inkml:trace contextRef="#ctx0" brushRef="#br0">46450.000 37300.000 363,'112.000'-147.000'51,"-24.000"56.000"12,-26.000 57.000 14,-24.000 56.000 12,-17.000 34.000-1,-5.000 13.000-16,-7.000 12.000-15,-5.000 13.000-17,-4.000 4.000-10,0.000-3.000-5,0.000-3.000-6,0.000-2.000-5,1.000-8.000-6,4.000-8.000-4,3.000-10.000-6,3.000-9.000-5,7.000-20.000-10,14.000-27.000-15,11.000-28.000-15,14.000-28.000-15,5.000-20.000-4,1.000-8.000 10,-1.000-10.000 8,1.000-9.000 9,-3.000-5.000 7,-2.000 0.000 4,-3.000 0.000 5,-3.000 0.000 3,-6.000 6.000 4,-5.000 13.000 2,-7.000 12.000 2,-5.000 13.000 1,-8.000 21.000 11,-5.000 32.000 22,-7.000 31.000 21,-5.000 32.000 21,-6.000 16.000 6,-3.000 4.000-10,-3.000 3.000-10,-2.000 3.000-11,-5.000 4.000-6,-2.000 7.000-2,-3.000 6.000-3,-3.000 7.000-3,-2.000 4.000-5,0.000 3.000-7,0.000 3.000-6,0.000 4.000-8,1.000-4.000-7,4.000-9.000-9,3.000-10.000-8,3.000-8.000-7,9.000-20.000-14,16.000-28.000-18,15.000-28.000-17,17.000-27.000-19</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9"/>
    </inkml:context>
    <inkml:brush xml:id="br0">
      <inkml:brushProperty name="width" value="0.0346895195543766" units="cm"/>
      <inkml:brushProperty name="height" value="0.0346895195543766" units="cm"/>
      <inkml:brushProperty name="color" value="#f2395b"/>
      <inkml:brushProperty name="ignorePressure" value="0"/>
    </inkml:brush>
  </inkml:definitions>
  <inkml:trace contextRef="#ctx0" brushRef="#br0">64750.000 43800.000 634,'28.000'-25.000'3,"6.000"0.000"7,7.000 0.000 7,6.000 0.000 6,1.000 6.000 4,-3.000 13.000 3,-3.000 12.000 1,-2.000 13.000 3,-8.000 10.000 0,-8.000 10.000-1,-10.000 10.000-1,-9.000 9.000-1,-12.000 10.000-5,-11.000 14.000-11,-14.000 11.000-10,-11.000 14.000-10,-9.000 0.000-6,-3.000-8.000-2,-3.000-10.000-1,-2.000-9.000-1,-1.000-10.000-1,3.000-9.000 1,3.000-10.000 0,4.000-8.000 2,10.000-12.000 3,19.000-12.000 7,19.000-13.000 5,19.000-12.000 8,16.000-9.000 2,17.000-2.000 0,15.000-3.000 1,16.000-3.000-1,5.000 1.000 0,-2.000 6.000 0,-3.000 7.000-1,-3.000 6.000-1,-10.000 6.000-1,-16.000 6.000-1,-15.000 7.000-2,-15.000 6.000-2,-12.000 7.000-1,-6.000 10.000 0,-6.000 10.000 0,-6.000 9.000-1,-10.000 4.000-1,-12.000 1.000-3,-13.000-1.000-3,-12.000 1.000-2,-7.000-3.000-2,1.000-2.000-2,-1.000-3.000-3,1.000-3.000-3,4.000-7.000-3,9.000-9.000-5,10.000-10.000-5,10.000-8.000-5,8.000-11.000-4,10.000-8.000-2,10.000-10.000-3,9.000-9.000-2,6.000-5.000 2,3.000 0.000 9,3.000 0.000 7,4.000 0.000 8</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1"/>
    </inkml:context>
    <inkml:brush xml:id="br0">
      <inkml:brushProperty name="width" value="0.0501722581684589" units="cm"/>
      <inkml:brushProperty name="height" value="0.0501722581684589" units="cm"/>
      <inkml:brushProperty name="color" value="#f2395b"/>
      <inkml:brushProperty name="ignorePressure" value="0"/>
    </inkml:brush>
  </inkml:definitions>
  <inkml:trace contextRef="#ctx0" brushRef="#br0">48200.000 37700.000 438,'42.000'-16.000'26,"-16.000"19.000"19,-15.000 19.000 19,-15.000 19.000 20,-11.000 15.000 2,-2.000 13.000-16,-3.000 12.000-16,-3.000 13.000-16,-1.000 2.000-10,4.000-5.000-4,3.000-7.000-3,3.000-5.000-4,10.000-20.000-12,20.000-31.000-21,18.000-31.000-21,20.000-31.000-20,10.000-24.000-9,3.000-16.000 4,3.000-15.000 4,4.000-15.000 3,1.000-3.000 6,0.000 14.000 8,0.000 11.000 7,0.000 14.000 8,-5.000 11.000 8,-9.000 14.000 8,-10.000 11.000 9,-8.000 14.000 7,-9.000 10.000 10,-6.000 9.000 11,-6.000 10.000 11,-6.000 10.000 11,-6.000 11.000 5,-2.000 17.000-2,-3.000 15.000-2,-3.000 16.000-2,-4.000 7.000-4,-3.000 1.000-8,-3.000-1.000-6,-2.000 1.000-7,-1.000-4.000-5,3.000-6.000-4,3.000-6.000-4,4.000-6.000-4,7.000-18.000-19,13.000-28.000-34,12.000-28.000-35,13.000-27.000-34</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2"/>
    </inkml:context>
    <inkml:brush xml:id="br0">
      <inkml:brushProperty name="width" value="0.0592744201421738" units="cm"/>
      <inkml:brushProperty name="height" value="0.0592744201421738" units="cm"/>
      <inkml:brushProperty name="color" value="#f2395b"/>
      <inkml:brushProperty name="ignorePressure" value="0"/>
    </inkml:brush>
  </inkml:definitions>
  <inkml:trace contextRef="#ctx0" brushRef="#br0">50600.000 36600.000 371,'-7.000'-66.000'6,"-11.000"19.000"14,-14.000 19.000 14,-11.000 19.000 12,-7.000 16.000 8,0.000 17.000-1,0.000 15.000 1,0.000 16.000 0,1.000 7.000-3,4.000 1.000-7,3.000-1.000-5,3.000 1.000-7,4.000 1.000-4,7.000 3.000-4,6.000 3.000-3,7.000 4.000-3,7.000-3.000-3,9.000-5.000-2,10.000-7.000-3,10.000-5.000-2,8.000-4.000-3,10.000 0.000-6,10.000 0.000-6,9.000 0.000-4,1.000-2.000-4,-6.000-3.000 0,-6.000-3.000-2,-6.000-2.000 0,-9.000-1.000-1,-8.000 3.000 1,-10.000 3.000 0,-9.000 4.000 0,-10.000 4.000 1,-9.000 6.000 0,-10.000 7.000-1,-8.000 6.000 0,-14.000 4.000 1,-15.000 4.000 0,-15.000 3.000 0,-16.000 3.000 0,-7.000-1.000 0,4.000-2.000-3,3.000-3.000-1,3.000-3.000-3</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2"/>
    </inkml:context>
    <inkml:brush xml:id="br0">
      <inkml:brushProperty name="width" value="0.0622895322740078" units="cm"/>
      <inkml:brushProperty name="height" value="0.0622895322740078" units="cm"/>
      <inkml:brushProperty name="color" value="#f2395b"/>
      <inkml:brushProperty name="ignorePressure" value="0"/>
    </inkml:brush>
  </inkml:definitions>
  <inkml:trace contextRef="#ctx0" brushRef="#br0">51350.000 37150.000 353,'23.000'-25.000'2,"-3.000"0.000"6,-3.000 0.000 4,-2.000 0.000 6,-9.000 3.000 8,-12.000 6.000 12,-13.000 7.000 12,-12.000 6.000 13,-9.000 10.000 2,-2.000 17.000-6,-3.000 15.000-7,-3.000 16.000-7,-1.000 15.000-6,4.000 16.000-4,3.000 15.000-6,3.000 17.000-4,3.000 5.000-5,3.000-3.000-2,3.000-3.000-3,4.000-2.000-3,4.000-8.000-3,6.000-8.000-4,7.000-10.000-4,6.000-9.000-3,18.000-27.000-10,32.000-44.000-13,31.000-43.000-14,32.000-44.000-14,10.000-27.000-4,-9.000-9.000 5,-10.000-10.000 4,-8.000-8.000 6,-12.000-3.000 5,-12.000 7.000 4,-13.000 6.000 6,-12.000 7.000 4,-10.000 5.000 5,-6.000 7.000 5,-6.000 6.000 3,-6.000 7.000 5,-9.000 10.000 5,-8.000 16.000 5,-10.000 15.000 4,-9.000 17.000 5,-9.000 11.000 4,-5.000 10.000 1,-7.000 10.000 2,-5.000 9.000 1,-3.000 9.000-2,4.000 9.000-5,3.000 10.000-6,3.000 10.000-5,4.000 4.000-7,7.000 0.000-9,6.000 0.000-8,7.000 0.000-7,7.000-4.000-4,9.000-5.000 1,10.000-7.000 2,10.000-5.000 2,4.000-6.000 0,0.000-3.000-3,0.000-3.000-1,0.000-2.000-1</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2"/>
    </inkml:context>
    <inkml:brush xml:id="br0">
      <inkml:brushProperty name="width" value="0.0546301007270813" units="cm"/>
      <inkml:brushProperty name="height" value="0.0546301007270813" units="cm"/>
      <inkml:brushProperty name="color" value="#f2395b"/>
      <inkml:brushProperty name="ignorePressure" value="0"/>
    </inkml:brush>
  </inkml:definitions>
  <inkml:trace contextRef="#ctx0" brushRef="#br0">52300.000 37300.000 402,'15.000'71.000'55,"-18.000"-5.000"-2,-19.000-7.000 0,-18.000-5.000-1,-9.000-3.000-3,4.000 4.000-1,3.000 3.000-3,3.000 3.000-2,1.000 1.000-4,1.000 1.000-5,-1.000-1.000-5,1.000 1.000-4,2.000-3.000-4,7.000-2.000-4,6.000-3.000-3,7.000-3.000-2,11.000-4.000-5,20.000-3.000-6,18.000-3.000-4,20.000-2.000-5,11.000-9.000-8,7.000-12.000-7,6.000-13.000-10,7.000-12.000-7,4.000-7.000-5,3.000 1.000-1,3.000-1.000-2,4.000 1.000 0,-6.000-1.000 0,-11.000 1.000 2,-14.000-1.000 1,-11.000 1.000 2</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2"/>
    </inkml:context>
    <inkml:brush xml:id="br0">
      <inkml:brushProperty name="width" value="0.0543051362037659" units="cm"/>
      <inkml:brushProperty name="height" value="0.0543051362037659" units="cm"/>
      <inkml:brushProperty name="color" value="#f2395b"/>
      <inkml:brushProperty name="ignorePressure" value="0"/>
    </inkml:brush>
  </inkml:definitions>
  <inkml:trace contextRef="#ctx0" brushRef="#br0">52800.000 37650.000 405,'-91.000'-40.000'82,"19.000"23.000"-1,19.000 22.000 1,19.000 22.000 0,10.000 26.000-8,4.000 31.000-12,3.000 32.000-15,3.000 31.000-13,-2.000 24.000-10,-6.000 20.000-8,-6.000 18.000-7,-6.000 20.000-8,-6.000 11.000-9,-2.000 7.000-12,-3.000 6.000-11,-3.000 7.000-13,2.000-21.000-11,10.000-47.000-13,10.000-47.000-12,9.000-46.000-12</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3"/>
    </inkml:context>
    <inkml:brush xml:id="br0">
      <inkml:brushProperty name="width" value="0.0470977239310741" units="cm"/>
      <inkml:brushProperty name="height" value="0.0470977239310741" units="cm"/>
      <inkml:brushProperty name="color" value="#f2395b"/>
      <inkml:brushProperty name="ignorePressure" value="0"/>
    </inkml:brush>
  </inkml:definitions>
  <inkml:trace contextRef="#ctx0" brushRef="#br0">53600.000 37300.000 467,'26.000'-24.000'140,"4.000"4.000"-29,3.000 3.000-32,3.000 3.000-30,9.000 1.000-16,16.000 1.000-3,15.000-1.000-2,17.000 1.000-2,7.000 1.000-6,0.000 3.000-8,0.000 3.000-7,0.000 4.000-9,-2.000 1.000-7,-3.000 0.000-7,-3.000 0.000-7,-2.000 0.000-7,-9.000 1.000-7,-12.000 4.000-7,-13.000 3.000-7,-12.000 3.000-7</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3"/>
    </inkml:context>
    <inkml:brush xml:id="br0">
      <inkml:brushProperty name="width" value="0.0542939901351929" units="cm"/>
      <inkml:brushProperty name="height" value="0.0542939901351929" units="cm"/>
      <inkml:brushProperty name="color" value="#f2395b"/>
      <inkml:brushProperty name="ignorePressure" value="0"/>
    </inkml:brush>
  </inkml:definitions>
  <inkml:trace contextRef="#ctx0" brushRef="#br0">54500.000 36450.000 405,'-25.000'-49.000'6,"0.000"4.000"11,0.000 3.000 13,0.000 3.000 11,3.000 15.000 11,6.000 29.000 9,7.000 28.000 11,6.000 28.000 9,3.000 26.000-4,0.000 26.000-15,0.000 24.000-16,0.000 26.000-17,-5.000 18.000-13,-9.000 13.000-11,-10.000 12.000-12,-8.000 13.000-11,-4.000 2.000-11,3.000-5.000-13,3.000-7.000-12,4.000-5.000-13,2.000-23.000-5,4.000-37.000 2,3.000-38.000 1,3.000-37.000 2</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4"/>
    </inkml:context>
    <inkml:brush xml:id="br0">
      <inkml:brushProperty name="width" value="0.0555179081857204" units="cm"/>
      <inkml:brushProperty name="height" value="0.0555179081857204" units="cm"/>
      <inkml:brushProperty name="color" value="#f2395b"/>
      <inkml:brushProperty name="ignorePressure" value="0"/>
    </inkml:brush>
  </inkml:definitions>
  <inkml:trace contextRef="#ctx0" brushRef="#br0">57600.000 35800.000 396,'-27.000'-32.000'7,"-3.000"-11.000"14,-3.000-14.000 14,-2.000-11.000 14,-3.000-1.000 5,1.000 13.000-5,-1.000 12.000-6,1.000 13.000-5,-1.000 9.000-5,1.000 6.000-4,-1.000 7.000-6,1.000 6.000-3,-3.000 7.000-4,-2.000 10.000 0,-3.000 10.000-2,-3.000 9.000 0,-2.000 9.000-1,0.000 9.000 0,0.000 10.000 1,0.000 10.000 0,3.000 5.000 0,6.000 4.000-2,7.000 3.000-1,6.000 3.000-1,6.000 1.000-1,6.000 1.000-1,7.000-1.000-1,6.000 1.000-1,9.000-4.000-1,13.000-6.000-3,12.000-6.000-1,13.000-6.000-3,9.000-6.000-1,6.000-2.000-2,7.000-3.000 0,6.000-3.000-1,-1.000-2.000-1,-5.000 0.000-1,-7.000 0.000-2,-5.000 0.000-2,-6.000-2.000 1,-3.000-3.000 1,-3.000-3.000 2,-2.000-2.000 1,-9.000 2.000 3,-12.000 9.000 4,-13.000 10.000 4,-12.000 10.000 4,-12.000 0.000 2,-8.000-5.000 2,-10.000-7.000 0,-9.000-5.000 2,-9.000-3.000-1,-5.000 4.000-2,-7.000 3.000-3,-5.000 3.000-2,-9.000-2.000-3,-9.000-6.000-3,-10.000-6.000-5,-8.000-6.000-4,-4.000-6.000-4,3.000-2.000-3,3.000-3.000-3,4.000-3.000-3,7.000-7.000-5,13.000-9.000-6,12.000-10.000-5,13.000-8.000-7,12.000-12.000-6,13.000-12.000-7,12.000-13.000-7,13.000-12.000-7</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4"/>
    </inkml:context>
    <inkml:brush xml:id="br0">
      <inkml:brushProperty name="width" value="0.0477969758212566" units="cm"/>
      <inkml:brushProperty name="height" value="0.0477969758212566" units="cm"/>
      <inkml:brushProperty name="color" value="#f2395b"/>
      <inkml:brushProperty name="ignorePressure" value="0"/>
    </inkml:brush>
  </inkml:definitions>
  <inkml:trace contextRef="#ctx0" brushRef="#br0">58100.000 36800.000 460,'-47.000'-2.000'5,"6.000"-3.000"12,7.000-3.000 11,6.000-2.000 11,18.000-5.000 8,32.000-2.000 5,31.000-3.000 3,32.000-3.000 5,16.000-1.000-2,4.000 4.000-10,3.000 3.000-10,3.000 3.000-10,-1.000 3.000-6,-2.000 3.000-4,-3.000 3.000-5,-3.000 4.000-4,-9.000 5.000-6,-11.000 10.000-9,-14.000 10.000-7,-11.000 9.000-8,-11.000 2.000-10,-5.000-2.000-10,-7.000-3.000-11,-5.000-3.000-11</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5"/>
    </inkml:context>
    <inkml:brush xml:id="br0">
      <inkml:brushProperty name="width" value="0.0519335754215717" units="cm"/>
      <inkml:brushProperty name="height" value="0.0519335754215717" units="cm"/>
      <inkml:brushProperty name="color" value="#f2395b"/>
      <inkml:brushProperty name="ignorePressure" value="0"/>
    </inkml:brush>
  </inkml:definitions>
  <inkml:trace contextRef="#ctx0" brushRef="#br0">58950.000 35750.000 423,'-47.000'0.000'4,"6.000"0.000"7,7.000 0.000 8,6.000 0.000 7,4.000 4.000 10,4.000 10.000 11,3.000 10.000 11,3.000 9.000 12,3.000 15.000 0,3.000 22.000-11,3.000 22.000-11,4.000 23.000-12,-3.000 13.000-7,-5.000 6.000-6,-7.000 7.000-4,-5.000 6.000-6,-8.000 6.000-6,-5.000 6.000-6,-7.000 7.000-6,-5.000 6.000-6,-4.000-1.000-8,0.000-5.000-9,0.000-7.000-10,0.000-5.000-9,6.000-17.000 0,13.000-24.000 7,12.000-26.000 9,13.000-24.000 7</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9"/>
    </inkml:context>
    <inkml:brush xml:id="br0">
      <inkml:brushProperty name="width" value="0.0426339246332645" units="cm"/>
      <inkml:brushProperty name="height" value="0.0426339246332645" units="cm"/>
      <inkml:brushProperty name="color" value="#f2395b"/>
      <inkml:brushProperty name="ignorePressure" value="0"/>
    </inkml:brush>
  </inkml:definitions>
  <inkml:trace contextRef="#ctx0" brushRef="#br0">66050.000 43900.000 516,'23.000'-25.000'2,"-3.000"0.000"4,-3.000 0.000 5,-2.000 0.000 4,-5.000 6.000 7,-2.000 13.000 11,-3.000 12.000 11,-3.000 13.000 11,-2.000 10.000 0,0.000 10.000-8,0.000 10.000-8,0.000 9.000-9,-2.000 9.000-6,-3.000 9.000-1,-3.000 10.000-3,-2.000 10.000-2,-3.000 5.000-3,1.000 4.000-3,-1.000 3.000-4,1.000 3.000-3,-1.000-4.000-9,1.000-8.000-14,-1.000-10.000-12,1.000-9.000-14,1.000-12.000-5,3.000-11.000 1,3.000-14.000 2,4.000-11.000 2</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5"/>
    </inkml:context>
    <inkml:brush xml:id="br0">
      <inkml:brushProperty name="width" value="0.054172407835722" units="cm"/>
      <inkml:brushProperty name="height" value="0.054172407835722" units="cm"/>
      <inkml:brushProperty name="color" value="#f2395b"/>
      <inkml:brushProperty name="ignorePressure" value="0"/>
    </inkml:brush>
  </inkml:definitions>
  <inkml:trace contextRef="#ctx0" brushRef="#br0">60300.000 35900.000 406,'6.000'-46.000'7,"13.000"10.000"16,12.000 10.000 15,13.000 9.000 14,6.000 6.000 7,0.000 3.000-5,0.000 3.000-4,0.000 4.000-4,4.000 5.000-3,10.000 10.000-4,10.000 10.000-3,9.000 9.000-3,-2.000 10.000-3,-12.000 14.000-5,-13.000 11.000-2,-12.000 14.000-5,-15.000 10.000-5,-15.000 9.000-9,-15.000 10.000-6,-16.000 10.000-9,-16.000 0.000-4,-16.000-5.000-4,-15.000-7.000-3,-15.000-5.000-3,-11.000-9.000-2,-2.000-9.000-2,-3.000-10.000-2,-3.000-8.000-2,-1.000-11.000 2,4.000-8.000 6,3.000-10.000 6,3.000-9.000 6,6.000-5.000 4,9.000 0.000 3,10.000 0.000 2,10.000 0.000 2,21.000-4.000 8,34.000-5.000 15,35.000-7.000 13,35.000-5.000 14,18.000-4.000 0,3.000 0.000-15,3.000 0.000-13,4.000 0.000-14,-1.000 0.000-12,-3.000 0.000-9,-3.000 0.000-10,-2.000 0.000-9,-5.000-2.000-6,-2.000-3.000-3,-3.000-3.000-2,-3.000-2.000-4,-9.000-3.000 2,-11.000 1.000 8,-14.000-1.000 8,-11.000 1.000 7,-7.000-1.000 2,0.000 1.000-1,0.000-1.000-3,0.000 1.000-2</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5"/>
    </inkml:context>
    <inkml:brush xml:id="br0">
      <inkml:brushProperty name="width" value="0.0658134073019028" units="cm"/>
      <inkml:brushProperty name="height" value="0.0658134073019028" units="cm"/>
      <inkml:brushProperty name="color" value="#f2395b"/>
      <inkml:brushProperty name="ignorePressure" value="0"/>
    </inkml:brush>
  </inkml:definitions>
  <inkml:trace contextRef="#ctx0" brushRef="#br0">61900.000 35950.000 334,'-2.000'-47.000'0,"-3.000"6.000"0,-3.000 7.000 0,-2.000 6.000 0,-1.000 9.000 13,3.000 13.000 28,3.000 12.000 28,4.000 13.000 26,1.000 16.000 5,0.000 23.000-19,0.000 22.000-18,0.000 22.000-19,-4.000 15.000-11,-5.000 9.000-2,-7.000 10.000-4,-5.000 10.000-2,-4.000 0.000-5,0.000-5.000-6,0.000-7.000-6,0.000-5.000-7,-2.000-9.000-7,-3.000-9.000-10,-3.000-10.000-9,-2.000-8.000-11,2.000-25.000-13,9.000-36.000-20,10.000-39.000-19,10.000-36.000-19</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5"/>
    </inkml:context>
    <inkml:brush xml:id="br0">
      <inkml:brushProperty name="width" value="0.0454591065645218" units="cm"/>
      <inkml:brushProperty name="height" value="0.0454591065645218" units="cm"/>
      <inkml:brushProperty name="color" value="#f2395b"/>
      <inkml:brushProperty name="ignorePressure" value="0"/>
    </inkml:brush>
  </inkml:definitions>
  <inkml:trace contextRef="#ctx0" brushRef="#br0">61550.000 37300.000 483,'48.000'-140.000'-2,"-3.000"23.000"1,-3.000 22.000 4,-2.000 22.000 1,-1.000 12.000 8,3.000 3.000 12,3.000 3.000 12,4.000 4.000 13,2.000 4.000 5,4.000 6.000 2,3.000 7.000 0,3.000 6.000 0,1.000 6.000-4,1.000 6.000-9,-1.000 7.000-10,1.000 6.000-9,-4.000 3.000-11,-6.000 0.000-8,-6.000 0.000-11,-6.000 0.000-10,-6.000 3.000-16,-2.000 6.000-23,-3.000 7.000-24,-3.000 6.000-24</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6"/>
    </inkml:context>
    <inkml:brush xml:id="br0">
      <inkml:brushProperty name="width" value="0.0646318271756172" units="cm"/>
      <inkml:brushProperty name="height" value="0.0646318271756172" units="cm"/>
      <inkml:brushProperty name="color" value="#f2395b"/>
      <inkml:brushProperty name="ignorePressure" value="0"/>
    </inkml:brush>
  </inkml:definitions>
  <inkml:trace contextRef="#ctx0" brushRef="#br0">62750.000 35250.000 340,'0.000'-71.000'2,"0.000"10.000"6,0.000 10.000 5,0.000 9.000 5,-2.000 26.000 14,-3.000 44.000 20,-3.000 44.000 21,-2.000 44.000 20,-5.000 27.000 3,-2.000 14.000-17,-3.000 11.000-17,-3.000 14.000-16,-1.000 10.000-14,4.000 9.000-6,3.000 10.000-9,3.000 10.000-7,-2.000 4.000-9,-6.000 0.000-10,-6.000 0.000-10,-6.000 0.000-9,-1.000-4.000-3,7.000-5.000 2,6.000-7.000 4,7.000-5.000 2,2.000-15.000-1,1.000-22.000-6,-1.000-22.000-6,1.000-21.000-7</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06"/>
    </inkml:context>
    <inkml:brush xml:id="br0">
      <inkml:brushProperty name="width" value="0.0669573619961739" units="cm"/>
      <inkml:brushProperty name="height" value="0.0669573619961739" units="cm"/>
      <inkml:brushProperty name="color" value="#f2395b"/>
      <inkml:brushProperty name="ignorePressure" value="0"/>
    </inkml:brush>
  </inkml:definitions>
  <inkml:trace contextRef="#ctx0" brushRef="#br0">62800.000 37350.000 328,'6.000'-52.000'0,"13.000"-3.000"0,12.000-3.000 0,13.000-2.000 0,4.000 0.000 6,-3.000 7.000 13,-3.000 6.000 12,-2.000 7.000 12,-3.000 8.000 6,1.000 14.000-2,-1.000 11.000-1,1.000 14.000-2,-6.000 13.000-3,-8.000 16.000-6,-10.000 15.000-6,-9.000 17.000-5,-10.000 11.000-5,-9.000 10.000-3,-10.000 10.000-4,-8.000 9.000-4,-4.000-2.000-3,3.000-12.000-2,3.000-13.000-2,4.000-12.000-3,13.000-21.000-5,26.000-28.000-8,24.000-28.000-8,26.000-27.000-7,15.000-23.000-4,6.000-16.000-1,7.000-15.000 1,6.000-15.000-1,-1.000-4.000 2,-5.000 9.000 4,-7.000 10.000 3,-5.000 10.000 3,-11.000 11.000 5,-11.000 17.000 7,-14.000 15.000 8,-11.000 16.000 6,-11.000 12.000 13,-5.000 9.000 20,-7.000 10.000 19,-5.000 10.000 20,-4.000 7.000 3,0.000 6.000-11,0.000 7.000-11,0.000 6.000-12,0.000 9.000-8,0.000 13.000-8,0.000 12.000-7,0.000 13.000-7,3.000 6.000-4,6.000 0.000-3,7.000 0.000-3,6.000 0.000-2,4.000-7.000-3,4.000-11.000-3,3.000-14.000-1,3.000-11.000-3,7.000-23.000-7,14.000-31.000-13,11.000-31.000-12,14.000-31.000-12,-1.000-21.000-2,-12.000-9.000 10,-13.000-10.000 8,-12.000-8.000 10,-10.000-8.000 6,-6.000-2.000 2,-6.000-3.000 4,-6.000-3.000 2,-6.000 4.000 3,-2.000 13.000 4,-3.000 12.000 3,-3.000 13.000 4,-9.000 10.000 4,-11.000 10.000 2,-14.000 10.000 3,-11.000 9.000 2,-14.000 13.000 0,-11.000 20.000-3,-14.000 18.000-5,-11.000 20.000-4,-6.000 13.000-6,4.000 9.000-8,3.000 10.000-8,3.000 10.000-9,7.000-1.000-7,14.000-9.000-5,11.000-10.000-7,14.000-8.000-7</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6"/>
    </inkml:context>
    <inkml:brush xml:id="br0">
      <inkml:brushProperty name="width" value="0.0345625281333923" units="cm"/>
      <inkml:brushProperty name="height" value="0.0345625281333923" units="cm"/>
      <inkml:brushProperty name="color" value="#f2395b"/>
      <inkml:brushProperty name="ignorePressure" value="0"/>
    </inkml:brush>
  </inkml:definitions>
  <inkml:trace contextRef="#ctx0" brushRef="#br0">27050.000 17250.000 636,'101.000'-22.000'102,"4.000"6.000"-22,3.000 7.000-22,3.000 6.000-22,10.000 1.000-12,20.000-3.000-3,18.000-3.000-2,20.000-2.000-4,11.000-6.000-7,7.000-6.000-9,6.000-6.000-10,7.000-6.000-11,2.000-1.000-6,1.000 7.000-1,-1.000 6.000-4,1.000 7.000-1,-18.000 5.000 0,-34.000 7.000 4,-35.000 6.000 5,-33.000 7.000 3,-22.000 4.000 0,-5.000 3.000-6,-7.000 3.000-6,-5.000 4.000-5</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7"/>
    </inkml:context>
    <inkml:brush xml:id="br0">
      <inkml:brushProperty name="width" value="0.0451646558940411" units="cm"/>
      <inkml:brushProperty name="height" value="0.0451646558940411" units="cm"/>
      <inkml:brushProperty name="color" value="#f2395b"/>
      <inkml:brushProperty name="ignorePressure" value="0"/>
    </inkml:brush>
  </inkml:definitions>
  <inkml:trace contextRef="#ctx0" brushRef="#br0">31250.000 10600.000 487,'-38.000'1.000'59,"26.000"4.000"-4,24.000 3.000-2,26.000 3.000-5,15.000-1.000-3,6.000-2.000-5,7.000-3.000-5,6.000-3.000-4,6.000-6.000-4,6.000-5.000-3,7.000-7.000-2,6.000-5.000-3,-5.000-1.000-7,-16.000 6.000-11,-15.000 7.000-10,-15.000 6.000-11,-14.000 10.000-5,-8.000 17.000 0,-10.000 15.000 1,-9.000 16.000 0,-16.000 10.000-6,-22.000 7.000-10,-22.000 6.000-12,-21.000 7.000-10,-10.000-4.000 0,3.000-12.000 9,3.000-13.000 9,4.000-12.000 11,1.000-12.000 7,0.000-8.000 6,0.000-10.000 5,0.000-9.000 7,3.000-4.000 3,6.000 4.000 1,7.000 3.000 1,6.000 3.000 2,6.000-1.000 2,6.000-2.000 6,7.000-3.000 3,6.000-3.000 6,6.000 1.000 6,6.000 6.000 9,7.000 7.000 9,6.000 6.000 9,4.000 7.000 3,4.000 10.000-3,3.000 10.000-4,3.000 9.000-2,-1.000 9.000-4,-2.000 9.000-3,-3.000 10.000-4,-3.000 10.000-3,-2.000 7.000-3,0.000 6.000-2,0.000 7.000-4,0.000 6.000-2,0.000 1.000-3,0.000-3.000-4,0.000-3.000-3,0.000-2.000-5,-2.000-5.000-3,-3.000-2.000-4,-3.000-3.000-5,-2.000-3.000-4,-1.000-9.000-6,3.000-11.000-7,3.000-14.000-8,4.000-11.000-6,4.000-20.000-9,6.000-24.000-8,7.000-26.000-9,6.000-24.000-9</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7"/>
    </inkml:context>
    <inkml:brush xml:id="br0">
      <inkml:brushProperty name="width" value="0.0450132414698601" units="cm"/>
      <inkml:brushProperty name="height" value="0.0450132414698601" units="cm"/>
      <inkml:brushProperty name="color" value="#f2395b"/>
      <inkml:brushProperty name="ignorePressure" value="0"/>
    </inkml:brush>
  </inkml:definitions>
  <inkml:trace contextRef="#ctx0" brushRef="#br0">31050.000 12650.000 488,'26.000'-47.000'0,"4.000"6.000"0,3.000 7.000 0,3.000 6.000 0,4.000 1.000 7,7.000-3.000 14,6.000-3.000 14,7.000-2.000 14,7.000-1.000 4,9.000 3.000-6,10.000 3.000-5,10.000 4.000-7,2.000 1.000-6,-3.000 0.000-5,-3.000 0.000-6,-2.000 0.000-5,-8.000 0.000-6,-8.000 0.000-4,-10.000 0.000-3,-9.000 0.000-5,-10.000-2.000-8,-9.000-3.000-13,-10.000-3.000-13,-8.000-2.000-12,-14.000-3.000-2,-15.000 1.000 11,-15.000-1.000 10,-16.000 1.000 11,-8.000-1.000 6,0.000 1.000 4,0.000-1.000 3,0.000 1.000 2,3.000 2.000 6,6.000 7.000 7,7.000 6.000 6,6.000 7.000 8,3.000 5.000 4,0.000 7.000 3,0.000 6.000 4,0.000 7.000 4,-2.000 11.000 0,-3.000 20.000-2,-3.000 18.000 0,-2.000 20.000-2,-1.000 11.000-2,3.000 7.000-5,3.000 6.000-3,4.000 7.000-3,4.000-4.000-4,6.000-12.000-2,7.000-13.000-2,6.000-12.000-2,7.000-7.000-3,10.000 1.000-4,10.000-1.000-3,9.000 1.000-5,6.000-7.000-5,3.000-12.000-4,3.000-13.000-5,4.000-12.000-5,8.000-9.000-5,17.000-2.000-5,15.000-3.000-5,16.000-3.000-6,1.000-6.000 0,-12.000-5.000 3,-13.000-7.000 4,-12.000-5.000 2,-12.000-4.000 3,-8.000 0.000 0,-10.000 0.000 0,-9.000 0.000 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8"/>
    </inkml:context>
    <inkml:brush xml:id="br0">
      <inkml:brushProperty name="width" value="0.0360436774790287" units="cm"/>
      <inkml:brushProperty name="height" value="0.0360436774790287" units="cm"/>
      <inkml:brushProperty name="color" value="#f2395b"/>
      <inkml:brushProperty name="ignorePressure" value="0"/>
    </inkml:brush>
  </inkml:definitions>
  <inkml:trace contextRef="#ctx0" brushRef="#br0">32750.000 10300.000 610,'4.000'-50.000'6,"10.000"0.000"14,10.000 0.000 12,9.000 0.000 13,4.000 4.000 5,1.000 10.000-6,-1.000 10.000-4,1.000 9.000-5,-3.000 10.000-5,-2.000 14.000-4,-3.000 11.000-3,-3.000 14.000-6,-7.000 11.000-4,-9.000 14.000-6,-10.000 11.000-5,-8.000 14.000-7,-12.000 8.000-5,-12.000 7.000-2,-13.000 6.000-3,-12.000 7.000-4,-4.000-4.000-1,7.000-12.000 1,6.000-13.000 1,7.000-12.000 0,16.000-18.000 3,29.000-21.000 6,28.000-22.000 5,28.000-22.000 6,14.000-13.000 1,0.000-3.000 0,0.000-3.000-1,0.000-2.000 0,-4.000 0.000-3,-5.000 7.000-1,-7.000 6.000-2,-5.000 7.000-3</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8"/>
    </inkml:context>
    <inkml:brush xml:id="br0">
      <inkml:brushProperty name="width" value="0.0328153409063816" units="cm"/>
      <inkml:brushProperty name="height" value="0.0328153409063816" units="cm"/>
      <inkml:brushProperty name="color" value="#f2395b"/>
      <inkml:brushProperty name="ignorePressure" value="0"/>
    </inkml:brush>
  </inkml:definitions>
  <inkml:trace contextRef="#ctx0" brushRef="#br0">33300.000 10450.000 670,'75.000'-47.000'96,"0.000"6.000"-18,0.000 7.000-17,0.000 6.000-17,0.000 4.000-15,0.000 4.000-12,0.000 3.000-13,0.000 3.000-10,-4.000 1.000-12,-5.000 1.000-10,-7.000-1.000-9,-5.000 1.000-10</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9"/>
    </inkml:context>
    <inkml:brush xml:id="br0">
      <inkml:brushProperty name="width" value="0.0336502008140087" units="cm"/>
      <inkml:brushProperty name="height" value="0.0336502008140087" units="cm"/>
      <inkml:brushProperty name="color" value="#f2395b"/>
      <inkml:brushProperty name="ignorePressure" value="0"/>
    </inkml:brush>
  </inkml:definitions>
  <inkml:trace contextRef="#ctx0" brushRef="#br0">66150.000 44450.000 653,'46.000'-69.000'7,"-5.000"13.000"12,-7.000 12.000 14,-5.000 13.000 13,-1.000 6.000 4,6.000 0.000-4,7.000 0.000-5,6.000 0.000-4,1.000 3.000-6,-3.000 6.000-10,-3.000 7.000-9,-2.000 6.000-9,-6.000 6.000-16,-6.000 6.000-26,-6.000 7.000-24,-6.000 6.000-25</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8"/>
    </inkml:context>
    <inkml:brush xml:id="br0">
      <inkml:brushProperty name="width" value="0.0375094003975391" units="cm"/>
      <inkml:brushProperty name="height" value="0.0375094003975391" units="cm"/>
      <inkml:brushProperty name="color" value="#f2395b"/>
      <inkml:brushProperty name="ignorePressure" value="0"/>
    </inkml:brush>
  </inkml:definitions>
  <inkml:trace contextRef="#ctx0" brushRef="#br0">33950.000 9550.000 586,'-68.000'3.000'65,"17.000"6.000"-2,15.000 7.000-3,16.000 6.000-2,9.000 17.000-6,3.000 28.000-10,3.000 28.000-11,4.000 29.000-10,1.000 13.000-7,0.000 1.000-7,0.000-1.000-6,0.000 1.000-7,0.000-12.000-5,0.000-21.000-8,0.000-22.000-7,0.000-22.000-7,1.000-13.000-8,4.000-3.000-11,3.000-3.000-10,3.000-2.000-11</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8"/>
    </inkml:context>
    <inkml:brush xml:id="br0">
      <inkml:brushProperty name="width" value="0.044743400067091" units="cm"/>
      <inkml:brushProperty name="height" value="0.044743400067091" units="cm"/>
      <inkml:brushProperty name="color" value="#f2395b"/>
      <inkml:brushProperty name="ignorePressure" value="0"/>
    </inkml:brush>
  </inkml:definitions>
  <inkml:trace contextRef="#ctx0" brushRef="#br0">33750.000 12400.000 491,'-71.000'0.000'4,"10.000"0.000"8,10.000 0.000 8,9.000 0.000 8,17.000-2.000 8,25.000-3.000 7,25.000-3.000 8,25.000-2.000 7,20.000-6.000 0,16.000-6.000-9,15.000-6.000-9,17.000-6.000-9,14.000-4.000-6,17.000 1.000-5,15.000-1.000-5,16.000 1.000-4,12.000-1.000-5,9.000 1.000-4,10.000-1.000-5,10.000 1.000-5,2.000 1.000-5,-3.000 3.000-7,-3.000 3.000-7,-2.000 4.000-7,-11.000 2.000-6,-15.000 4.000-3,-15.000 3.000-4,-16.000 3.000-4,-24.000 3.000 1,-31.000 3.000 8,-31.000 3.000 8,-31.000 4.000 8,-16.000-1.000 2,0.000-3.000-1,0.000-3.000-1,0.000-2.000-3</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9"/>
    </inkml:context>
    <inkml:brush xml:id="br0">
      <inkml:brushProperty name="width" value="0.0437107533216476" units="cm"/>
      <inkml:brushProperty name="height" value="0.0437107533216476" units="cm"/>
      <inkml:brushProperty name="color" value="#f2395b"/>
      <inkml:brushProperty name="ignorePressure" value="0"/>
    </inkml:brush>
  </inkml:definitions>
  <inkml:trace contextRef="#ctx0" brushRef="#br0">36950.000 10700.000 503,'121.000'26.000'164,"-5.000"4.000"-41,-7.000 3.000-42,-5.000 3.000-41,-3.000 3.000-22,4.000 3.000 0,3.000 3.000-2,3.000 4.000-2,-4.000 1.000-2,-8.000 0.000-4,-10.000 0.000-5,-9.000 0.000-5,-12.000-2.000-3,-11.000-3.000-3,-14.000-3.000-2,-11.000-2.000-3,-12.000-3.000-1,-9.000 1.000 0,-10.000-1.000 1,-8.000 1.000 1,-12.000 4.000 1,-12.000 9.000 3,-13.000 10.000 3,-12.000 10.000 3,-12.000 7.000 0,-8.000 6.000 0,-10.000 7.000-2,-9.000 6.000-1,-5.000 1.000-3,0.000-3.000-3,0.000-3.000-4,0.000-2.000-4,6.000-6.000-3,13.000-6.000-5,12.000-6.000-4,13.000-6.000-4</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19"/>
    </inkml:context>
    <inkml:brush xml:id="br0">
      <inkml:brushProperty name="width" value="0.0560639202594757" units="cm"/>
      <inkml:brushProperty name="height" value="0.0560639202594757" units="cm"/>
      <inkml:brushProperty name="color" value="#f2395b"/>
      <inkml:brushProperty name="ignorePressure" value="0"/>
    </inkml:brush>
  </inkml:definitions>
  <inkml:trace contextRef="#ctx0" brushRef="#br0">39300.000 9850.000 392,'6.000'-49.000'0,"13.000"4.000"0,12.000 3.000 0,13.000 3.000 0,4.000 4.000 6,-3.000 7.000 12,-3.000 6.000 12,-2.000 7.000 12,3.000 4.000 5,14.000 3.000-5,11.000 3.000-3,14.000 4.000-5,0.000 4.000-8,-8.000 6.000-12,-10.000 7.000-14,-9.000 6.000-12,-12.000 6.000-9,-11.000 6.000-5,-14.000 7.000-5,-11.000 6.000-5,-15.000 4.000-2,-16.000 4.000 2,-15.000 3.000 2,-15.000 3.000 2,-9.000-4.000 2,1.000-8.000 6,-1.000-10.000 4,1.000-9.000 5,1.000-9.000 4,3.000-5.000 5,3.000-7.000 3,4.000-5.000 4,2.000-4.000 4,4.000 0.000 1,3.000 0.000 1,3.000 0.000 3,3.000 3.000 3,3.000 6.000 8,3.000 7.000 8,4.000 6.000 7,2.000 4.000 4,4.000 4.000 1,3.000 3.000 1,3.000 3.000 2,3.000 6.000-2,3.000 9.000-6,3.000 10.000-5,4.000 10.000-5,1.000 10.000-2,0.000 13.000 2,0.000 12.000 2,0.000 13.000 1,1.000 7.000 0,4.000 4.000-4,3.000 3.000-5,3.000 3.000-3,1.000-1.000-3,1.000-2.000-1,-1.000-3.000 0,1.000-3.000-2,-1.000-4.000-6,1.000-3.000-10,-1.000-3.000-13,1.000-2.000-10,-3.000-9.000-10,-2.000-12.000-6,-3.000-13.000-7,-3.000-12.000-7</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0"/>
    </inkml:context>
    <inkml:brush xml:id="br0">
      <inkml:brushProperty name="width" value="0.0505370460450649" units="cm"/>
      <inkml:brushProperty name="height" value="0.0505370460450649" units="cm"/>
      <inkml:brushProperty name="color" value="#f2395b"/>
      <inkml:brushProperty name="ignorePressure" value="0"/>
    </inkml:brush>
  </inkml:definitions>
  <inkml:trace contextRef="#ctx0" brushRef="#br0">39350.000 12250.000 435,'3.000'-94.000'2,"6.000"13.000"5,7.000 12.000 4,6.000 13.000 4,7.000 4.000 6,10.000-3.000 4,10.000-3.000 6,9.000-2.000 4,6.000 0.000 2,3.000 7.000-5,3.000 6.000-3,4.000 7.000-4,1.000 5.000-3,0.000 7.000-5,0.000 6.000-4,0.000 7.000-4,-2.000 2.000-5,-3.000 1.000-5,-3.000-1.000-5,-2.000 1.000-7,-12.000-7.000-6,-19.000-12.000-10,-18.000-13.000-9,-19.000-12.000-9,-13.000-5.000 1,-6.000 3.000 11,-6.000 3.000 10,-6.000 4.000 12,-4.000 4.000 12,1.000 6.000 10,-1.000 7.000 11,1.000 6.000 11,-3.000 10.000 10,-2.000 17.000 5,-3.000 15.000 6,-3.000 16.000 6,2.000 13.000-1,10.000 14.000-10,10.000 11.000-9,9.000 14.000-10,6.000 7.000-6,3.000 3.000-5,3.000 3.000-4,4.000 4.000-4,5.000-3.000-3,10.000-5.000-2,10.000-7.000-1,9.000-5.000-2,7.000-11.000-4,7.000-11.000-7,6.000-14.000-8,7.000-11.000-7,7.000-12.000-3,9.000-9.000 2,10.000-10.000 1,10.000-8.000 2,-1.000-11.000-4,-9.000-8.000-7,-10.000-10.000-8,-8.000-9.000-9,-11.000-1.000-2,-8.000 10.000 0,-10.000 10.000 2,-9.000 9.000 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0"/>
    </inkml:context>
    <inkml:brush xml:id="br0">
      <inkml:brushProperty name="width" value="0.0426843240857124" units="cm"/>
      <inkml:brushProperty name="height" value="0.0426843240857124" units="cm"/>
      <inkml:brushProperty name="color" value="#f2395b"/>
      <inkml:brushProperty name="ignorePressure" value="0"/>
    </inkml:brush>
  </inkml:definitions>
  <inkml:trace contextRef="#ctx0" brushRef="#br0">40900.000 9700.000 515,'4.000'-54.000'5,"10.000"-5.000"12,10.000-7.000 11,9.000-5.000 10,4.000 3.000 5,1.000 17.000-3,-1.000 15.000-3,1.000 16.000-3,-1.000 18.000 0,1.000 22.000 3,-1.000 22.000 3,1.000 23.000 3,-12.000 11.000-5,-21.000 4.000-10,-22.000 3.000-11,-22.000 3.000-12,-8.000-4.000-6,6.000-8.000-2,7.000-10.000-3,6.000-9.000-2,17.000-9.000-4,28.000-5.000-4,28.000-7.000-4,29.000-5.000-5,8.000-6.000 1,-8.000-3.000 5,-10.000-3.000 6,-9.000-2.000 6,-16.000 6.000 4,-22.000 20.000 2,-22.000 18.000 4,-21.000 20.000 2,-17.000 5.000 0,-8.000-6.000-3,-10.000-6.000-2,-9.000-6.000-4,-2.000-9.000-6,6.000-8.000-12,7.000-10.000-10,6.000-9.000-11,6.000-9.000-3,6.000-5.000 6,7.000-7.000 7,6.000-5.000 5</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0"/>
    </inkml:context>
    <inkml:brush xml:id="br0">
      <inkml:brushProperty name="width" value="0.0325311832129955" units="cm"/>
      <inkml:brushProperty name="height" value="0.0325311832129955" units="cm"/>
      <inkml:brushProperty name="color" value="#f2395b"/>
      <inkml:brushProperty name="ignorePressure" value="0"/>
    </inkml:brush>
  </inkml:definitions>
  <inkml:trace contextRef="#ctx0" brushRef="#br0">41650.000 9800.000 676,'135.000'-22.000'88,"-27.000"6.000"-19,-28.000 7.000-20,-28.000 6.000-21,-9.000 1.000-9,14.000-3.000 0,11.000-3.000 0,14.000-2.000 0,5.000-3.000-6,1.000 1.000-13,-1.000-1.000-11,1.000 1.000-13,-9.000-1.000-13,-15.000 1.000-11,-15.000-1.000-12,-16.000 1.000-13</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0"/>
    </inkml:context>
    <inkml:brush xml:id="br0">
      <inkml:brushProperty name="width" value="0.044369962066412" units="cm"/>
      <inkml:brushProperty name="height" value="0.044369962066412" units="cm"/>
      <inkml:brushProperty name="color" value="#f2395b"/>
      <inkml:brushProperty name="ignorePressure" value="0"/>
    </inkml:brush>
  </inkml:definitions>
  <inkml:trace contextRef="#ctx0" brushRef="#br0">42550.000 8600.000 495,'-133.000'-57.000'52,"34.000"39.000"11,35.000 36.000 11,35.000 39.000 11,19.000 28.000-3,7.000 23.000-19,6.000 22.000-17,7.000 22.000-18,2.000 15.000-17,1.000 9.000-14,-1.000 10.000-17,1.000 10.000-14,-3.000-14.000-15,-2.000-33.000-14,-3.000-35.000-13,-3.000-34.000-13</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2"/>
    </inkml:context>
    <inkml:brush xml:id="br0">
      <inkml:brushProperty name="width" value="0.0396453142166138" units="cm"/>
      <inkml:brushProperty name="height" value="0.0396453142166138" units="cm"/>
      <inkml:brushProperty name="color" value="#f2395b"/>
      <inkml:brushProperty name="ignorePressure" value="0"/>
    </inkml:brush>
  </inkml:definitions>
  <inkml:trace contextRef="#ctx0" brushRef="#br0">36700.000 27650.000 554,'101.000'-4.000'140,"4.000"-5.000"-30,3.000-7.000-31,3.000-5.000-31,-2.000-1.000-18,-6.000 6.000-9,-6.000 7.000-8,-6.000 6.000-9,-9.000 3.000-6,-8.000 0.000-7,-10.000 0.000-7,-9.000 0.000-7,-10.000 4.000-6,-9.000 10.000-6,-10.000 10.000-7,-8.000 9.000-5,-11.000 2.000-3,-8.000-2.000 1,-10.000-3.000 1,-9.000-3.000 0,-5.000-6.000 6,0.000-5.000 7,0.000-7.000 8,0.000-5.000 7,1.000-3.000 6,4.000 4.000 3,3.000 3.000 2,3.000 3.000 2</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2"/>
    </inkml:context>
    <inkml:brush xml:id="br0">
      <inkml:brushProperty name="width" value="0.0472940243780613" units="cm"/>
      <inkml:brushProperty name="height" value="0.0472940243780613" units="cm"/>
      <inkml:brushProperty name="color" value="#f2395b"/>
      <inkml:brushProperty name="ignorePressure" value="0"/>
    </inkml:brush>
  </inkml:definitions>
  <inkml:trace contextRef="#ctx0" brushRef="#br0">37150.000 27650.000 465,'-135.000'26.000'3,"32.000"4.000"4,31.000 3.000 4,32.000 3.000 4,16.000 3.000 5,4.000 3.000 6,3.000 3.000 5,3.000 4.000 6,3.000 5.000 3,3.000 10.000-1,3.000 10.000 0,4.000 9.000-1,2.000 6.000-3,4.000 3.000-4,3.000 3.000-5,3.000 4.000-4,1.000 5.000-4,1.000 10.000 0,-1.000 10.000-3,1.000 9.000 0,-1.000 7.000-2,1.000 7.000-2,-1.000 6.000 0,1.000 7.000-1,-3.000-1.000-6,-2.000-6.000-12,-3.000-6.000-10,-3.000-6.000-11,-2.000-9.000-8,0.000-8.000-7,0.000-10.000-6,0.000-9.000-6</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49"/>
    </inkml:context>
    <inkml:brush xml:id="br0">
      <inkml:brushProperty name="width" value="0.0516696684062481" units="cm"/>
      <inkml:brushProperty name="height" value="0.0516696684062481" units="cm"/>
      <inkml:brushProperty name="color" value="#f2395b"/>
      <inkml:brushProperty name="ignorePressure" value="0"/>
    </inkml:brush>
  </inkml:definitions>
  <inkml:trace contextRef="#ctx0" brushRef="#br0">66900.000 43350.000 425,'-22.000'-13.000'20,"6.000"26.000"14,7.000 24.000 14,6.000 26.000 14,1.000 10.000 2,-3.000-3.000-9,-3.000-3.000-9,-2.000-2.000-10,-3.000-1.000-6,1.000 3.000-2,-1.000 3.000-2,1.000 4.000-3,-3.000 5.000-2,-2.000 10.000-4,-3.000 10.000-2,-3.000 9.000-4,-1.000 1.000-1,4.000-6.000 0,3.000-6.000-1,3.000-6.000 0,3.000-10.000-9,3.000-12.000-16,3.000-13.000-18,4.000-12.000-16,4.000-10.000-8,6.000-6.000 3,7.000-6.000 3,6.000-6.000 2,3.000-6.000 3,0.000-2.000 1,0.000-3.000 1,0.000-3.000 1,-2.000-4.000 4,-3.000-3.000 6,-3.000-3.000 6,-2.000-2.000 7</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3"/>
    </inkml:context>
    <inkml:brush xml:id="br0">
      <inkml:brushProperty name="width" value="0.0504683442413807" units="cm"/>
      <inkml:brushProperty name="height" value="0.0504683442413807" units="cm"/>
      <inkml:brushProperty name="color" value="#f2395b"/>
      <inkml:brushProperty name="ignorePressure" value="0"/>
    </inkml:brush>
  </inkml:definitions>
  <inkml:trace contextRef="#ctx0" brushRef="#br0">36900.000 29500.000 435,'73.000'-69.000'24,"-3.000"13.000"-5,-3.000 12.000-4,-2.000 13.000-4,0.000 6.000 1,7.000 0.000 6,6.000 0.000 7,7.000 0.000 6,2.000-2.000-1,1.000-3.000-5,-1.000-3.000-6,1.000-2.000-6,-6.000-1.000-4,-8.000 3.000-2,-10.000 3.000-3,-9.000 4.000-2,-10.000-1.000-4,-9.000-3.000-8,-10.000-3.000-6,-8.000-2.000-6,-11.000-3.000-4,-8.000 1.000 3,-10.000-1.000 1,-9.000 1.000 2,-9.000 1.000 3,-5.000 3.000 6,-7.000 3.000 6,-5.000 4.000 4,-4.000 2.000 7,0.000 4.000 6,0.000 3.000 6,0.000 3.000 6,1.000 6.000 5,4.000 9.000 1,3.000 10.000 2,3.000 10.000 2,-1.000 11.000 0,-2.000 17.000-3,-3.000 15.000-2,-3.000 16.000-2,-1.000 7.000-3,4.000 1.000-2,3.000-1.000-2,3.000 1.000-3,4.000-1.000-1,7.000 1.000-2,6.000-1.000-1,7.000 1.000-1,4.000-3.000-2,3.000-2.000-1,3.000-3.000-3,4.000-3.000-1,7.000-7.000-3,13.000-9.000-7,12.000-10.000-4,13.000-8.000-5,15.000-14.000-3,19.000-15.000 3,19.000-15.000 2,19.000-16.000 2,10.000-21.000-9,4.000-24.000-20,3.000-26.000-20,3.000-24.000-21,-11.000-3.000-4,-25.000 23.000 12,-25.000 22.000 12,-25.000 22.000 12</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3"/>
    </inkml:context>
    <inkml:brush xml:id="br0">
      <inkml:brushProperty name="width" value="0.0500706918537617" units="cm"/>
      <inkml:brushProperty name="height" value="0.0500706918537617" units="cm"/>
      <inkml:brushProperty name="color" value="#f2395b"/>
      <inkml:brushProperty name="ignorePressure" value="0"/>
    </inkml:brush>
  </inkml:definitions>
  <inkml:trace contextRef="#ctx0" brushRef="#br0">39150.000 28600.000 439,'-94.000'-22.000'5,"13.000"6.000"10,12.000 7.000 10,13.000 6.000 10,9.000 7.000 6,6.000 10.000 2,7.000 10.000 0,6.000 9.000 2,6.000 7.000-1,6.000 7.000-5,7.000 6.000-6,6.000 7.000-3,3.000 0.000-6,0.000-2.000-4,0.000-3.000-6,0.000-3.000-4,9.000-4.000-11,19.000-3.000-18,19.000-3.000-18,19.000-2.000-18,9.000-15.000-6,0.000-25.000 5,0.000-25.000 5,0.000-25.000 4,-5.000-13.000 5,-9.000 1.000 4,-10.000-1.000 3,-8.000 1.000 3,-9.000 2.000 6,-6.000 7.000 7,-6.000 6.000 6,-6.000 7.000 7,-10.000 8.000 14,-12.000 14.000 23,-13.000 11.000 21,-12.000 14.000 22,-4.000 8.000 4,7.000 7.000-11,6.000 6.000-13,7.000 7.000-12,4.000 2.000-6,3.000 1.000 0,3.000-1.000-1,4.000 1.000 0,4.000 1.000-4,6.000 3.000-6,7.000 3.000-8,6.000 4.000-6,10.000-7.000-11,17.000-16.000-16,15.000-15.000-16,16.000-15.000-15,1.000-14.000-6,-12.000-8.000 7,-13.000-10.000 5,-12.000-9.000 7,-9.000-7.000 4,-2.000-3.000 5,-3.000-3.000 4,-3.000-2.000 4,-6.000 0.000 4,-5.000 7.000 5,-7.000 6.000 3,-5.000 7.000 4,-4.000 4.000 8,0.000 3.000 11,0.000 3.000 11,0.000 4.000 12,4.000 7.000 4,10.000 13.000-3,10.000 12.000-3,9.000 13.000-3,1.000 9.000-8,-6.000 6.000-10,-6.000 7.000-12,-6.000 6.000-12,-6.000 4.000-6,-2.000 4.000-1,-3.000 3.000-1,-3.000 3.000-1,1.000-4.000-3,6.000-8.000-5,7.000-10.000-3,6.000-9.000-4,6.000-13.000-1,6.000-16.000 0,7.000-15.000 2,6.000-15.000 0,1.000-17.000 2,-3.000-15.000 2,-3.000-15.000 2,-2.000-16.000 2,-5.000-4.000 2,-2.000 10.000 4,-3.000 10.000 3,-3.000 9.000 4,-6.000 7.000 4,-5.000 7.000 8,-7.000 6.000 6,-5.000 7.000 7,-4.000 15.000 12,0.000 25.000 15,0.000 25.000 17,0.000 25.000 16,0.000 12.000 0,0.000 1.000-17,0.000-1.000-16,0.000 1.000-17,1.000 1.000-11,4.000 3.000-6,3.000 3.000-6,3.000 4.000-6,-1.000-3.000-12,-2.000-5.000-17,-3.000-7.000-19,-3.000-5.000-17</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4"/>
    </inkml:context>
    <inkml:brush xml:id="br0">
      <inkml:brushProperty name="width" value="0.0456086806952953" units="cm"/>
      <inkml:brushProperty name="height" value="0.0456086806952953" units="cm"/>
      <inkml:brushProperty name="color" value="#f2395b"/>
      <inkml:brushProperty name="ignorePressure" value="0"/>
    </inkml:brush>
  </inkml:definitions>
  <inkml:trace contextRef="#ctx0" brushRef="#br0">41050.000 27000.000 482,'25.000'-25.000'4,"0.000"0.000"7,0.000 0.000 7,0.000 0.000 8,1.000 3.000 1,4.000 6.000-6,3.000 7.000-5,3.000 6.000-5,1.000 9.000 4,1.000 13.000 16,-1.000 12.000 14,1.000 13.000 15,-3.000 16.000 3,-2.000 23.000-10,-3.000 22.000-10,-3.000 22.000-11,-9.000 15.000-9,-11.000 9.000-9,-14.000 10.000-9,-11.000 10.000-10,-12.000 4.000-5,-9.000 0.000-2,-10.000 0.000-2,-8.000 0.000-1,-3.000-15.000-6,7.000-27.000-9,6.000-28.000-10,7.000-28.000-8</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4"/>
    </inkml:context>
    <inkml:brush xml:id="br0">
      <inkml:brushProperty name="width" value="0.042245164513588" units="cm"/>
      <inkml:brushProperty name="height" value="0.042245164513588" units="cm"/>
      <inkml:brushProperty name="color" value="#f2395b"/>
      <inkml:brushProperty name="ignorePressure" value="0"/>
    </inkml:brush>
  </inkml:definitions>
  <inkml:trace contextRef="#ctx0" brushRef="#br0">41600.000 28400.000 520,'137.000'-113.000'7,"-24.000"26.000"15,-26.000 24.000 14,-24.000 26.000 15,-20.000 19.000 4,-11.000 17.000-3,-14.000 15.000-5,-11.000 16.000-4,-9.000 12.000-5,-3.000 9.000-5,-3.000 10.000-5,-2.000 10.000-6,-8.000 8.000-5,-8.000 10.000-3,-10.000 10.000-5,-9.000 9.000-4,-1.000-4.000-4,10.000-15.000-5,10.000-15.000-3,9.000-16.000-4,13.000-12.000-6,20.000-5.000-7,18.000-7.000-7,20.000-5.000-8,6.000-8.000 0,-2.000-5.000 4,-3.000-7.000 6,-3.000-5.000 4,-6.000-1.000 7,-5.000 6.000 7,-7.000 7.000 8,-5.000 6.000 7,-11.000 9.000 3,-11.000 13.000 1,-14.000 12.000 1,-11.000 13.000-1,-11.000 7.000-1,-5.000 4.000-3,-7.000 3.000-4,-5.000 3.000-3,-6.000-2.000-5,-3.000-6.000-5,-3.000-6.000-5,-2.000-6.000-5,2.000-9.000-6,9.000-8.000-5,10.000-10.000-7,10.000-9.000-4</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4"/>
    </inkml:context>
    <inkml:brush xml:id="br0">
      <inkml:brushProperty name="width" value="0.0490440987050533" units="cm"/>
      <inkml:brushProperty name="height" value="0.0490440987050533" units="cm"/>
      <inkml:brushProperty name="color" value="#f2395b"/>
      <inkml:brushProperty name="ignorePressure" value="0"/>
    </inkml:brush>
  </inkml:definitions>
  <inkml:trace contextRef="#ctx0" brushRef="#br0">42950.000 26100.000 448,'0.000'-40.000'10,"0.000"23.000"18,0.000 22.000 20,0.000 22.000 18,0.000 19.000 5,0.000 20.000-11,0.000 18.000-10,0.000 20.000-11,1.000 14.000-7,4.000 14.000-2,3.000 11.000-3,3.000 14.000-3,3.000 21.000-4,3.000 31.000-3,3.000 32.000-6,4.000 31.000-4,-1.000 15.000-2,-3.000 1.000-2,-3.000-1.000-1,-2.000 1.000 0,-1.000-10.000-8,3.000-19.000-13,3.000-18.000-13,4.000-19.000-13,2.000-18.000-8,4.000-15.000-3,3.000-15.000-2,3.000-16.000-3,-4.000-24.000 1,-8.000-31.000 6,-10.000-31.000 5,-9.000-31.000 5</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24"/>
    </inkml:context>
    <inkml:brush xml:id="br0">
      <inkml:brushProperty name="width" value="0.0549386739730835" units="cm"/>
      <inkml:brushProperty name="height" value="0.0549386739730835" units="cm"/>
      <inkml:brushProperty name="color" value="#f2395b"/>
      <inkml:brushProperty name="ignorePressure" value="0"/>
    </inkml:brush>
  </inkml:definitions>
  <inkml:trace contextRef="#ctx0" brushRef="#br0">42650.000 29400.000 400,'46.000'9.000'111,"-5.000"19.000"-25,-7.000 19.000-24,-5.000 19.000-25,-3.000 13.000-12,4.000 10.000 0,3.000 10.000 0,3.000 9.000 0,-2.000 4.000-2,-6.000 1.000 0,-6.000-1.000-3,-6.000 1.000 0,-2.000-4.000-3,3.000-6.000-3,3.000-6.000-2,4.000-6.000-3,-1.000-9.000-2,-3.000-8.000-2,-3.000-10.000-1,-2.000-9.000-1,6.000-27.000-1,20.000-44.000 3,18.000-43.000 2,20.000-44.000 3,13.000-37.000-1,9.000-27.000-3,10.000-28.000-2,10.000-28.000-3,4.000-13.000-1,0.000 3.000 0,0.000 3.000 1,0.000 4.000 0,-10.000 19.000-16,-18.000 39.000-37,-19.000 36.000-35,-18.000 39.000-35</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30"/>
    </inkml:context>
    <inkml:brush xml:id="br0">
      <inkml:brushProperty name="width" value="0.0567886084318161" units="cm"/>
      <inkml:brushProperty name="height" value="0.0567886084318161" units="cm"/>
      <inkml:brushProperty name="color" value="#6adcab"/>
      <inkml:brushProperty name="ignorePressure" value="0"/>
    </inkml:brush>
  </inkml:definitions>
  <inkml:trace contextRef="#ctx0" brushRef="#br0">71900.000 11100.000 387,'21.000'-27.000'3,"-5.000"-3.000"6,-7.000-3.000 7,-5.000-2.000 6,-17.000 11.000 7,-24.000 29.000 7,-26.000 28.000 7,-24.000 28.000 8,-17.000 23.000-1,-5.000 19.000-7,-7.000 19.000-9,-5.000 19.000-7,-9.000 10.000-7,-9.000 4.000-2,-10.000 3.000-3,-8.000 3.000-3,-6.000 4.000-2,1.000 7.000-1,-1.000 6.000-1,1.000 7.000-2,-3.000 7.000 1,-2.000 9.000-1,-3.000 10.000 1,-3.000 10.000 0,-4.000 8.000-2,-3.000 10.000-4,-3.000 10.000-5,-2.000 9.000-4,0.000-1.000-2,7.000-8.000 1,6.000-10.000-1,7.000-9.000 0,4.000 1.000 0,3.000 13.000 1,3.000 12.000 0,4.000 13.000 2,1.000 4.000 0,0.000-3.000 1,0.000-3.000 2,0.000-2.000 2,-2.000-5.000 0,-3.000-2.000 0,-3.000-3.000 0,-2.000-3.000-1,0.000-6.000 1,7.000-5.000-1,6.000-7.000-1,7.000-5.000 0,4.000-9.000 0,3.000-9.000 0,3.000-10.000 1,4.000-8.000 0,2.000-14.000 1,4.000-15.000-1,3.000-15.000-1,3.000-16.000 1,6.000-12.000 0,9.000-5.000 0,10.000-7.000 2,10.000-5.000 0,7.000-6.000 2,6.000-3.000 1,7.000-3.000 1,6.000-2.000 1,6.000-8.000 1,6.000-8.000-1,7.000-10.000 0,6.000-9.000-2,9.000-7.000 0,13.000-3.000 0,12.000-3.000-1,13.000-2.000-1,12.000-6.000 0,13.000-6.000 0,12.000-6.000-1,13.000-6.000 0,13.000-4.000 0,17.000 1.000 1,15.000-1.000 2,16.000 1.000 2,13.000-1.000 0,14.000 1.000 0,11.000-1.000 1,14.000 1.000 1,11.000-3.000-1,14.000-2.000 1,11.000-3.000 0,14.000-3.000 1,10.000-1.000-1,9.000 4.000 1,10.000 3.000-1,10.000 3.000 0,5.000-1.000-1,4.000-2.000 0,3.000-3.000-1,3.000-3.000 0,4.000-1.000-1,7.000 4.000-1,6.000 3.000-2,7.000 3.000 0,4.000 1.000 0,3.000 1.000-1,3.000-1.000 0,4.000 1.000 0,2.000-4.000-1,4.000-6.000-1,3.000-6.000 0,3.000-6.000-2,-10.000-4.000 1,-21.000 1.000 1,-22.000-1.000 2,-22.000 1.000 1,-19.000 1.000 1,-16.000 3.000 0,-15.000 3.000-1,-15.000 4.000 1,-18.000 1.000-1,-19.000 0.000 0,-18.000 0.000 0,-19.000 0.000 0,-19.000 0.000 1,-19.000 0.000-1,-18.000 0.000 1,-19.000 0.000 0,-18.000-5.000 3,-15.000-9.000 5,-15.000-10.000 5,-16.000-8.000 5,-12.000-9.000 1,-5.000-6.000-1,-7.000-6.000-3,-5.000-6.000-2,-9.000-6.000-1,-9.000-2.000-3,-10.000-3.000-1,-8.000-3.000-2,-3.000-2.000-1,7.000 0.000-1,6.000 0.000-2,7.000 0.000 0,4.000-5.000-1,3.000-9.000-2,3.000-10.000 0,4.000-8.000-1,4.000-14.000 0,6.000-15.000-1,7.000-15.000 0,6.000-16.000-1,3.000-21.000-2,0.000-24.000-5,0.000-26.000-4,0.000-24.000-5,1.000-15.000-1,4.000-3.000-1,3.000-3.000 1,3.000-2.000 1,-1.000-12.000 0,-2.000-19.000 1,-3.000-18.000 2,-3.000-19.000 1,-6.000-5.000 2,-5.000 9.000 1,-7.000 10.000 2,-5.000 10.000 2,-11.000 4.000 2,-11.000 0.000 0,-14.000 0.000 2,-11.000 0.000 2,-4.000 6.000-1,6.000 13.000 0,7.000 12.000 0,6.000 13.000-1,4.000 20.000 2,4.000 28.000 2,3.000 28.000 3,3.000 29.000 2,3.000 15.000 2,3.000 3.000 1,3.000 3.000 0,4.000 4.000 1,1.000-12.000-2,0.000-24.000-6,0.000-26.000-6,0.000-24.000-5,4.000 1.000-5,10.000 28.000-3,10.000 28.000-3,9.000 29.000-3</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1"/>
    </inkml:context>
    <inkml:brush xml:id="br0">
      <inkml:brushProperty name="width" value="0.0441309548914433" units="cm"/>
      <inkml:brushProperty name="height" value="0.0441309548914433" units="cm"/>
      <inkml:brushProperty name="color" value="#6adcab"/>
      <inkml:brushProperty name="ignorePressure" value="0"/>
    </inkml:brush>
  </inkml:definitions>
  <inkml:trace contextRef="#ctx0" brushRef="#br0">73150.000 28650.000 498,'-69.000'53.000'109,"13.000"6.000"-23,12.000 7.000-24,13.000 6.000-25,-1.000 10.000-12,-11.000 17.000-1,-14.000 15.000-1,-11.000 16.000-2,-7.000 13.000-1,0.000 14.000-2,0.000 11.000-1,0.000 14.000-3,0.000 5.000-1,0.000 1.000-2,0.000-1.000-2,0.000 1.000-2,3.000-12.000-3,6.000-21.000-2,7.000-22.000-5,6.000-22.000-2,12.000-30.000-11,19.000-37.000-18,19.000-38.000-19,19.000-37.000-17,9.000-18.000-7,0.000 4.000 6,0.000 3.000 6,0.000 3.000 6</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1"/>
    </inkml:context>
    <inkml:brush xml:id="br0">
      <inkml:brushProperty name="width" value="0.0526156648993492" units="cm"/>
      <inkml:brushProperty name="height" value="0.0526156648993492" units="cm"/>
      <inkml:brushProperty name="color" value="#6adcab"/>
      <inkml:brushProperty name="ignorePressure" value="0"/>
    </inkml:brush>
  </inkml:definitions>
  <inkml:trace contextRef="#ctx0" brushRef="#br0">72900.000 29400.000 418,'21.000'-40.000'8,"-5.000"23.000"19,-7.000 22.000 17,-5.000 22.000 18,-1.000 19.000 4,6.000 20.000-8,7.000 18.000-9,6.000 20.000-9,3.000 8.000-6,0.000 1.000-5,0.000-1.000-5,0.000 1.000-4,-2.000-6.000-4,-3.000-8.000-3,-3.000-10.000-2,-2.000-9.000-3,0.000-9.000-3,7.000-5.000-3,6.000-7.000-3,7.000-5.000-4,2.000-15.000-2,1.000-22.000-5,-1.000-22.000-4,1.000-21.000-4,2.000-24.000-1,7.000-25.000 1,6.000-25.000 1,7.000-25.000 0,4.000-13.000-1,3.000 1.000-5,3.000-1.000-5,4.000 1.000-4,-3.000 5.000 0,-5.000 14.000 5,-7.000 11.000 6,-5.000 14.000 6,-9.000 27.000 14,-9.000 44.000 24,-10.000 44.000 23,-8.000 44.000 24,-9.000 23.000 6,-6.000 3.000-15,-6.000 3.000-13,-6.000 4.000-14,-4.000 4.000-8,1.000 6.000-5,-1.000 7.000-3,1.000 6.000-5,-1.000 4.000-5,1.000 4.000-5,-1.000 3.000-6,1.000 3.000-6,-1.000-2.000-7,1.000-6.000-12,-1.000-6.000-10,1.000-6.000-11,1.000-13.000-9,3.000-19.000-7,3.000-18.000-6,4.000-19.000-7</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2"/>
    </inkml:context>
    <inkml:brush xml:id="br0">
      <inkml:brushProperty name="width" value="0.0544287525117397" units="cm"/>
      <inkml:brushProperty name="height" value="0.0544287525117397" units="cm"/>
      <inkml:brushProperty name="color" value="#6adcab"/>
      <inkml:brushProperty name="ignorePressure" value="0"/>
    </inkml:brush>
  </inkml:definitions>
  <inkml:trace contextRef="#ctx0" brushRef="#br0">75150.000 30000.000 404,'-44.000'4.000'8,"13.000"10.000"18,12.000 10.000 17,13.000 9.000 17,6.000 12.000 4,0.000 16.000-8,0.000 15.000-10,0.000 17.000-8,0.000 8.000-8,0.000 4.000-5,0.000 3.000-7,0.000 3.000-5,0.000-4.000-3,0.000-8.000-1,0.000-10.000-1,0.000-9.000-2,9.000-34.000-9,19.000-55.000-17,19.000-57.000-18,19.000-55.000-18,5.000-23.000-5,-5.000 13.000 9,-7.000 12.000 9,-5.000 13.000 8,-9.000 13.000 9,-9.000 17.000 10,-10.000 15.000 10,-8.000 16.000 8,-4.000 18.000 13,3.000 22.000 16,3.000 22.000 15,4.000 23.000 16,-3.000 13.000 2,-5.000 6.000-9,-7.000 7.000-10,-5.000 6.000-9,-4.000 3.000-8,0.000 0.000-3,0.000 0.000-5,0.000 0.000-4,0.000 3.000-3,0.000 6.000-1,0.000 7.000-1,0.000 6.000-1,0.000-4.000-9,0.000-11.000-18,0.000-14.000-17,0.000-11.000-17</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9"/>
    </inkml:context>
    <inkml:brush xml:id="br0">
      <inkml:brushProperty name="width" value="0.0440854169428349" units="cm"/>
      <inkml:brushProperty name="height" value="0.0440854169428349" units="cm"/>
      <inkml:brushProperty name="color" value="#f2395b"/>
      <inkml:brushProperty name="ignorePressure" value="0"/>
    </inkml:brush>
  </inkml:definitions>
  <inkml:trace contextRef="#ctx0" brushRef="#br0">43450.000 42200.000 499,'48.000'-22.000'25,"-3.000"6.000"7,-3.000 7.000 8,-2.000 6.000 7,-5.000 4.000 0,-2.000 4.000-9,-3.000 3.000-7,-3.000 3.000-9,-6.000 7.000-5,-5.000 14.000-2,-7.000 11.000-1,-5.000 14.000-2,-6.000 3.000-2,-3.000-2.000-3,-3.000-3.000-3,-2.000-3.000-3,-5.000 1.000-2,-2.000 6.000-3,-3.000 7.000-3,-3.000 6.000-1,1.000-4.000-2,6.000-11.000 2,7.000-14.000 1,6.000-11.000 1,9.000-9.000 3,13.000-3.000 4,12.000-3.000 5,13.000-2.000 5,6.000-5.000 2,0.000-2.000 1,0.000-3.000 1,0.000-3.000 0,-5.000 2.000 0,-9.000 10.000-1,-10.000 10.000-2,-8.000 9.000-2,-8.000 7.000 0,-2.000 7.000-2,-3.000 6.000 0,-3.000 7.000-2,-9.000 7.000 1,-11.000 9.000-1,-14.000 10.000 1,-11.000 10.000 1,-9.000 2.000-3,-3.000-3.000-3,-3.000-3.000-6,-2.000-2.000-3,-1.000-3.000-6,3.000 1.000-7,3.000-1.000-6,4.000 1.000-7,4.000-9.000-4,6.000-15.000-2,7.000-15.000-3,6.000-16.000-2,4.000-10.000-3,4.000-3.000-1,3.000-3.000-3,3.000-2.000-1</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50"/>
    </inkml:context>
    <inkml:brush xml:id="br0">
      <inkml:brushProperty name="width" value="0.0493723005056381" units="cm"/>
      <inkml:brushProperty name="height" value="0.0493723005056381" units="cm"/>
      <inkml:brushProperty name="color" value="#f2395b"/>
      <inkml:brushProperty name="ignorePressure" value="0"/>
    </inkml:brush>
  </inkml:definitions>
  <inkml:trace contextRef="#ctx0" brushRef="#br0">67100.000 44450.000 445,'-38.000'0.000'18,"26.000"0.000"11,24.000 0.000 10,26.000 0.000 9,8.000 0.000 1,-5.000 0.000-12,-7.000 0.000-10,-5.000 0.000-11,-8.000 7.000-8,-5.000 17.000-2,-7.000 15.000-4,-5.000 16.000-3,-8.000 9.000-1,-5.000 3.000 1,-7.000 3.000 2,-5.000 4.000 0,-1.000-4.000 1,6.000-9.000 0,7.000-10.000 0,6.000-8.000 1,9.000-14.000-2,13.000-15.000-3,12.000-15.000-2,13.000-16.000-4,7.000-15.000 0,4.000-11.000 0,3.000-14.000 0,3.000-11.000 1,1.000-6.000-2,1.000 4.000-7,-1.000 3.000-6,1.000 3.000-6,-6.000 6.000-1,-8.000 9.000 6,-10.000 10.000 4,-9.000 10.000 5,-7.000 8.000 12,-3.000 10.000 19,-3.000 10.000 19,-2.000 9.000 19,-5.000 6.000 5,-2.000 3.000-10,-3.000 3.000-9,-3.000 4.000-9,-2.000 7.000-6,0.000 13.000-2,0.000 12.000-2,0.000 13.000-2,0.000 4.000-2,0.000-3.000-2,0.000-3.000-1,0.000-2.000-2,1.000-5.000-2,4.000-2.000-3,3.000-3.000-4,3.000-3.000-2,4.000-6.000-2,7.000-5.000 1,6.000-7.000 1,7.000-5.000 0,4.000-9.000-3,3.000-9.000-7,3.000-10.000-5,4.000-8.000-7,1.000-12.000-2,0.000-12.000 0,0.000-13.000 0,0.000-12.000 0,-2.000-10.000 3,-3.000-6.000 3,-3.000-6.000 4,-2.000-6.000 3,-6.000-4.000 4,-6.000 1.000 4,-6.000-1.000 4,-6.000 1.000 5,-6.000 2.000 2,-2.000 7.000 1,-3.000 6.000 1,-3.000 7.000 1,-7.000 7.000 0,-9.000 9.000-3,-10.000 10.000-3,-8.000 10.000-3,-11.000 7.000 0,-8.000 6.000-1,-10.000 7.000 1,-9.000 6.000 1,-10.000 15.000-8,-9.000 26.000-16,-10.000 24.000-15,-8.000 26.000-17,3.000 5.000-8,20.000-11.000-4,18.000-14.000-4,20.000-11.000-2</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2"/>
    </inkml:context>
    <inkml:brush xml:id="br0">
      <inkml:brushProperty name="width" value="0.0440218113362789" units="cm"/>
      <inkml:brushProperty name="height" value="0.0440218113362789" units="cm"/>
      <inkml:brushProperty name="color" value="#6adcab"/>
      <inkml:brushProperty name="ignorePressure" value="0"/>
    </inkml:brush>
  </inkml:definitions>
  <inkml:trace contextRef="#ctx0" brushRef="#br0">76100.000 28250.000 499,'7.000'-68.000'40,"17.000"17.000"8,15.000 15.000 8,16.000 16.000 8,4.000 13.000-1,-6.000 14.000-10,-6.000 11.000-11,-6.000 14.000-10,-7.000 11.000-7,-6.000 14.000-4,-6.000 11.000-4,-6.000 14.000-4,-12.000 5.000-3,-15.000 1.000-2,-15.000-1.000-3,-16.000 1.000-2,-7.000-4.000-3,4.000-6.000-8,3.000-6.000-6,3.000-6.000-6,1.000-9.000-3,1.000-8.000 1,-1.000-10.000 1,1.000-9.000 1,13.000-9.000 2,29.000-5.000 4,28.000-7.000 5,28.000-5.000 5,12.000-4.000-1,-3.000 0.000-3,-3.000 0.000-5,-2.000 0.000-4,-5.000 0.000-3,-2.000 0.000-3,-3.000 0.000-2,-3.000 0.000-2,-6.000 0.000-1,-5.000 0.000 1,-7.000 0.000 1,-5.000 0.000 2</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2"/>
    </inkml:context>
    <inkml:brush xml:id="br0">
      <inkml:brushProperty name="width" value="0.0383097119629383" units="cm"/>
      <inkml:brushProperty name="height" value="0.0383097119629383" units="cm"/>
      <inkml:brushProperty name="color" value="#6adcab"/>
      <inkml:brushProperty name="ignorePressure" value="0"/>
    </inkml:brush>
  </inkml:definitions>
  <inkml:trace contextRef="#ctx0" brushRef="#br0">76900.000 28600.000 574,'-19.000'-25.000'8,"13.000"0.000"18,12.000 0.000 16,13.000 0.000 18,13.000 1.000 4,17.000 4.000-10,15.000 3.000-7,16.000 3.000-10,7.000 1.000-7,1.000 1.000-7,-1.000-1.000-5,1.000 1.000-7,-3.000 1.000-6,-2.000 3.000-5,-3.000 3.000-4,-3.000 4.000-5,-4.000 1.000-8,-3.000 0.000-10,-3.000 0.000-11,-2.000 0.000-11,-8.000 0.000-5,-8.000 0.000-3,-10.000 0.000-3,-9.000 0.000-1</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2"/>
    </inkml:context>
    <inkml:brush xml:id="br0">
      <inkml:brushProperty name="width" value="0.0467644557356834" units="cm"/>
      <inkml:brushProperty name="height" value="0.0467644557356834" units="cm"/>
      <inkml:brushProperty name="color" value="#6adcab"/>
      <inkml:brushProperty name="ignorePressure" value="0"/>
    </inkml:brush>
  </inkml:definitions>
  <inkml:trace contextRef="#ctx0" brushRef="#br0">77900.000 27650.000 470,'-25.000'-24.000'0,"0.000"4.000"0,0.000 3.000 0,0.000 3.000 0,1.000 1.000 6,4.000 1.000 13,3.000-1.000 13,3.000 1.000 12,3.000 16.000 9,3.000 35.000 7,3.000 35.000 6,4.000 34.000 6,1.000 18.000-4,0.000 4.000-17,0.000 3.000-16,0.000 3.000-16,-2.000 4.000-15,-3.000 7.000-12,-3.000 6.000-15,-2.000 7.000-12,-3.000-10.000-14,1.000-25.000-15,-1.000-25.000-13,1.000-25.000-14</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4"/>
    </inkml:context>
    <inkml:brush xml:id="br0">
      <inkml:brushProperty name="width" value="0.0460171438753605" units="cm"/>
      <inkml:brushProperty name="height" value="0.0460171438753605" units="cm"/>
      <inkml:brushProperty name="color" value="#6adcab"/>
      <inkml:brushProperty name="ignorePressure" value="0"/>
    </inkml:brush>
  </inkml:definitions>
  <inkml:trace contextRef="#ctx0" brushRef="#br0">78600.000 29550.000 478,'-19.000'21.000'7,"13.000"-5.000"15,12.000-7.000 15,13.000-5.000 14,18.000-8.000 7,26.000-5.000 0,24.000-7.000-1,26.000-5.000-1,8.000-4.000-5,-5.000 0.000-8,-7.000 0.000-9,-5.000 0.000-9,-9.000 3.000-9,-9.000 6.000-10,-10.000 7.000-9,-8.000 6.000-11,-9.000 7.000-12,-6.000 10.000-17,-6.000 10.000-16,-6.000 9.000-16</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4"/>
    </inkml:context>
    <inkml:brush xml:id="br0">
      <inkml:brushProperty name="width" value="0.0456854812800884" units="cm"/>
      <inkml:brushProperty name="height" value="0.0456854812800884" units="cm"/>
      <inkml:brushProperty name="color" value="#6adcab"/>
      <inkml:brushProperty name="ignorePressure" value="0"/>
    </inkml:brush>
  </inkml:definitions>
  <inkml:trace contextRef="#ctx0" brushRef="#br0">79450.000 28900.000 481,'-25.000'-22.000'0,"0.000"6.000"0,0.000 7.000 0,0.000 6.000 0,1.000 4.000 7,4.000 4.000 14,3.000 3.000 14,3.000 3.000 13,1.000 7.000 7,1.000 14.000-2,-1.000 11.000-3,1.000 14.000-1,-1.000 8.000-5,1.000 7.000-6,-1.000 6.000-6,1.000 7.000-7,-3.000 7.000-5,-2.000 9.000-3,-3.000 10.000-4,-3.000 10.000-5,-1.000 7.000-5,4.000 6.000-7,3.000 7.000-9,3.000 6.000-8,1.000-10.000-9,1.000-24.000-8,-1.000-26.000-9,1.000-24.000-9,-1.000-15.000-5,1.000-3.000 0,-1.000-3.000 0,1.000-2.000 1</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4"/>
    </inkml:context>
    <inkml:brush xml:id="br0">
      <inkml:brushProperty name="width" value="0.051762018352747" units="cm"/>
      <inkml:brushProperty name="height" value="0.051762018352747" units="cm"/>
      <inkml:brushProperty name="color" value="#6adcab"/>
      <inkml:brushProperty name="ignorePressure" value="0"/>
    </inkml:brush>
  </inkml:definitions>
  <inkml:trace contextRef="#ctx0" brushRef="#br0">80900.000 28950.000 425,'46.000'-44.000'52,"-5.000"13.000"-6,-7.000 12.000-4,-5.000 13.000-6,0.000 6.000-1,10.000 0.000 4,10.000 0.000 3,9.000 0.000 5,2.000 4.000-2,-2.000 10.000-4,-3.000 10.000-6,-3.000 9.000-4,-9.000 7.000-7,-11.000 7.000-5,-14.000 6.000-7,-11.000 7.000-5,-12.000 5.000-4,-9.000 7.000 2,-10.000 6.000 0,-8.000 7.000 1,-11.000 4.000-3,-8.000 3.000-8,-10.000 3.000-6,-9.000 4.000-8,-7.000-4.000-6,-3.000-9.000-7,-3.000-10.000-7,-2.000-8.000-6,0.000-12.000 0,7.000-12.000 8,6.000-13.000 9,7.000-12.000 7,5.000-9.000 6,7.000-2.000 7,6.000-3.000 4,7.000-3.000 7,21.000-6.000 8,38.000-5.000 11,37.000-7.000 13,38.000-5.000 12,18.000-1.000 1,1.000 6.000-12,-1.000 7.000-11,1.000 6.000-11,-4.000 1.000-5,-6.000-3.000-1,-6.000-3.000 1,-6.000-2.000 0,-6.000-1.000-6,-2.000 3.000-10,-3.000 3.000-13,-3.000 4.000-10,-7.000-3.000-13,-9.000-5.000-17,-10.000-7.000-15,-8.000-5.000-16</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4"/>
    </inkml:context>
    <inkml:brush xml:id="br0">
      <inkml:brushProperty name="width" value="0.0565919354557991" units="cm"/>
      <inkml:brushProperty name="height" value="0.0565919354557991" units="cm"/>
      <inkml:brushProperty name="color" value="#6adcab"/>
      <inkml:brushProperty name="ignorePressure" value="0"/>
    </inkml:brush>
  </inkml:definitions>
  <inkml:trace contextRef="#ctx0" brushRef="#br0">82350.000 28800.000 388,'26.000'-86.000'42,"4.000"28.000"5,3.000 28.000 7,3.000 29.000 4,-4.000 21.000 2,-8.000 16.000-5,-10.000 15.000-4,-9.000 17.000-4,-7.000 10.000-5,-3.000 6.000-5,-3.000 7.000-3,-2.000 6.000-5,-6.000 6.000-6,-6.000 6.000-6,-6.000 7.000-6,-6.000 6.000-7,-2.000-2.000-6,3.000-9.000-8,3.000-10.000-7,4.000-8.000-7,1.000-23.000-16,0.000-34.000-22,0.000-35.000-23,0.000-33.000-23</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5"/>
    </inkml:context>
    <inkml:brush xml:id="br0">
      <inkml:brushProperty name="width" value="0.0378247499465942" units="cm"/>
      <inkml:brushProperty name="height" value="0.0378247499465942" units="cm"/>
      <inkml:brushProperty name="color" value="#6adcab"/>
      <inkml:brushProperty name="ignorePressure" value="0"/>
    </inkml:brush>
  </inkml:definitions>
  <inkml:trace contextRef="#ctx0" brushRef="#br0">82200.000 29650.000 581,'25.000'-29.000'0,"0.000"-5.000"0,0.000-7.000 0,0.000-5.000 0,3.000-3.000 3,6.000 4.000 7,7.000 3.000 5,6.000 3.000 7,3.000 4.000 6,0.000 7.000 6,0.000 6.000 7,0.000 7.000 6,0.000 4.000 1,0.000 3.000-4,0.000 3.000-5,0.000 4.000-4,-2.000 1.000-8,-3.000 0.000-9,-3.000 0.000-11,-2.000 0.000-9,-5.000 3.000-18,-2.000 6.000-26,-3.000 7.000-24,-3.000 6.000-26</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5"/>
    </inkml:context>
    <inkml:brush xml:id="br0">
      <inkml:brushProperty name="width" value="0.0569135211408138" units="cm"/>
      <inkml:brushProperty name="height" value="0.0569135211408138" units="cm"/>
      <inkml:brushProperty name="color" value="#6adcab"/>
      <inkml:brushProperty name="ignorePressure" value="0"/>
    </inkml:brush>
  </inkml:definitions>
  <inkml:trace contextRef="#ctx0" brushRef="#br0">83400.000 28350.000 386,'0.000'-49.000'4,"0.000"4.000"7,0.000 3.000 8,0.000 3.000 7,0.000 15.000 11,0.000 29.000 14,0.000 28.000 15,0.000 28.000 14,-2.000 20.000 1,-3.000 13.000-14,-3.000 12.000-13,-2.000 13.000-14,-6.000 15.000-10,-6.000 19.000-7,-6.000 19.000-7,-6.000 19.000-7,-1.000 1.000-10,7.000-16.000-10,6.000-15.000-12,7.000-15.000-12,4.000-18.000-8,3.000-19.000-8,3.000-18.000-7,4.000-19.000-8</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5"/>
    </inkml:context>
    <inkml:brush xml:id="br0">
      <inkml:brushProperty name="width" value="0.0643264576792717" units="cm"/>
      <inkml:brushProperty name="height" value="0.0643264576792717" units="cm"/>
      <inkml:brushProperty name="color" value="#6adcab"/>
      <inkml:brushProperty name="ignorePressure" value="0"/>
    </inkml:brush>
  </inkml:definitions>
  <inkml:trace contextRef="#ctx0" brushRef="#br0">84850.000 28500.000 342,'21.000'-47.000'5,"-5.000"6.000"12,-7.000 7.000 11,-5.000 6.000 11,-12.000 13.000 9,-16.000 23.000 6,-15.000 22.000 6,-15.000 22.000 6,-11.000 13.000-2,-2.000 7.000-12,-3.000 6.000-12,-3.000 7.000-11,-1.000 2.000-8,4.000 1.000-3,3.000-1.000-2,3.000 1.000-4,6.000-6.000-3,9.000-8.000-3,10.000-10.000-2,10.000-9.000-4,18.000-12.000-9,28.000-11.000-14,28.000-14.000-15,29.000-11.000-15,16.000-15.000-6,7.000-16.000 2,6.000-15.000 2,7.000-15.000 2,-1.000-4.000 6,-6.000 9.000 9,-6.000 10.000 11,-6.000 10.000 9,-12.000 5.000 9,-15.000 4.000 7,-15.000 3.000 8,-16.000 3.000 6,-13.000 9.000 6,-9.000 16.000 2,-10.000 15.000 2,-8.000 17.000 3,-11.000 8.000 4,-8.000 4.000 6,-10.000 3.000 5,-9.000 3.000 5,-4.000 1.000 2,4.000 1.000-4,3.000-1.000-3,3.000 1.000-4,7.000-3.000-3,14.000-2.000-3,11.000-3.000-3,14.000-3.000-2,11.000-9.000-7,14.000-11.000-12,11.000-14.000-9,14.000-11.000-12,8.000-14.000-6,7.000-11.000-3,6.000-14.000-1,7.000-11.000-2,4.000-14.000-2,3.000-11.000 1,3.000-14.000 1,4.000-11.000 0,-7.000-6.000 1,-16.000 4.000 4,-15.000 3.000 4,-15.000 3.000 2,-14.000 6.000 4,-8.000 9.000 2,-10.000 10.000 3,-9.000 10.000 3,-12.000 7.000 2,-11.000 6.000 3,-14.000 7.000 2,-11.000 6.000 2,-6.000 6.000 0,4.000 6.000-4,3.000 7.000-3,3.000 6.000-3,3.000 7.000-11,3.000 10.000-18,3.000 10.000-17,4.000 9.000-18</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04"/>
    </inkml:context>
    <inkml:brush xml:id="br0">
      <inkml:brushProperty name="width" value="0.0541912615299225" units="cm"/>
      <inkml:brushProperty name="height" value="0.0541912615299225" units="cm"/>
      <inkml:brushProperty name="color" value="#f2395b"/>
      <inkml:brushProperty name="ignorePressure" value="0"/>
    </inkml:brush>
  </inkml:definitions>
  <inkml:trace contextRef="#ctx0" brushRef="#br0">34500.000 31950.000 405,'56.000'1.000'79,"13.000"4.000"-15,12.000 3.000-13,13.000 3.000-14,6.000-1.000-8,0.000-2.000-5,0.000-3.000-4,0.000-3.000-4,12.000-1.000-2,26.000 4.000 1,24.000 3.000 0,26.000 3.000-1,13.000-5.000 0,4.000-12.000-3,3.000-13.000-2,3.000-12.000-3,6.000-12.000-3,9.000-8.000-2,10.000-10.000-3,10.000-9.000-3,-3.000-1.000 0,-11.000 10.000 0,-14.000 10.000 0,-11.000 9.000 2,-14.000 10.000 0,-11.000 14.000 2,-14.000 11.000 3,-11.000 14.000 0,-14.000 11.000 3,-11.000 14.000 0,-14.000 11.000 1,-11.000 14.000 1,-12.000 3.000 0,-9.000-2.000 0,-10.000-3.000 0,-8.000-3.000 0,-4.000-7.000 1,3.000-9.000 1,3.000-10.000 1,4.000-8.000 1,2.000-6.000 0,4.000 1.000-2,3.000-1.000-1,3.000 1.000-2,3.000-4.000 0,3.000-6.000-1,3.000-6.000-1,4.000-6.000 0,4.000-4.000-1,6.000 1.000 0,7.000-1.000 1,6.000 1.000-1,3.000 2.000 0,0.000 7.000-1,0.000 6.000-1,0.000 7.000-1,0.000 4.000 0,0.000 3.000-2,0.000 3.000 0,0.000 4.000-1,1.000-3.000-1,4.000-5.000 0,3.000-7.000 0,3.000-5.000 0,6.000-9.000-1,9.000-9.000-1,10.000-10.000 0,10.000-8.000-1,5.000-4.000-1,4.000 3.000 0,3.000 3.000 0,3.000 4.000-1,-2.000 2.000 2,-6.000 4.000 3,-6.000 3.000 3,-6.000 3.000 3,-10.000 7.000 1,-12.000 14.000 1,-13.000 11.000 0,-12.000 14.000 0,-12.000 5.000-1,-8.000 1.000 0,-10.000-1.000 0,-9.000 1.000-2,-9.000-1.000 1,-5.000 1.000 1,-7.000-1.000 2,-5.000 1.000 1,0.000-6.000 0,10.000-8.000-1,10.000-10.000 0,9.000-9.000 0,9.000-9.000-1,9.000-5.000 0,10.000-7.000 0,10.000-5.000 0,7.000-3.000 1,6.000 4.000 0,7.000 3.000 3,6.000 3.000 0,1.000 6.000 0,-3.000 9.000-2,-3.000 10.000-1,-2.000 10.000-3,-6.000 5.000 0,-6.000 4.000-3,-6.000 3.000 0,-6.000 3.000-1,-6.000-2.000-1,-2.000-6.000 0,-3.000-6.000 1,-3.000-6.000 0,2.000-7.000 0,10.000-6.000 1,10.000-6.000-1,9.000-6.000 1,7.000-7.000 0,7.000-6.000-2,6.000-6.000-1,7.000-6.000 0,2.000-2.000-1,1.000 3.000 2,-1.000 3.000 0,1.000 4.000 1,-1.000 2.000-5,1.000 4.000-10,-1.000 3.000-10,1.000 3.000-11,-10.000 3.000-4,-19.000 3.000 2,-18.000 3.000 2,-19.000 4.000 1,-18.000 1.000-2,-15.000 0.000-8,-15.000 0.000-8,-16.000 0.000-7</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6"/>
    </inkml:context>
    <inkml:brush xml:id="br0">
      <inkml:brushProperty name="width" value="0.0439714752137661" units="cm"/>
      <inkml:brushProperty name="height" value="0.0439714752137661" units="cm"/>
      <inkml:brushProperty name="color" value="#6adcab"/>
      <inkml:brushProperty name="ignorePressure" value="0"/>
    </inkml:brush>
  </inkml:definitions>
  <inkml:trace contextRef="#ctx0" brushRef="#br0">86300.000 29000.000 500,'43.000'48.000'82,"-11.000"-3.000"-7,-14.000-3.000-6,-11.000-2.000-7,-9.000 3.000-7,-3.000 14.000-10,-3.000 11.000-7,-2.000 14.000-10,-5.000 5.000-6,-2.000 1.000-8,-3.000-1.000-6,-3.000 1.000-6,-1.000-6.000-5,4.000-8.000 0,3.000-10.000-2,3.000-9.000 0,6.000-9.000-2,9.000-5.000 1,10.000-7.000 0,10.000-5.000-1,10.000-4.000 1,13.000 0.000 1,12.000 0.000 0,13.000 0.000 2,1.000 4.000 2,-9.000 10.000 1,-10.000 10.000 4,-8.000 9.000 1,-15.000 12.000 1,-19.000 16.000 0,-18.000 15.000-1,-19.000 17.000-1,-19.000 10.000 0,-19.000 6.000 0,-18.000 7.000-1,-19.000 6.000 0,-10.000-5.000-1,1.000-16.000-2,-1.000-15.000-1,1.000-15.000-2,7.000-17.000-15,16.000-15.000-29,15.000-15.000-29,17.000-16.000-28</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6"/>
    </inkml:context>
    <inkml:brush xml:id="br0">
      <inkml:brushProperty name="width" value="0.0450761057436466" units="cm"/>
      <inkml:brushProperty name="height" value="0.0450761057436466" units="cm"/>
      <inkml:brushProperty name="color" value="#6adcab"/>
      <inkml:brushProperty name="ignorePressure" value="0"/>
    </inkml:brush>
  </inkml:definitions>
  <inkml:trace contextRef="#ctx0" brushRef="#br0">87050.000 27900.000 488,'-18.000'-49.000'84,"17.000"4.000"-12,15.000 3.000-12,16.000 3.000-13,16.000 3.000-6,20.000 3.000 1,18.000 3.000 1,20.000 4.000 1,10.000 2.000-6,3.000 4.000-12,3.000 3.000-12,4.000 3.000-14,-7.000 6.000-10,-16.000 9.000-10,-15.000 10.000-11,-15.000 10.000-10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7"/>
    </inkml:context>
    <inkml:brush xml:id="br0">
      <inkml:brushProperty name="width" value="0.0450220815837383" units="cm"/>
      <inkml:brushProperty name="height" value="0.0450220815837383" units="cm"/>
      <inkml:brushProperty name="color" value="#6adcab"/>
      <inkml:brushProperty name="ignorePressure" value="0"/>
    </inkml:brush>
  </inkml:definitions>
  <inkml:trace contextRef="#ctx0" brushRef="#br0">88200.000 28800.000 488,'145.000'-22.000'158,"-9.000"6.000"-34,-10.000 7.000-32,-8.000 6.000-34,-4.000 3.000-22,3.000 0.000-11,3.000 0.000-10,4.000 0.000-12,-6.000 3.000-8,-11.000 6.000-10,-14.000 7.000-8,-11.000 6.000-8,-14.000 4.000-6,-11.000 4.000-1,-14.000 3.000-4,-11.000 3.000-1</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7"/>
    </inkml:context>
    <inkml:brush xml:id="br0">
      <inkml:brushProperty name="width" value="0.0453911349177361" units="cm"/>
      <inkml:brushProperty name="height" value="0.0453911349177361" units="cm"/>
      <inkml:brushProperty name="color" value="#6adcab"/>
      <inkml:brushProperty name="ignorePressure" value="0"/>
    </inkml:brush>
  </inkml:definitions>
  <inkml:trace contextRef="#ctx0" brushRef="#br0">87800.000 29550.000 484,'-46.000'23.000'0,"10.000"-3.000"0,10.000-3.000 0,9.000-2.000 0,1.000-5.000 3,-6.000-2.000 6,-6.000-3.000 7,-6.000-3.000 5,16.000-2.000 11,42.000 0.000 14,40.000 0.000 15,41.000 0.000 15,26.000 1.000 0,13.000 4.000-14,12.000 3.000-14,13.000 3.000-13,4.000 3.000-14,-3.000 3.000-11,-3.000 3.000-13,-2.000 4.000-10,-11.000 4.000-13,-15.000 6.000-11,-15.000 7.000-13,-16.000 6.000-11,-18.000-2.000-5,-18.000-9.000 1,-19.000-10.000 1,-18.000-8.000 1</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7"/>
    </inkml:context>
    <inkml:brush xml:id="br0">
      <inkml:brushProperty name="width" value="0.0549126975238323" units="cm"/>
      <inkml:brushProperty name="height" value="0.0549126975238323" units="cm"/>
      <inkml:brushProperty name="color" value="#6adcab"/>
      <inkml:brushProperty name="ignorePressure" value="0"/>
    </inkml:brush>
  </inkml:definitions>
  <inkml:trace contextRef="#ctx0" brushRef="#br0">91350.000 28350.000 400,'-2.000'-49.000'3,"-3.000"4.000"7,-3.000 3.000 6,-2.000 3.000 6,-6.000 14.000 11,-6.000 25.000 13,-6.000 25.000 15,-6.000 25.000 13,-7.000 20.000 2,-6.000 16.000-13,-6.000 15.000-13,-6.000 17.000-12,-10.000 8.000-9,-12.000 4.000-5,-13.000 3.000-5,-12.000 3.000-4,-5.000 7.000-4,3.000 14.000-5,3.000 11.000-3,4.000 14.000-3,2.000 2.000-6,4.000-6.000-6,3.000-6.000-6,3.000-6.000-7,10.000-18.000-6,20.000-28.000-6,18.000-28.000-5,20.000-27.000-6,13.000-25.000-2,9.000-18.000-2,10.000-19.000 0,10.000-18.000 0,4.000-10.000 1,0.000 0.000 6,0.000 0.000 5,0.000 0.000 4</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8"/>
    </inkml:context>
    <inkml:brush xml:id="br0">
      <inkml:brushProperty name="width" value="0.0631686151027679" units="cm"/>
      <inkml:brushProperty name="height" value="0.0631686151027679" units="cm"/>
      <inkml:brushProperty name="color" value="#6adcab"/>
      <inkml:brushProperty name="ignorePressure" value="0"/>
    </inkml:brush>
  </inkml:definitions>
  <inkml:trace contextRef="#ctx0" brushRef="#br0">91100.000 29150.000 348,'21.000'-40.000'11,"-5.000"23.000"22,-7.000 22.000 22,-5.000 22.000 23,-4.000 15.000 4,0.000 9.000-14,0.000 10.000-14,0.000 10.000-14,0.000 7.000-8,0.000 6.000-6,0.000 7.000-5,0.000 6.000-5,1.000-4.000-4,4.000-11.000-5,3.000-14.000-5,3.000-11.000-4,14.000-23.000-9,25.000-31.000-14,25.000-31.000-14,25.000-31.000-14,7.000-21.000-3,-8.000-9.000 5,-10.000-10.000 7,-9.000-8.000 6,-7.000-3.000 4,-3.000 7.000 4,-3.000 6.000 3,-2.000 7.000 3,-9.000 7.000 4,-12.000 9.000 2,-13.000 10.000 3,-12.000 10.000 2,-9.000 14.000 18,-2.000 23.000 30,-3.000 22.000 32,-3.000 22.000 30,-4.000 16.000 8,-3.000 14.000-19,-3.000 11.000-18,-2.000 14.000-18,-1.000 8.000-13,3.000 7.000-9,3.000 6.000-9,4.000 7.000-8,-1.000 0.000-6,-3.000-2.000-4,-3.000-3.000-1,-2.000-3.000-4,-3.000 1.000-7,1.000 6.000-12,-1.000 7.000-12,1.000 6.000-11,5.000-19.000-12,14.000-44.000-13,11.000-43.000-13,14.000-44.000-12</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8"/>
    </inkml:context>
    <inkml:brush xml:id="br0">
      <inkml:brushProperty name="width" value="0.0651497840881348" units="cm"/>
      <inkml:brushProperty name="height" value="0.0651497840881348" units="cm"/>
      <inkml:brushProperty name="color" value="#6adcab"/>
      <inkml:brushProperty name="ignorePressure" value="0"/>
    </inkml:brush>
  </inkml:definitions>
  <inkml:trace contextRef="#ctx0" brushRef="#br0">92900.000 29450.000 337,'-4.000'187.000'141,"-5.000"-24.000"-30,-7.000-26.000-32,-5.000-24.000-30,-4.000-17.000-18,0.000-5.000-5,0.000-7.000-6,0.000-5.000-6,6.000-19.000-6,13.000-27.000-9,12.000-28.000-9,13.000-28.000-8,12.000-24.000-8,13.000-19.000-7,12.000-18.000-7,13.000-19.000-6,4.000-7.000-1,-3.000 7.000 7,-3.000 6.000 5,-2.000 7.000 7,-8.000 11.000 5,-8.000 20.000 6,-10.000 18.000 4,-9.000 20.000 5,-2.000 3.000 5,6.000-8.000 1,7.000-10.000 4,6.000-9.000 2,-1.000 1.000 5,-5.000 13.000 7,-7.000 12.000 8,-5.000 13.000 6,-6.000 15.000 9,-3.000 19.000 9,-3.000 19.000 9,-2.000 19.000 8,-6.000 12.000 1,-6.000 6.000-10,-6.000 7.000-9,-6.000 6.000-9,-4.000 1.000-8,1.000-3.000-8,-1.000-3.000-8,1.000-2.000-7,1.000-6.000-13,3.000-6.000-15,3.000-6.000-16,4.000-6.000-16,10.000-20.000-11,19.000-30.000-6,19.000-32.000-5,19.000-30.000-7,2.000-14.000 5,-11.000 7.000 14,-14.000 6.000 15,-11.000 7.000 15,-7.000 0.000 8,0.000-2.000 4,0.000-3.000 3,0.000-3.000 4</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9"/>
    </inkml:context>
    <inkml:brush xml:id="br0">
      <inkml:brushProperty name="width" value="0.0670141950249672" units="cm"/>
      <inkml:brushProperty name="height" value="0.0670141950249672" units="cm"/>
      <inkml:brushProperty name="color" value="#6adcab"/>
      <inkml:brushProperty name="ignorePressure" value="0"/>
    </inkml:brush>
  </inkml:definitions>
  <inkml:trace contextRef="#ctx0" brushRef="#br0">94900.000 29200.000 328,'31.000'-55.000'0,"13.000"-9.000"0,12.000-10.000 0,13.000-8.000 0,-1.000 0.000 5,-11.000 14.000 11,-14.000 11.000 11,-11.000 14.000 11,-14.000 16.000 8,-11.000 22.000 4,-14.000 22.000 5,-11.000 23.000 5,-18.000 19.000-1,-22.000 19.000-6,-22.000 19.000-5,-21.000 19.000-6,-9.000 10.000-6,7.000 4.000-3,6.000 3.000-4,7.000 3.000-4,7.000-5.000-4,9.000-12.000-6,10.000-13.000-6,10.000-12.000-4,21.000-16.000-9,34.000-19.000-12,35.000-18.000-10,35.000-19.000-11,22.000-18.000-4,14.000-15.000 5,11.000-15.000 6,14.000-16.000 4,0.000-7.000 0,-8.000 4.000-6,-10.000 3.000-4,-9.000 3.000-6,-21.000 17.000 4,-31.000 31.000 14,-31.000 32.000 13,-31.000 31.000 14,-16.000 13.000 9,0.000-2.000 7,0.000-3.000 7,0.000-3.000 6,4.000-4.000 4,10.000-3.000-1,10.000-3.000 0,9.000-2.000 0,13.000-15.000-4,20.000-25.000-11,18.000-25.000-9,20.000-25.000-9,11.000-21.000-6,7.000-15.000-1,6.000-15.000 0,7.000-16.000-1,-3.000-12.000-5,-8.000-5.000-7,-10.000-7.000-7,-9.000-5.000-7,-13.000-3.000-3,-16.000 4.000 3,-15.000 3.000 4,-15.000 3.000 3,-12.000 10.000 4,-6.000 20.000 6,-6.000 18.000 6,-6.000 20.000 7,-9.000 11.000 4,-8.000 7.000 3,-10.000 6.000 4,-9.000 7.000 4,-4.000 4.000 1,4.000 3.000 0,3.000 3.000 0,3.000 4.000-1,4.000 5.000-1,7.000 10.000-2,6.000 10.000-1,7.000 9.000-3,8.000 2.000-2,14.000-2.000-5,11.000-3.000-5,14.000-3.000-3,10.000-2.000-3,9.000 0.000 0,10.000 0.000 0,10.000 0.000 0,0.000 1.000-1,-5.000 4.000-4,-7.000 3.000-2,-5.000 3.000-3,-11.000 6.000 1,-11.000 9.000 3,-14.000 10.000 4,-11.000 10.000 4,-17.000 7.000 4,-18.000 6.000 4,-19.000 7.000 4,-18.000 6.000 5,-7.000-2.000 3,6.000-9.000 5,7.000-10.000 3,6.000-8.000 4,18.000-12.000 2,32.000-12.000 1,31.000-13.000 0,32.000-12.000 1,18.000-9.000-3,6.000-2.000-8,7.000-3.000-8,6.000-3.000-6,-4.000 5.000-4,-11.000 17.000 0,-14.000 15.000 1,-11.000 16.000 0,-14.000 10.000 2,-11.000 7.000 2,-14.000 6.000 2,-11.000 7.000 2,-12.000 5.000 1,-9.000 7.000 0,-10.000 6.000-1,-8.000 7.000-1,-9.000-3.000 1,-6.000-8.000 0,-6.000-10.000 1,-6.000-9.000 1,-4.000-9.000-6,1.000-5.000-14,-1.000-7.000-14,1.000-5.000-13,1.000-9.000-8,3.000-9.000-3,3.000-10.000-2,4.000-8.000-3</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49"/>
    </inkml:context>
    <inkml:brush xml:id="br0">
      <inkml:brushProperty name="width" value="0.0606258623301983" units="cm"/>
      <inkml:brushProperty name="height" value="0.0606258623301983" units="cm"/>
      <inkml:brushProperty name="color" value="#6adcab"/>
      <inkml:brushProperty name="ignorePressure" value="0"/>
    </inkml:brush>
  </inkml:definitions>
  <inkml:trace contextRef="#ctx0" brushRef="#br0">98100.000 28300.000 362,'0.000'-69.000'0,"0.000"13.000"0,0.000 12.000 0,0.000 13.000 0,0.000 6.000 7,0.000 0.000 15,0.000 0.000 13,0.000 0.000 14,1.000 7.000 5,4.000 17.000-6,3.000 15.000-5,3.000 16.000-6,-1.000 15.000-4,-2.000 16.000-1,-3.000 15.000-2,-3.000 17.000-1,-2.000 16.000-2,0.000 19.000 0,0.000 19.000-3,0.000 19.000-1,-2.000 18.000-2,-3.000 19.000-2,-3.000 19.000-3,-2.000 19.000-3,0.000 9.000-2,7.000 0.000 0,6.000 0.000 0,7.000 0.000-1,4.000-11.000-4,3.000-22.000-9,3.000-22.000-7,4.000-21.000-8,1.000-18.000-9,0.000-12.000-12,0.000-13.000-10,0.000-12.000-11,-4.000-15.000-7,-5.000-15.000-3,-7.000-15.000-3,-5.000-16.000-4</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0"/>
    </inkml:context>
    <inkml:brush xml:id="br0">
      <inkml:brushProperty name="width" value="0.0626879706978798" units="cm"/>
      <inkml:brushProperty name="height" value="0.0626879706978798" units="cm"/>
      <inkml:brushProperty name="color" value="#6adcab"/>
      <inkml:brushProperty name="ignorePressure" value="0"/>
    </inkml:brush>
  </inkml:definitions>
  <inkml:trace contextRef="#ctx0" brushRef="#br0">97650.000 31350.000 350,'-22.000'-69.000'0,"6.000"13.000"0,7.000 12.000 0,6.000 13.000 0,6.000 12.000 11,6.000 13.000 22,7.000 12.000 22,6.000 13.000 21,4.000 13.000 5,4.000 17.000-14,3.000 15.000-13,3.000 16.000-14,-1.000 12.000-8,-2.000 9.000-2,-3.000 10.000-2,-3.000 10.000-2,-4.000 5.000-3,-3.000 4.000-2,-3.000 3.000-3,-2.000 3.000-2,-1.000-5.000-3,3.000-12.000-2,3.000-13.000-3,4.000-12.000-3,4.000-23.000-3,6.000-30.000-5,7.000-32.000-3,6.000-30.000-5,7.000-33.000-2,10.000-30.000-2,10.000-32.000-1,9.000-30.000-1,12.000-22.000-4,16.000-8.000-7,15.000-10.000-6,17.000-9.000-6,-3.000 5.000-1,-18.000 23.000 1,-19.000 22.000 3,-18.000 22.000 3,-15.000 18.000-3,-9.000 16.000-7,-10.000 15.000-7,-8.000 17.000-8</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16"/>
    </inkml:context>
    <inkml:brush xml:id="br0">
      <inkml:brushProperty name="width" value="0.0445113778114319" units="cm"/>
      <inkml:brushProperty name="height" value="0.0445113778114319" units="cm"/>
      <inkml:brushProperty name="color" value="#f2395b"/>
      <inkml:brushProperty name="ignorePressure" value="0"/>
    </inkml:brush>
  </inkml:definitions>
  <inkml:trace contextRef="#ctx0" brushRef="#br0">36450.000 28900.000 494,'-24.000'-25.000'64,"4.000"0.000"-10,3.000 0.000-10,3.000 0.000-10,-1.000 1.000-7,-2.000 4.000-5,-3.000 3.000-5,-3.000 3.000-5,-4.000 1.000-3,-3.000 1.000-1,-3.000-1.000-2,-2.000 1.000-1,-3.000 1.000-2,1.000 3.000-2,-1.000 3.000-1,1.000 4.000-1,-1.000 2.000-1,1.000 4.000 1,-1.000 3.000 0,1.000 3.000 0,-3.000 6.000 2,-2.000 9.000 1,-3.000 10.000 2,-3.000 10.000 2,-1.000 5.000 2,4.000 4.000 2,3.000 3.000 2,3.000 3.000 1,3.000 1.000 1,3.000 1.000-1,3.000-1.000 0,4.000 1.000-2,1.000-1.000 1,0.000 1.000-1,0.000-1.000 1,0.000 1.000 0,3.000 1.000 0,6.000 3.000-2,7.000 3.000-1,6.000 4.000-1,3.000-3.000-1,0.000-5.000-3,0.000-7.000-3,0.000-5.000-1,4.000-9.000-1,10.000-9.000-2,10.000-10.000 0,9.000-8.000 0,10.000-11.000-3,14.000-8.000-2,11.000-10.000-4,14.000-9.000-2,5.000-12.000-4,1.000-11.000-5,-1.000-14.000-3,1.000-11.000-4,-1.000-6.000-1,1.000 4.000-1,-1.000 3.000 1,1.000 3.000 0,-10.000 6.000 3,-19.000 9.000 3,-18.000 10.000 5,-19.000 10.000 3,-16.000 5.000 5,-12.000 4.000 7,-13.000 3.000 6,-12.000 3.000 5,-7.000 6.000 6,1.000 9.000 2,-1.000 10.000 3,1.000 10.000 4,-1.000 4.000 0,1.000 0.000 0,-1.000 0.000 0,1.000 0.000-1,1.000 3.000-1,3.000 6.000 0,3.000 7.000 0,4.000 6.000-1,2.000 1.000-2,4.000-3.000-2,3.000-3.000-3,3.000-2.000-3,1.000-3.000 0,1.000 1.000 0,-1.000-1.000 0,1.000 1.000 1,5.000-4.000-4,14.000-6.000-11,11.000-6.000-10,14.000-6.000-10,8.000-12.000-6,7.000-15.000 0,6.000-15.000 0,7.000-16.000 0,-1.000-8.000 1,-6.000 0.000 3,-6.000 0.000 4,-6.000 0.000 3,-4.000 1.000 3,1.000 4.000 3,-1.000 3.000 4,1.000 3.000 3,-6.000 10.000 11,-8.000 20.000 22,-10.000 18.000 19,-9.000 20.000 22,-5.000 6.000 3,0.000-2.000-13,0.000-3.000-12,0.000-3.000-13,4.000-2.000-9,10.000 0.000-5,10.000 0.000-7,9.000 0.000-5,6.000 0.000-7,3.000 0.000-10,3.000 0.000-10,4.000 0.000-10,1.000-4.000-8,0.000-5.000-7,0.000-7.000-9,0.000-5.000-6,-4.000-9.000 0,-5.000-9.000 12,-7.000-10.000 11,-5.000-8.000 11,-6.000-4.000 5,-3.000 3.000 0,-3.000 3.000-1,-2.000 4.000-1</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0"/>
    </inkml:context>
    <inkml:brush xml:id="br0">
      <inkml:brushProperty name="width" value="0.0493177063763142" units="cm"/>
      <inkml:brushProperty name="height" value="0.0493177063763142" units="cm"/>
      <inkml:brushProperty name="color" value="#6adcab"/>
      <inkml:brushProperty name="ignorePressure" value="0"/>
    </inkml:brush>
  </inkml:definitions>
  <inkml:trace contextRef="#ctx0" brushRef="#br0">99950.000 29750.000 446,'123.000'-22.000'154,"-3.000"6.000"-30,-3.000 7.000-31,-2.000 6.000-31,-5.000 4.000-20,-2.000 4.000-10,-3.000 3.000-9,-3.000 3.000-9,-4.000 1.000-7,-3.000 1.000-5,-3.000-1.000-3,-2.000 1.000-6,-9.000-1.000-9,-12.000 1.000-17,-13.000-1.000-15,-12.000 1.000-16</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1"/>
    </inkml:context>
    <inkml:brush xml:id="br0">
      <inkml:brushProperty name="width" value="0.0530196130275726" units="cm"/>
      <inkml:brushProperty name="height" value="0.0530196130275726" units="cm"/>
      <inkml:brushProperty name="color" value="#6adcab"/>
      <inkml:brushProperty name="ignorePressure" value="0"/>
    </inkml:brush>
  </inkml:definitions>
  <inkml:trace contextRef="#ctx0" brushRef="#br0">100900.000 28800.000 414,'-22.000'-25.000'2,"6.000"0.000"4,7.000 0.000 4,6.000 0.000 3,-1.000 14.000 13,-5.000 28.000 23,-7.000 28.000 22,-5.000 29.000 22,-8.000 26.000 2,-5.000 25.000-17,-7.000 25.000-19,-5.000 25.000-19,-3.000 17.000-14,4.000 9.000-11,3.000 10.000-12,3.000 10.000-12,3.000 0.000-5,3.000-5.000 2,3.000-7.000 1,4.000-5.000 3,2.000-25.000-14,4.000-40.000-29,3.000-40.000-29,3.000-41.000-29</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2"/>
    </inkml:context>
    <inkml:brush xml:id="br0">
      <inkml:brushProperty name="width" value="0.0663853138685226" units="cm"/>
      <inkml:brushProperty name="height" value="0.0663853138685226" units="cm"/>
      <inkml:brushProperty name="color" value="#6adcab"/>
      <inkml:brushProperty name="ignorePressure" value="0"/>
    </inkml:brush>
  </inkml:definitions>
  <inkml:trace contextRef="#ctx0" brushRef="#br0">93300.000 34750.000 331,'-5.000'-72.000'7,"-9.000"6.000"15,-10.000 7.000 14,-8.000 6.000 15,-11.000 10.000 3,-8.000 17.000-7,-10.000 15.000-9,-9.000 16.000-7,-7.000 12.000-5,-3.000 9.000-1,-3.000 10.000-1,-2.000 10.000-1,-3.000 10.000-2,1.000 13.000-3,-1.000 12.000-3,1.000 13.000-2,7.000 6.000-2,16.000 0.000-2,15.000 0.000 0,17.000 0.000-2,13.000-7.000 0,13.000-11.000 0,12.000-14.000 1,13.000-11.000 0,16.000-14.000-5,23.000-11.000-9,22.000-14.000-10,22.000-11.000-10,16.000-17.000-5,14.000-18.000-1,11.000-19.000-1,14.000-18.000-1,2.000-7.000 2,-6.000 6.000 5,-6.000 7.000 5,-6.000 6.000 4,-16.000 7.000 4,-25.000 10.000 3,-25.000 10.000 1,-25.000 9.000 3,-18.000 10.000 5,-8.000 14.000 10,-10.000 11.000 8,-9.000 14.000 9,-12.000 14.000 7,-11.000 20.000 5,-14.000 18.000 4,-11.000 20.000 5,-6.000 8.000-1,4.000 1.000-6,3.000-1.000-5,3.000 1.000-7,7.000-7.000-5,14.000-12.000-2,11.000-13.000-4,14.000-12.000-2,13.000-13.000-2,16.000-12.000-1,15.000-13.000-1,17.000-12.000 0,10.000-15.000-6,6.000-15.000-7,7.000-15.000-10,6.000-16.000-8,-1.000-15.000-3,-5.000-11.000 2,-7.000-14.000 1,-5.000-11.000 3,-11.000-9.000-2,-11.000-3.000-6,-14.000-3.000-6,-11.000-2.000-6,-14.000 0.000 0,-11.000 7.000 3,-14.000 6.000 3,-11.000 7.000 4,-12.000 8.000 5,-9.000 14.000 7,-10.000 11.000 6,-8.000 14.000 7,13.000 7.000 7,38.000 3.000 9,37.000 3.000 9,38.000 4.000 9,16.000 7.000 2,-2.000 13.000-6,-3.000 12.000-5,-3.000 13.000-5,-9.000 13.000-4,-11.000 17.000-4,-14.000 15.000-3,-11.000 16.000-4,-14.000 12.000 0,-11.000 9.000-1,-14.000 10.000 1,-11.000 10.000 1,-14.000 5.000 0,-11.000 4.000 0,-14.000 3.000 1,-11.000 3.000 0,-4.000-7.000 1,6.000-15.000 0,7.000-15.000 1,6.000-16.000 0,20.000-21.000-3,34.000-24.000-8,35.000-26.000-8,35.000-24.000-7,24.000-26.000-6,16.000-24.000-3,15.000-26.000-2,17.000-24.000-4,7.000-17.000-1,0.000-5.000 0,0.000-7.000 0,0.000-5.000 0,-7.000 0.000 2,-11.000 10.000 4,-14.000 10.000 4,-11.000 9.000 5,-15.000 7.000 2,-16.000 7.000 1,-15.000 6.000 1,-15.000 7.000 1,-14.000 7.000 3,-8.000 9.000 7,-10.000 10.000 6,-9.000 10.000 7,-5.000 5.000 5,0.000 4.000 7,0.000 3.000 6,0.000 3.000 5,3.000 15.000 11,6.000 29.000 12,7.000 28.000 14,6.000 28.000 13,-1.000 20.000-1,-5.000 13.000-16,-7.000 12.000-14,-5.000 13.000-16,-8.000 26.000-9,-5.000 41.000-2,-7.000 40.000-2,-5.000 42.000-3,-4.000 16.000-3,0.000-6.000-5,0.000-6.000-5,0.000-6.000-5,0.000-10.000-6,0.000-12.000-8,0.000-13.000-7,0.000-12.000-8,1.000-12.000-6,4.000-8.000-4,3.000-10.000-4,3.000-9.000-5,1.000-23.000 2,1.000-33.000 9,-1.000-35.000 7,1.000-34.000 8</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2"/>
    </inkml:context>
    <inkml:brush xml:id="br0">
      <inkml:brushProperty name="width" value="0.0476052314043045" units="cm"/>
      <inkml:brushProperty name="height" value="0.0476052314043045" units="cm"/>
      <inkml:brushProperty name="color" value="#6adcab"/>
      <inkml:brushProperty name="ignorePressure" value="0"/>
    </inkml:brush>
  </inkml:definitions>
  <inkml:trace contextRef="#ctx0" brushRef="#br0">96650.000 34700.000 462,'23.000'-119.000'3,"-3.000"13.000"9,-3.000 12.000 7,-2.000 13.000 8,-5.000 10.000 5,-2.000 10.000 0,-3.000 10.000 0,-3.000 9.000 1,-10.000 17.000 5,-16.000 25.000 7,-15.000 25.000 8,-15.000 25.000 9,-18.000 20.000-4,-19.000 16.000-15,-18.000 15.000-14,-19.000 17.000-14,-7.000 2.000-11,7.000-9.000-5,6.000-10.000-5,7.000-8.000-7</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2"/>
    </inkml:context>
    <inkml:brush xml:id="br0">
      <inkml:brushProperty name="width" value="0.0460269451141357" units="cm"/>
      <inkml:brushProperty name="height" value="0.0460269451141357" units="cm"/>
      <inkml:brushProperty name="color" value="#6adcab"/>
      <inkml:brushProperty name="ignorePressure" value="0"/>
    </inkml:brush>
  </inkml:definitions>
  <inkml:trace contextRef="#ctx0" brushRef="#br0">96850.000 34100.000 477,'95.000'-44.000'91,"-9.000"13.000"-10,-10.000 12.000-11,-8.000 13.000-9,-8.000 10.000-7,-2.000 10.000-5,-3.000 10.000-4,-3.000 9.000-4,-2.000 13.000-14,0.000 20.000-23,0.000 18.000-24,0.000 20.000-23,-5.000-1.000-16,-9.000-19.000-10,-10.000-18.000-10,-8.000-19.000-9</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3"/>
    </inkml:context>
    <inkml:brush xml:id="br0">
      <inkml:brushProperty name="width" value="0.0492901317775249" units="cm"/>
      <inkml:brushProperty name="height" value="0.0492901317775249" units="cm"/>
      <inkml:brushProperty name="color" value="#6adcab"/>
      <inkml:brushProperty name="ignorePressure" value="0"/>
    </inkml:brush>
  </inkml:definitions>
  <inkml:trace contextRef="#ctx0" brushRef="#br0">97700.000 35400.000 446,'-13.000'-24.000'11,"26.000"4.000"24,24.000 3.000 22,26.000 3.000 23,24.000 3.000 6,26.000 3.000-11,24.000 3.000-11,26.000 4.000-12,5.000 2.000-11,-11.000 4.000-12,-14.000 3.000-11,-11.000 3.000-12,-14.000 3.000-10,-11.000 3.000-5,-14.000 3.000-6,-11.000 4.000-7</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3"/>
    </inkml:context>
    <inkml:brush xml:id="br0">
      <inkml:brushProperty name="width" value="0.0548237487673759" units="cm"/>
      <inkml:brushProperty name="height" value="0.0548237487673759" units="cm"/>
      <inkml:brushProperty name="color" value="#6adcab"/>
      <inkml:brushProperty name="ignorePressure" value="0"/>
    </inkml:brush>
  </inkml:definitions>
  <inkml:trace contextRef="#ctx0" brushRef="#br0">98950.000 34450.000 401,'-46.000'-46.000'4,"10.000"10.000"11,10.000 10.000 8,9.000 9.000 10,6.000 9.000 9,3.000 9.000 11,3.000 10.000 9,4.000 10.000 10,-1.000 13.000-1,-3.000 19.000-11,-3.000 19.000-12,-2.000 19.000-11,-5.000 16.000-8,-2.000 17.000-7,-3.000 15.000-7,-3.000 16.000-5,-4.000 9.000-8,-3.000 3.000-6,-3.000 3.000-9,-2.000 4.000-7,-3.000-4.000-9,1.000-9.000-12,-1.000-10.000-12,1.000-8.000-12</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3"/>
    </inkml:context>
    <inkml:brush xml:id="br0">
      <inkml:brushProperty name="width" value="0.0557809844613075" units="cm"/>
      <inkml:brushProperty name="height" value="0.0557809844613075" units="cm"/>
      <inkml:brushProperty name="color" value="#6adcab"/>
      <inkml:brushProperty name="ignorePressure" value="0"/>
    </inkml:brush>
  </inkml:definitions>
  <inkml:trace contextRef="#ctx0" brushRef="#br0">100550.000 34700.000 394,'0.000'79.000'191,"0.000"10.000"-43,0.000 10.000-44,0.000 9.000-43,-4.000 7.000-26,-5.000 7.000-7,-7.000 6.000-8,-5.000 7.000-7,-4.000-3.000-7,0.000-8.000-7,0.000-10.000-5,0.000-9.000-6,-2.000-12.000-7,-3.000-11.000-9,-3.000-14.000-8,-2.000-11.000-10</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3"/>
    </inkml:context>
    <inkml:brush xml:id="br0">
      <inkml:brushProperty name="width" value="0.0390621908009052" units="cm"/>
      <inkml:brushProperty name="height" value="0.0390621908009052" units="cm"/>
      <inkml:brushProperty name="color" value="#6adcab"/>
      <inkml:brushProperty name="ignorePressure" value="0"/>
    </inkml:brush>
  </inkml:definitions>
  <inkml:trace contextRef="#ctx0" brushRef="#br0">100350.000 35650.000 563,'28.000'-49.000'0,"6.000"4.000"0,7.000 3.000 0,6.000 3.000 0,4.000 4.000 8,4.000 7.000 18,3.000 6.000 18,3.000 7.000 16,1.000 2.000 5,1.000 1.000-8,-1.000-1.000-8,1.000 1.000-9,-4.000 1.000-8,-6.000 3.000-7,-6.000 3.000-6,-6.000 4.000-7</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5:54"/>
    </inkml:context>
    <inkml:brush xml:id="br0">
      <inkml:brushProperty name="width" value="0.0671862438321114" units="cm"/>
      <inkml:brushProperty name="height" value="0.0671862438321114" units="cm"/>
      <inkml:brushProperty name="color" value="#6adcab"/>
      <inkml:brushProperty name="ignorePressure" value="0"/>
    </inkml:brush>
  </inkml:definitions>
  <inkml:trace contextRef="#ctx0" brushRef="#br0">101350.000 34350.000 327,'1.000'-46.000'0,"4.000"10.000"0,3.000 10.000 0,3.000 9.000 0,1.000 2.000 3,1.000-2.000 5,-1.000-3.000 6,1.000-3.000 6,-1.000 8.000 11,1.000 23.000 19,-1.000 22.000 18,1.000 22.000 18,-4.000 15.000 2,-6.000 9.000-16,-6.000 10.000-15,-6.000 10.000-15,-6.000 8.000-12,-2.000 10.000-4,-3.000 10.000-7,-3.000 9.000-6,-2.000 6.000-2,0.000 3.000-1,0.000 3.000 0,0.000 4.000-1,-2.000-1.000-4,-3.000-3.000-5,-3.000-3.000-8,-2.000-2.000-5,-1.000-12.000-7,3.000-19.000-6,3.000-18.000-5,4.000-19.000-6,11.000-26.000-5,23.000-30.000-7,22.000-32.000-5,22.000-30.000-6,15.000-22.000 1,9.000-8.000 9,10.000-10.000 9,10.000-9.000 9,2.000-2.000 7,-3.000 6.000 8,-3.000 7.000 7,-2.000 6.000 6,-9.000 9.000 7,-12.000 13.000 7,-13.000 12.000 7,-12.000 13.000 6,-12.000 21.000 6,-8.000 32.000 3,-10.000 31.000 5,-9.000 32.000 3,-5.000 10.000 1,0.000-9.000-4,0.000-10.000-3,0.000-8.000-3,17.000-17.000-9,34.000-21.000-17,35.000-22.000-16,35.000-22.000-15,13.000-16.000-9,-6.000-9.000 0,-6.000-10.000 1,-6.000-8.000-1,-13.000-4.000 3,-19.000 3.000 4,-18.000 3.000 5,-19.000 4.000 5,-18.000 8.000 11,-15.000 17.000 19,-15.000 15.000 19,-16.000 16.000 18,-7.000 10.000 6,4.000 7.000-6,3.000 6.000-7,3.000 7.000-5,3.000 4.000-5,3.000 3.000-1,3.000 3.000-2,4.000 4.000-2,4.000 2.000-3,6.000 4.000-7,7.000 3.000-6,6.000 3.000-6,3.000 1.000-4,0.000 1.000 0,0.000-1.000-2,0.000 1.000 0,6.000-4.000-5,13.000-6.000-9,12.000-6.000-8,13.000-6.000-9,4.000-18.000-2,-3.000-28.000 4,-3.000-28.000 4,-2.000-27.000 4,-6.000-22.000 3,-6.000-11.000 2,-6.000-14.000 4,-6.000-11.000 1,-7.000-4.000 3,-6.000 6.000 1,-6.000 7.000 1,-6.000 6.000 2,-9.000 7.000 0,-8.000 10.000-1,-10.000 10.000-1,-9.000 9.000 0,-13.000 10.000 2,-16.000 14.000 1,-15.000 11.000 4,-15.000 14.000 3,-12.000 11.000-3,-6.000 14.000-7,-6.000 11.000-7,-6.000 14.000-8,5.000 2.000-4,20.000-6.000 1,18.000-6.000-1,20.000-6.000 1,8.000-2.000-2,1.000 3.000-3,-1.000 3.000-4,1.000 4.000-4</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16"/>
    </inkml:context>
    <inkml:brush xml:id="br0">
      <inkml:brushProperty name="width" value="0.0510080642998219" units="cm"/>
      <inkml:brushProperty name="height" value="0.0510080642998219" units="cm"/>
      <inkml:brushProperty name="color" value="#f2395b"/>
      <inkml:brushProperty name="ignorePressure" value="0"/>
    </inkml:brush>
  </inkml:definitions>
  <inkml:trace contextRef="#ctx0" brushRef="#br0">37600.000 29150.000 431,'-5.000'-44.000'44,"-9.000"13.000"2,-10.000 12.000 1,-8.000 13.000 2,-4.000 12.000-3,3.000 13.000-5,3.000 12.000-7,4.000 13.000-5,-3.000 9.000-5,-5.000 6.000-2,-7.000 7.000-2,-5.000 6.000-2,-1.000 3.000-2,6.000 0.000-1,7.000 0.000-2,6.000 0.000-1,4.000-5.000-2,4.000-9.000 1,3.000-10.000 0,3.000-8.000 0,7.000-9.000 0,14.000-6.000 0,11.000-6.000 0,14.000-6.000 0,10.000-10.000-5,9.000-12.000-10,10.000-13.000-9,10.000-12.000-9,7.000-12.000-7,6.000-8.000-5,7.000-10.000-5,6.000-9.000-5,-2.000-4.000-2,-9.000 4.000 3,-10.000 3.000 1,-8.000 3.000 2,-12.000 7.000 5,-12.000 14.000 10,-13.000 11.000 8,-12.000 14.000 9,-10.000 8.000 13,-6.000 7.000 14,-6.000 6.000 15,-6.000 7.000 15,-6.000 7.000 4,-2.000 9.000-7,-3.000 10.000-7,-3.000 10.000-8,-1.000 4.000-4,4.000 0.000-4,3.000 0.000-3,3.000 0.000-4,3.000 0.000-3,3.000 0.000-3,3.000 0.000-4,4.000 0.000-2,5.000-8.000-3,10.000-16.000-2,10.000-15.000-2,9.000-15.000-1,6.000-17.000-3,3.000-15.000-3,3.000-15.000-2,4.000-16.000-4,-3.000-8.000 0,-5.000 0.000-1,-7.000 0.000 0,-5.000 0.000 1,-6.000-2.000-1,-3.000-3.000 0,-3.000-3.000-1,-2.000-2.000 1,-6.000 3.000 1,-6.000 14.000 5,-6.000 11.000 6,-6.000 14.000 4,-6.000 8.000 3,-2.000 7.000 1,-3.000 6.000 0,-3.000 7.000 0,-4.000 8.000 1,-3.000 14.000-1,-3.000 11.000 0,-2.000 14.000-1,-1.000 10.000-7,3.000 9.000-14,3.000 10.000-14,4.000 10.000-14,2.000-4.000-3,4.000-16.000 7,3.000-15.000 8,3.000-15.000 7,3.000-7.000 3,3.000 3.000 1,3.000 3.000 0,4.000 4.000-1</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5"/>
    </inkml:context>
    <inkml:brush xml:id="br0">
      <inkml:brushProperty name="width" value="0.0396635122597218" units="cm"/>
      <inkml:brushProperty name="height" value="0.0396635122597218" units="cm"/>
      <inkml:brushProperty name="color" value="#6adcab"/>
      <inkml:brushProperty name="ignorePressure" value="0"/>
    </inkml:brush>
  </inkml:definitions>
  <inkml:trace contextRef="#ctx0" brushRef="#br0">29850.000 17100.000 554,'-5.000'-75.000'10,"-9.000"50.000"18,-10.000 50.000 18,-8.000 50.000 20,-8.000 29.000 2,-2.000 10.000-11,-3.000 10.000-13,-3.000 9.000-13,-4.000 2.000-7,-3.000-2.000-2,-3.000-3.000-3,-2.000-3.000-2,-1.000-7.000-6,3.000-9.000-9,3.000-10.000-9,4.000-8.000-9,5.000-12.000-5,10.000-12.000-2,10.000-13.000 0,9.000-12.000-1,17.000-24.000-7,25.000-34.000-10,25.000-35.000-10,25.000-33.000-11,9.000-22.000-1,-6.000-5.000 10,-6.000-7.000 10,-6.000-5.000 9,-7.000 0.000 8,-6.000 10.000 6,-6.000 10.000 6,-6.000 9.000 7,-6.000 7.000 3,-2.000 7.000 1,-3.000 6.000 1,-3.000 7.000 1,-7.000 16.000 11,-9.000 29.000 22,-10.000 28.000 21,-8.000 28.000 22,-4.000 15.000 4,3.000 4.000-16,3.000 3.000-13,4.000 3.000-16,1.000 1.000-8,0.000 1.000-4,0.000-1.000-4,0.000 1.000-3,3.000 1.000-4,6.000 3.000-2,7.000 3.000-3,6.000 4.000-2,3.000-3.000-1,0.000-5.000-1,0.000-7.000 2,0.000-5.000-1,0.000-8.000 0,0.000-5.000-3,0.000-7.000-3,0.000-5.000-2,1.000-9.000-1,4.000-9.000 0,3.000-10.000 1,3.000-8.000 0,1.000-12.000 1,1.000-12.000 2,-1.000-13.000 2,1.000-12.000 3,5.000-21.000 0,14.000-28.000 0,11.000-28.000 0,14.000-27.000 1,3.000-11.000-1,-2.000 10.000-1,-3.000 10.000 0,-3.000 9.000-2,-9.000 12.000 0,-11.000 16.000-3,-14.000 15.000-2,-11.000 17.000-2,-9.000 22.000-13,-3.000 32.000-21,-3.000 31.000-23,-2.000 32.000-23</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5"/>
    </inkml:context>
    <inkml:brush xml:id="br0">
      <inkml:brushProperty name="width" value="0.0465836934745312" units="cm"/>
      <inkml:brushProperty name="height" value="0.0465836934745312" units="cm"/>
      <inkml:brushProperty name="color" value="#6adcab"/>
      <inkml:brushProperty name="ignorePressure" value="0"/>
    </inkml:brush>
  </inkml:definitions>
  <inkml:trace contextRef="#ctx0" brushRef="#br0">31600.000 18000.000 472,'46.000'-4.000'27,"-5.000"-5.000"-2,-7.000-7.000-1,-5.000-5.000-2,-4.000-6.000-1,0.000-3.000-2,0.000-3.000-2,0.000-2.000-2,-2.000-5.000-2,-3.000-2.000-2,-3.000-3.000-3,-2.000-3.000-2,-6.000-1.000-1,-6.000 4.000 1,-6.000 3.000-1,-6.000 3.000 1,-6.000 3.000-1,-2.000 3.000-1,-3.000 3.000-2,-3.000 4.000-2,-7.000 7.000-1,-9.000 13.000 1,-10.000 12.000-1,-8.000 13.000 1,-6.000 12.000 1,1.000 13.000 2,-1.000 12.000 2,1.000 13.000 2,-3.000 6.000 0,-2.000 0.000 1,-3.000 0.000 0,-3.000 0.000-1,-1.000 1.000 1,4.000 4.000 0,3.000 3.000 0,3.000 3.000 0,7.000-5.000 0,14.000-12.000-1,11.000-13.000-3,14.000-12.000-1,14.000-13.000-1,20.000-12.000-3,18.000-13.000-2,20.000-12.000-1,13.000-13.000-3,9.000-12.000-5,10.000-13.000-4,10.000-12.000-3,0.000-5.000-3,-5.000 3.000 0,-7.000 3.000 1,-5.000 4.000 0,-9.000 4.000 2,-9.000 6.000 3,-10.000 7.000 4,-8.000 6.000 3,-9.000 13.000 7,-6.000 23.000 10,-6.000 22.000 11,-6.000 22.000 10,-6.000 7.000 4,-2.000-6.000-2,-3.000-6.000-4,-3.000-6.000-3,-2.000-4.000-2,0.000 1.000 0,0.000-1.000 0,0.000 1.000 0,7.000-4.000-6,17.000-6.000-10,15.000-6.000-11,16.000-6.000-10,9.000-13.000-6,3.000-19.000-3,3.000-18.000-3,4.000-19.000-3,-1.000-13.000 0,-3.000-6.000 0,-3.000-6.000 2,-2.000-6.000 0,-5.000-6.000 3,-2.000-2.000 4,-3.000-3.000 3,-3.000-3.000 4,-6.000 2.000 4,-5.000 10.000 6,-7.000 10.000 6,-5.000 9.000 5,-6.000 9.000 5,-3.000 9.000 3,-3.000 10.000 3,-2.000 10.000 4,-5.000 13.000 4,-2.000 19.000 6,-3.000 19.000 6,-3.000 19.000 6,-4.000 12.000 0,-3.000 6.000-7,-3.000 7.000-7,-2.000 6.000-7,-1.000 3.000-5,3.000 0.000-3,3.000 0.000-3,4.000 0.000-3,-1.000 0.000-2,-3.000 0.000 1,-3.000 0.000 1,-2.000 0.000 0,-5.000-4.000-4,-2.000-5.000-11,-3.000-7.000-9,-3.000-5.000-9,-1.000-17.000-13,4.000-24.000-16,3.000-26.000-16,3.000-24.000-15,3.000-12.000 0,3.000 4.000 17,3.000 3.000 16,4.000 3.000 17,4.000-1.000 13,6.000-2.000 11,7.000-3.000 10,6.000-3.000 10,4.000 1.000 7,4.000 6.000 5,3.000 7.000 4,3.000 6.000 4,1.000 4.000 1,1.000 4.000-2,-1.000 3.000-2,1.000 3.000-2,-1.000 3.000-3,1.000 3.000-3,-1.000 3.000-4,1.000 4.000-3,-1.000 1.000-5,1.000 0.000-9,-1.000 0.000-9,1.000 0.000-9,-3.000 0.000-5,-2.000 0.000-6,-3.000 0.000-4,-3.000 0.000-5</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6"/>
    </inkml:context>
    <inkml:brush xml:id="br0">
      <inkml:brushProperty name="width" value="0.0396474599838257" units="cm"/>
      <inkml:brushProperty name="height" value="0.0396474599838257" units="cm"/>
      <inkml:brushProperty name="color" value="#6adcab"/>
      <inkml:brushProperty name="ignorePressure" value="0"/>
    </inkml:brush>
  </inkml:definitions>
  <inkml:trace contextRef="#ctx0" brushRef="#br0">33650.000 17250.000 554,'0.000'-94.000'13,"0.000"13.000"-1,0.000 12.000 1,0.000 13.000 0,0.000 23.000 6,0.000 34.000 15,0.000 35.000 13,0.000 35.000 14,-4.000 21.000 0,-5.000 9.000-11,-7.000 10.000-13,-5.000 10.000-12,-4.000 4.000-8,0.000 0.000-2,0.000 0.000-2,0.000 0.000-3,1.000-7.000-4,4.000-11.000-10,3.000-14.000-7,3.000-11.000-8,6.000-14.000-11,9.000-11.000-11,10.000-14.000-12,10.000-11.000-12,2.000-14.000-3,-3.000-11.000 7,-3.000-14.000 8,-2.000-11.000 6</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6"/>
    </inkml:context>
    <inkml:brush xml:id="br0">
      <inkml:brushProperty name="width" value="0.0414919033646584" units="cm"/>
      <inkml:brushProperty name="height" value="0.0414919033646584" units="cm"/>
      <inkml:brushProperty name="color" value="#6adcab"/>
      <inkml:brushProperty name="ignorePressure" value="0"/>
    </inkml:brush>
  </inkml:definitions>
  <inkml:trace contextRef="#ctx0" brushRef="#br0">34600.000 16950.000 530,'18.000'-111.000'8,"-11.000"28.000"12,-14.000 28.000 9,-11.000 29.000 12,-9.000 18.000 4,-3.000 9.000-1,-3.000 10.000-1,-2.000 10.000 0,-5.000 13.000-4,-2.000 19.000-6,-3.000 19.000-5,-3.000 19.000-5,-1.000 7.000-5,4.000-3.000-2,3.000-3.000-3,3.000-2.000-3,4.000-6.000-3,7.000-6.000-2,6.000-6.000-1,7.000-6.000-4,8.000-9.000-1,14.000-8.000-4,11.000-10.000-2,14.000-9.000-4,7.000-7.000 0,3.000-3.000 0,3.000-3.000 0,4.000-2.000 1,2.000-5.000-2,4.000-2.000-2,3.000-3.000-4,3.000-3.000-2,-5.000 1.000-1,-12.000 6.000 3,-13.000 7.000 2,-12.000 6.000 1,-12.000 6.000 4,-8.000 6.000 3,-10.000 7.000 2,-9.000 6.000 4,-12.000 4.000 3,-11.000 4.000 1,-14.000 3.000 3,-11.000 3.000 1,-7.000-2.000 1,0.000-6.000-2,0.000-6.000-1,0.000-6.000-2,0.000-6.000-3,0.000-2.000-6,0.000-3.000-5,0.000-3.000-5,9.000-9.000-8,19.000-11.000-12,19.000-14.000-11,19.000-11.000-11</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6"/>
    </inkml:context>
    <inkml:brush xml:id="br0">
      <inkml:brushProperty name="width" value="0.0462095029652119" units="cm"/>
      <inkml:brushProperty name="height" value="0.0462095029652119" units="cm"/>
      <inkml:brushProperty name="color" value="#6adcab"/>
      <inkml:brushProperty name="ignorePressure" value="0"/>
    </inkml:brush>
  </inkml:definitions>
  <inkml:trace contextRef="#ctx0" brushRef="#br0">35250.000 17400.000 476,'18.000'-22.000'2,"-11.000"6.000"6,-14.000 7.000 6,-11.000 6.000 4,-7.000 7.000 7,0.000 10.000 7,0.000 10.000 6,0.000 9.000 6,0.000 9.000 4,0.000 9.000-3,0.000 10.000-1,0.000 10.000-2,1.000 0.000-5,4.000-5.000-5,3.000-7.000-7,3.000-5.000-6,1.000-1.000-5,1.000 6.000-1,-1.000 7.000-3,1.000 6.000-1,8.000-4.000-5,20.000-11.000-5,18.000-14.000-8,20.000-11.000-6,10.000-20.000-3,3.000-24.000-1,3.000-26.000 0,4.000-24.000-1,-1.000-18.000-1,-3.000-9.000-3,-3.000-10.000-2,-2.000-8.000-3,-9.000-6.000 1,-12.000 1.000 6,-13.000-1.000 5,-12.000 1.000 4,-9.000 2.000 5,-2.000 7.000 3,-3.000 6.000 4,-3.000 7.000 2,-10.000 8.000 4,-16.000 14.000 1,-15.000 11.000 3,-15.000 14.000 2,-9.000 10.000-1,1.000 9.000-2,-1.000 10.000-3,1.000 10.000-2,1.000 11.000-7,3.000 17.000-8,3.000 15.000-9,4.000 16.000-10,7.000 2.000-1,13.000-8.000 5,12.000-10.000 5,13.000-9.000 5,4.000-5.000 0,-3.000 0.000-7,-3.000 0.000-8,-2.000 0.000-6</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7"/>
    </inkml:context>
    <inkml:brush xml:id="br0">
      <inkml:brushProperty name="width" value="0.0385157316923141" units="cm"/>
      <inkml:brushProperty name="height" value="0.0385157316923141" units="cm"/>
      <inkml:brushProperty name="color" value="#6adcab"/>
      <inkml:brushProperty name="ignorePressure" value="0"/>
    </inkml:brush>
  </inkml:definitions>
  <inkml:trace contextRef="#ctx0" brushRef="#br0">36050.000 17200.000 571,'68.000'-22.000'16,"-11.000"6.000"6,-14.000 7.000 6,-11.000 6.000 7,-9.000 7.000 2,-3.000 10.000-3,-3.000 10.000-2,-2.000 9.000-3,-5.000 7.000-3,-2.000 7.000-2,-3.000 6.000-5,-3.000 7.000-2,-7.000 5.000-4,-9.000 7.000-4,-10.000 6.000-4,-8.000 7.000-3,-3.000-1.000-2,7.000-6.000-3,6.000-6.000-2,7.000-6.000-1,7.000-9.000-2,9.000-8.000 0,10.000-10.000-2,10.000-9.000-1,11.000-9.000 2,17.000-5.000 3,15.000-7.000 3,16.000-5.000 3,4.000-4.000 3,-6.000 0.000 4,-6.000 0.000 3,-6.000 0.000 4,-4.000 3.000 1,1.000 6.000 1,-1.000 7.000-1,1.000 6.000 1,-12.000 10.000-1,-21.000 17.000-2,-22.000 15.000-2,-22.000 16.000-2,-24.000 20.000-3,-24.000 25.000-7,-26.000 25.000-4,-24.000 25.000-6,-17.000 10.000-8,-5.000-2.000-9,-7.000-3.000-9,-5.000-3.000-11,6.000-17.000-6,23.000-27.000-2,22.000-28.000-3,22.000-28.000-2</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8"/>
    </inkml:context>
    <inkml:brush xml:id="br0">
      <inkml:brushProperty name="width" value="0.0353715904057026" units="cm"/>
      <inkml:brushProperty name="height" value="0.0353715904057026" units="cm"/>
      <inkml:brushProperty name="color" value="#6adcab"/>
      <inkml:brushProperty name="ignorePressure" value="0"/>
    </inkml:brush>
  </inkml:definitions>
  <inkml:trace contextRef="#ctx0" brushRef="#br0">12850.000 31800.000 621,'-93.000'28.000'61,"17.000"6.000"-12,15.000 7.000-12,16.000 6.000-12,7.000 9.000-4,1.000 13.000 1,-1.000 12.000 4,1.000 13.000 1,-3.000 15.000 0,-2.000 19.000-4,-3.000 19.000-5,-3.000 19.000-4,-1.000 5.000-3,4.000-5.000-3,3.000-7.000-2,3.000-5.000-3,3.000-11.000-3,3.000-11.000-5,3.000-14.000-6,4.000-11.000-4,8.000-23.000-11,17.000-31.000-13,15.000-31.000-14,16.000-31.000-14,5.000-21.000-2,-2.000-9.000 12,-3.000-10.000 10,-3.000-8.000 12,-2.000-6.000 8,0.000 1.000 5,0.000-1.000 5,0.000 1.000 5</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8"/>
    </inkml:context>
    <inkml:brush xml:id="br0">
      <inkml:brushProperty name="width" value="0.0411839000880718" units="cm"/>
      <inkml:brushProperty name="height" value="0.0411839000880718" units="cm"/>
      <inkml:brushProperty name="color" value="#6adcab"/>
      <inkml:brushProperty name="ignorePressure" value="0"/>
    </inkml:brush>
  </inkml:definitions>
  <inkml:trace contextRef="#ctx0" brushRef="#br0">12600.000 32450.000 534,'3.000'-66.000'-1,"6.000"19.000"15,7.000 19.000 13,6.000 19.000 15,3.000 18.000 4,0.000 19.000-6,0.000 19.000-4,0.000 19.000-6,0.000 13.000-3,0.000 10.000-2,0.000 10.000-1,0.000 9.000-2,0.000 7.000-2,0.000 7.000-2,0.000 6.000-1,0.000 7.000-3,-2.000-1.000-2,-3.000-6.000 1,-3.000-6.000-2,-2.000-6.000 0,-1.000-13.000-2,3.000-19.000-3,3.000-18.000-3,4.000-19.000-4,4.000-30.000-2,6.000-41.000 0,7.000-40.000 0,6.000-40.000-2,3.000-36.000 0,0.000-27.000 1,0.000-28.000-1,0.000-28.000-1,-2.000-7.000 1,-3.000 16.000-3,-3.000 15.000-1,-2.000 17.000-1,-6.000 17.000 0,-6.000 23.000 1,-6.000 22.000 2,-6.000 22.000 2,-6.000 26.000-7,-2.000 31.000-15,-3.000 32.000-13,-3.000 31.000-15,-2.000 13.000-6,0.000-2.000 5,0.000-3.000 2,0.000-3.000 5</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9"/>
    </inkml:context>
    <inkml:brush xml:id="br0">
      <inkml:brushProperty name="width" value="0.0415361970663071" units="cm"/>
      <inkml:brushProperty name="height" value="0.0415361970663071" units="cm"/>
      <inkml:brushProperty name="color" value="#6adcab"/>
      <inkml:brushProperty name="ignorePressure" value="0"/>
    </inkml:brush>
  </inkml:definitions>
  <inkml:trace contextRef="#ctx0" brushRef="#br0">15150.000 32600.000 529,'-46.000'-49.000'43,"10.000"4.000"-5,10.000 3.000-3,9.000 3.000-3,2.000 1.000-6,-2.000 1.000-4,-3.000-1.000-6,-3.000 1.000-6,-6.000 2.000-3,-5.000 7.000-3,-7.000 6.000-3,-5.000 7.000-3,-4.000 2.000-1,0.000 1.000 0,0.000-1.000 1,0.000 1.000 0,0.000 5.000-1,0.000 14.000-2,0.000 11.000-1,0.000 14.000-2,1.000 10.000 3,4.000 9.000 7,3.000 10.000 6,3.000 10.000 8,3.000 7.000 2,3.000 6.000 0,3.000 7.000 0,4.000 6.000-2,2.000-1.000 0,4.000-5.000-2,3.000-7.000-2,3.000-5.000-1,3.000-8.000-2,3.000-5.000-2,3.000-7.000-2,4.000-5.000-2,5.000-11.000-3,10.000-11.000-3,10.000-14.000-3,9.000-11.000-3,6.000-15.000-4,3.000-16.000-3,3.000-15.000-4,4.000-15.000-4,2.000-6.000 0,4.000 7.000 4,3.000 6.000 2,3.000 7.000 5,-2.000 5.000 2,-6.000 7.000 4,-6.000 6.000 4,-6.000 7.000 3,-7.000 11.000 2,-6.000 20.000-1,-6.000 18.000-1,-6.000 20.000-1,-6.000 11.000 5,-2.000 7.000 11,-3.000 6.000 11,-3.000 7.000 12,-2.000-1.000 2,0.000-6.000-4,0.000-6.000-5,0.000-6.000-5,4.000-9.000-12,10.000-8.000-17,10.000-10.000-17,9.000-9.000-19,4.000-18.000-8,1.000-24.000 1,-1.000-26.000 0,1.000-24.000 0,1.000-18.000 1,3.000-9.000 2,3.000-10.000 0,4.000-8.000 2,1.000-3.000 5,0.000 7.000 8,0.000 6.000 9,0.000 7.000 9,-2.000 7.000 8,-3.000 9.000 7,-3.000 10.000 7,-2.000 10.000 8,-5.000 8.000 3,-2.000 10.000-2,-3.000 10.000 0,-3.000 9.000-2,-6.000 9.000 4,-5.000 9.000 11,-7.000 10.000 11,-5.000 10.000 10,-4.000 11.000 2,0.000 17.000-7,0.000 15.000-5,0.000 16.000-8,0.000 7.000-5,0.000 1.000-6,0.000-1.000-6,0.000 1.000-6,0.000-4.000-6,0.000-6.000-4,0.000-6.000-4,0.000-6.000-5,7.000-16.000-12,17.000-25.000-19,15.000-25.000-18,16.000-25.000-20,12.000-25.000-3,9.000-25.000 8,10.000-25.000 10,10.000-25.000 9,-6.000-2.000 8,-18.000 22.000 9,-19.000 22.000 8,-18.000 23.000 7,-9.000 11.000 7,4.000 4.000 1,3.000 3.000 4,3.000 3.000 2</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8:59"/>
    </inkml:context>
    <inkml:brush xml:id="br0">
      <inkml:brushProperty name="width" value="0.0527838319540024" units="cm"/>
      <inkml:brushProperty name="height" value="0.0527838319540024" units="cm"/>
      <inkml:brushProperty name="color" value="#6adcab"/>
      <inkml:brushProperty name="ignorePressure" value="0"/>
    </inkml:brush>
  </inkml:definitions>
  <inkml:trace contextRef="#ctx0" brushRef="#br0">17150.000 31950.000 416,'-4.000'-44.000'3,"-5.000"13.000"7,-7.000 12.000 6,-5.000 13.000 6,-6.000 7.000 1,-3.000 4.000-2,-3.000 3.000-3,-2.000 3.000-3,-3.000 6.000 4,1.000 9.000 11,-1.000 10.000 11,1.000 10.000 11,2.000 4.000 2,7.000 0.000-7,6.000 0.000-9,7.000 0.000-7,2.000 3.000-6,1.000 6.000-4,-1.000 7.000-6,1.000 6.000-4,1.000 3.000-4,3.000 0.000-3,3.000 0.000-1,4.000 0.000-3,1.000-4.000-2,0.000-5.000-1,0.000-7.000-1,0.000-5.000-1,4.000-9.000-3,10.000-9.000-7,10.000-10.000-5,9.000-8.000-6,9.000-18.000-4,9.000-25.000-2,10.000-25.000-3,10.000-25.000-2,5.000-15.000 0,4.000-2.000 2,3.000-3.000 3,3.000-3.000 1,-2.000 4.000 4,-6.000 13.000 3,-6.000 12.000 5,-6.000 13.000 3,-13.000 20.000 7,-19.000 28.000 12,-18.000 28.000 12,-19.000 29.000 12,-13.000 16.000 7,-6.000 7.000 5,-6.000 6.000 3,-6.000 7.000 4,-1.000 0.000 2,7.000-2.000-4,6.000-3.000-2,7.000-3.000-2,4.000-4.000-5,3.000-3.000-6,3.000-3.000-5,4.000-2.000-6,10.000-8.000-6,19.000-8.000-6,19.000-10.000-6,19.000-9.000-5,7.000-18.000-5,-3.000-24.000-2,-3.000-26.000-1,-2.000-24.000-2,-3.000-20.000-2,1.000-11.000-1,-1.000-14.000-2,1.000-11.000-2,-7.000-6.000 0,-12.000 4.000 1,-13.000 3.000 1,-12.000 3.000 0,-10.000 7.000 1,-6.000 14.000 2,-6.000 11.000 2,-6.000 14.000 2,-9.000 8.000 3,-8.000 7.000 4,-10.000 6.000 4,-9.000 7.000 5,-4.000 7.000 4,4.000 9.000 4,3.000 10.000 3,3.000 10.000 3,4.000 8.000 2,7.000 10.000-3,6.000 10.000-2,7.000 9.000-2,10.000 2.000-5,16.000-2.000-11,15.000-3.000-9,17.000-3.000-11,5.000 1.000-4,-3.000 6.000-3,-3.000 7.000-1,-2.000 6.000-1,-5.000 6.000 1,-2.000 6.000 5,-3.000 7.000 3,-3.000 6.000 5,-6.000 3.000 4,-5.000 0.000 4,-7.000 0.000 4,-5.000 0.000 3,-4.000-4.000 3,0.000-5.000 3,0.000-7.000 2,0.000-5.000 4,1.000-6.000 2,4.000-3.000 4,3.000-3.000 4,3.000-2.000 2,3.000-5.000 2,3.000-2.000-3,3.000-3.000-2,4.000-3.000-2,2.000-1.000-2,4.000 4.000 1,3.000 3.000 0,3.000 3.000-1,-1.000 4.000 1,-2.000 7.000 0,-3.000 6.000-1,-3.000 7.000 0,-6.000 2.000-1,-5.000 1.000-1,-7.000-1.000-1,-5.000 1.000-1,-6.000 1.000-1,-3.000 3.000 0,-3.000 3.000-2,-2.000 4.000 0,-6.000-1.000-3,-6.000-3.000-5,-6.000-3.000-6,-6.000-2.000-5,-10.000 0.000-7,-12.000 7.000-7,-13.000 6.000-8,-12.000 7.000-8,-1.000-4.000-5,14.000-12.000-3,11.000-13.000-3,14.000-12.000-3</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16"/>
    </inkml:context>
    <inkml:brush xml:id="br0">
      <inkml:brushProperty name="width" value="0.0385793820023537" units="cm"/>
      <inkml:brushProperty name="height" value="0.0385793820023537" units="cm"/>
      <inkml:brushProperty name="color" value="#f2395b"/>
      <inkml:brushProperty name="ignorePressure" value="0"/>
    </inkml:brush>
  </inkml:definitions>
  <inkml:trace contextRef="#ctx0" brushRef="#br0">38450.000 29350.000 570,'46.000'-24.000'5,"-5.000"4.000"12,-7.000 3.000 10,-5.000 3.000 12,-8.000 12.000 6,-5.000 22.000 4,-7.000 22.000 3,-5.000 23.000 4,-8.000 8.000-5,-5.000-3.000-13,-7.000-3.000-12,-5.000-2.000-12,-3.000-5.000-8,4.000-2.000-3,3.000-3.000-2,3.000-3.000-2,7.000-6.000-2,14.000-5.000 0,11.000-7.000-1,14.000-5.000 1,5.000-8.000-1,1.000-5.000 1,-1.000-7.000 0,1.000-5.000 1,-4.000-1.000 0,-6.000 6.000 0,-6.000 7.000 1,-6.000 6.000-1,-7.000 6.000 1,-6.000 6.000 0,-6.000 7.000 1,-6.000 6.000 0,-9.000 7.000-1,-8.000 10.000-2,-10.000 10.000-3,-9.000 9.000-1,-7.000 4.000-3,-3.000 1.000-3,-3.000-1.000-2,-2.000 1.000-4,2.000-9.000-2,9.000-15.000-4,10.000-15.000-3,10.000-16.000-4,5.000-10.000-5,4.000-3.000-5,3.000-3.000-6,3.000-2.000-6</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0"/>
    </inkml:context>
    <inkml:brush xml:id="br0">
      <inkml:brushProperty name="width" value="0.0453694500029087" units="cm"/>
      <inkml:brushProperty name="height" value="0.0453694500029087" units="cm"/>
      <inkml:brushProperty name="color" value="#6adcab"/>
      <inkml:brushProperty name="ignorePressure" value="0"/>
    </inkml:brush>
  </inkml:definitions>
  <inkml:trace contextRef="#ctx0" brushRef="#br0">19750.000 32300.000 484,'-54.000'0.000'13,"45.000"0.000"25,43.000 0.000 25,45.000 0.000 26,24.000-2.000 4,6.000-3.000-19,7.000-3.000-17,6.000-2.000-18,1.000-1.000-13,-3.000 3.000-10,-3.000 3.000-8,-2.000 4.000-11,-8.000 1.000-7,-8.000 0.000-9,-10.000 0.000-7,-9.000 0.000-9</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0"/>
    </inkml:context>
    <inkml:brush xml:id="br0">
      <inkml:brushProperty name="width" value="0.0409452207386494" units="cm"/>
      <inkml:brushProperty name="height" value="0.0409452207386494" units="cm"/>
      <inkml:brushProperty name="color" value="#6adcab"/>
      <inkml:brushProperty name="ignorePressure" value="0"/>
    </inkml:brush>
  </inkml:definitions>
  <inkml:trace contextRef="#ctx0" brushRef="#br0">20550.000 31650.000 537,'-44.000'-74.000'48,"13.000"54.000"12,12.000 53.000 10,13.000 53.000 11,6.000 31.000-4,0.000 9.000-18,0.000 10.000-19,0.000 10.000-19,1.000 11.000-15,4.000 17.000-10,3.000 15.000-12,3.000 16.000-10,1.000-4.000-10,1.000-21.000-7,-1.000-22.000-8,1.000-22.000-8,-1.000-22.000-1,1.000-22.000 4,-1.000-22.000 3,1.000-21.000 5</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0"/>
    </inkml:context>
    <inkml:brush xml:id="br0">
      <inkml:brushProperty name="width" value="0.0496033541858196" units="cm"/>
      <inkml:brushProperty name="height" value="0.0496033541858196" units="cm"/>
      <inkml:brushProperty name="color" value="#6adcab"/>
      <inkml:brushProperty name="ignorePressure" value="0"/>
    </inkml:brush>
  </inkml:definitions>
  <inkml:trace contextRef="#ctx0" brushRef="#br0">23100.000 31500.000 443,'-27.000'-25.000'3,"-3.000"0.000"4,-3.000 0.000 6,-2.000 0.000 5,-1.000 3.000 4,3.000 6.000 3,3.000 7.000 2,4.000 6.000 3,-4.000 7.000 5,-9.000 10.000 7,-10.000 10.000 7,-8.000 9.000 7,-1.000 10.000-1,9.000 14.000-10,10.000 11.000-11,10.000 14.000-11,5.000 3.000-6,4.000-2.000-3,3.000-3.000-2,3.000-3.000-2,6.000-6.000-3,9.000-5.000-1,10.000-7.000-2,10.000-5.000-1,5.000-6.000-4,4.000-3.000-2,3.000-3.000-5,3.000-2.000-3,1.000-5.000-2,1.000-2.000-1,-1.000-3.000-1,1.000-3.000-1,-10.000 8.000-1,-19.000 23.000-1,-18.000 22.000 0,-19.000 22.000 0,-16.000 5.000 0,-12.000-8.000-1,-13.000-10.000 1,-12.000-9.000 1,-4.000-10.000-3,7.000-9.000-2,6.000-10.000-4,7.000-8.000-2,7.000-12.000-1,9.000-12.000 2,10.000-13.000 3,10.000-12.000 2,7.000-9.000-1,6.000-2.000-5,7.000-3.000-5,6.000-3.000-5</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1"/>
    </inkml:context>
    <inkml:brush xml:id="br0">
      <inkml:brushProperty name="width" value="0.0506206154823303" units="cm"/>
      <inkml:brushProperty name="height" value="0.0506206154823303" units="cm"/>
      <inkml:brushProperty name="color" value="#6adcab"/>
      <inkml:brushProperty name="ignorePressure" value="0"/>
    </inkml:brush>
  </inkml:definitions>
  <inkml:trace contextRef="#ctx0" brushRef="#br0">23750.000 31750.000 434,'-25.000'73.000'93,"0.000"-3.000"-17,0.000-3.000-15,0.000-2.000-16,1.000-1.000-9,4.000 3.000-3,3.000 3.000-1,3.000 4.000-2,3.000 1.000-3,3.000 0.000-2,3.000 0.000-2,4.000 0.000-2,1.000 0.000-3,0.000 0.000-3,0.000 0.000-2,0.000 0.000-3,12.000-16.000-4,26.000-31.000-5,24.000-31.000-4,26.000-31.000-4,7.000-26.000-6,-9.000-18.000-5,-10.000-19.000-5,-8.000-18.000-6,-9.000-9.000 0,-6.000 4.000 1,-6.000 3.000 3,-6.000 3.000 1,-12.000 6.000 4,-15.000 9.000 2,-15.000 10.000 4,-16.000 10.000 3,-15.000 10.000 3,-11.000 13.000 1,-14.000 12.000 1,-11.000 13.000 1,-9.000 12.000 1,-3.000 13.000-3,-3.000 12.000-1,-2.000 13.000-3,3.000 9.000 0,14.000 6.000 1,11.000 7.000 0,14.000 6.000 1</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1"/>
    </inkml:context>
    <inkml:brush xml:id="br0">
      <inkml:brushProperty name="width" value="0.0446119122207165" units="cm"/>
      <inkml:brushProperty name="height" value="0.0446119122207165" units="cm"/>
      <inkml:brushProperty name="color" value="#6adcab"/>
      <inkml:brushProperty name="ignorePressure" value="0"/>
    </inkml:brush>
  </inkml:definitions>
  <inkml:trace contextRef="#ctx0" brushRef="#br0">24600.000 31900.000 493,'90.000'1.000'46,"-18.000"4.000"1,-19.000 3.000-1,-18.000 3.000 1,-10.000 4.000-2,0.000 7.000-3,0.000 6.000-2,0.000 7.000-3,-4.000 8.000-4,-5.000 14.000-3,-7.000 11.000-4,-5.000 14.000-3,-9.000 8.000-5,-9.000 7.000-5,-10.000 6.000-4,-8.000 7.000-5,-4.000-1.000-4,3.000-6.000-1,3.000-6.000-1,4.000-6.000-3,2.000-10.000 0,4.000-12.000-2,3.000-13.000 0,3.000-12.000-2,12.000-12.000 0,22.000-8.000-3,22.000-10.000-1,23.000-9.000-3,13.000-10.000-4,6.000-9.000-6,7.000-10.000-7,6.000-8.000-8,1.000-4.000 0,-3.000 3.000 4,-3.000 3.000 4,-2.000 4.000 5,-11.000 2.000-1,-15.000 4.000-4,-15.000 3.000-6,-16.000 3.000-4</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1"/>
    </inkml:context>
    <inkml:brush xml:id="br0">
      <inkml:brushProperty name="width" value="0.0435055531561375" units="cm"/>
      <inkml:brushProperty name="height" value="0.0435055531561375" units="cm"/>
      <inkml:brushProperty name="color" value="#6adcab"/>
      <inkml:brushProperty name="ignorePressure" value="0"/>
    </inkml:brush>
  </inkml:definitions>
  <inkml:trace contextRef="#ctx0" brushRef="#br0">26000.000 32000.000 505,'123.000'-2.000'108,"-3.000"-3.000"-18,-3.000-3.000-17,-2.000-2.000-18,0.000-5.000-12,7.000-2.000-5,6.000-3.000-6,7.000-3.000-6,-1.000 1.000-8,-6.000 6.000-8,-6.000 7.000-8,-6.000 6.000-10,-12.000 3.000-10,-15.000 0.000-10,-15.000 0.000-10,-16.000 0.000-11</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1"/>
    </inkml:context>
    <inkml:brush xml:id="br0">
      <inkml:brushProperty name="width" value="0.0451647974550724" units="cm"/>
      <inkml:brushProperty name="height" value="0.0451647974550724" units="cm"/>
      <inkml:brushProperty name="color" value="#6adcab"/>
      <inkml:brushProperty name="ignorePressure" value="0"/>
    </inkml:brush>
  </inkml:definitions>
  <inkml:trace contextRef="#ctx0" brushRef="#br0">27100.000 31200.000 487,'-66.000'-104.000'61,"19.000"45.000"4,19.000 43.000 5,19.000 45.000 3,9.000 27.000-3,0.000 13.000-13,0.000 12.000-13,0.000 13.000-11,1.000 10.000-11,4.000 10.000-9,3.000 10.000-9,3.000 9.000-8,1.000 9.000-9,1.000 9.000-12,-1.000 10.000-9,1.000 10.000-12,-3.000-11.000-2,-2.000-27.000 6,-3.000-28.000 6,-3.000-28.000 5,-1.000-20.000-1,4.000-8.000-8,3.000-10.000-8,3.000-9.000-7</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2"/>
    </inkml:context>
    <inkml:brush xml:id="br0">
      <inkml:brushProperty name="width" value="0.0481236502528191" units="cm"/>
      <inkml:brushProperty name="height" value="0.0481236502528191" units="cm"/>
      <inkml:brushProperty name="color" value="#6adcab"/>
      <inkml:brushProperty name="ignorePressure" value="0"/>
    </inkml:brush>
  </inkml:definitions>
  <inkml:trace contextRef="#ctx0" brushRef="#br0">28850.000 31150.000 457,'-22.000'-13.000'43,"6.000"26.000"12,7.000 24.000 14,6.000 26.000 12,6.000 12.000 0,6.000 0.000-15,7.000 0.000-14,6.000 0.000-14,1.000 4.000-11,-3.000 10.000-9,-3.000 10.000-8,-2.000 9.000-8,-6.000 6.000-8,-6.000 3.000-8,-6.000 3.000-9,-6.000 4.000-8,-6.000-9.000-4,-2.000-18.000 4,-3.000-19.000 2,-3.000-18.000 3</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2"/>
    </inkml:context>
    <inkml:brush xml:id="br0">
      <inkml:brushProperty name="width" value="0.0361500009894371" units="cm"/>
      <inkml:brushProperty name="height" value="0.0361500009894371" units="cm"/>
      <inkml:brushProperty name="color" value="#6adcab"/>
      <inkml:brushProperty name="ignorePressure" value="0"/>
    </inkml:brush>
  </inkml:definitions>
  <inkml:trace contextRef="#ctx0" brushRef="#br0">28900.000 31900.000 608,'46.000'-46.000'0,"-5.000"10.000"0,-7.000 10.000 0,-5.000 9.000 0,-1.000 4.000 10,6.000 1.000 19,7.000-1.000 21,6.000 1.000 19,6.000 1.000 4,6.000 3.000-9,7.000 3.000-11,6.000 4.000-10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2"/>
    </inkml:context>
    <inkml:brush xml:id="br0">
      <inkml:brushProperty name="width" value="0.0545342490077019" units="cm"/>
      <inkml:brushProperty name="height" value="0.0545342490077019" units="cm"/>
      <inkml:brushProperty name="color" value="#6adcab"/>
      <inkml:brushProperty name="ignorePressure" value="0"/>
    </inkml:brush>
  </inkml:definitions>
  <inkml:trace contextRef="#ctx0" brushRef="#br0">29550.000 30500.000 403,'0.000'-115.000'4,"0.000"23.000"9,0.000 22.000 7,0.000 22.000 10,0.000 18.000 5,0.000 16.000 3,0.000 15.000 4,0.000 17.000 4,0.000 11.000-1,0.000 10.000-5,0.000 10.000-4,0.000 9.000-6,-2.000 10.000-2,-3.000 14.000 1,-3.000 11.000 0,-2.000 14.000 1,-1.000 8.000-3,3.000 7.000-3,3.000 6.000-4,4.000 7.000-5,1.000 5.000-4,0.000 7.000-7,0.000 6.000-5,0.000 7.000-6,0.000 8.000-6,0.000 14.000-3,0.000 11.000-4,0.000 14.000-5,1.000-1.000-6,4.000-12.000-8,3.000-13.000-8,3.000-12.000-9,1.000-23.000-4,1.000-30.000-2,-1.000-32.000 0,1.000-30.000-1</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18"/>
    </inkml:context>
    <inkml:brush xml:id="br0">
      <inkml:brushProperty name="width" value="0.0549816899001598" units="cm"/>
      <inkml:brushProperty name="height" value="0.0549816899001598" units="cm"/>
      <inkml:brushProperty name="color" value="#f2395b"/>
      <inkml:brushProperty name="ignorePressure" value="0"/>
    </inkml:brush>
  </inkml:definitions>
  <inkml:trace contextRef="#ctx0" brushRef="#br0">40750.000 28750.000 400,'-116.000'142.000'108,"19.000"-16.000"-24,19.000-15.000-27,19.000-15.000-25,10.000-14.000-15,4.000-8.000-5,3.000-10.000-4,3.000-9.000-4,4.000-9.000-3,7.000-5.000-4,6.000-7.000-2,7.000-5.000-3,19.000-20.000-5,35.000-31.000-9,35.000-31.000-10,34.000-31.000-8,9.000-10.000-1,-16.000 13.000 7,-15.000 12.000 5,-15.000 13.000 8,-14.000 16.000 9,-8.000 23.000 16,-10.000 22.000 14,-9.000 22.000 15,-10.000 13.000 6,-9.000 7.000-3,-10.000 6.000-2,-8.000 7.000-4,-6.000-1.000-4,1.000-6.000-4,-1.000-6.000-5,1.000-6.000-5,7.000-9.000-8,16.000-8.000-10,15.000-10.000-11,17.000-9.000-11,5.000-9.000-4,-3.000-5.000 4,-3.000-7.000 3,-2.000-5.000 3,-1.000-3.000 3,3.000 4.000 1,3.000 3.000 1,4.000 3.000 2,-4.000 1.000 2,-9.000 1.000 2,-10.000-1.000 2,-8.000 1.000 2,-6.000-1.000 1,1.000 1.000 3,-1.000-1.000 2,1.000 1.000 2,-3.000-4.000 2,-2.000-6.000 1,-3.000-6.000 2,-3.000-6.000 0,-4.000-6.000 2,-3.000-2.000-1,-3.000-3.000 1,-2.000-3.000-1,-1.000 1.000 0,3.000 6.000 1,3.000 7.000-1,4.000 6.000 1,1.000 9.000 4,0.000 13.000 8,0.000 12.000 10,0.000 13.000 8,-2.000 12.000 1,-3.000 13.000-5,-3.000 12.000-7,-2.000 13.000-5,-3.000 6.000-4,1.000 0.000-2,-1.000 0.000-3,1.000 0.000-2,1.000 3.000-1,3.000 6.000-1,3.000 7.000-1,4.000 6.000-1,1.000 7.000-1,0.000 10.000-2,0.000 10.000-1,0.000 9.000-2,0.000 1.000-1,0.000-6.000 2,0.000-6.000 0,0.000-6.000 1,0.000-10.000-2,0.000-12.000-7,0.000-13.000-6,0.000-12.000-7,-5.000-18.000-5,-9.000-21.000-4,-10.000-22.000-5,-8.000-22.000-3,-6.000-19.000 1,1.000-16.000 6,-1.000-15.000 6,1.000-15.000 6,2.000-9.000 5,7.000 1.000 1,6.000-1.000 2,7.000 1.000 2,7.000-1.000 2,9.000 1.000 2,10.000-1.000 1,10.000 1.000 3,8.000 1.000-1,10.000 3.000 0,10.000 3.000 0,9.000 4.000-1,12.000 1.000 0,16.000 0.000 0,15.000 0.000-1,17.000 0.000 0,8.000 0.000-1,4.000 0.000-2,3.000 0.000-3,3.000 0.000-1,-7.000 3.000-2,-15.000 6.000-3,-15.000 7.000-1,-16.000 6.000-2,-15.000 7.000-2,-11.000 10.000 1,-14.000 10.000-1,-11.000 9.000 0,-11.000 2.000 2,-5.000-2.000 4,-7.000-3.000 5,-5.000-3.000 4,-6.000-2.000 5,-3.000 0.000 3,-3.000 0.000 4,-2.000 0.000 4,-3.000 1.000 4,1.000 4.000 7,-1.000 3.000 6,1.000 3.000 6,-4.000 10.000 8,-6.000 20.000 6,-6.000 18.000 7,-6.000 20.000 7,-2.000 10.000-1,3.000 3.000-12,3.000 3.000-10,4.000 4.000-12,1.000-1.000-6,0.000-3.000-4,0.000-3.000-2,0.000-2.000-3,3.000-6.000-4,6.000-6.000-2,7.000-6.000-4,6.000-6.000-3,13.000-13.000-8,23.000-19.000-15,22.000-18.000-13,22.000-19.000-14,7.000-13.000-4,-6.000-6.000 5,-6.000-6.000 5,-6.000-6.000 6,-7.000-1.000 5,-6.000 7.000 5,-6.000 6.000 5,-6.000 7.000 4,-12.000 13.000 16,-15.000 22.000 23,-15.000 22.000 24,-16.000 23.000 24,-5.000 10.000 6,6.000 0.000-14,7.000 0.000-12,6.000 0.000-13,1.000 0.000-8,-3.000 0.000-4,-3.000 0.000-5,-2.000 0.000-3,6.000-8.000-8,20.000-16.000-8,18.000-15.000-9,20.000-15.000-10,8.000-18.000-6,1.000-19.000-2,-1.000-18.000-3,1.000-19.000-2,-4.000-12.000-1,-6.000-2.000 4,-6.000-3.000 4,-6.000-3.000 2,-9.000 4.000 4,-8.000 13.000 5,-10.000 12.000 6,-9.000 13.000 4,-9.000 10.000 4,-5.000 10.000-1,-7.000 10.000 1,-5.000 9.000 0,-9.000 10.000 0,-9.000 14.000-2,-10.000 11.000 0,-8.000 14.000-2,-3.000 10.000-3,7.000 9.000-5,6.000 10.000-6,7.000 10.000-4,7.000-3.000-4,9.000-11.000-4,10.000-14.000-2,10.000-11.000-3</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3"/>
    </inkml:context>
    <inkml:brush xml:id="br0">
      <inkml:brushProperty name="width" value="0.0490554496645927" units="cm"/>
      <inkml:brushProperty name="height" value="0.0490554496645927" units="cm"/>
      <inkml:brushProperty name="color" value="#6adcab"/>
      <inkml:brushProperty name="ignorePressure" value="0"/>
    </inkml:brush>
  </inkml:definitions>
  <inkml:trace contextRef="#ctx0" brushRef="#br0">30000.000 32100.000 448,'28.000'-49.000'74,"6.000"4.000"-7,7.000 3.000-8,6.000 3.000-6,7.000 3.000-9,10.000 3.000-7,10.000 3.000-8,9.000 4.000-8,-2.000 2.000-5,-12.000 4.000-3,-13.000 3.000-3,-12.000 3.000-3,-12.000 15.000-5,-8.000 29.000-8,-10.000 28.000-9,-9.000 28.000-7,-9.000 9.000-1,-5.000-9.000 8,-7.000-10.000 7,-5.000-8.000 9,-1.000-9.000 3,6.000-6.000 3,7.000-6.000 2,6.000-6.000 1,10.000-12.000-2,17.000-15.000-7,15.000-15.000-7,16.000-16.000-7,7.000-12.000-5,1.000-5.000 0,-1.000-7.000-2,1.000-5.000-1,-6.000 0.000-1,-8.000 10.000 0,-10.000 10.000-1,-9.000 9.000 0,-5.000 12.000 12,0.000 16.000 26,0.000 15.000 26,0.000 17.000 25,0.000 11.000 5,0.000 10.000-13,0.000 10.000-15,0.000 9.000-14,-2.000-2.000-11,-3.000-12.000-4,-3.000-13.000-6,-2.000-12.000-5,5.000-15.000-8,16.000-15.000-10,15.000-15.000-10,17.000-16.000-10,2.000-13.000-3,-9.000-9.000 5,-10.000-10.000 3,-8.000-8.000 5,-4.000-9.000 3,3.000-6.000 2,3.000-6.000 1,4.000-6.000 3,-4.000-2.000 3,-9.000 3.000 5,-10.000 3.000 6,-8.000 4.000 6,-9.000 2.000 2,-6.000 4.000 1,-6.000 3.000 0,-6.000 3.000 0,-7.000 6.000 1,-6.000 9.000 0,-6.000 10.000 2,-6.000 10.000 0,-9.000 7.000-1,-8.000 6.000 0,-10.000 7.000-2,-9.000 6.000 0,-4.000 7.000-5,4.000 10.000-6,3.000 10.000-7,3.000 9.000-7,4.000 4.000-5,7.000 1.000-3,6.000-1.000-3,7.000 1.000-4,5.000-3.000-3,7.000-2.000-4,6.000-3.000-3,7.000-3.000-4</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8"/>
    </inkml:context>
    <inkml:brush xml:id="br0">
      <inkml:brushProperty name="width" value="0.0395948849618435" units="cm"/>
      <inkml:brushProperty name="height" value="0.0395948849618435" units="cm"/>
      <inkml:brushProperty name="color" value="#6adcab"/>
      <inkml:brushProperty name="ignorePressure" value="0"/>
    </inkml:brush>
  </inkml:definitions>
  <inkml:trace contextRef="#ctx0" brushRef="#br0">33450.000 31300.000 555,'-7.000'-24.000'12,"39.000"4.000"23,36.000 3.000 24,39.000 3.000 24,19.000 1.000 2,4.000 1.000-18,3.000-1.000-18,3.000 1.000-18,-4.000 1.000-14,-8.000 3.000-10,-10.000 3.000-12,-9.000 4.000-9,-9.000 2.000-5,-5.000 4.000 3,-7.000 3.000 4,-5.000 3.000 2,-11.000 4.000-3,-11.000 7.000-9,-14.000 6.000-10,-11.000 7.000-9</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8"/>
    </inkml:context>
    <inkml:brush xml:id="br0">
      <inkml:brushProperty name="width" value="0.0343757681548595" units="cm"/>
      <inkml:brushProperty name="height" value="0.0343757681548595" units="cm"/>
      <inkml:brushProperty name="color" value="#6adcab"/>
      <inkml:brushProperty name="ignorePressure" value="0"/>
    </inkml:brush>
  </inkml:definitions>
  <inkml:trace contextRef="#ctx0" brushRef="#br0">33850.000 32100.000 639,'-50.000'0.000'2,"0.000"0.000"1,0.000 0.000 2,0.000 0.000 2,15.000 0.000 9,32.000 0.000 16,31.000 0.000 16,32.000 0.000 16,21.000 0.000 0,13.000 0.000-13,12.000 0.000-14,13.000 0.000-15,12.000 0.000-13,13.000 0.000-11,12.000 0.000-11,13.000 0.000-12,4.000 0.000-8,-3.000 0.000-2,-3.000 0.000-4,-2.000 0.000-3,-19.000 0.000-2,-30.000 0.000-1,-32.000 0.000-1,-30.000 0.000-1</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8"/>
    </inkml:context>
    <inkml:brush xml:id="br0">
      <inkml:brushProperty name="width" value="0.0406650267541409" units="cm"/>
      <inkml:brushProperty name="height" value="0.0406650267541409" units="cm"/>
      <inkml:brushProperty name="color" value="#6adcab"/>
      <inkml:brushProperty name="ignorePressure" value="0"/>
    </inkml:brush>
  </inkml:definitions>
  <inkml:trace contextRef="#ctx0" brushRef="#br0">37750.000 30900.000 541,'-4.000'-75.000'86,"-5.000"50.000"-9,-7.000 50.000-10,-5.000 50.000-8,-8.000 26.000-10,-5.000 4.000-10,-7.000 3.000-8,-5.000 3.000-11,-8.000 1.000-6,-5.000 1.000-4,-7.000-1.000-5,-5.000 1.000-4,-1.000-6.000-5,6.000-8.000-9,7.000-10.000-7,6.000-9.000-7,10.000-23.000-12,17.000-33.000-16,15.000-35.000-14,16.000-34.000-16</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09"/>
    </inkml:context>
    <inkml:brush xml:id="br0">
      <inkml:brushProperty name="width" value="0.044270683079958" units="cm"/>
      <inkml:brushProperty name="height" value="0.044270683079958" units="cm"/>
      <inkml:brushProperty name="color" value="#6adcab"/>
      <inkml:brushProperty name="ignorePressure" value="0"/>
    </inkml:brush>
  </inkml:definitions>
  <inkml:trace contextRef="#ctx0" brushRef="#br0">37700.000 31000.000 496,'43.000'-41.000'34,"-11.000"19.000"-1,-14.000 19.000-2,-11.000 19.000-1,-6.000 15.000 2,4.000 13.000 3,3.000 12.000 4,3.000 13.000 3,1.000 6.000-1,1.000 0.000-5,-1.000 0.000-5,1.000 0.000-5,-1.000-2.000-4,1.000-3.000-4,-1.000-3.000-3,1.000-2.000-3,1.000-3.000-3,3.000 1.000-2,3.000-1.000-2,4.000 1.000-3,-1.000-3.000-1,-3.000-2.000 0,-3.000-3.000 0,-2.000-3.000 0,2.000-17.000-2,9.000-27.000-1,10.000-28.000-2,10.000-28.000-2,7.000-29.000-1,6.000-28.000-2,7.000-28.000-1,6.000-27.000-1,1.000-12.000 1,-3.000 6.000 1,-3.000 7.000 2,-2.000 6.000 2,-8.000 10.000 0,-8.000 17.000-1,-10.000 15.000-1,-9.000 16.000-2,-9.000 13.000 0,-5.000 14.000 0,-7.000 11.000 0,-5.000 14.000 1</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0"/>
    </inkml:context>
    <inkml:brush xml:id="br0">
      <inkml:brushProperty name="width" value="0.0539932586252689" units="cm"/>
      <inkml:brushProperty name="height" value="0.0539932586252689" units="cm"/>
      <inkml:brushProperty name="color" value="#6adcab"/>
      <inkml:brushProperty name="ignorePressure" value="0"/>
    </inkml:brush>
  </inkml:definitions>
  <inkml:trace contextRef="#ctx0" brushRef="#br0">39800.000 31600.000 407,'3.000'-119.000'5,"6.000"13.000"10,7.000 12.000 9,6.000 13.000 10,-1.000 7.000 3,-5.000 4.000-5,-7.000 3.000-4,-5.000 3.000-5,-6.000 4.000-5,-3.000 7.000-5,-3.000 6.000-5,-2.000 7.000-4,-8.000 7.000-3,-8.000 9.000 0,-10.000 10.000 0,-9.000 10.000 0,-5.000 11.000 1,0.000 17.000 0,0.000 15.000 1,0.000 16.000 0,-5.000 13.000 1,-9.000 14.000 3,-10.000 11.000 4,-8.000 14.000 2,-1.000 2.000 1,9.000-6.000-2,10.000-6.000 0,10.000-6.000-2,8.000-7.000 0,10.000-6.000 1,10.000-6.000-1,9.000-6.000 1,6.000-7.000-2,3.000-6.000-2,3.000-6.000-3,4.000-6.000-2,10.000-12.000-6,19.000-15.000-10,19.000-15.000-8,19.000-16.000-10,10.000-15.000-4,4.000-11.000 1,3.000-14.000 1,3.000-11.000 1,-4.000-3.000 3,-8.000 10.000 6,-10.000 10.000 5,-9.000 9.000 5,-10.000 18.000 14,-9.000 29.000 19,-10.000 28.000 20,-8.000 28.000 21,-8.000 10.000 4,-2.000-5.000-12,-3.000-7.000-11,-3.000-5.000-12,7.000-8.000-8,19.000-5.000-5,19.000-7.000-5,19.000-5.000-6,9.000-15.000-6,0.000-22.000-7,0.000-22.000-8,0.000-21.000-8,1.000-15.000-5,4.000-6.000-3,3.000-6.000-2,3.000-6.000-2,-4.000-7.000 1,-8.000-6.000 2,-10.000-6.000 4,-9.000-6.000 4,-10.000-1.000 4,-9.000 7.000 5,-10.000 6.000 4,-8.000 7.000 6,-6.000 8.000 6,1.000 14.000 7,-1.000 11.000 8,1.000 14.000 7,-1.000 21.000 10,1.000 31.000 9,-1.000 32.000 12,1.000 31.000 10,-3.000 15.000-1,-2.000 1.000-11,-3.000-1.000-11,-3.000 1.000-12,-4.000-1.000-8,-3.000 1.000-4,-3.000-1.000-6,-2.000 1.000-5,-3.000-4.000-1,1.000-6.000 0,-1.000-6.000 2,1.000-6.000 1,-1.000-6.000-5,1.000-2.000-11,-1.000-3.000-10,1.000-3.000-10,1.000-15.000-12,3.000-24.000-14,3.000-26.000-14,4.000-24.000-13,4.000-15.000 0,6.000-3.000 17,7.000-3.000 15,6.000-2.000 16,3.000 0.000 13,0.000 7.000 7,0.000 6.000 8,0.000 7.000 8,1.000 4.000 8,4.000 3.000 6,3.000 3.000 7,3.000 4.000 6,3.000 2.000 2,3.000 4.000-4,3.000 3.000-3,4.000 3.000-4,-1.000 4.000-1,-3.000 7.000 2,-3.000 6.000 2,-2.000 7.000 1,-3.000 4.000-11,1.000 3.000-22,-1.000 3.000-24,1.000 4.000-24</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0"/>
    </inkml:context>
    <inkml:brush xml:id="br0">
      <inkml:brushProperty name="width" value="0.0497958473861217" units="cm"/>
      <inkml:brushProperty name="height" value="0.0497958473861217" units="cm"/>
      <inkml:brushProperty name="color" value="#6adcab"/>
      <inkml:brushProperty name="ignorePressure" value="0"/>
    </inkml:brush>
  </inkml:definitions>
  <inkml:trace contextRef="#ctx0" brushRef="#br0">41950.000 30300.000 441,'0.000'-72.000'45,"0.000"56.000"15,0.000 57.000 14,0.000 56.000 14,-2.000 32.000-1,-3.000 10.000-17,-3.000 10.000-17,-2.000 9.000-17,-5.000 2.000-13,-2.000-2.000-7,-3.000-3.000-9,-3.000-3.000-9,1.000-1.000-11,6.000 4.000-14,7.000 3.000-15,6.000 3.000-14,3.000-11.000-9,0.000-25.000-5,0.000-25.000-3,0.000-25.000-5</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0"/>
    </inkml:context>
    <inkml:brush xml:id="br0">
      <inkml:brushProperty name="width" value="0.042804904282093" units="cm"/>
      <inkml:brushProperty name="height" value="0.042804904282093" units="cm"/>
      <inkml:brushProperty name="color" value="#6adcab"/>
      <inkml:brushProperty name="ignorePressure" value="0"/>
    </inkml:brush>
  </inkml:definitions>
  <inkml:trace contextRef="#ctx0" brushRef="#br0">43400.000 30100.000 513,'-116.000'6.000'113,"19.000"13.000"-22,19.000 12.000-22,19.000 13.000-23,10.000 6.000-13,4.000 0.000-5,3.000 0.000-4,3.000 0.000-4,1.000 0.000-4,1.000 0.000-4,-1.000 0.000-3,1.000 0.000-4,4.000 1.000-2,9.000 4.000 1,10.000 3.000 0,10.000 3.000 0,4.000-2.000-1,0.000-6.000-1,0.000-6.000-1,0.000-6.000-3,9.000-4.000 0,19.000 1.000 1,19.000-1.000-1,19.000 1.000 1,5.000-3.000 0,-5.000-2.000-2,-7.000-3.000-2,-5.000-3.000-1,-9.000 1.000 0,-9.000 6.000 1,-10.000 7.000 2,-8.000 6.000 1,-11.000 3.000 2,-8.000 0.000 1,-10.000 0.000 1,-9.000 0.000 1,-10.000 0.000 0,-9.000 0.000 0,-10.000 0.000-1,-8.000 0.000-1,-4.000-2.000 0,3.000-3.000-4,3.000-3.000-1,4.000-2.000-3,1.000-6.000-5,0.000-6.000-8,0.000-6.000-9,0.000-6.000-8,4.000-10.000-9,10.000-12.000-10,10.000-13.000-8,9.000-12.000-10</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1"/>
    </inkml:context>
    <inkml:brush xml:id="br0">
      <inkml:brushProperty name="width" value="0.0528880134224892" units="cm"/>
      <inkml:brushProperty name="height" value="0.0528880134224892" units="cm"/>
      <inkml:brushProperty name="color" value="#6adcab"/>
      <inkml:brushProperty name="ignorePressure" value="0"/>
    </inkml:brush>
  </inkml:definitions>
  <inkml:trace contextRef="#ctx0" brushRef="#br0">43950.000 30650.000 415,'-47.000'1.000'41,"6.000"4.000"0,7.000 3.000 0,6.000 3.000 0,3.000 6.000-1,0.000 9.000-3,0.000 10.000-3,0.000 10.000-4,3.000 4.000-2,6.000 0.000-3,7.000 0.000-3,6.000 0.000-2,1.000 4.000-2,-3.000 10.000 2,-3.000 10.000 0,-2.000 9.000 1,-5.000 1.000 0,-2.000-6.000-3,-3.000-6.000-1,-3.000-6.000-3,1.000-6.000-2,6.000-2.000-2,7.000-3.000-2,6.000-3.000-3,13.000-15.000-7,23.000-24.000-15,22.000-26.000-14,22.000-24.000-16,7.000-21.000-3,-6.000-16.000 8,-6.000-15.000 6,-6.000-15.000 7,-9.000-11.000 6,-8.000-2.000 2,-10.000-3.000 3,-9.000-3.000 2,-9.000-1.000 4,-5.000 4.000 5,-7.000 3.000 4,-5.000 3.000 5,-9.000 9.000 2,-9.000 16.000 0,-10.000 15.000-1,-8.000 17.000 1,-6.000 11.000-1,1.000 10.000-1,-1.000 10.000-2,1.000 9.000-1,-1.000 12.000-4,1.000 16.000-7,-1.000 15.000-7,1.000 17.000-7,2.000 8.000-4,7.000 4.000-3,6.000 3.000-2,7.000 3.000-2</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1"/>
    </inkml:context>
    <inkml:brush xml:id="br0">
      <inkml:brushProperty name="width" value="0.0431308299303055" units="cm"/>
      <inkml:brushProperty name="height" value="0.0431308299303055" units="cm"/>
      <inkml:brushProperty name="color" value="#6adcab"/>
      <inkml:brushProperty name="ignorePressure" value="0"/>
    </inkml:brush>
  </inkml:definitions>
  <inkml:trace contextRef="#ctx0" brushRef="#br0">44000.000 30650.000 510,'160.000'-24.000'3,"-27.000"4.000"7,-28.000 3.000 7,-28.000 3.000 8,-20.000 4.000 4,-8.000 7.000 4,-10.000 6.000 4,-9.000 7.000 4,-9.000 11.000-2,-5.000 20.000-6,-7.000 18.000-6,-5.000 20.000-7,-12.000 13.000-5,-16.000 9.000-4,-15.000 10.000-4,-15.000 10.000-4,-7.000-3.000-4,3.000-11.000-2,3.000-14.000-4,4.000-11.000-2,7.000-11.000-2,13.000-5.000 1,12.000-7.000 0,13.000-5.000 1,13.000-9.000 3,17.000-9.000 5,15.000-10.000 4,16.000-8.000 5,7.000-8.000 2,1.000-2.000 1,-1.000-3.000 0,1.000-3.000-1,-4.000-2.000 2,-6.000 0.000 2,-6.000 0.000 2,-6.000 0.000 2,-7.000 6.000 1,-6.000 13.000 0,-6.000 12.000-1,-6.000 13.000-1,-12.000 10.000-3,-15.000 10.000-8,-15.000 10.000-6,-16.000 9.000-8,-13.000 9.000-6,-9.000 9.000-4,-10.000 10.000-5,-8.000 10.000-4,-4.000 2.000-3,3.000-3.000-1,3.000-3.000 1,4.000-2.000-2,5.000-12.000-4,10.000-19.000-9,10.000-18.000-9,9.000-19.000-9</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18"/>
    </inkml:context>
    <inkml:brush xml:id="br0">
      <inkml:brushProperty name="width" value="0.0440577380359173" units="cm"/>
      <inkml:brushProperty name="height" value="0.0440577380359173" units="cm"/>
      <inkml:brushProperty name="color" value="#f2395b"/>
      <inkml:brushProperty name="ignorePressure" value="0"/>
    </inkml:brush>
  </inkml:definitions>
  <inkml:trace contextRef="#ctx0" brushRef="#br0">43350.000 29350.000 499,'114.000'-46.000'17,"-22.000"10.000"5,-22.000 10.000 5,-21.000 9.000 4,-15.000 7.000 3,-6.000 7.000-1,-6.000 6.000-1,-6.000 7.000 0,-6.000 8.000-3,-2.000 14.000-1,-3.000 11.000-4,-3.000 14.000-3,-6.000 5.000-1,-5.000 1.000 1,-7.000-1.000 2,-5.000 1.000 0,-3.000-3.000-2,4.000-2.000-3,3.000-3.000-5,3.000-3.000-5,3.000-4.000-2,3.000-3.000-2,3.000-3.000 0,4.000-2.000-1,5.000-6.000-2,10.000-6.000 1,10.000-6.000 0,9.000-6.000-1,2.000-4.000 0,-2.000 1.000-2,-3.000-1.000-1,-3.000 1.000-1,-2.000 1.000 0,0.000 3.000-1,0.000 3.000 1,0.000 4.000 0,-5.000 7.000-1,-9.000 13.000 1,-10.000 12.000-2,-8.000 13.000 1,-17.000 16.000-5,-21.000 23.000-7,-22.000 22.000-8,-22.000 22.000-7,-2.000-6.000-1,19.000-30.000 4,19.000-32.000 6,19.000-30.000 5,5.000-15.000-5,-5.000 3.000-15,-7.000 3.000-16,-5.000 4.000-15</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2"/>
    </inkml:context>
    <inkml:brush xml:id="br0">
      <inkml:brushProperty name="width" value="0.0424286611378193" units="cm"/>
      <inkml:brushProperty name="height" value="0.0424286611378193" units="cm"/>
      <inkml:brushProperty name="color" value="#6adcab"/>
      <inkml:brushProperty name="ignorePressure" value="0"/>
    </inkml:brush>
  </inkml:definitions>
  <inkml:trace contextRef="#ctx0" brushRef="#br0">45950.000 31150.000 518,'60.000'-4.000'137,"23.000"-5.000"-26,22.000-7.000-28,22.000-5.000-27,7.000-3.000-18,-6.000 4.000-10,-6.000 3.000-9,-6.000 3.000-10,-9.000 1.000-9,-8.000 1.000-6,-10.000-1.000-7,-9.000 1.000-8,-9.000 1.000-7,-5.000 3.000-9,-7.000 3.000-9,-5.000 4.000-7,-9.000 4.000-5,-9.000 6.000 0,-10.000 7.000 1,-8.000 6.000-1</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3"/>
    </inkml:context>
    <inkml:brush xml:id="br0">
      <inkml:brushProperty name="width" value="0.0436279997229576" units="cm"/>
      <inkml:brushProperty name="height" value="0.0436279997229576" units="cm"/>
      <inkml:brushProperty name="color" value="#6adcab"/>
      <inkml:brushProperty name="ignorePressure" value="0"/>
    </inkml:brush>
  </inkml:definitions>
  <inkml:trace contextRef="#ctx0" brushRef="#br0">47000.000 29850.000 504,'-66.000'-30.000'59,"19.000"41.000"5,19.000 40.000 4,19.000 42.000 5,7.000 25.000-4,-3.000 14.000-13,-3.000 11.000-14,-2.000 14.000-14,-3.000 7.000-9,1.000 3.000-7,-1.000 3.000-6,1.000 4.000-7,-1.000-3.000-9,1.000-5.000-9,-1.000-7.000-11,1.000-5.000-10,1.000-14.000-2,3.000-18.000 6,3.000-19.000 6,4.000-18.000 6</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3"/>
    </inkml:context>
    <inkml:brush xml:id="br0">
      <inkml:brushProperty name="width" value="0.0538098365068436" units="cm"/>
      <inkml:brushProperty name="height" value="0.0538098365068436" units="cm"/>
      <inkml:brushProperty name="color" value="#6adcab"/>
      <inkml:brushProperty name="ignorePressure" value="0"/>
    </inkml:brush>
  </inkml:definitions>
  <inkml:trace contextRef="#ctx0" brushRef="#br0">49500.000 29950.000 408,'-47.000'-22.000'49,"6.000"6.000"-10,7.000 7.000-9,6.000 6.000-10,-2.000 7.000-2,-9.000 10.000 7,-10.000 10.000 5,-8.000 9.000 7,-4.000 9.000 0,3.000 9.000-3,3.000 10.000-4,4.000 10.000-4,-1.000 7.000-4,-3.000 6.000-3,-3.000 7.000-2,-2.000 6.000-4,0.000 1.000-1,7.000-3.000-2,6.000-3.000-1,7.000-2.000-1,4.000-8.000 0,3.000-8.000 0,3.000-10.000 1,4.000-9.000 1,16.000-12.000-8,32.000-11.000-14,31.000-14.000-15,32.000-11.000-14,15.000-17.000-7,0.000-18.000 2,0.000-19.000 2,0.000-18.000 1,-2.000-7.000 4,-3.000 6.000 5,-3.000 7.000 6,-2.000 6.000 6,-11.000 7.000 5,-15.000 10.000 6,-15.000 10.000 6,-16.000 9.000 6,-12.000 17.000 11,-5.000 25.000 19,-7.000 25.000 18,-5.000 25.000 17,-6.000 7.000 5,-3.000-8.000-11,-3.000-10.000-10,-2.000-9.000-10,2.000-4.000-8,9.000 4.000-6,10.000 3.000-6,10.000 3.000-5,8.000-7.000-5,10.000-15.000-6,10.000-15.000-6,9.000-16.000-5,2.000-12.000-5,-2.000-5.000-5,-3.000-7.000-4,-3.000-5.000-4,-4.000-19.000-4,-3.000-27.000-2,-3.000-28.000-2,-2.000-28.000-4,-9.000-10.000 2,-12.000 9.000 2,-13.000 10.000 5,-12.000 10.000 2,-12.000 10.000 5,-8.000 13.000 4,-10.000 12.000 6,-9.000 13.000 5,-4.000 12.000 3,4.000 13.000 1,3.000 12.000 2,3.000 13.000 1,15.000 4.000 2,29.000-3.000 1,28.000-3.000 0,28.000-2.000 3,18.000-5.000-2,10.000-2.000-1,10.000-3.000-2,9.000-3.000-2,1.000-1.000-2,-6.000 4.000-1,-6.000 3.000-1,-6.000 3.000-2,-9.000 7.000 2,-8.000 14.000 4,-10.000 11.000 4,-9.000 14.000 4,-12.000 11.000 4,-11.000 14.000 1,-14.000 11.000 4,-11.000 14.000 1,-14.000 8.000 2,-11.000 7.000-1,-14.000 6.000-1,-11.000 7.000 0,-6.000-3.000-1,4.000-8.000 0,3.000-10.000-1,3.000-9.000 0,4.000-9.000-2,7.000-5.000-3,6.000-7.000-2,7.000-5.000-3,5.000-6.000-2,7.000-3.000-3,6.000-3.000-2,7.000-2.000-3,10.000-8.000-2,16.000-8.000-1,15.000-10.000-2,17.000-9.000-2,8.000-9.000-3,4.000-5.000-4,3.000-7.000-4,3.000-5.000-5,1.000-11.000-3,1.000-11.000-3,-1.000-14.000-4,1.000-11.000-2,-9.000 0.000 0,-15.000 17.000 4,-15.000 15.000 4,-16.000 16.000 4,-8.000 4.000 2,0.000-6.000 0,0.000-6.000 1,0.000-6.000-1</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4"/>
    </inkml:context>
    <inkml:brush xml:id="br0">
      <inkml:brushProperty name="width" value="0.0444973669946194" units="cm"/>
      <inkml:brushProperty name="height" value="0.0444973669946194" units="cm"/>
      <inkml:brushProperty name="color" value="#6adcab"/>
      <inkml:brushProperty name="ignorePressure" value="0"/>
    </inkml:brush>
  </inkml:definitions>
  <inkml:trace contextRef="#ctx0" brushRef="#br0">52650.000 29750.000 494,'0.000'-69.000'-1,"0.000"13.000"7,0.000 12.000 7,0.000 13.000 7,-4.000 15.000 11,-5.000 19.000 12,-7.000 19.000 15,-5.000 19.000 13,-3.000 16.000-1,4.000 17.000-12,3.000 15.000-15,3.000 16.000-12,1.000 15.000-10,1.000 16.000-4,-1.000 15.000-5,1.000 17.000-3,1.000 8.000-6,3.000 4.000-3,3.000 3.000-6,4.000 3.000-4,4.000 4.000-6,6.000 7.000-8,7.000 6.000-7,6.000 7.000-8,-1.000 0.000-4,-5.000-2.000 1,-7.000-3.000 0,-5.000-3.000 1,-3.000-13.000 1,4.000-22.000 4,3.000-22.000 3,3.000-21.000 3,-1.000-23.000 1,-2.000-21.000 2,-3.000-22.000-1,-3.000-22.000 1</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16"/>
    </inkml:context>
    <inkml:brush xml:id="br0">
      <inkml:brushProperty name="width" value="0.0396471656858921" units="cm"/>
      <inkml:brushProperty name="height" value="0.0396471656858921" units="cm"/>
      <inkml:brushProperty name="color" value="#6adcab"/>
      <inkml:brushProperty name="ignorePressure" value="0"/>
    </inkml:brush>
  </inkml:definitions>
  <inkml:trace contextRef="#ctx0" brushRef="#br0">52200.000 31600.000 554,'-50.000'-4.000'3,"0.000"-5.000"4,0.000-7.000 5,0.000-5.000 6,6.000-6.000 0,13.000-3.000-1,12.000-3.000-2,13.000-2.000-1,7.000-19.000-2,4.000-30.000 0,3.000-32.000 0,3.000-30.000 0,7.000-20.000-1,14.000-6.000-4,11.000-6.000-2,14.000-6.000-3,7.000 9.000-3,3.000 25.000-3,3.000 25.000-3,4.000 25.000-2,-4.000 20.000 0,-9.000 16.000 1,-10.000 15.000 1,-8.000 17.000 3,-8.000 17.000 2,-2.000 23.000 2,-3.000 22.000 4,-3.000 22.000 2,-6.000 24.000 6,-5.000 29.000 6,-7.000 28.000 7,-5.000 28.000 8,-8.000 15.000 1,-5.000 4.000-2,-7.000 3.000-2,-5.000 3.000-2,-8.000-2.000-4,-5.000-6.000-4,-7.000-6.000-4,-5.000-6.000-3,-6.000-9.000-4,-3.000-8.000-2,-3.000-10.000-3,-2.000-9.000-1,2.000-16.000-2,9.000-22.000-1,10.000-22.000 1,10.000-21.000-2,7.000-37.000-3,6.000-49.000-7,7.000-51.000-7,6.000-49.000-7,12.000-32.000-4,19.000-12.000-4,19.000-13.000-1,19.000-12.000-4,9.000-10.000-1,0.000-6.000-2,0.000-6.000-2,0.000-6.000-2,-5.000 15.000 3,-9.000 38.000 10,-10.000 37.000 9,-8.000 38.000 9,-11.000 32.000 5,-8.000 29.000 2,-10.000 28.000 2,-9.000 28.000 2,-9.000 20.000 1,-5.000 13.000 0,-7.000 12.000 0,-5.000 13.000-1,-4.000 4.000-1,0.000-3.000-2,0.000-3.000-4,0.000-2.000-3</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0"/>
    </inkml:context>
    <inkml:brush xml:id="br0">
      <inkml:brushProperty name="width" value="0.0344585701823235" units="cm"/>
      <inkml:brushProperty name="height" value="0.0344585701823235" units="cm"/>
      <inkml:brushProperty name="color" value="#f2395b"/>
      <inkml:brushProperty name="ignorePressure" value="0"/>
    </inkml:brush>
  </inkml:definitions>
  <inkml:trace contextRef="#ctx0" brushRef="#br0">19250.000 41200.000 638,'-52.000'103.000'68,"-3.000"6.000"-13,-3.000 7.000-14,-2.000 6.000-14,-3.000 4.000-6,1.000 4.000 0,-1.000 3.000 0,1.000 3.000 0,-1.000-1.000-2,1.000-2.000-2,-1.000-3.000-3,1.000-3.000-4,1.000-2.000-1,3.000 0.000-2,3.000 0.000-1,4.000 0.000-2,2.000-5.000-5,4.000-9.000-10,3.000-10.000-9,3.000-8.000-11,6.000-22.000-9,9.000-30.000-7,10.000-32.000-9,10.000-30.000-8,5.000-17.000 2,4.000 1.000 12,3.000-1.000 11,3.000 1.000 11</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1"/>
    </inkml:context>
    <inkml:brush xml:id="br0">
      <inkml:brushProperty name="width" value="0.0371671169996262" units="cm"/>
      <inkml:brushProperty name="height" value="0.0371671169996262" units="cm"/>
      <inkml:brushProperty name="color" value="#f2395b"/>
      <inkml:brushProperty name="ignorePressure" value="0"/>
    </inkml:brush>
  </inkml:definitions>
  <inkml:trace contextRef="#ctx0" brushRef="#br0">21650.000 42450.000 591,'0.000'-69.000'41,"0.000"13.000"-1,0.000 12.000 0,0.000 13.000 0,-2.000 2.000-3,-3.000-5.000-4,-3.000-7.000-3,-2.000-5.000-5,-3.000-3.000-3,1.000 4.000-2,-1.000 3.000-2,1.000 3.000-2,-7.000 3.000-3,-12.000 3.000-1,-13.000 3.000-3,-12.000 4.000-2,-5.000 5.000-2,3.000 10.000-5,3.000 10.000-2,4.000 9.000-4,1.000 10.000-2,0.000 14.000 0,0.000 11.000-2,0.000 14.000-1,0.000 8.000 1,0.000 7.000 2,0.000 6.000 2,0.000 7.000 2,1.000 0.000 1,4.000-2.000 2,3.000-3.000 1,3.000-3.000 1,6.000-7.000 0,9.000-9.000 0,10.000-10.000 0,10.000-8.000 0,8.000-11.000-4,10.000-8.000-7,10.000-10.000-8,9.000-9.000-8,12.000-16.000-1,16.000-22.000 1,15.000-22.000 3,17.000-21.000 3,-3.000-4.000-4,-18.000 16.000-10,-19.000 15.000-9,-18.000 17.000-10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1"/>
    </inkml:context>
    <inkml:brush xml:id="br0">
      <inkml:brushProperty name="width" value="0.0415540002286434" units="cm"/>
      <inkml:brushProperty name="height" value="0.0415540002286434" units="cm"/>
      <inkml:brushProperty name="color" value="#f2395b"/>
      <inkml:brushProperty name="ignorePressure" value="0"/>
    </inkml:brush>
  </inkml:definitions>
  <inkml:trace contextRef="#ctx0" brushRef="#br0">19550.000 41400.000 529,'-47.000'-25.000'4,"6.000"0.000"7,7.000 0.000 8,6.000 0.000 7,6.000 6.000 5,6.000 13.000 5,7.000 12.000 3,6.000 13.000 3,3.000 18.000 0,0.000 26.000-5,0.000 24.000-6,0.000 26.000-6,4.000 13.000-2,10.000 4.000-2,10.000 3.000-2,9.000 3.000-1,4.000-1.000-2,1.000-2.000-4,-1.000-3.000-3,1.000-3.000-3,-3.000-7.000-3,-2.000-9.000-2,-3.000-10.000-4,-3.000-8.000-2,-2.000-12.000-3,0.000-12.000 0,0.000-13.000-2,0.000-12.000-1,1.000-18.000 2,4.000-21.000 4,3.000-22.000 4,3.000-22.000 5,3.000-24.000 1,3.000-24.000 0,3.000-26.000-1,4.000-24.000-1,7.000-18.000 1,13.000-9.000-1,12.000-10.000 1,13.000-8.000 1,6.000-4.000-5,0.000 3.000-6,0.000 3.000-9,0.000 4.000-7,-5.000 13.000-8,-9.000 26.000-10,-10.000 24.000-8,-8.000 26.000-10,-11.000 19.000-2,-8.000 17.000 4,-10.000 15.000 3,-9.000 16.000 5</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2"/>
    </inkml:context>
    <inkml:brush xml:id="br0">
      <inkml:brushProperty name="width" value="0.0411405377089977" units="cm"/>
      <inkml:brushProperty name="height" value="0.0411405377089977" units="cm"/>
      <inkml:brushProperty name="color" value="#f2395b"/>
      <inkml:brushProperty name="ignorePressure" value="0"/>
    </inkml:brush>
  </inkml:definitions>
  <inkml:trace contextRef="#ctx0" brushRef="#br0">21800.000 42300.000 534,'-4.000'-49.000'46,"-5.000"4.000"-4,-7.000 3.000-5,-5.000 3.000-3,-4.000 1.000-5,0.000 1.000-7,0.000-1.000-5,0.000 1.000-5,-4.000 1.000-3,-5.000 3.000 0,-7.000 3.000 3,-5.000 4.000 0,-6.000 4.000-2,-3.000 6.000-3,-3.000 7.000-4,-2.000 6.000-3,-5.000 10.000-3,-2.000 17.000 1,-3.000 15.000 1,-3.000 16.000 0,1.000 7.000 1,6.000 1.000 1,7.000-1.000 0,6.000 1.000 1,3.000 4.000 0,0.000 9.000 3,0.000 10.000 1,0.000 10.000 1,4.000 2.000 1,10.000-3.000-1,10.000-3.000 1,9.000-2.000-2,13.000-11.000 0,20.000-15.000-2,18.000-15.000-1,20.000-16.000-1,11.000-23.000-3,7.000-27.000-2,6.000-28.000-4,7.000-28.000-1,2.000-18.000-4,1.000-6.000-3,-1.000-6.000-2,1.000-6.000-4,-7.000 4.000 0,-12.000 16.000 1,-13.000 15.000 3,-12.000 17.000 2,-10.000 16.000 5,-6.000 19.000 12,-6.000 19.000 10,-6.000 19.000 10,-6.000 15.000 5,-2.000 13.000 0,-3.000 12.000-1,-3.000 13.000 0,-2.000 1.000-1,0.000-9.000-3,0.000-10.000-1,0.000-8.000-2,3.000-4.000-3,6.000 3.000-4,7.000 3.000-4,6.000 4.000-3,6.000-3.000-4,6.000-5.000-3,7.000-7.000-2,6.000-5.000-3,3.000-6.000-5,0.000-3.000-6,0.000-3.000-7,0.000-2.000-7,1.000-5.000-5,4.000-2.000-5,3.000-3.000-4,3.000-3.000-5,-4.000-6.000-1,-8.000-5.000 3,-10.000-7.000 2,-9.000-5.000 3</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2"/>
    </inkml:context>
    <inkml:brush xml:id="br0">
      <inkml:brushProperty name="width" value="0.0413064584136009" units="cm"/>
      <inkml:brushProperty name="height" value="0.0413064584136009" units="cm"/>
      <inkml:brushProperty name="color" value="#f2395b"/>
      <inkml:brushProperty name="ignorePressure" value="0"/>
    </inkml:brush>
  </inkml:definitions>
  <inkml:trace contextRef="#ctx0" brushRef="#br0">22950.000 40900.000 532,'-2.000'-46.000'3,"-3.000"10.000"7,-3.000 10.000 7,-2.000 9.000 6,-3.000 18.000 7,1.000 29.000 8,-1.000 28.000 7,1.000 28.000 9,1.000 18.000 0,3.000 10.000-5,3.000 10.000-6,4.000 9.000-5,1.000 7.000-8,0.000 7.000-9,0.000 6.000-10,0.000 7.000-10,0.000-4.000-4,0.000-12.000 0,0.000-13.000 0,0.000-12.000-1,-2.000-16.000-5,-3.000-19.000-12,-3.000-18.000-11,-2.000-19.000-11,-1.000-19.000-8,3.000-19.000-5,3.000-18.000-5,4.000-19.000-4,1.000-8.000 4,0.000 3.000 10,0.000 3.000 12,0.000 4.000 11</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0"/>
    </inkml:context>
    <inkml:brush xml:id="br0">
      <inkml:brushProperty name="width" value="0.0413665995001793" units="cm"/>
      <inkml:brushProperty name="height" value="0.0413665995001793" units="cm"/>
      <inkml:brushProperty name="color" value="#f2395b"/>
      <inkml:brushProperty name="ignorePressure" value="0"/>
    </inkml:brush>
  </inkml:definitions>
  <inkml:trace contextRef="#ctx0" brushRef="#br0">46150.000 29450.000 531,'100.000'-2.000'113,"0.000"-3.000"-21,0.000-3.000-21,0.000-2.000-22,-2.000-1.000-14,-3.000 3.000-5,-3.000 3.000-5,-2.000 4.000-6,3.000 1.000-5,14.000 0.000-3,11.000 0.000-4,14.000 0.000-5,-1.000 3.000-5,-12.000 6.000-8,-13.000 7.000-10,-12.000 6.000-7,-13.000-1.000-3,-12.000-5.000 3,-13.000-7.000 3,-12.000-5.000 3,-9.000-4.000-4,-2.000 0.000-12,-3.000 0.000-13,-3.000 0.000-11</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2"/>
    </inkml:context>
    <inkml:brush xml:id="br0">
      <inkml:brushProperty name="width" value="0.0331985913217068" units="cm"/>
      <inkml:brushProperty name="height" value="0.0331985913217068" units="cm"/>
      <inkml:brushProperty name="color" value="#f2395b"/>
      <inkml:brushProperty name="ignorePressure" value="0"/>
    </inkml:brush>
  </inkml:definitions>
  <inkml:trace contextRef="#ctx0" brushRef="#br0">22850.000 42350.000 662,'46.000'-135.000'-32,"-5.000"32.000"23,-7.000 31.000 23,-5.000 32.000 22,-3.000 18.000 11,4.000 6.000-1,3.000 7.000 0,3.000 6.000-2,3.000 4.000-2,3.000 4.000-8,3.000 3.000-7,4.000 3.000-6,1.000 3.000-8,0.000 3.000-5,0.000 3.000-8,0.000 4.000-5,-4.000-1.000-11,-5.000-3.000-15,-7.000-3.000-13,-5.000-2.000-16</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2"/>
    </inkml:context>
    <inkml:brush xml:id="br0">
      <inkml:brushProperty name="width" value="0.0414619445800781" units="cm"/>
      <inkml:brushProperty name="height" value="0.0414619445800781" units="cm"/>
      <inkml:brushProperty name="color" value="#f2395b"/>
      <inkml:brushProperty name="ignorePressure" value="0"/>
    </inkml:brush>
  </inkml:definitions>
  <inkml:trace contextRef="#ctx0" brushRef="#br0">23850.000 40950.000 530,'-2.000'-60.000'62,"-3.000"32.000"-7,-3.000 31.000-7,-2.000 32.000-7,-1.000 25.000-2,3.000 23.000-2,3.000 22.000 0,4.000 22.000 0,-1.000 13.000-3,-3.000 7.000-6,-3.000 6.000-5,-2.000 7.000-6,-1.000-1.000-6,3.000-6.000-11,3.000-6.000-8,4.000-6.000-10,4.000-13.000-6,6.000-19.000-3,7.000-18.000-2,6.000-19.000-3,6.000-19.000-7,6.000-19.000-11,7.000-18.000-12,6.000-19.000-11</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3"/>
    </inkml:context>
    <inkml:brush xml:id="br0">
      <inkml:brushProperty name="width" value="0.0444399975240231" units="cm"/>
      <inkml:brushProperty name="height" value="0.0444399975240231" units="cm"/>
      <inkml:brushProperty name="color" value="#f2395b"/>
      <inkml:brushProperty name="ignorePressure" value="0"/>
    </inkml:brush>
  </inkml:definitions>
  <inkml:trace contextRef="#ctx0" brushRef="#br0">25250.000 40500.000 495,'-97.000'9.000'69,"6.000"19.000"-7,7.000 19.000-8,6.000 19.000-8,7.000 13.000-6,10.000 10.000-4,10.000 10.000-5,9.000 9.000-4,6.000 2.000-4,3.000-2.000-3,3.000-3.000-4,4.000-3.000-2,5.000-9.000-2,10.000-11.000 0,10.000-14.000 0,9.000-11.000 1,9.000-11.000-3,9.000-5.000-4,10.000-7.000-5,10.000-5.000-4,7.000-8.000-3,6.000-5.000-4,7.000-7.000-3,6.000-5.000-3,-2.000-1.000-2,-9.000 6.000-1,-10.000 7.000 1,-8.000 6.000-2,-9.000 6.000 1,-6.000 6.000-2,-6.000 7.000 1,-6.000 6.000-2,-12.000 6.000 2,-15.000 6.000 2,-15.000 7.000 2,-16.000 6.000 4,-12.000 3.000 0,-5.000 0.000 1,-7.000 0.000 0,-5.000 0.000 0,-1.000-7.000-1,6.000-11.000-2,7.000-14.000-2,6.000-11.000-2,7.000-15.000-5,10.000-16.000-4,10.000-15.000-7,9.000-15.000-5</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3"/>
    </inkml:context>
    <inkml:brush xml:id="br0">
      <inkml:brushProperty name="width" value="0.0475367940962315" units="cm"/>
      <inkml:brushProperty name="height" value="0.0475367940962315" units="cm"/>
      <inkml:brushProperty name="color" value="#f2395b"/>
      <inkml:brushProperty name="ignorePressure" value="0"/>
    </inkml:brush>
  </inkml:definitions>
  <inkml:trace contextRef="#ctx0" brushRef="#br0">26200.000 41050.000 462,'18.000'-18.000'8,"-11.000"17.000"16,-14.000 15.000 15,-11.000 16.000 16,-9.000 15.000 6,-3.000 16.000-7,-3.000 15.000-6,-2.000 17.000-6,-1.000 8.000-6,3.000 4.000-3,3.000 3.000-5,4.000 3.000-4,4.000-2.000-3,6.000-6.000-2,7.000-6.000-2,6.000-6.000-3,7.000-10.000-3,10.000-12.000-8,10.000-13.000-6,9.000-12.000-7,9.000-26.000-4,9.000-36.000 0,10.000-39.000-1,10.000-36.000 0,4.000-31.000-3,0.000-21.000-5,0.000-22.000-5,0.000-22.000-6,-8.000-5.000-1,-16.000 13.000 1,-15.000 12.000 1,-15.000 13.000 2,-14.000 16.000 2,-8.000 23.000 3,-10.000 22.000 2,-9.000 22.000 2,-9.000 18.000 4,-5.000 16.000 3,-7.000 15.000 3,-5.000 17.000 5,-4.000 14.000 0,0.000 17.000-1,0.000 15.000-2,0.000 16.000-2,6.000 9.000 0,13.000 3.000 1,12.000 3.000 0,13.000 4.000 0,9.000-7.000 1,6.000-16.000-3,7.000-15.000 0,6.000-15.000-2,3.000-9.000 1,0.000 1.000 2,0.000-1.000 4,0.000 1.000 1</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3"/>
    </inkml:context>
    <inkml:brush xml:id="br0">
      <inkml:brushProperty name="width" value="0.0368769764900208" units="cm"/>
      <inkml:brushProperty name="height" value="0.0368769764900208" units="cm"/>
      <inkml:brushProperty name="color" value="#f2395b"/>
      <inkml:brushProperty name="ignorePressure" value="0"/>
    </inkml:brush>
  </inkml:definitions>
  <inkml:trace contextRef="#ctx0" brushRef="#br0">26650.000 41050.000 596,'157.000'1.000'2,"-33.000"4.000"4,-35.000 3.000 4,-34.000 3.000 3,-21.000 9.000 3,-6.000 16.000 0,-6.000 15.000-1,-6.000 17.000 1,-7.000 10.000 1,-6.000 6.000 2,-6.000 7.000 4,-6.000 6.000 3,-4.000-2.000-2,1.000-9.000-4,-1.000-10.000-7,1.000-8.000-4,2.000-11.000-5,7.000-8.000-2,6.000-10.000-2,7.000-9.000-3,7.000-9.000-1,9.000-5.000 1,10.000-7.000 0,10.000-5.000 0,4.000-4.000 2,0.000 0.000 6,0.000 0.000 4,0.000 0.000 5,-4.000 6.000 2,-5.000 13.000 2,-7.000 12.000 0,-5.000 13.000 2,-9.000 13.000-2,-9.000 17.000-2,-10.000 15.000-3,-8.000 16.000-2,-14.000 13.000-3,-15.000 14.000-5,-15.000 11.000-3,-16.000 14.000-5,-5.000 0.000-5,6.000-8.000-7,7.000-10.000-6,6.000-9.000-6,6.000-15.000-4,6.000-18.000 0,7.000-19.000-1,6.000-18.000-1,3.000-15.000-1,0.000-9.000-6,0.000-10.000-3,0.000-8.000-5</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4"/>
    </inkml:context>
    <inkml:brush xml:id="br0">
      <inkml:brushProperty name="width" value="0.0409491173923016" units="cm"/>
      <inkml:brushProperty name="height" value="0.0409491173923016" units="cm"/>
      <inkml:brushProperty name="color" value="#f2395b"/>
      <inkml:brushProperty name="ignorePressure" value="0"/>
    </inkml:brush>
  </inkml:definitions>
  <inkml:trace contextRef="#ctx0" brushRef="#br0">29050.000 41500.000 537,'342.000'-91.000'168,"-66.000"19.000"-40,-65.000 19.000-39,-65.000 19.000-39,-39.000 13.000-28,-8.000 10.000-16,-10.000 10.000-17,-9.000 9.000-16,-12.000 7.000-11,-11.000 7.000-8,-14.000 6.000-7,-11.000 7.000-8,-11.000 2.000-1,-5.000 1.000 5,-7.000-1.000 4,-5.000 1.000 5</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4"/>
    </inkml:context>
    <inkml:brush xml:id="br0">
      <inkml:brushProperty name="width" value="0.0380228161811829" units="cm"/>
      <inkml:brushProperty name="height" value="0.0380228161811829" units="cm"/>
      <inkml:brushProperty name="color" value="#f2395b"/>
      <inkml:brushProperty name="ignorePressure" value="0"/>
    </inkml:brush>
  </inkml:definitions>
  <inkml:trace contextRef="#ctx0" brushRef="#br0">29800.000 40250.000 578,'-47.000'-46.000'29,"6.000"10.000"3,7.000 10.000 1,6.000 9.000 3,6.000 13.000 2,6.000 20.000 0,7.000 18.000 2,6.000 20.000 0,3.000 21.000-2,0.000 25.000-7,0.000 25.000-6,0.000 25.000-7,1.000 18.000-5,4.000 14.000-5,3.000 11.000-6,3.000 14.000-3,-1.000 2.000-9,-2.000-6.000-12,-3.000-6.000-11,-3.000-6.000-12,-1.000-21.000-8,4.000-34.000-5,3.000-35.000-4,3.000-33.000-6</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5"/>
    </inkml:context>
    <inkml:brush xml:id="br0">
      <inkml:brushProperty name="width" value="0.0402824245393276" units="cm"/>
      <inkml:brushProperty name="height" value="0.0402824245393276" units="cm"/>
      <inkml:brushProperty name="color" value="#f2395b"/>
      <inkml:brushProperty name="ignorePressure" value="0"/>
    </inkml:brush>
  </inkml:definitions>
  <inkml:trace contextRef="#ctx0" brushRef="#br0">33200.000 40650.000 546,'20.000'-29.000'7,"-9.000"-5.000"17,-10.000-7.000 15,-8.000-5.000 15,-11.000 2.000 4,-8.000 13.000-8,-10.000 12.000-9,-9.000 13.000-8,-4.000 9.000-6,4.000 6.000-6,3.000 7.000-4,3.000 6.000-4,3.000 3.000-3,3.000 0.000 0,3.000 0.000 0,4.000 0.000 1,1.000 0.000-1,0.000 0.000-2,0.000 0.000-2,0.000 0.000-2,1.000 1.000-4,4.000 4.000-5,3.000 3.000-5,3.000 3.000-6,1.000 7.000 0,1.000 14.000 7,-1.000 11.000 5,1.000 14.000 7,-4.000 7.000 3,-6.000 3.000-1,-6.000 3.000 0,-6.000 4.000 0,-6.000 1.000-2,-2.000 0.000 0,-3.000 0.000-1,-3.000 0.000-1,-2.000-2.000-2,0.000-3.000-1,0.000-3.000-2,0.000-2.000-2,1.000-6.000-3,4.000-6.000-3,3.000-6.000-4,3.000-6.000-5,4.000-9.000-3,7.000-8.000-5,6.000-10.000-5,7.000-9.000-4,7.000-10.000-1,9.000-9.000 6,10.000-10.000 3,10.000-8.000 6,4.000-8.000-1,0.000-2.000-3,0.000-3.000-4,0.000-3.000-5</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5"/>
    </inkml:context>
    <inkml:brush xml:id="br0">
      <inkml:brushProperty name="width" value="0.0418566837906837" units="cm"/>
      <inkml:brushProperty name="height" value="0.0418566837906837" units="cm"/>
      <inkml:brushProperty name="color" value="#f2395b"/>
      <inkml:brushProperty name="ignorePressure" value="0"/>
    </inkml:brush>
  </inkml:definitions>
  <inkml:trace contextRef="#ctx0" brushRef="#br0">32750.000 40950.000 525,'45.000'-85.000'32,"-9.000"32.000"3,-10.000 31.000 2,-8.000 32.000 3,-4.000 27.000 1,3.000 26.000-3,3.000 24.000-1,4.000 26.000-2,-1.000 13.000-3,-3.000 4.000-3,-3.000 3.000-4,-2.000 3.000-4,-3.000-4.000-3,1.000-8.000-3,-1.000-10.000-2,1.000-9.000-4,-3.000-12.000-1,-2.000-11.000-3,-3.000-14.000-2,-3.000-11.000-1,7.000-26.000-4,19.000-37.000-4,19.000-38.000-3,19.000-37.000-4,10.000-32.000-2,4.000-24.000 1,3.000-26.000 1,3.000-24.000 0,-2.000-9.000 0,-6.000 10.000 3,-6.000 10.000 1,-6.000 9.000 1,-10.000 18.000 1,-12.000 29.000 0,-13.000 28.000 1,-12.000 28.000-1,-10.000 24.000-7,-6.000 23.000-15,-6.000 22.000-15,-6.000 22.000-15,-4.000 8.000-3,1.000-2.000 8,-1.000-3.000 7,1.000-3.000 9</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6"/>
    </inkml:context>
    <inkml:brush xml:id="br0">
      <inkml:brushProperty name="width" value="0.0386038534343243" units="cm"/>
      <inkml:brushProperty name="height" value="0.0386038534343243" units="cm"/>
      <inkml:brushProperty name="color" value="#f2395b"/>
      <inkml:brushProperty name="ignorePressure" value="0"/>
    </inkml:brush>
  </inkml:definitions>
  <inkml:trace contextRef="#ctx0" brushRef="#br0">34700.000 42000.000 569,'25.000'-29.000'0,"0.000"-5.000"0,0.000-7.000 0,0.000-5.000 0,-4.000-3.000 6,-5.000 4.000 10,-7.000 3.000 11,-5.000 3.000 11,-1.000-7.000 4,6.000-15.000-4,7.000-15.000-3,6.000-16.000-5,-1.000-5.000-3,-5.000 6.000-3,-7.000 7.000-4,-5.000 6.000-3,-8.000 7.000-3,-5.000 10.000-2,-7.000 10.000-2,-5.000 9.000-3,-6.000 9.000-1,-3.000 9.000-3,-3.000 10.000-2,-2.000 10.000-1,-5.000 7.000-2,-2.000 6.000 0,-3.000 7.000-1,-3.000 6.000 1,-1.000 10.000 1,4.000 17.000 0,3.000 15.000 1,3.000 16.000 0,1.000 7.000 1,1.000 1.000 0,-1.000-1.000-1,1.000 1.000-1,2.000-3.000 1,7.000-2.000 1,6.000-3.000 1,7.000-3.000 1,7.000-7.000-5,9.000-9.000-9,10.000-10.000-9,10.000-8.000-11,8.000-15.000-3,10.000-19.000 1,10.000-18.000 2,9.000-19.000 1,1.000-10.000 3,-6.000 1.000 3,-6.000-1.000 4,-6.000 1.000 2,-6.000 4.000 4,-2.000 9.000 4,-3.000 10.000 2,-3.000 10.000 4,-2.000 7.000 7,0.000 6.000 14,0.000 7.000 12,0.000 6.000 13,-4.000 7.000 6,-5.000 10.000-1,-7.000 10.000-2,-5.000 9.000-1,-4.000 2.000-5,0.000-2.000-9,0.000-3.000-8,0.000-3.000-9,6.000-10.000-14,13.000-16.000-19,12.000-15.000-18,13.000-15.000-18,1.000-11.000-7,-9.000-2.000 7,-10.000-3.000 6,-8.000-3.000 6,-6.000-2.000 5,1.000 0.000 2,-1.000 0.000 1,1.000 0.000 3</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0"/>
    </inkml:context>
    <inkml:brush xml:id="br0">
      <inkml:brushProperty name="width" value="0.0365346223115921" units="cm"/>
      <inkml:brushProperty name="height" value="0.0365346223115921" units="cm"/>
      <inkml:brushProperty name="color" value="#f2395b"/>
      <inkml:brushProperty name="ignorePressure" value="0"/>
    </inkml:brush>
  </inkml:definitions>
  <inkml:trace contextRef="#ctx0" brushRef="#br0">46300.000 29850.000 602,'-79.000'0.000'57,"45.000"0.000"-2,43.000 0.000-1,45.000 0.000-3,28.000 0.000-5,17.000 0.000-9,15.000 0.000-11,16.000 0.000-10,10.000 0.000-4,7.000 0.000 0,6.000 0.000 1,7.000 0.000 1,-6.000 0.000-9,-15.000 0.000-20,-15.000 0.000-18,-16.000 0.000-19,-18.000 0.000-7,-18.000 0.000 6,-19.000 0.000 5,-18.000 0.000 6,-12.000 1.000 3,-3.000 4.000 2,-3.000 3.000 2,-2.000 3.000 1</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6"/>
    </inkml:context>
    <inkml:brush xml:id="br0">
      <inkml:brushProperty name="width" value="0.0368915237486362" units="cm"/>
      <inkml:brushProperty name="height" value="0.0368915237486362" units="cm"/>
      <inkml:brushProperty name="color" value="#f2395b"/>
      <inkml:brushProperty name="ignorePressure" value="0"/>
    </inkml:brush>
  </inkml:definitions>
  <inkml:trace contextRef="#ctx0" brushRef="#br0">35450.000 41500.000 596,'23.000'-24.000'0,"-3.000"4.000"0,-3.000 3.000 0,-2.000 3.000 0,-3.000 6.000 8,1.000 9.000 16,-1.000 10.000 16,1.000 10.000 16,-1.000 7.000 3,1.000 6.000-10,-1.000 7.000-9,1.000 6.000-11,-3.000 4.000-6,-2.000 4.000-2,-3.000 3.000-1,-3.000 3.000-2,-1.000-2.000-5,4.000-6.000-10,3.000-6.000-8,3.000-6.000-9,3.000-6.000-8,3.000-2.000-5,3.000-3.000-7,4.000-3.000-6,4.000-9.000-2,6.000-11.000-1,7.000-14.000 1,6.000-11.000 1,4.000-12.000 1,4.000-9.000 2,3.000-10.000 4,3.000-8.000 2,-4.000-3.000 4,-8.000 7.000 7,-10.000 6.000 5,-9.000 7.000 7</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6"/>
    </inkml:context>
    <inkml:brush xml:id="br0">
      <inkml:brushProperty name="width" value="0.0466199889779091" units="cm"/>
      <inkml:brushProperty name="height" value="0.0466199889779091" units="cm"/>
      <inkml:brushProperty name="color" value="#f2395b"/>
      <inkml:brushProperty name="ignorePressure" value="0"/>
    </inkml:brush>
  </inkml:definitions>
  <inkml:trace contextRef="#ctx0" brushRef="#br0">36850.000 40750.000 471,'39.000'-107.000'29,"-22.000"39.000"3,-22.000 36.000 5,-21.000 39.000 3,-14.000 25.000 4,-2.000 17.000 0,-3.000 15.000 3,-3.000 16.000 0,-1.000 10.000-1,4.000 7.000-8,3.000 6.000-6,3.000 7.000-6,4.000-1.000-7,7.000-6.000-3,6.000-6.000-5,7.000-6.000-3,2.000-10.000-4,1.000-12.000 0,-1.000-13.000-1,1.000-12.000-2,13.000-19.000-8,29.000-25.000-19,28.000-25.000-18,28.000-25.000-19,12.000-19.000-4,-3.000-12.000 9,-3.000-13.000 10,-2.000-12.000 9,-8.000 1.000 7,-8.000 16.000 6,-10.000 15.000 7,-9.000 17.000 5,-9.000 13.000 6,-5.000 13.000 3,-7.000 12.000 5,-5.000 13.000 3,-8.000 12.000 6,-5.000 13.000 8,-7.000 12.000 7,-5.000 13.000 9,-8.000 10.000 4,-5.000 10.000 1,-7.000 10.000 1,-5.000 9.000 1,-3.000 2.000-2,4.000-2.000-5,3.000-3.000-4,3.000-3.000-5,3.000-6.000-4,3.000-5.000-3,3.000-7.000-3,4.000-5.000-2,7.000-8.000-7,13.000-5.000-7,12.000-7.000-9,13.000-5.000-7,4.000-8.000-5,-3.000-5.000 0,-3.000-7.000 0,-2.000-5.000 0,3.000-22.000-1,14.000-33.000-4,11.000-35.000-2,14.000-34.000-4,-4.000-16.000 1,-19.000 3.000 1,-18.000 3.000 4,-19.000 4.000 1,-10.000 2.000 3,1.000 4.000 3,-1.000 3.000 2,1.000 3.000 2,-6.000 10.000 1,-8.000 20.000 0,-10.000 18.000 0,-9.000 20.000-1,-5.000 13.000 1,0.000 9.000 0,0.000 10.000-1,0.000 10.000 1</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7"/>
    </inkml:context>
    <inkml:brush xml:id="br0">
      <inkml:brushProperty name="width" value="0.0442035719752312" units="cm"/>
      <inkml:brushProperty name="height" value="0.0442035719752312" units="cm"/>
      <inkml:brushProperty name="color" value="#f2395b"/>
      <inkml:brushProperty name="ignorePressure" value="0"/>
    </inkml:brush>
  </inkml:definitions>
  <inkml:trace contextRef="#ctx0" brushRef="#br0">38200.000 41000.000 497,'46.000'-24.000'98,"-5.000"4.000"-15,-7.000 3.000-17,-5.000 3.000-16,-3.000 3.000-10,4.000 3.000-4,3.000 3.000-3,3.000 4.000-4,-2.000 10.000-4,-6.000 19.000-6,-6.000 19.000-7,-6.000 19.000-5,-7.000 13.000-3,-6.000 10.000-3,-6.000 10.000-3,-6.000 9.000-1,-7.000 2.000-2,-6.000-2.000-3,-6.000-3.000-1,-6.000-3.000-3,-1.000-10.000-2,7.000-16.000 0,6.000-15.000-1,7.000-15.000 0,5.000-9.000 2,7.000 1.000 4,6.000-1.000 6,7.000 1.000 5,7.000-3.000 2,9.000-2.000 1,10.000-3.000 2,10.000-3.000 0,5.000-2.000 1,4.000 0.000 0,3.000 0.000 1,3.000 0.000 1,-4.000 4.000 0,-8.000 10.000-2,-10.000 10.000-2,-9.000 9.000-2,-9.000 7.000-2,-5.000 7.000-4,-7.000 6.000-3,-5.000 7.000-5,-12.000 7.000-1,-16.000 9.000 2,-15.000 10.000 2,-15.000 10.000 2,-7.000-1.000-5,3.000-9.000-12,3.000-10.000-12,4.000-8.000-11,4.000-12.000-9,6.000-12.000-2,7.000-13.000-5,6.000-12.000-3</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8"/>
    </inkml:context>
    <inkml:brush xml:id="br0">
      <inkml:brushProperty name="width" value="0.0410359837114811" units="cm"/>
      <inkml:brushProperty name="height" value="0.0410359837114811" units="cm"/>
      <inkml:brushProperty name="color" value="#f2395b"/>
      <inkml:brushProperty name="ignorePressure" value="0"/>
    </inkml:brush>
  </inkml:definitions>
  <inkml:trace contextRef="#ctx0" brushRef="#br0">40050.000 40700.000 536,'79.000'-25.000'65,"10.000"0.000"-1,10.000 0.000-1,9.000 0.000-2,7.000-2.000-4,7.000-3.000-9,6.000-3.000-8,7.000-2.000-9,0.000 0.000-10,-2.000 7.000-9,-3.000 6.000-11,-3.000 7.000-9,-9.000 5.000-7,-11.000 7.000-2,-14.000 6.000-4,-11.000 7.000-3,-14.000 5.000-4,-11.000 7.000-6,-14.000 6.000-7,-11.000 7.000-5,-11.000 0.000-4,-5.000-2.000 0,-7.000-3.000-1,-5.000-3.000-1</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8"/>
    </inkml:context>
    <inkml:brush xml:id="br0">
      <inkml:brushProperty name="width" value="0.0459913872182369" units="cm"/>
      <inkml:brushProperty name="height" value="0.0459913872182369" units="cm"/>
      <inkml:brushProperty name="color" value="#f2395b"/>
      <inkml:brushProperty name="ignorePressure" value="0"/>
    </inkml:brush>
  </inkml:definitions>
  <inkml:trace contextRef="#ctx0" brushRef="#br0">40050.000 41700.000 478,'-97.000'18.000'11,"56.000"-11.000"23,57.000-14.000 22,56.000-11.000 22,31.000-6.000 3,6.000 4.000-16,7.000 3.000-18,6.000 3.000-16,4.000 1.000-10,4.000 1.000-3,3.000-1.000-2,3.000 1.000-3,-2.000 1.000-1,-6.000 3.000-1,-6.000 3.000 1,-6.000 4.000 0,-10.000 2.000-8,-12.000 4.000-17,-13.000 3.000-15,-12.000 3.000-17</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9"/>
    </inkml:context>
    <inkml:brush xml:id="br0">
      <inkml:brushProperty name="width" value="0.0432838909327984" units="cm"/>
      <inkml:brushProperty name="height" value="0.0432838909327984" units="cm"/>
      <inkml:brushProperty name="color" value="#f2395b"/>
      <inkml:brushProperty name="ignorePressure" value="0"/>
    </inkml:brush>
  </inkml:definitions>
  <inkml:trace contextRef="#ctx0" brushRef="#br0">44800.000 39850.000 508,'-25.000'-22.000'9,"0.000"6.000"18,0.000 7.000 18,0.000 6.000 18,-4.000 13.000 5,-5.000 23.000-10,-7.000 22.000-8,-5.000 22.000-9,-6.000 16.000-7,-3.000 14.000-6,-3.000 11.000-6,-2.000 14.000-5,-5.000 11.000-5,-2.000 14.000-3,-3.000 11.000-3,-3.000 14.000-4,-1.000-3.000-5,4.000-15.000-10,3.000-15.000-10,3.000-16.000-9,7.000-19.000-8,14.000-22.000-2,11.000-22.000-4,14.000-21.000-3,8.000-20.000-2,7.000-15.000 0,6.000-15.000-1,7.000-16.000-1</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9"/>
    </inkml:context>
    <inkml:brush xml:id="br0">
      <inkml:brushProperty name="width" value="0.0427853912115097" units="cm"/>
      <inkml:brushProperty name="height" value="0.0427853912115097" units="cm"/>
      <inkml:brushProperty name="color" value="#f2395b"/>
      <inkml:brushProperty name="ignorePressure" value="0"/>
    </inkml:brush>
  </inkml:definitions>
  <inkml:trace contextRef="#ctx0" brushRef="#br0">44550.000 40300.000 514,'25.000'-43.000'30,"0.000"17.000"11,0.000 15.000 11,0.000 16.000 11,1.000 16.000 1,4.000 20.000-10,3.000 18.000-10,3.000 20.000-10,-2.000 11.000-7,-6.000 7.000-6,-6.000 6.000-5,-6.000 7.000-5,-6.000 4.000-3,-2.000 3.000-1,-3.000 3.000-1,-3.000 4.000-2,-2.000-7.000-1,0.000-16.000-3,0.000-15.000-2,0.000-15.000-2,6.000-23.000-3,13.000-28.000-1,12.000-28.000-1,13.000-27.000-2,10.000-33.000 0,10.000-33.000 2,10.000-35.000 2,9.000-34.000 1,1.000-10.000 2,-6.000 16.000 0,-6.000 15.000 1,-6.000 17.000 1,-7.000 8.000 0,-6.000 4.000-1,-6.000 3.000 0,-6.000 3.000 0,-7.000 7.000 0,-6.000 14.000-2,-6.000 11.000 0,-6.000 14.000 0,-9.000 18.000-10,-8.000 25.000-16,-10.000 25.000-18,-9.000 25.000-16</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39"/>
    </inkml:context>
    <inkml:brush xml:id="br0">
      <inkml:brushProperty name="width" value="0.038945134729147" units="cm"/>
      <inkml:brushProperty name="height" value="0.038945134729147" units="cm"/>
      <inkml:brushProperty name="color" value="#f2395b"/>
      <inkml:brushProperty name="ignorePressure" value="0"/>
    </inkml:brush>
  </inkml:definitions>
  <inkml:trace contextRef="#ctx0" brushRef="#br0">46800.000 40900.000 564,'-2.000'-141.000'125,"-3.000"19.000"-30,-3.000 19.000-30,-2.000 19.000-30,-3.000 7.000-17,1.000-3.000-5,-1.000-3.000-5,1.000-2.000-4,-4.000 3.000-5,-6.000 14.000-2,-6.000 11.000-5,-6.000 14.000-2,-2.000 13.000 1,3.000 16.000 5,3.000 15.000 7,4.000 17.000 5,-1.000 11.000 3,-3.000 10.000 1,-3.000 10.000 0,-2.000 9.000 1,-5.000 12.000-2,-2.000 16.000-2,-3.000 15.000-3,-3.000 17.000-2,-2.000 8.000-1,0.000 4.000 0,0.000 3.000 1,0.000 3.000 0,4.000-10.000-2,10.000-21.000-3,10.000-22.000-4,9.000-22.000-4,13.000-22.000-6,20.000-22.000-8,18.000-22.000-9,20.000-21.000-8,8.000-14.000 0,1.000-2.000 7,-1.000-3.000 7,1.000-3.000 7,-6.000 2.000 10,-8.000 10.000 10,-10.000 10.000 12,-9.000 9.000 10,-7.000 15.000 8,-3.000 22.000 4,-3.000 22.000 3,-2.000 23.000 4,-5.000 6.000-4,-2.000-5.000-15,-3.000-7.000-12,-3.000-5.000-15,1.000-8.000-17,6.000-5.000-22,7.000-7.000-22,6.000-5.000-21</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0"/>
    </inkml:context>
    <inkml:brush xml:id="br0">
      <inkml:brushProperty name="width" value="0.0346499122679234" units="cm"/>
      <inkml:brushProperty name="height" value="0.0346499122679234" units="cm"/>
      <inkml:brushProperty name="color" value="#f2395b"/>
      <inkml:brushProperty name="ignorePressure" value="0"/>
    </inkml:brush>
  </inkml:definitions>
  <inkml:trace contextRef="#ctx0" brushRef="#br0">47100.000 40950.000 634,'46.000'0.000'86,"-5.000"0.000"-13,-7.000 0.000-11,-5.000 0.000-11,-8.000 7.000-13,-5.000 17.000-11,-7.000 15.000-12,-5.000 16.000-12,-6.000 12.000-4,-3.000 9.000 2,-3.000 10.000 2,-2.000 10.000 3,-1.000-4.000-5,3.000-16.000-10,3.000-15.000-12,4.000-15.000-11,15.000-21.000-8,28.000-25.000-6,28.000-25.000-6,29.000-25.000-5,10.000-21.000 2,-6.000-15.000 9,-6.000-15.000 10,-6.000-16.000 9,-10.000 1.000 6,-12.000 19.000 4,-13.000 19.000 2,-12.000 19.000 3</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0"/>
    </inkml:context>
    <inkml:brush xml:id="br0">
      <inkml:brushProperty name="width" value="0.042499452829361" units="cm"/>
      <inkml:brushProperty name="height" value="0.042499452829361" units="cm"/>
      <inkml:brushProperty name="color" value="#f2395b"/>
      <inkml:brushProperty name="ignorePressure" value="0"/>
    </inkml:brush>
  </inkml:definitions>
  <inkml:trace contextRef="#ctx0" brushRef="#br0">48700.000 40050.000 517,'17.000'-44.000'11,"-16.000"13.000"10,-15.000 12.000 8,-15.000 13.000 9,-9.000 9.000 2,1.000 6.000-5,-1.000 7.000-4,1.000 6.000-4,-1.000 7.000-2,1.000 10.000 2,-1.000 10.000 3,1.000 9.000 2,2.000 7.000-1,7.000 7.000-3,6.000 6.000-4,7.000 7.000-3,4.000 0.000-5,3.000-2.000-5,3.000-3.000-6,4.000-3.000-5,5.000-6.000-3,10.000-5.000-1,10.000-7.000-3,9.000-5.000 0,4.000-8.000-4,1.000-5.000-3,-1.000-7.000-5,1.000-5.000-4,-1.000-4.000-4,1.000 0.000-2,-1.000 0.000-4,1.000 0.000-3,-6.000 0.000 0,-8.000 0.000 5,-10.000 0.000 5,-9.000 0.000 3,-10.000 3.000 4,-9.000 6.000 1,-10.000 7.000 1,-8.000 6.000 2,-11.000 6.000 1,-8.000 6.000 0,-10.000 7.000 0,-9.000 6.000 1,-1.000-2.000 0,10.000-9.000 0,10.000-10.000-2,9.000-8.000 0,7.000-9.000-1,7.000-6.000 2,6.000-6.000 0,7.000-6.000 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0"/>
    </inkml:context>
    <inkml:brush xml:id="br0">
      <inkml:brushProperty name="width" value="0.0370807498693466" units="cm"/>
      <inkml:brushProperty name="height" value="0.0370807498693466" units="cm"/>
      <inkml:brushProperty name="color" value="#f2395b"/>
      <inkml:brushProperty name="ignorePressure" value="0"/>
    </inkml:brush>
  </inkml:definitions>
  <inkml:trace contextRef="#ctx0" brushRef="#br0">46850.000 27950.000 593,'90.000'45.000'137,"-18.000"-9.000"-31,-19.000-10.000-31,-18.000-8.000-32,-9.000-6.000-20,4.000 1.000-8,3.000-1.000-8,3.000 1.000-7,-1.000-1.000-9,-2.000 1.000-9,-3.000-1.000-8,-3.000 1.000-8,-10.000 2.000-9,-16.000 7.000-9,-15.000 6.000-8,-15.000 7.000-9,-6.000-1.000 2,7.000-6.000 14,6.000-6.000 14,7.000-6.000 14</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0"/>
    </inkml:context>
    <inkml:brush xml:id="br0">
      <inkml:brushProperty name="width" value="0.0448596589267254" units="cm"/>
      <inkml:brushProperty name="height" value="0.0448596589267254" units="cm"/>
      <inkml:brushProperty name="color" value="#f2395b"/>
      <inkml:brushProperty name="ignorePressure" value="0"/>
    </inkml:brush>
  </inkml:definitions>
  <inkml:trace contextRef="#ctx0" brushRef="#br0">49400.000 40500.000 490,'-69.000'123.000'142,"13.000"-3.000"-31,12.000-3.000-33,13.000-2.000-31,7.000-3.000-18,4.000 1.000-5,3.000-1.000-3,3.000 1.000-5,3.000-6.000-3,3.000-8.000-2,3.000-10.000-2,4.000-9.000-2,10.000-15.000-5,19.000-18.000-9,19.000-19.000-9,19.000-18.000-7,10.000-23.000-4,4.000-24.000-1,3.000-26.000 2,3.000-24.000 0,-2.000-21.000 0,-6.000-16.000 3,-6.000-15.000 0,-6.000-15.000 3,-10.000-6.000 2,-12.000 7.000 4,-13.000 6.000 5,-12.000 7.000 3,-12.000 10.000 2,-8.000 16.000-1,-10.000 15.000-1,-9.000 17.000-1,-10.000 13.000 3,-9.000 13.000 7,-10.000 12.000 8,-8.000 13.000 7,-6.000 10.000-2,1.000 10.000-10,-1.000 10.000-11,1.000 9.000-10,5.000 7.000-6,14.000 7.000 0,11.000 6.000 0,14.000 7.000-1,3.000-1.000-2,-2.000-6.000-6,-3.000-6.000-5,-3.000-6.000-6</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0"/>
    </inkml:context>
    <inkml:brush xml:id="br0">
      <inkml:brushProperty name="width" value="0.0358031168580055" units="cm"/>
      <inkml:brushProperty name="height" value="0.0358031168580055" units="cm"/>
      <inkml:brushProperty name="color" value="#f2395b"/>
      <inkml:brushProperty name="ignorePressure" value="0"/>
    </inkml:brush>
  </inkml:definitions>
  <inkml:trace contextRef="#ctx0" brushRef="#br0">50350.000 40650.000 614,'48.000'1.000'5,"-3.000"4.000"11,-3.000 3.000 11,-2.000 3.000 10,-5.000 6.000 4,-2.000 9.000-2,-3.000 10.000-1,-3.000 10.000-2,-6.000 7.000-3,-5.000 6.000-4,-7.000 7.000-5,-5.000 6.000-3,-9.000 6.000-4,-9.000 6.000-7,-10.000 7.000-4,-8.000 6.000-6,-3.000-1.000-2,7.000-5.000 0,6.000-7.000 0,7.000-5.000 0,4.000-9.000-2,3.000-9.000-3,3.000-10.000-3,4.000-8.000-3,4.000-8.000 1,6.000-2.000 4,7.000-3.000 4,6.000-3.000 4,4.000-4.000 4,4.000-3.000 1,3.000-3.000 2,3.000-2.000 2,1.000-3.000 0,1.000 1.000-2,-1.000-1.000 0,1.000 1.000-2,-6.000 5.000 0,-8.000 14.000 0,-10.000 11.000-1,-9.000 14.000 0,-16.000 11.000-3,-22.000 14.000-5,-22.000 11.000-7,-21.000 14.000-5,-17.000 14.000-7,-8.000 20.000-8,-10.000 18.000-8,-9.000 20.000-8,5.000-9.000-3,23.000-34.000-2,22.000-35.000 1,22.000-33.000-2</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1"/>
    </inkml:context>
    <inkml:brush xml:id="br0">
      <inkml:brushProperty name="width" value="0.0410838462412357" units="cm"/>
      <inkml:brushProperty name="height" value="0.0410838462412357" units="cm"/>
      <inkml:brushProperty name="color" value="#f2395b"/>
      <inkml:brushProperty name="ignorePressure" value="0"/>
    </inkml:brush>
  </inkml:definitions>
  <inkml:trace contextRef="#ctx0" brushRef="#br0">51750.000 40700.000 535,'204.000'-46.000'136,"-40.000"10.000"-30,-40.000 10.000-30,-41.000 9.000-29,-10.000 4.000-17,22.000 1.000-5,22.000-1.000-5,23.000 1.000-4,0.000 2.000-8,-18.000 7.000-7,-19.000 6.000-9,-18.000 7.000-8,-18.000 5.000-6,-16.000 7.000-2,-15.000 6.000-4,-15.000 7.000-3</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1"/>
    </inkml:context>
    <inkml:brush xml:id="br0">
      <inkml:brushProperty name="width" value="0.0411649309098721" units="cm"/>
      <inkml:brushProperty name="height" value="0.0411649309098721" units="cm"/>
      <inkml:brushProperty name="color" value="#f2395b"/>
      <inkml:brushProperty name="ignorePressure" value="0"/>
    </inkml:brush>
  </inkml:definitions>
  <inkml:trace contextRef="#ctx0" brushRef="#br0">52500.000 39850.000 534,'-22.000'-60.000'67,"6.000"32.000"1,7.000 31.000 1,6.000 32.000 1,3.000 24.000-6,0.000 19.000-14,0.000 19.000-13,0.000 19.000-13,-4.000 19.000-12,-5.000 23.000-7,-7.000 22.000-9,-5.000 22.000-9,-6.000 10.000-6,-3.000 1.000-5,-3.000-1.000-5,-2.000 1.000-5,0.000-21.000-8,7.000-41.000-11,6.000-40.000-11,7.000-40.000-10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2"/>
    </inkml:context>
    <inkml:brush xml:id="br0">
      <inkml:brushProperty name="width" value="0.0418068841099739" units="cm"/>
      <inkml:brushProperty name="height" value="0.0418068841099739" units="cm"/>
      <inkml:brushProperty name="color" value="#f2395b"/>
      <inkml:brushProperty name="ignorePressure" value="0"/>
    </inkml:brush>
  </inkml:definitions>
  <inkml:trace contextRef="#ctx0" brushRef="#br0">55500.000 39800.000 526,'-50.000'34.000'154,"0.000"19.000"-35,0.000 19.000-38,0.000 19.000-36,-4.000 15.000-21,-5.000 13.000-4,-7.000 12.000-5,-5.000 13.000-5,-6.000 9.000-5,-3.000 6.000-5,-3.000 7.000-4,-2.000 6.000-6,3.000-12.000-10,14.000-27.000-12,11.000-28.000-15,14.000-28.000-13,13.000-27.000-6,16.000-25.000 2,15.000-25.000 2,17.000-25.000 2</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2"/>
    </inkml:context>
    <inkml:brush xml:id="br0">
      <inkml:brushProperty name="width" value="0.0434527955949306" units="cm"/>
      <inkml:brushProperty name="height" value="0.0434527955949306" units="cm"/>
      <inkml:brushProperty name="color" value="#f2395b"/>
      <inkml:brushProperty name="ignorePressure" value="0"/>
    </inkml:brush>
  </inkml:definitions>
  <inkml:trace contextRef="#ctx0" brushRef="#br0">55550.000 40200.000 506,'25.000'95.000'147,"0.000"-9.000"-33,0.000-10.000-32,0.000-8.000-34,0.000-1.000-19,0.000 9.000-7,0.000 10.000-5,0.000 10.000-7,-2.000 2.000-3,-3.000-3.000-1,-3.000-3.000 0,-2.000-2.000-2,-5.000-8.000-3,-2.000-8.000-4,-3.000-10.000-4,-3.000-9.000-5,2.000-21.000-2,10.000-31.000 1,10.000-31.000 2,9.000-31.000 2,10.000-29.000 1,14.000-24.000 2,11.000-26.000 3,14.000-24.000 2,3.000-9.000 1,-2.000 10.000-1,-3.000 10.000 1,-3.000 9.000 0,-7.000 10.000-2,-9.000 14.000-4,-10.000 11.000-3,-8.000 14.000-3</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3"/>
    </inkml:context>
    <inkml:brush xml:id="br0">
      <inkml:brushProperty name="width" value="0.0502682514488697" units="cm"/>
      <inkml:brushProperty name="height" value="0.0502682514488697" units="cm"/>
      <inkml:brushProperty name="color" value="#f2395b"/>
      <inkml:brushProperty name="ignorePressure" value="0"/>
    </inkml:brush>
  </inkml:definitions>
  <inkml:trace contextRef="#ctx0" brushRef="#br0">57700.000 40600.000 437,'25.000'-25.000'2,"0.000"0.000"3,0.000 0.000 4,0.000 0.000 3,-2.000-4.000 2,-3.000-5.000 2,-3.000-7.000 1,-2.000-5.000 0,-6.000-4.000 1,-6.000 0.000-3,-6.000 0.000-3,-6.000 0.000-2,-6.000 3.000-2,-2.000 6.000 1,-3.000 7.000-1,-3.000 6.000 1,-6.000 6.000 0,-5.000 6.000 2,-7.000 7.000 1,-5.000 6.000 1,-4.000 7.000 0,0.000 10.000 0,0.000 10.000-1,0.000 9.000 0,0.000 7.000 0,0.000 7.000 0,0.000 6.000 1,0.000 7.000 0,0.000 4.000 0,0.000 3.000-1,0.000 3.000-2,0.000 4.000-1,1.000 4.000-2,4.000 6.000-3,3.000 7.000-1,3.000 6.000-3,4.000-2.000-2,7.000-9.000 0,6.000-10.000-1,7.000-8.000-1,10.000-12.000-5,16.000-12.000-8,15.000-13.000-9,17.000-12.000-9,10.000-16.000-3,6.000-19.000 4,7.000-18.000 2,6.000-19.000 3,-1.000-12.000 4,-5.000-2.000 2,-7.000-3.000 2,-5.000-3.000 3,-8.000 4.000 3,-5.000 13.000 5,-7.000 12.000 5,-5.000 13.000 4,-4.000 15.000 12,0.000 19.000 21,0.000 19.000 20,0.000 19.000 20,1.000 7.000 2,4.000-3.000-14,3.000-3.000-16,3.000-2.000-14,6.000-8.000-10,9.000-8.000-5,10.000-10.000-4,10.000-9.000-4,7.000-12.000-4,6.000-11.000 0,7.000-14.000-1,6.000-11.000-1,1.000-7.000-6,-3.000 0.000-10,-3.000 0.000-9,-2.000 0.000-11,-6.000-2.000-4,-6.000-3.000 0,-6.000-3.000 1,-6.000-2.000 2,-10.000-5.000 0,-12.000-2.000 3,-13.000-3.000 2,-12.000-3.000 2,-7.000-2.000 4,1.000 0.000 6,-1.000 0.000 7,1.000 0.000 5,-3.000 6.000 7,-2.000 13.000 7,-3.000 12.000 7,-3.000 13.000 7,-1.000 15.000 11,4.000 19.000 14,3.000 19.000 15,3.000 19.000 14,-4.000 18.000-1,-8.000 19.000-14,-10.000 19.000-16,-9.000 19.000-16,-5.000 7.000-9,0.000-3.000-4,0.000-3.000-4,0.000-2.000-5,0.000-5.000-5,0.000-2.000-9,0.000-3.000-6,0.000-3.000-8,1.000-9.000-8,4.000-11.000-7,3.000-14.000-6,3.000-11.000-8,6.000-25.000-6,9.000-33.000-4,10.000-35.000-3,10.000-34.000-5,2.000-16.000 6,-3.000 3.000 15,-3.000 3.000 16,-2.000 4.000 15,-1.000 5.000 8,3.000 10.000 2,3.000 10.000 0,4.000 9.000 1,2.000 6.000 6,4.000 3.000 11,3.000 3.000 12,3.000 4.000 11,4.000 2.000 6,7.000 4.000 1,6.000 3.000 1,7.000 3.000 1,4.000 1.000-3,3.000 1.000-9,3.000-1.000-8,4.000 1.000-9,-4.000 1.000-8,-9.000 3.000-9,-10.000 3.000-8,-8.000 4.000-9</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3"/>
    </inkml:context>
    <inkml:brush xml:id="br0">
      <inkml:brushProperty name="width" value="0.0415289998054504" units="cm"/>
      <inkml:brushProperty name="height" value="0.0415289998054504" units="cm"/>
      <inkml:brushProperty name="color" value="#f2395b"/>
      <inkml:brushProperty name="ignorePressure" value="0"/>
    </inkml:brush>
  </inkml:definitions>
  <inkml:trace contextRef="#ctx0" brushRef="#br0">60150.000 39500.000 529,'21.000'-10.000'10,"-5.000"32.000"21,-7.000 31.000 20,-5.000 32.000 20,-6.000 18.000 5,-3.000 6.000-12,-3.000 7.000-11,-2.000 6.000-11,-5.000 6.000-10,-2.000 6.000-9,-3.000 7.000-10,-3.000 6.000-8,-2.000 3.000-9,0.000 0.000-5,0.000 0.000-7,0.000 0.000-6</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3"/>
    </inkml:context>
    <inkml:brush xml:id="br0">
      <inkml:brushProperty name="width" value="0.0442026816308498" units="cm"/>
      <inkml:brushProperty name="height" value="0.0442026816308498" units="cm"/>
      <inkml:brushProperty name="color" value="#f2395b"/>
      <inkml:brushProperty name="ignorePressure" value="0"/>
    </inkml:brush>
  </inkml:definitions>
  <inkml:trace contextRef="#ctx0" brushRef="#br0">61300.000 39600.000 497,'-4.000'-46.000'6,"-5.000"10.000"13,-7.000 10.000 12,-5.000 9.000 13,-4.000 6.000 3,0.000 3.000-4,0.000 3.000-5,0.000 4.000-5,-4.000 8.000-3,-5.000 17.000-3,-7.000 15.000-2,-5.000 16.000-3,-6.000 10.000-2,-3.000 7.000-1,-3.000 6.000-3,-2.000 7.000-2,3.000-1.000-1,14.000-6.000-2,11.000-6.000-2,14.000-6.000-1,8.000-7.000-1,7.000-6.000-1,6.000-6.000 1,7.000-6.000-1,8.000-7.000-5,14.000-6.000-8,11.000-6.000-10,14.000-6.000-8,2.000-4.000-5,-6.000 1.000 0,-6.000-1.000 0,-6.000 1.000 0,-6.000 1.000 2,-2.000 3.000 0,-3.000 3.000 3,-3.000 4.000 1,-10.000 8.000 3,-16.000 17.000 4,-15.000 15.000 4,-15.000 16.000 5,-15.000 10.000 1,-12.000 7.000 0,-13.000 6.000 0,-12.000 7.000-1,-2.000-4.000-3,9.000-12.000-4,10.000-13.000-5,10.000-12.000-5,8.000-12.000-2,10.000-8.000 0,10.000-10.000 0,9.000-9.000 0</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4"/>
    </inkml:context>
    <inkml:brush xml:id="br0">
      <inkml:brushProperty name="width" value="0.0483651533722878" units="cm"/>
      <inkml:brushProperty name="height" value="0.0483651533722878" units="cm"/>
      <inkml:brushProperty name="color" value="#f2395b"/>
      <inkml:brushProperty name="ignorePressure" value="0"/>
    </inkml:brush>
  </inkml:definitions>
  <inkml:trace contextRef="#ctx0" brushRef="#br0">61550.000 39400.000 454,'-30.000'-11.000'149,"-9.000"28.000"-36,-10.000 28.000-36,-8.000 29.000-36,-3.000 10.000-19,7.000-6.000-4,6.000-6.000-4,7.000-6.000-5,-3.000 5.000 0,-8.000 20.000 0,-10.000 18.000 0,-9.000 20.000 2,-4.000 10.000 0,4.000 3.000-2,3.000 3.000 0,3.000 4.000-1,6.000-6.000-1,9.000-11.000 0,10.000-14.000-2,10.000-11.000 0,8.000-15.000-2,10.000-16.000-3,10.000-15.000-2,9.000-15.000-3,9.000-15.000-3,9.000-12.000-3,10.000-13.000-3,10.000-12.000-3,11.000-18.000-2,17.000-21.000-2,15.000-22.000-3,16.000-22.000-2,10.000-16.000-1,7.000-9.000-3,6.000-10.000-2,7.000-8.000-2,-3.000-1.000 0,-8.000 9.000 4,-10.000 10.000 2,-9.000 10.000 3,-13.000 13.000 2,-16.000 19.000 3,-15.000 19.000 1,-15.000 19.000 3,-12.000 9.000 4,-6.000 0.000 6,-6.000 0.000 6,-6.000 0.000 5,-10.000 18.000 13,-12.000 39.000 21,-13.000 36.000 21,-12.000 39.000 20,-5.000 14.000 1,3.000-5.000-19,3.000-7.000-18,4.000-5.000-19,4.000-9.000-12,6.000-9.000-5,7.000-10.000-6,6.000-8.000-4,7.000-9.000-6,10.000-6.000-3,10.000-6.000-5,9.000-6.000-3,7.000-16.000-3,7.000-25.000 2,6.000-25.000 0,7.000-25.000 0,4.000-16.000 2,3.000-6.000 1,3.000-6.000 1,4.000-6.000 1,-1.000-4.000 2,-3.000 1.000 3,-3.000-1.000 4,-2.000 1.000 4,-8.000 1.000 1,-8.000 3.000 3,-10.000 3.000 2,-9.000 4.000 1,-9.000-1.000 1,-5.000-3.000-1,-7.000-3.000-1,-5.000-2.000 0,-9.000 0.000 0,-9.000 7.000 0,-10.000 6.000-1,-8.000 7.000 1,-9.000 10.000-1,-6.000 16.000-3,-6.000 15.000-1,-6.000 17.000-3,-2.000 10.000-1,3.000 6.000-2,3.000 7.000 0,4.000 6.000-1,2.000 6.000-4,4.000 6.000-6,3.000 7.000-5,3.000 6.000-6,4.000-1.000-5,7.000-5.000-4,6.000-7.000-4,7.000-5.000-5</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29"/>
    </inkml:context>
    <inkml:brush xml:id="br0">
      <inkml:brushProperty name="width" value="0.0373560525476933" units="cm"/>
      <inkml:brushProperty name="height" value="0.0373560525476933" units="cm"/>
      <inkml:brushProperty name="color" value="#f2395b"/>
      <inkml:brushProperty name="ignorePressure" value="0"/>
    </inkml:brush>
  </inkml:definitions>
  <inkml:trace contextRef="#ctx0" brushRef="#br0">45050.000 42450.000 588,'125.000'-22.000'158,"0.000"6.000"-40,0.000 7.000-40,0.000 6.000-40,-5.000 3.000-25,-9.000 0.000-6,-10.000 0.000-9,-8.000 0.000-8,-11.000 1.000-4,-8.000 4.000-2,-10.000 3.000-1,-9.000 3.000-2,-9.000 1.000-3,-5.000 1.000-5,-7.000-1.000-5,-5.000 1.000-6</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1"/>
    </inkml:context>
    <inkml:brush xml:id="br0">
      <inkml:brushProperty name="width" value="0.034927424043417" units="cm"/>
      <inkml:brushProperty name="height" value="0.034927424043417" units="cm"/>
      <inkml:brushProperty name="color" value="#f2395b"/>
      <inkml:brushProperty name="ignorePressure" value="0"/>
    </inkml:brush>
  </inkml:definitions>
  <inkml:trace contextRef="#ctx0" brushRef="#br0">46850.000 28450.000 629,'-38.000'1.000'15,"26.000"4.000"13,24.000 3.000 14,26.000 3.000 14,5.000 6.000-3,-11.000 9.000-21,-14.000 10.000-22,-11.000 10.000-19,-11.000 0.000-14,-5.000-5.000-4,-7.000-7.000-5,-5.000-5.000-4,-8.000-6.000-1,-5.000-3.000 1,-7.000-3.000 1,-5.000-2.000 2,-4.000-3.000 5,0.000 1.000 7,0.000-1.000 6,0.000 1.000 9,3.000 1.000 6,6.000 3.000 8,7.000 3.000 8,6.000 4.000 6,4.000-1.000 6,4.000-3.000 2,3.000-3.000 4,3.000-2.000 1,3.000-1.000 2,3.000 3.000-3,3.000 3.000-2,4.000 4.000-2,8.000-3.000-2,17.000-5.000-4,15.000-7.000-3,16.000-5.000-4,7.000-9.000-6,1.000-9.000-11,-1.000-10.000-10,1.000-8.000-10,-1.000-6.000-6,1.000 1.000-1,-1.000-1.000 0,1.000 1.000-1,-6.000 2.000 1,-8.000 7.000 3,-10.000 6.000 3,-9.000 7.000 2,-7.000 7.000 6,-3.000 9.000 8,-3.000 10.000 7,-2.000 10.000 9,-6.000 7.000 7,-6.000 6.000 6,-6.000 7.000 8,-6.000 6.000 6,-6.000 1.000 2,-2.000-3.000-6,-3.000-3.000-4,-3.000-2.000-6,-1.000-5.000-4,4.000-2.000-3,3.000-3.000-4,3.000-3.000-3,6.000-6.000-13,9.000-5.000-21,10.000-7.000-20,10.000-5.000-21,4.000-4.000-7,0.000 0.000 6,0.000 0.000 9,0.000 0.000 6</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45"/>
    </inkml:context>
    <inkml:brush xml:id="br0">
      <inkml:brushProperty name="width" value="0.0450111217796803" units="cm"/>
      <inkml:brushProperty name="height" value="0.0450111217796803" units="cm"/>
      <inkml:brushProperty name="color" value="#f2395b"/>
      <inkml:brushProperty name="ignorePressure" value="0"/>
    </inkml:brush>
  </inkml:definitions>
  <inkml:trace contextRef="#ctx0" brushRef="#br0">63450.000 40450.000 488,'25.000'23.000'4,"0.000"-3.000"8,0.000-3.000 9,0.000-2.000 7,0.000-3.000 5,0.000 1.000 0,0.000-1.000 2,0.000 1.000 0,-4.000 4.000-1,-5.000 9.000-5,-7.000 10.000-3,-5.000 10.000-4,-6.000 8.000-3,-3.000 10.000-1,-3.000 10.000-3,-2.000 9.000 0,-3.000 2.000-5,1.000-2.000-5,-1.000-3.000-5,1.000-3.000-7,-1.000-6.000-3,1.000-5.000-1,-1.000-7.000-3,1.000-5.000-1,7.000-4.000 0,16.000 0.000 3,15.000 0.000 3,17.000 0.000 2,8.000-4.000 4,4.000-5.000 5,3.000-7.000 5,3.000-5.000 5,-2.000-3.000 4,-6.000 4.000 2,-6.000 3.000 2,-6.000 3.000 2,-9.000 7.000 0,-8.000 14.000-2,-10.000 11.000-4,-9.000 14.000-2,-21.000 16.000-1,-31.000 22.000-1,-31.000 22.000 0,-31.000 23.000-1,-23.000 17.000-7,-11.000 17.000-15,-14.000 15.000-15,-11.000 16.000-14,8.000-15.000-13,32.000-43.000-11,31.000-44.000-11,32.000-43.000-11</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2"/>
    </inkml:context>
    <inkml:brush xml:id="br0">
      <inkml:brushProperty name="width" value="0.0368472561240196" units="cm"/>
      <inkml:brushProperty name="height" value="0.0368472561240196" units="cm"/>
      <inkml:brushProperty name="color" value="#f2395b"/>
      <inkml:brushProperty name="ignorePressure" value="0"/>
    </inkml:brush>
  </inkml:definitions>
  <inkml:trace contextRef="#ctx0" brushRef="#br0">59650.000 12750.000 597,'-2.000'-43.000'9,"-3.000"17.000"18,-3.000 15.000 19,-2.000 16.000 19,-9.000 20.000 3,-12.000 25.000-12,-13.000 25.000-12,-12.000 25.000-11,-10.000 20.000-9,-6.000 16.000-7,-6.000 15.000-7,-6.000 17.000-6,-1.000 5.000-7,7.000-3.000-5,6.000-3.000-5,7.000-2.000-6,5.000-12.000-2,7.000-19.000-1,6.000-18.000-1,7.000-19.000 0,7.000-18.000-2,9.000-15.000-5,10.000-15.000-4,10.000-16.000-5,5.000-15.000-1,4.000-11.000 1,3.000-14.000 2,3.000-11.000 0,1.000-7.000 5,1.000 0.000 5,-1.000 0.000 6,1.000 0.000 5</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2"/>
    </inkml:context>
    <inkml:brush xml:id="br0">
      <inkml:brushProperty name="width" value="0.0392720960080624" units="cm"/>
      <inkml:brushProperty name="height" value="0.0392720960080624" units="cm"/>
      <inkml:brushProperty name="color" value="#f2395b"/>
      <inkml:brushProperty name="ignorePressure" value="0"/>
    </inkml:brush>
  </inkml:definitions>
  <inkml:trace contextRef="#ctx0" brushRef="#br0">59500.000 13200.000 560,'23.000'-16.000'8,"-3.000"19.000"17,-3.000 19.000 18,-2.000 19.000 16,-3.000 10.000 3,1.000 4.000-9,-1.000 3.000-11,1.000 3.000-9,-1.000 6.000-8,1.000 9.000-4,-1.000 10.000-3,1.000 10.000-5,-1.000 2.000-2,1.000-3.000-2,-1.000-3.000-1,1.000-2.000-2,-3.000-9.000-3,-2.000-12.000-2,-3.000-13.000-5,-3.000-12.000-2,5.000-16.000-3,17.000-19.000-1,15.000-18.000-1,16.000-19.000-2,5.000-24.000 1,-2.000-28.000 1,-3.000-28.000 3,-3.000-27.000 1,-2.000-17.000 0,0.000-3.000 1,0.000-3.000-1,0.000-2.000 0,1.000 3.000 0,4.000 14.000-1,3.000 11.000-1,3.000 14.000-1,-5.000 14.000-1,-12.000 20.000-3,-13.000 18.000-3,-12.000 20.000-3,-12.000 14.000-7,-8.000 14.000-10,-10.000 11.000-11,-9.000 14.000-10</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3"/>
    </inkml:context>
    <inkml:brush xml:id="br0">
      <inkml:brushProperty name="width" value="0.0384877175092697" units="cm"/>
      <inkml:brushProperty name="height" value="0.0384877175092697" units="cm"/>
      <inkml:brushProperty name="color" value="#f2395b"/>
      <inkml:brushProperty name="ignorePressure" value="0"/>
    </inkml:brush>
  </inkml:definitions>
  <inkml:trace contextRef="#ctx0" brushRef="#br0">61350.000 13400.000 571,'21.000'-91.000'-10,"-5.000"19.000"11,-7.000 19.000 11,-5.000 19.000 11,-4.000 9.000 6,0.000 0.000-2,0.000 0.000 0,0.000 0.000-2,0.000 0.000-2,0.000 0.000-3,0.000 0.000-5,0.000 0.000-4,-7.000 1.000-3,-11.000 4.000-1,-14.000 3.000-3,-11.000 3.000-3,-6.000 4.000 0,4.000 7.000-1,3.000 6.000-1,3.000 7.000 0,-4.000 7.000 1,-8.000 9.000 0,-10.000 10.000 3,-9.000 10.000 1,-2.000 8.000 2,6.000 10.000 1,7.000 10.000 1,6.000 9.000 3,4.000 2.000-1,4.000-2.000-1,3.000-3.000-2,3.000-3.000-1,6.000-6.000-1,9.000-5.000-2,10.000-7.000-1,10.000-5.000-1,7.000-8.000-3,6.000-5.000-5,7.000-7.000-6,6.000-5.000-4,10.000-17.000-4,17.000-24.000-2,15.000-26.000-4,16.000-24.000-1,2.000-12.000-1,-8.000 4.000 2,-10.000 3.000 2,-9.000 3.000 2,-9.000 7.000 4,-5.000 14.000 4,-7.000 11.000 6,-5.000 14.000 6,-6.000 13.000 9,-3.000 16.000 17,-3.000 15.000 15,-2.000 17.000 17,-3.000 7.000 3,1.000 0.000-7,-1.000 0.000-8,1.000 0.000-8,-3.000 0.000-6,-2.000 0.000-4,-3.000 0.000-4,-3.000 0.000-5,-1.000-2.000-6,4.000-3.000-8,3.000-3.000-7,3.000-2.000-7,-1.000-3.000-5,-2.000 1.000-1,-3.000-1.000 0,-3.000 1.000-1</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3"/>
    </inkml:context>
    <inkml:brush xml:id="br0">
      <inkml:brushProperty name="width" value="0.0350554957985878" units="cm"/>
      <inkml:brushProperty name="height" value="0.0350554957985878" units="cm"/>
      <inkml:brushProperty name="color" value="#f2395b"/>
      <inkml:brushProperty name="ignorePressure" value="0"/>
    </inkml:brush>
  </inkml:definitions>
  <inkml:trace contextRef="#ctx0" brushRef="#br0">61650.000 13550.000 627,'90.000'-66.000'68,"-18.000"19.000"-10,-19.000 19.000-9,-18.000 19.000-10,-12.000 13.000-8,-3.000 10.000-4,-3.000 10.000-4,-2.000 9.000-5,-5.000 6.000-4,-2.000 3.000-1,-3.000 3.000-3,-3.000 4.000-1,-4.000 2.000-3,-3.000 4.000-1,-3.000 3.000-3,-2.000 3.000-2,-3.000 1.000-1,1.000 1.000-3,-1.000-1.000-1,1.000 1.000-2,-1.000-6.000-1,1.000-8.000 0,-1.000-10.000 2,1.000-9.000 1,4.000-10.000-2,9.000-9.000-3,10.000-10.000-4,10.000-8.000-3,8.000-14.000-3,10.000-15.000 0,10.000-15.000-1,9.000-16.000-1,2.000-5.000 2,-2.000 6.000 2,-3.000 7.000 2,-3.000 6.000 3,-2.000-2.000-2,0.000-9.000-7,0.000-10.000-6,0.000-8.000-6,-4.000 2.000-2,-5.000 16.000 5,-7.000 15.000 3,-5.000 17.000 5</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4"/>
    </inkml:context>
    <inkml:brush xml:id="br0">
      <inkml:brushProperty name="width" value="0.0407536327838898" units="cm"/>
      <inkml:brushProperty name="height" value="0.0407536327838898" units="cm"/>
      <inkml:brushProperty name="color" value="#f2395b"/>
      <inkml:brushProperty name="ignorePressure" value="0"/>
    </inkml:brush>
  </inkml:definitions>
  <inkml:trace contextRef="#ctx0" brushRef="#br0">63050.000 12650.000 539,'-5.000'-41.000'1,"-9.000"19.000"22,-10.000 19.000 24,-8.000 19.000 22,-4.000 13.000 4,3.000 10.000-13,3.000 10.000-15,4.000 9.000-13,1.000 4.000-9,0.000 1.000-4,0.000-1.000-3,0.000 1.000-3,3.000-3.000-3,6.000-2.000-2,7.000-3.000-2,6.000-3.000-3,6.000-6.000 0,6.000-5.000-2,7.000-7.000 0,6.000-5.000-1,4.000-4.000 0,4.000 0.000 1,3.000 0.000 1,3.000 0.000 1,1.000-2.000-1,1.000-3.000-5,-1.000-3.000-2,1.000-2.000-5,-7.000 6.000-1,-12.000 20.000 1,-13.000 18.000-1,-12.000 20.000 1,-15.000 11.000 1,-15.000 7.000-1,-15.000 6.000 0,-16.000 7.000 0,-10.000 0.000-1,-3.000-2.000-4,-3.000-3.000-2,-2.000-3.000-4,3.000-10.000-3,14.000-16.000-5,11.000-15.000-3,14.000-15.000-5</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4"/>
    </inkml:context>
    <inkml:brush xml:id="br0">
      <inkml:brushProperty name="width" value="0.0455152280628681" units="cm"/>
      <inkml:brushProperty name="height" value="0.0455152280628681" units="cm"/>
      <inkml:brushProperty name="color" value="#f2395b"/>
      <inkml:brushProperty name="ignorePressure" value="0"/>
    </inkml:brush>
  </inkml:definitions>
  <inkml:trace contextRef="#ctx0" brushRef="#br0">63850.000 12950.000 483,'-27.000'23.000'2,"-3.000"-3.000"3,-3.000-3.000 3,-2.000-2.000 4,2.000-1.000 7,9.000 3.000 8,10.000 3.000 10,10.000 4.000 8,2.000 7.000 5,-3.000 13.000-3,-3.000 12.000-2,-2.000 13.000-1,-3.000 6.000-4,1.000 0.000-7,-1.000 0.000-6,1.000 0.000-6,1.000-2.000-4,3.000-3.000-4,3.000-3.000-2,4.000-2.000-4,5.000-6.000-2,10.000-6.000-3,10.000-6.000-4,9.000-6.000-3,4.000-10.000-3,1.000-12.000-1,-1.000-13.000-4,1.000-12.000-1,1.000-16.000-2,3.000-19.000-1,3.000-18.000-1,4.000-19.000 0,1.000-13.000-1,0.000-6.000 1,0.000-6.000 1,0.000-6.000 1,-5.000-2.000 1,-9.000 3.000 4,-10.000 3.000 2,-8.000 4.000 3,-8.000 4.000 2,-2.000 6.000 1,-3.000 7.000 2,-3.000 6.000 2,-7.000 9.000 0,-9.000 13.000 0,-10.000 12.000 0,-8.000 13.000-1,-6.000 10.000 0,1.000 10.000 1,-1.000 10.000-1,1.000 9.000 1,-3.000 12.000-7,-2.000 16.000-13,-3.000 15.000-14,-3.000 17.000-14,1.000 0.000-4,6.000-11.000 3,7.000-14.000 4,6.000-11.000 4</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4"/>
    </inkml:context>
    <inkml:brush xml:id="br0">
      <inkml:brushProperty name="width" value="0.0422624610364437" units="cm"/>
      <inkml:brushProperty name="height" value="0.0422624610364437" units="cm"/>
      <inkml:brushProperty name="color" value="#f2395b"/>
      <inkml:brushProperty name="ignorePressure" value="0"/>
    </inkml:brush>
  </inkml:definitions>
  <inkml:trace contextRef="#ctx0" brushRef="#br0">64400.000 13050.000 520,'90.000'-44.000'5,"-18.000"13.000"8,-19.000 12.000 10,-18.000 13.000 8,-10.000 6.000 3,0.000 0.000-6,0.000 0.000-6,0.000 0.000-5,-2.000 4.000 0,-3.000 10.000 6,-3.000 10.000 7,-2.000 9.000 6,-5.000 9.000 1,-2.000 9.000-6,-3.000 10.000-5,-3.000 10.000-6,-7.000 8.000-6,-9.000 10.000-7,-10.000 10.000-8,-8.000 9.000-8,-4.000-2.000-4,3.000-12.000-2,3.000-13.000-2,4.000-12.000-1,2.000-12.000-1,4.000-8.000 4,3.000-10.000 2,3.000-9.000 3,14.000-9.000 4,25.000-5.000 8,25.000-7.000 6,25.000-5.000 8,9.000-4.000 2,-6.000 0.000 1,-6.000 0.000-1,-6.000 0.000 1,-7.000 6.000-1,-6.000 13.000 0,-6.000 12.000-1,-6.000 13.000-1,-9.000 10.000-2,-8.000 10.000-4,-10.000 10.000-3,-9.000 9.000-6,-13.000 7.000-2,-16.000 7.000-2,-15.000 6.000-3,-15.000 7.000-2,-12.000 0.000-4,-6.000-2.000-3,-6.000-3.000-5,-6.000-3.000-4,-4.000-7.000-1,1.000-9.000 3,-1.000-10.000 3,1.000-8.000 3,5.000-11.000-7,14.000-8.000-16,11.000-10.000-17,14.000-9.000-17</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5"/>
    </inkml:context>
    <inkml:brush xml:id="br0">
      <inkml:brushProperty name="width" value="0.0405809432268143" units="cm"/>
      <inkml:brushProperty name="height" value="0.0405809432268143" units="cm"/>
      <inkml:brushProperty name="color" value="#f2395b"/>
      <inkml:brushProperty name="ignorePressure" value="0"/>
    </inkml:brush>
  </inkml:definitions>
  <inkml:trace contextRef="#ctx0" brushRef="#br0">65600.000 13250.000 542,'100.000'-22.000'111,"0.000"6.000"-19,0.000 7.000-21,0.000 6.000-19,1.000 3.000-13,4.000 0.000-7,3.000 0.000-6,3.000 0.000-7,-1.000-2.000-7,-2.000-3.000-9,-3.000-3.000-8,-3.000-2.000-8,-9.000-3.000-9,-11.000 1.000-8,-14.000-1.000-7,-11.000 1.000-9</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5"/>
    </inkml:context>
    <inkml:brush xml:id="br0">
      <inkml:brushProperty name="width" value="0.0396056324243546" units="cm"/>
      <inkml:brushProperty name="height" value="0.0396056324243546" units="cm"/>
      <inkml:brushProperty name="color" value="#f2395b"/>
      <inkml:brushProperty name="ignorePressure" value="0"/>
    </inkml:brush>
  </inkml:definitions>
  <inkml:trace contextRef="#ctx0" brushRef="#br0">66500.000 12550.000 555,'-47.000'-24.000'5,"6.000"4.000"12,7.000 3.000 10,6.000 3.000 12,6.000 12.000 5,6.000 22.000 2,7.000 22.000 0,6.000 23.000 2,3.000 13.000-3,0.000 6.000-7,0.000 7.000-6,0.000 6.000-6,0.000 9.000-8,0.000 13.000-7,0.000 12.000-9,0.000 13.000-7,0.000 9.000-4,0.000 6.000-2,0.000 7.000 0,0.000 6.000-2,0.000-12.000-11,0.000-27.000-22,0.000-28.000-22,0.000-28.000-22</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3"/>
    </inkml:context>
    <inkml:brush xml:id="br0">
      <inkml:brushProperty name="width" value="0.0521552339196205" units="cm"/>
      <inkml:brushProperty name="height" value="0.0521552339196205" units="cm"/>
      <inkml:brushProperty name="color" value="#f2395b"/>
      <inkml:brushProperty name="ignorePressure" value="0"/>
    </inkml:brush>
  </inkml:definitions>
  <inkml:trace contextRef="#ctx0" brushRef="#br0">51200.000 28900.000 421,'0.000'-50.000'4,"0.000"0.000"7,0.000 0.000 7,0.000 0.000 7,0.000 3.000 1,0.000 6.000-3,0.000 7.000-3,0.000 6.000-5,-4.000 3.000-2,-5.000 0.000-2,-7.000 0.000-1,-5.000 0.000-2,-6.000 0.000-1,-3.000 0.000 0,-3.000 0.000-1,-2.000 0.000 0,-5.000 3.000-1,-2.000 6.000 0,-3.000 7.000 0,-3.000 6.000 0,-6.000 7.000-1,-5.000 10.000 0,-7.000 10.000-1,-5.000 9.000 0,-3.000 7.000 0,4.000 7.000 1,3.000 6.000 1,3.000 7.000 2,3.000 5.000 0,3.000 7.000 1,3.000 6.000 0,4.000 7.000 2,4.000 2.000-1,6.000 1.000 1,7.000-1.000 1,6.000 1.000-1,4.000-1.000 1,4.000 1.000 0,3.000-1.000 1,3.000 1.000 0,3.000-4.000 0,3.000-6.000-3,3.000-6.000 0,4.000-6.000-3,8.000-10.000-1,17.000-12.000-3,15.000-13.000-2,16.000-12.000-3,10.000-12.000-1,7.000-8.000-2,6.000-10.000-1,7.000-9.000-1,5.000-12.000-5,7.000-11.000-10,6.000-14.000-9,7.000-11.000-10,-6.000-6.000-3,-15.000 4.000 5,-15.000 3.000 3,-16.000 3.000 5,-13.000 6.000 3,-9.000 9.000 5,-10.000 10.000 3,-8.000 10.000 5,-11.000 7.000 4,-8.000 6.000 6,-10.000 7.000 6,-9.000 6.000 7,-10.000 7.000 4,-9.000 10.000 5,-10.000 10.000 5,-8.000 9.000 3,-3.000 4.000 4,7.000 1.000 2,6.000-1.000 2,7.000 1.000 3,4.000-1.000-2,3.000 1.000-3,3.000-1.000-5,4.000 1.000-3,4.000-3.000-4,6.000-2.000-2,7.000-3.000-3,6.000-3.000-1,6.000-4.000-4,6.000-3.000-3,7.000-3.000-3,6.000-2.000-3,7.000-8.000-5,10.000-8.000-10,10.000-10.000-8,9.000-9.000-8,2.000-7.000-4,-2.000-3.000 3,-3.000-3.000 1,-3.000-2.000 1,-4.000-1.000 4,-3.000 3.000 4,-3.000 3.000 4,-2.000 4.000 4,-6.000 7.000 7,-6.000 13.000 13,-6.000 12.000 11,-6.000 13.000 12,-6.000 6.000 4,-2.000 0.000-4,-3.000 0.000-3,-3.000 0.000-4,-1.000 0.000-1,4.000 0.000-2,3.000 0.000 0,3.000 0.000-1,6.000-2.000-1,9.000-3.000-1,10.000-3.000-3,10.000-2.000-1,2.000-5.000-4,-3.000-2.000-6,-3.000-3.000-7,-2.000-3.000-7,3.000-9.000-5,14.000-11.000-5,11.000-14.000-6,14.000-11.000-5,2.000-7.000-1,-6.000 0.000 3,-6.000 0.000 3,-6.000 0.000 3,-7.000 0.000 4,-6.000 0.000 2,-6.000 0.000 4,-6.000 0.000 3,-7.000 3.000 4,-6.000 6.000 6,-6.000 7.000 6,-6.000 6.000 6,-7.000 4.000 8,-6.000 4.000 9,-6.000 3.000 9,-6.000 3.000 10,-4.000 9.000 3,1.000 16.000-3,-1.000 15.000-2,1.000 17.000-2,-1.000 7.000-5,1.000 0.000-5,-1.000 0.000-6,1.000 0.000-6,1.000 3.000-3,3.000 6.000-1,3.000 7.000-2,4.000 6.000 0,1.000-2.000-3,0.000-9.000-2,0.000-10.000-2,0.000-8.000-3,10.000-12.000-5,23.000-12.000-4,22.000-13.000-6,22.000-12.000-6,5.000-13.000-4,-8.000-12.000-4,-10.000-13.000-4,-9.000-12.000-2,-9.000-9.000-1,-5.000-2.000 3,-7.000-3.000 4,-5.000-3.000 3,-9.000-1.000 4,-9.000 4.000 5,-10.000 3.000 5,-8.000 3.000 4,-9.000 6.000 4,-6.000 9.000 0,-6.000 10.000 1,-6.000 10.000 2,-9.000 7.000-1,-8.000 6.000-1,-10.000 7.000-1,-9.000 6.000-2,-4.000 7.000-3,4.000 10.000-8,3.000 10.000-6,3.000 9.000-6,6.000 2.000-7,9.000-2.000-4,10.000-3.000-5,10.000-3.000-4</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6"/>
    </inkml:context>
    <inkml:brush xml:id="br0">
      <inkml:brushProperty name="width" value="0.0431041046977043" units="cm"/>
      <inkml:brushProperty name="height" value="0.0431041046977043" units="cm"/>
      <inkml:brushProperty name="color" value="#f2395b"/>
      <inkml:brushProperty name="ignorePressure" value="0"/>
    </inkml:brush>
  </inkml:definitions>
  <inkml:trace contextRef="#ctx0" brushRef="#br0">68400.000 12500.000 510,'-71.000'1.000'6,"10.000"4.000"13,10.000 3.000 13,9.000 3.000 13,6.000 1.000 2,3.000 1.000-7,3.000-1.000-7,4.000 1.000-8,-3.000 4.000-3,-5.000 9.000 2,-7.000 10.000 3,-5.000 10.000 1,-1.000 4.000 1,6.000 0.000-4,7.000 0.000-2,6.000 0.000-3,7.000 0.000-4,10.000 0.000-3,10.000 0.000-4,9.000 0.000-4,9.000-4.000-3,9.000-5.000-3,10.000-7.000-1,10.000-5.000-3,4.000-4.000-2,0.000 0.000-5,0.000 0.000-3,0.000 0.000-5,-2.000 0.000-3,-3.000 0.000 0,-3.000 0.000-1,-2.000 0.000-2,-8.000 1.000 2,-8.000 4.000 2,-10.000 3.000 2,-9.000 3.000 2,-12.000 6.000 3,-11.000 9.000 2,-14.000 10.000 2,-11.000 10.000 2,-12.000 5.000 0,-9.000 4.000-1,-10.000 3.000-2,-8.000 3.000-1,-1.000-5.000 0,9.000-12.000 1,10.000-13.000 1,10.000-12.000 0</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6"/>
    </inkml:context>
    <inkml:brush xml:id="br0">
      <inkml:brushProperty name="width" value="0.047128863632679" units="cm"/>
      <inkml:brushProperty name="height" value="0.047128863632679" units="cm"/>
      <inkml:brushProperty name="color" value="#f2395b"/>
      <inkml:brushProperty name="ignorePressure" value="0"/>
    </inkml:brush>
  </inkml:definitions>
  <inkml:trace contextRef="#ctx0" brushRef="#br0">69250.000 12650.000 466,'18.000'-16.000'8,"-11.000"19.000"15,-14.000 19.000 16,-11.000 19.000 15,-11.000 12.000 4,-5.000 6.000-5,-7.000 7.000-6,-5.000 6.000-7,-1.000 3.000-4,6.000 0.000-3,7.000 0.000-4,6.000 0.000-3,4.000 0.000-4,4.000 0.000-3,3.000 0.000-4,3.000 0.000-3,10.000-8.000-3,20.000-16.000-3,18.000-15.000-2,20.000-15.000-4,10.000-23.000-4,3.000-28.000-8,3.000-28.000-8,4.000-27.000-8,-3.000-15.000-2,-5.000 0.000 0,-7.000 0.000 2,-5.000 0.000 1,-9.000 3.000 1,-9.000 6.000 2,-10.000 7.000 1,-8.000 6.000 1,-14.000 9.000 2,-15.000 13.000 1,-15.000 12.000 1,-16.000 13.000 1,-12.000 10.000 0,-5.000 10.000-1,-7.000 10.000-2,-5.000 9.000-1,2.000 9.000-1,13.000 9.000-2,12.000 10.000-1,13.000 10.000-2,10.000-1.000 2,10.000-9.000 2,10.000-10.000 4,9.000-8.000 4</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6"/>
    </inkml:context>
    <inkml:brush xml:id="br0">
      <inkml:brushProperty name="width" value="0.0411459617316723" units="cm"/>
      <inkml:brushProperty name="height" value="0.0411459617316723" units="cm"/>
      <inkml:brushProperty name="color" value="#f2395b"/>
      <inkml:brushProperty name="ignorePressure" value="0"/>
    </inkml:brush>
  </inkml:definitions>
  <inkml:trace contextRef="#ctx0" brushRef="#br0">69450.000 12800.000 534,'54.000'-4.000'0,"10.000"-5.000"0,10.000-7.000 0,9.000-5.000 0,1.000-3.000 5,-6.000 4.000 8,-6.000 3.000 9,-6.000 3.000 9,-7.000 7.000 4,-6.000 14.000 0,-6.000 11.000 1,-6.000 14.000-1,-9.000 10.000-1,-8.000 9.000 0,-10.000 10.000-1,-9.000 10.000-1,-12.000 8.000-3,-11.000 10.000-6,-14.000 10.000-7,-11.000 9.000-6,-6.000 2.000-3,4.000-2.000-2,3.000-3.000 0,3.000-3.000-1,6.000-10.000-1,9.000-16.000 1,10.000-15.000 1,10.000-15.000 0,8.000-15.000-1,10.000-12.000-3,10.000-13.000-4,9.000-12.000-4,10.000-13.000-1,14.000-12.000-2,11.000-13.000-1,14.000-12.000-1,5.000-4.000-4,1.000 7.000-9,-1.000 6.000-7,1.000 7.000-8,-7.000 5.000-5,-12.000 7.000 0,-13.000 6.000-1,-12.000 7.000-1</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7"/>
    </inkml:context>
    <inkml:brush xml:id="br0">
      <inkml:brushProperty name="width" value="0.0453821644186974" units="cm"/>
      <inkml:brushProperty name="height" value="0.0453821644186974" units="cm"/>
      <inkml:brushProperty name="color" value="#f2395b"/>
      <inkml:brushProperty name="ignorePressure" value="0"/>
    </inkml:brush>
  </inkml:definitions>
  <inkml:trace contextRef="#ctx0" brushRef="#br0">71050.000 12900.000 484,'210.000'-68.000'179,"-27.000"17.000"-41,-28.000 15.000-41,-28.000 16.000-41,-20.000 7.000-27,-8.000 1.000-14,-10.000-1.000-14,-9.000 1.000-12,-10.000 1.000-7,-9.000 3.000 4,-10.000 3.000 3,-8.000 4.000 3,-9.000 5.000-11,-6.000 10.000-27,-6.000 10.000-26,-6.000 9.000-27</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7"/>
    </inkml:context>
    <inkml:brush xml:id="br0">
      <inkml:brushProperty name="width" value="0.0451790653169155" units="cm"/>
      <inkml:brushProperty name="height" value="0.0451790653169155" units="cm"/>
      <inkml:brushProperty name="color" value="#f2395b"/>
      <inkml:brushProperty name="ignorePressure" value="0"/>
    </inkml:brush>
  </inkml:definitions>
  <inkml:trace contextRef="#ctx0" brushRef="#br0">71750.000 12050.000 486,'-22.000'-25.000'5,"6.000"0.000"9,7.000 0.000 9,6.000 0.000 10,3.000 9.000 6,0.000 19.000 3,0.000 19.000 4,0.000 19.000 3,0.000 15.000-1,0.000 13.000-6,0.000 12.000-5,0.000 13.000-6,0.000 10.000-5,0.000 10.000-2,0.000 10.000-4,0.000 9.000-3,-5.000 9.000-5,-9.000 9.000-6,-10.000 10.000-8,-8.000 10.000-7,-1.000-7.000-1,9.000-22.000 1,10.000-22.000 3,10.000-21.000 2,2.000-17.000-13,-3.000-8.000-29,-3.000-10.000-28,-2.000-9.000-29</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7"/>
    </inkml:context>
    <inkml:brush xml:id="br0">
      <inkml:brushProperty name="width" value="0.0496067441999912" units="cm"/>
      <inkml:brushProperty name="height" value="0.0496067441999912" units="cm"/>
      <inkml:brushProperty name="color" value="#f2395b"/>
      <inkml:brushProperty name="ignorePressure" value="0"/>
    </inkml:brush>
  </inkml:definitions>
  <inkml:trace contextRef="#ctx0" brushRef="#br0">73250.000 12100.000 443,'1.000'-41.000'14,"4.000"19.000"28,3.000 19.000 29,3.000 19.000 27,1.000 13.000 5,1.000 10.000-22,-1.000 10.000-20,1.000 9.000-21,-3.000 12.000-15,-2.000 16.000-10,-3.000 15.000-8,-3.000 17.000-11,-7.000 3.000-7,-9.000-5.000-6,-10.000-7.000-8,-8.000-5.000-6,-6.000-4.000-7,1.000 0.000-6,-1.000 0.000-7,1.000 0.000-7,2.000-10.000-1,7.000-18.000 1,6.000-19.000 2,7.000-18.000 2</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7"/>
    </inkml:context>
    <inkml:brush xml:id="br0">
      <inkml:brushProperty name="width" value="0.0365136973559856" units="cm"/>
      <inkml:brushProperty name="height" value="0.0365136973559856" units="cm"/>
      <inkml:brushProperty name="color" value="#f2395b"/>
      <inkml:brushProperty name="ignorePressure" value="0"/>
    </inkml:brush>
  </inkml:definitions>
  <inkml:trace contextRef="#ctx0" brushRef="#br0">73300.000 12900.000 602,'92.000'-93.000'54,"-16.000"17.000"1,-15.000 15.000-1,-15.000 16.000 1,-6.000 10.000-4,7.000 7.000-10,6.000 6.000-9,7.000 7.000-9,-1.000 4.000-8,-6.000 3.000-4,-6.000 3.000-5,-6.000 4.000-6</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8"/>
    </inkml:context>
    <inkml:brush xml:id="br0">
      <inkml:brushProperty name="width" value="0.0537687577307224" units="cm"/>
      <inkml:brushProperty name="height" value="0.0537687577307224" units="cm"/>
      <inkml:brushProperty name="color" value="#f2395b"/>
      <inkml:brushProperty name="ignorePressure" value="0"/>
    </inkml:brush>
  </inkml:definitions>
  <inkml:trace contextRef="#ctx0" brushRef="#br0">74100.000 11200.000 409,'0.000'-33.000'12,"0.000"34.000"26,0.000 35.000 24,0.000 35.000 25,1.000 21.000 5,4.000 9.000-16,3.000 10.000-16,3.000 10.000-16,-4.000 7.000-11,-8.000 6.000-5,-10.000 7.000-6,-9.000 6.000-5,-7.000 6.000-6,-3.000 6.000-4,-3.000 7.000-6,-2.000 6.000-4,-1.000-5.000-6,3.000-16.000-7,3.000-15.000-6,4.000-15.000-7,4.000-18.000-7,6.000-19.000-6,7.000-18.000-7,6.000-19.000-7,7.000-21.000 0,10.000-21.000 6,10.000-22.000 4,9.000-22.000 6,10.000-21.000 4,14.000-18.000 5,11.000-19.000 5,14.000-18.000 4,5.000-7.000 4,1.000 6.000 3,-1.000 7.000 2,1.000 6.000 4,-6.000 10.000 6,-8.000 17.000 6,-10.000 15.000 7,-9.000 16.000 7,-10.000 18.000 13,-9.000 22.000 18,-10.000 22.000 17,-8.000 23.000 18,-9.000 13.000 1,-6.000 6.000-16,-6.000 7.000-16,-6.000 6.000-16,1.000-1.000-14,9.000-5.000-10,10.000-7.000-10,10.000-5.000-11,10.000-15.000-9,13.000-22.000-6,12.000-22.000-7,13.000-21.000-7,7.000-17.000-3,4.000-8.000 2,3.000-10.000 1,3.000-9.000 2,-4.000-4.000 1,-8.000 4.000 3,-10.000 3.000 1,-9.000 3.000 3,-9.000 6.000 4,-5.000 9.000 6,-7.000 10.000 7,-5.000 10.000 6,-12.000 10.000 12,-16.000 13.000 18,-15.000 12.000 17,-15.000 13.000 17,-6.000 9.000 6,7.000 6.000-7,6.000 7.000-5,7.000 6.000-7,4.000 3.000-5,3.000 0.000-7,3.000 0.000-5,4.000 0.000-6,7.000 0.000-5,13.000 0.000-2,12.000 0.000-3,13.000 0.000-3,6.000-7.000-5,0.000-11.000-8,0.000-14.000-6,0.000-11.000-8,0.000-15.000-5,0.000-16.000-3,0.000-15.000-3,0.000-15.000-4,-4.000-9.000 1,-5.000 1.000 1,-7.000-1.000 3,-5.000 1.000 2,-8.000-1.000 2,-5.000 1.000 2,-7.000-1.000 4,-5.000 1.000 1,-12.000 2.000 0,-16.000 7.000-3,-15.000 6.000-5,-15.000 7.000-3,-7.000 7.000 0,3.000 9.000 3,3.000 10.000 3,4.000 10.000 3,4.000 5.000 0,6.000 4.000-3,7.000 3.000-4,6.000 3.000-2</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8"/>
    </inkml:context>
    <inkml:brush xml:id="br0">
      <inkml:brushProperty name="width" value="0.0469474345445633" units="cm"/>
      <inkml:brushProperty name="height" value="0.0469474345445633" units="cm"/>
      <inkml:brushProperty name="color" value="#f2395b"/>
      <inkml:brushProperty name="ignorePressure" value="0"/>
    </inkml:brush>
  </inkml:definitions>
  <inkml:trace contextRef="#ctx0" brushRef="#br0">77300.000 12250.000 468,'-46.000'-2.000'7,"10.000"-3.000"13,10.000-3.000 13,9.000-2.000 14,12.000-3.000 5,16.000 1.000-4,15.000-1.000-4,17.000 1.000-4,13.000-3.000-2,13.000-2.000-2,12.000-3.000-2,13.000-3.000-2,9.000-1.000-3,6.000 4.000-4,7.000 3.000-6,6.000 3.000-4,-1.000 3.000-5,-5.000 3.000-7,-7.000 3.000-8,-5.000 4.000-5,-12.000 4.000-9,-16.000 6.000-9,-15.000 7.000-9,-15.000 6.000-9,-15.000 6.000-3,-12.000 6.000 5,-13.000 7.000 5,-12.000 6.000 4,-9.000-1.000-1,-2.000-5.000-4,-3.000-7.000-6,-3.000-5.000-5</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9"/>
    </inkml:context>
    <inkml:brush xml:id="br0">
      <inkml:brushProperty name="width" value="0.0433215647935867" units="cm"/>
      <inkml:brushProperty name="height" value="0.0433215647935867" units="cm"/>
      <inkml:brushProperty name="color" value="#f2395b"/>
      <inkml:brushProperty name="ignorePressure" value="0"/>
    </inkml:brush>
  </inkml:definitions>
  <inkml:trace contextRef="#ctx0" brushRef="#br0">77100.000 12850.000 507,'-60.000'-2.000'10,"32.000"-3.000"20,31.000-3.000 20,32.000-2.000 20,22.000-5.000 5,17.000-2.000-11,15.000-3.000-10,16.000-3.000-10,13.000 1.000-10,14.000 6.000-7,11.000 7.000-7,14.000 6.000-8,2.000 4.000-10,-6.000 4.000-8,-6.000 3.000-11,-6.000 3.000-10,-12.000 1.000-9,-15.000 1.000-7,-15.000-1.000-8,-16.000 1.000-8,-15.000-1.000-2,-11.000 1.000 3,-14.000-1.000 3,-11.000 1.000 4</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4"/>
    </inkml:context>
    <inkml:brush xml:id="br0">
      <inkml:brushProperty name="width" value="0.0406896844506264" units="cm"/>
      <inkml:brushProperty name="height" value="0.0406896844506264" units="cm"/>
      <inkml:brushProperty name="color" value="#f2395b"/>
      <inkml:brushProperty name="ignorePressure" value="0"/>
    </inkml:brush>
  </inkml:definitions>
  <inkml:trace contextRef="#ctx0" brushRef="#br0">53700.000 29300.000 540,'-19.000'-25.000'10,"13.000"0.000"19,12.000 0.000 19,13.000 0.000 20,16.000 0.000 5,23.000 0.000-11,22.000 0.000-11,22.000 0.000-9,13.000 0.000-11,7.000 0.000-7,6.000 0.000-9,7.000 0.000-8,-3.000 3.000-10,-8.000 6.000-10,-10.000 7.000-11,-9.000 6.000-10,-15.000 3.000-7,-18.000 0.000-3,-19.000 0.000-4,-18.000 0.000-3,-15.000 3.000 0,-9.000 6.000 0,-10.000 7.000 3,-8.000 6.000 2</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9"/>
    </inkml:context>
    <inkml:brush xml:id="br0">
      <inkml:brushProperty name="width" value="0.0418118312954903" units="cm"/>
      <inkml:brushProperty name="height" value="0.0418118312954903" units="cm"/>
      <inkml:brushProperty name="color" value="#f2395b"/>
      <inkml:brushProperty name="ignorePressure" value="0"/>
    </inkml:brush>
  </inkml:definitions>
  <inkml:trace contextRef="#ctx0" brushRef="#br0">80050.000 11350.000 526,'93.000'-66.000'103,"-11.000"19.000"-20,-14.000 19.000-19,-11.000 19.000-20,-7.000 18.000-12,0.000 19.000-1,0.000 19.000-3,0.000 19.000-3,-5.000 10.000-2,-9.000 4.000-6,-10.000 3.000-5,-8.000 3.000-4,-17.000 3.000-5,-21.000 3.000-3,-22.000 3.000-5,-22.000 4.000-5,-18.000 1.000-1,-11.000 0.000 0,-14.000 0.000 0,-11.000 0.000-1,-3.000-5.000-2,10.000-9.000-5,10.000-10.000-4,9.000-8.000-6,9.000-11.000 0,9.000-8.000 3,10.000-10.000 4,10.000-9.000 4,16.000-10.000 7,26.000-9.000 11,24.000-10.000 10,26.000-8.000 12,21.000-8.000 3,19.000-2.000-2,19.000-3.000-4,19.000-3.000-2,7.000-2.000-6,-3.000 0.000-7,-3.000 0.000-7,-2.000 0.000-7,-5.000 1.000-8,-2.000 4.000-8,-3.000 3.000-8,-3.000 3.000-8,-10.000 1.000-2,-16.000 1.000 6,-15.000-1.000 6,-15.000 1.000 5</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29:59"/>
    </inkml:context>
    <inkml:brush xml:id="br0">
      <inkml:brushProperty name="width" value="0.0471588112413883" units="cm"/>
      <inkml:brushProperty name="height" value="0.0471588112413883" units="cm"/>
      <inkml:brushProperty name="color" value="#f2395b"/>
      <inkml:brushProperty name="ignorePressure" value="0"/>
    </inkml:brush>
  </inkml:definitions>
  <inkml:trace contextRef="#ctx0" brushRef="#br0">81850.000 11400.000 466,'17.000'-86.000'10,"-16.000"28.000"22,-15.000 28.000 19,-15.000 29.000 22,-11.000 24.000 4,-2.000 22.000-14,-3.000 22.000-13,-3.000 23.000-12,-4.000 13.000-10,-3.000 6.000-4,-3.000 7.000-5,-2.000 6.000-5,-3.000-1.000-2,1.000-5.000 0,-1.000-7.000 0,1.000-5.000-1,-1.000-8.000-3,1.000-5.000-11,-1.000-7.000-10,1.000-5.000-10</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0"/>
    </inkml:context>
    <inkml:brush xml:id="br0">
      <inkml:brushProperty name="width" value="0.0512680783867836" units="cm"/>
      <inkml:brushProperty name="height" value="0.0512680783867836" units="cm"/>
      <inkml:brushProperty name="color" value="#f2395b"/>
      <inkml:brushProperty name="ignorePressure" value="0"/>
    </inkml:brush>
  </inkml:definitions>
  <inkml:trace contextRef="#ctx0" brushRef="#br0">81500.000 11600.000 429,'90.000'-110.000'17,"-18.000"32.000"7,-19.000 31.000 7,-18.000 32.000 7,-10.000 19.000 1,0.000 10.000-3,0.000 10.000-4,0.000 9.000-2,-2.000 10.000-1,-3.000 14.000 5,-3.000 11.000 3,-2.000 14.000 4,-5.000 7.000-1,-2.000 3.000-5,-3.000 3.000-7,-3.000 4.000-5,-2.000-1.000-4,0.000-3.000-4,0.000-3.000-4,0.000-2.000-3,6.000-19.000-5,13.000-30.000-5,12.000-32.000-5,13.000-30.000-7,10.000-33.000-1,10.000-30.000 3,10.000-32.000 2,9.000-30.000 2,2.000-15.000 1,-2.000 3.000-1,-3.000 3.000-1,-3.000 4.000-2,-9.000 7.000 1,-11.000 13.000 0,-14.000 12.000 1,-11.000 13.000 1,-9.000 23.000-12,-3.000 34.000-24,-3.000 35.000-24,-2.000 35.000-23</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1"/>
    </inkml:context>
    <inkml:brush xml:id="br0">
      <inkml:brushProperty name="width" value="0.0579998716711998" units="cm"/>
      <inkml:brushProperty name="height" value="0.0579998716711998" units="cm"/>
      <inkml:brushProperty name="color" value="#f2395b"/>
      <inkml:brushProperty name="ignorePressure" value="0"/>
    </inkml:brush>
  </inkml:definitions>
  <inkml:trace contextRef="#ctx0" brushRef="#br0">83450.000 11800.000 379,'68.000'-7.000'15,"-11.000"-11.000"1,-14.000-14.000 2,-11.000-11.000 2,-11.000-9.000 1,-5.000-3.000 0,-7.000-3.000 0,-5.000-2.000 0,-4.000-1.000 1,0.000 3.000-2,0.000 3.000-1,0.000 4.000 0,-4.000 4.000-2,-5.000 6.000 0,-7.000 7.000-1,-5.000 6.000-1,-6.000 9.000-2,-3.000 13.000-2,-3.000 12.000-4,-2.000 13.000-3,-6.000 13.000 0,-6.000 17.000 1,-6.000 15.000 1,-6.000 16.000 1,-2.000 9.000 1,3.000 3.000 0,3.000 3.000 1,4.000 4.000-1,2.000-3.000 1,4.000-5.000 0,3.000-7.000 0,3.000-5.000 0,4.000-9.000-2,7.000-9.000-1,6.000-10.000-4,7.000-8.000-1,16.000-18.000-9,29.000-25.000-16,28.000-25.000-16,28.000-25.000-14,7.000-10.000-5,-11.000 7.000 10,-14.000 6.000 8,-11.000 7.000 10,-11.000 5.000 7,-5.000 7.000 5,-7.000 6.000 7,-5.000 7.000 5,-4.000 8.000 14,0.000 14.000 21,0.000 11.000 20,0.000 14.000 22,0.000 7.000 4,0.000 3.000-10,0.000 3.000-12,0.000 4.000-11,9.000-4.000-11,19.000-9.000-11,19.000-10.000-10,19.000-8.000-12,4.000-12.000-9,-9.000-12.000-7,-10.000-13.000-8,-8.000-12.000-7,-6.000-12.000-3,1.000-8.000-1,-1.000-10.000 0,1.000-9.000 1,-6.000-10.000 1,-8.000-9.000 4,-10.000-10.000 2,-9.000-8.000 4,-7.000-1.000 2,-3.000 9.000 2,-3.000 10.000 3,-2.000 10.000 1,-5.000 10.000 6,-2.000 13.000 11,-3.000 12.000 11,-3.000 13.000 10,-1.000 13.000 13,4.000 17.000 15,3.000 15.000 14,3.000 16.000 14,-1.000 13.000 0,-2.000 14.000-13,-3.000 11.000-15,-3.000 14.000-14,-6.000 7.000-8,-5.000 3.000-4,-7.000 3.000-3,-5.000 4.000-4,-3.000-1.000-4,4.000-3.000-5,3.000-3.000-3,3.000-2.000-6,-1.000-8.000-5,-2.000-8.000-6,-3.000-10.000-8,-3.000-9.000-6,4.000-24.000-11,13.000-37.000-14,12.000-38.000-13,13.000-37.000-15,10.000-18.000 4,10.000 4.000 20,10.000 3.000 20,9.000 3.000 22,6.000 6.000 12,3.000 9.000 8,3.000 10.000 6,4.000 10.000 7,1.000 8.000 2,0.000 10.000 0,0.000 10.000-1,0.000 9.000-1,-5.000 6.000 0,-9.000 3.000-2,-10.000 3.000-1,-8.000 4.000-1,-9.000-6.000-13,-6.000-11.000-24,-6.000-14.000-23,-6.000-11.000-24,-6.000-9.000-4,-2.000-3.000 17,-3.000-3.000 16,-3.000-2.000 16,-2.000 0.000 12,0.000 7.000 7,0.000 6.000 7,0.000 7.000 8,-2.000 18.000 11,-3.000 31.000 18,-3.000 32.000 17,-2.000 31.000 17,-3.000 20.000 2,1.000 9.000-14,-1.000 10.000-15,1.000 10.000-14,-3.000 4.000-11,-2.000 0.000-7,-3.000 0.000-7,-3.000 0.000-8,-1.000-5.000-4,4.000-9.000-2,3.000-10.000-3,3.000-8.000-1,3.000-12.000-10,3.000-12.000-17,3.000-13.000-17,4.000-12.000-17</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1"/>
    </inkml:context>
    <inkml:brush xml:id="br0">
      <inkml:brushProperty name="width" value="0.0459367074072361" units="cm"/>
      <inkml:brushProperty name="height" value="0.0459367074072361" units="cm"/>
      <inkml:brushProperty name="color" value="#f2395b"/>
      <inkml:brushProperty name="ignorePressure" value="0"/>
    </inkml:brush>
  </inkml:definitions>
  <inkml:trace contextRef="#ctx0" brushRef="#br0">86900.000 10600.000 478,'23.000'-25.000'0,"-3.000"0.000"0,-3.000 0.000 0,-2.000 0.000 0,-9.000 1.000 10,-12.000 4.000 20,-13.000 3.000 20,-12.000 3.000 19,-10.000 12.000 4,-6.000 22.000-13,-6.000 22.000-14,-6.000 23.000-14,-2.000 11.000-7,3.000 4.000-4,3.000 3.000-2,4.000 3.000-3,2.000-2.000-2,4.000-6.000-2,3.000-6.000-1,3.000-6.000-1,7.000-6.000-2,14.000-2.000-1,11.000-3.000-2,14.000-3.000-2,11.000-9.000-2,14.000-11.000-4,11.000-14.000-2,14.000-11.000-3,5.000-6.000-2,1.000 4.000 2,-1.000 3.000 1,1.000 3.000 1,-6.000 3.000-2,-8.000 3.000-2,-10.000 3.000-3,-9.000 4.000-3,-12.000 5.000-1,-11.000 10.000 3,-14.000 10.000 3,-11.000 9.000 2,-15.000 9.000 2,-16.000 9.000 4,-15.000 10.000 4,-15.000 10.000 4,-7.000 0.000 0,3.000-5.000-2,3.000-7.000-2,4.000-5.000-2,5.000-9.000-4,10.000-9.000-8,10.000-10.000-8,9.000-8.000-7,13.000-15.000-5,20.000-19.000-2,18.000-18.000-2,20.000-19.000-2,6.000-10.000-1,-2.000 1.000 0,-3.000-1.000-1,-3.000 1.000 0</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1"/>
    </inkml:context>
    <inkml:brush xml:id="br0">
      <inkml:brushProperty name="width" value="0.0563763454556465" units="cm"/>
      <inkml:brushProperty name="height" value="0.0563763454556465" units="cm"/>
      <inkml:brushProperty name="color" value="#f2395b"/>
      <inkml:brushProperty name="ignorePressure" value="0"/>
    </inkml:brush>
  </inkml:definitions>
  <inkml:trace contextRef="#ctx0" brushRef="#br0">87500.000 11150.000 390,'18.000'-21.000'8,"-11.000"10.000"17,-14.000 10.000 17,-11.000 9.000 16,-11.000 17.000 5,-5.000 25.000-8,-7.000 25.000-6,-5.000 25.000-8,-4.000 12.000-4,0.000 1.000-4,0.000-1.000-3,0.000 1.000-2,3.000-3.000-3,6.000-2.000-2,7.000-3.000-1,6.000-3.000-3,6.000-9.000-2,6.000-11.000-2,7.000-14.000-4,6.000-11.000-3,21.000-25.000-8,39.000-33.000-11,36.000-35.000-13,39.000-34.000-11,14.000-26.000-4,-5.000-15.000 4,-7.000-15.000 6,-5.000-16.000 4,-14.000-5.000 2,-18.000 6.000-2,-19.000 7.000-1,-18.000 6.000-2,-17.000 10.000 3,-11.000 17.000 9,-14.000 15.000 8,-11.000 16.000 8,-11.000 10.000 5,-5.000 7.000 0,-7.000 6.000 1,-5.000 7.000 0,-12.000 4.000 0,-16.000 3.000-2,-15.000 3.000 0,-15.000 4.000-1,-11.000 11.000-6,-2.000 23.000-10,-3.000 22.000-11,-3.000 22.000-10,8.000 5.000-2,23.000-8.000 6,22.000-10.000 6,22.000-9.000 6,10.000-5.000 1,1.000 0.000-6,-1.000 0.000-6,1.000 0.000-5</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2"/>
    </inkml:context>
    <inkml:brush xml:id="br0">
      <inkml:brushProperty name="width" value="0.0487091355025768" units="cm"/>
      <inkml:brushProperty name="height" value="0.0487091355025768" units="cm"/>
      <inkml:brushProperty name="color" value="#f2395b"/>
      <inkml:brushProperty name="ignorePressure" value="0"/>
    </inkml:brush>
  </inkml:definitions>
  <inkml:trace contextRef="#ctx0" brushRef="#br0">87750.000 12200.000 451,'92.000'0.000'68,"-16.000"0.000"-11,-15.000 0.000-10,-15.000 0.000-11,-6.000 1.000-5,7.000 4.000-2,6.000 3.000-2,7.000 3.000 0,-3.000 4.000-4,-8.000 7.000-4,-10.000 6.000-5,-9.000 7.000-5,-10.000 7.000-3,-9.000 9.000 0,-10.000 10.000-1,-8.000 10.000 0,-15.000 4.000-3,-19.000 0.000-2,-18.000 0.000-4,-19.000 0.000-4,-4.000-5.000 0,14.000-9.000-1,11.000-10.000 1,14.000-8.000 1,13.000-6.000-1,16.000 1.000 0,15.000-1.000 1,17.000 1.000-1,10.000-6.000 2,6.000-8.000 5,7.000-10.000 4,6.000-9.000 5,3.000-2.000 3,0.000 6.000 1,0.000 7.000 1,0.000 6.000 2,-5.000 6.000 0,-9.000 6.000 2,-10.000 7.000 0,-8.000 6.000 2,-6.000 9.000-1,1.000 13.000 0,-1.000 12.000-2,1.000 13.000 0,-12.000 10.000-3,-21.000 10.000-6,-22.000 10.000-6,-22.000 9.000-4,-22.000 2.000-3,-22.000-2.000 1,-22.000-3.000 3,-21.000-3.000 0,-6.000-7.000-4,14.000-9.000-11,11.000-10.000-11,14.000-8.000-12,8.000-12.000-10,7.000-12.000-13,6.000-13.000-11,7.000-12.000-12</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8"/>
    </inkml:context>
    <inkml:brush xml:id="br0">
      <inkml:brushProperty name="width" value="0.0355691611766815" units="cm"/>
      <inkml:brushProperty name="height" value="0.0355691611766815" units="cm"/>
      <inkml:brushProperty name="color" value="#f2395b"/>
      <inkml:brushProperty name="ignorePressure" value="0"/>
    </inkml:brush>
  </inkml:definitions>
  <inkml:trace contextRef="#ctx0" brushRef="#br0">69700.000 23800.000 618,'75.000'-44.000'109,"0.000"13.000"-23,0.000 12.000-24,0.000 13.000-23,-2.000 7.000-14,-3.000 4.000-5,-3.000 3.000-3,-2.000 3.000-5,-6.000 9.000-4,-6.000 16.000-5,-6.000 15.000-3,-6.000 17.000-5,-12.000 7.000-1,-15.000 0.000 0,-15.000 0.000 1,-16.000 0.000 2,-15.000 3.000-3,-11.000 6.000-5,-14.000 7.000-6,-11.000 6.000-4,-11.000 1.000-3,-5.000-3.000 1,-7.000-3.000 0,-5.000-2.000 1,-4.000-8.000 2,0.000-8.000 5,0.000-10.000 4,0.000-9.000 5,0.000-7.000 3,0.000-3.000 3,0.000-3.000 1,0.000-2.000 2,7.000-8.000 1,17.000-8.000 0,15.000-10.000 1,16.000-9.000 1,26.000-5.000 2,38.000 0.000 7,37.000 0.000 5,38.000 0.000 7,21.000 0.000 0,7.000 0.000-5,6.000 0.000-4,7.000 0.000-6,0.000 0.000-7,-2.000 0.000-12,-3.000 0.000-10,-3.000 0.000-10,-4.000 0.000-10,-3.000 0.000-4,-3.000 0.000-7,-2.000 0.000-5,-12.000-2.000 1,-19.000-3.000 6,-18.000-3.000 8,-19.000-2.000 6</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09"/>
    </inkml:context>
    <inkml:brush xml:id="br0">
      <inkml:brushProperty name="width" value="0.0387149080634117" units="cm"/>
      <inkml:brushProperty name="height" value="0.0387149080634117" units="cm"/>
      <inkml:brushProperty name="color" value="#f2395b"/>
      <inkml:brushProperty name="ignorePressure" value="0"/>
    </inkml:brush>
  </inkml:definitions>
  <inkml:trace contextRef="#ctx0" brushRef="#br0">72050.000 23850.000 568,'1.000'-47.000'5,"4.000"6.000"12,3.000 7.000 11,3.000 6.000 11,-1.000 9.000 4,-2.000 13.000-5,-3.000 12.000-4,-3.000 13.000-5,-9.000 15.000-3,-11.000 19.000-4,-14.000 19.000-3,-11.000 19.000-3,-12.000 16.000-2,-9.000 17.000 0,-10.000 15.000 0,-8.000 16.000 0,-6.000 5.000-3,1.000-2.000-5,-1.000-3.000-6,1.000-3.000-5,5.000-12.000-6,14.000-18.000-5,11.000-19.000-6,14.000-18.000-6,11.000-34.000-8,14.000-46.000-8,11.000-47.000-9,14.000-47.000-10,11.000-29.000 1,14.000-8.000 12,11.000-10.000 10,14.000-9.000 12,5.000-1.000 8,1.000 10.000 4,-1.000 10.000 6,1.000 9.000 6,-4.000 13.000 4,-6.000 20.000 6,-6.000 18.000 6,-6.000 20.000 5,-6.000 11.000 2,-2.000 7.000-1,-3.000 6.000-2,-3.000 7.000-1,-2.000 10.000 3,0.000 16.000 11,0.000 15.000 10,0.000 17.000 9,-2.000 11.000 3,-3.000 10.000-4,-3.000 10.000-6,-2.000 9.000-4,-3.000 9.000-4,1.000 9.000-5,-1.000 10.000-5,1.000 10.000-4,-1.000 4.000-5,1.000 0.000-3,-1.000 0.000-5,1.000 0.000-3,-3.000-8.000-2,-2.000-16.000-2,-3.000-15.000-1,-3.000-15.000-2,5.000-23.000-1,17.000-28.000-3,15.000-28.000-3,16.000-27.000-3,9.000-30.000 0,3.000-27.000 1,3.000-28.000 3,4.000-28.000 1,4.000-21.000 1,6.000-12.000 3,7.000-13.000 1,6.000-12.000 1,-5.000 6.000 1,-16.000 25.000-1,-15.000 25.000-2,-15.000 25.000 0,-12.000 23.000-3,-6.000 22.000-3,-6.000 22.000-5,-6.000 23.000-4,-9.000 16.000-6,-8.000 13.000-7,-10.000 12.000-7,-9.000 13.000-8,-4.000 6.000 0,4.000 0.000 5,3.000 0.000 7,3.000 0.000 5</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0"/>
    </inkml:context>
    <inkml:brush xml:id="br0">
      <inkml:brushProperty name="width" value="0.0424324683845043" units="cm"/>
      <inkml:brushProperty name="height" value="0.0424324683845043" units="cm"/>
      <inkml:brushProperty name="color" value="#f2395b"/>
      <inkml:brushProperty name="ignorePressure" value="0"/>
    </inkml:brush>
  </inkml:definitions>
  <inkml:trace contextRef="#ctx0" brushRef="#br0">73900.000 24750.000 518,'3.000'-58.000'5,"6.000"-16.000"9,7.000-15.000 11,6.000-15.000 9,1.000-1.000 3,-3.000 16.000-5,-3.000 15.000-2,-2.000 17.000-5,-5.000 8.000-5,-2.000 4.000-4,-3.000 3.000-6,-3.000 3.000-4,-9.000 7.000-3,-11.000 14.000-1,-14.000 11.000 1,-11.000 14.000 0,-11.000 13.000 1,-5.000 16.000-1,-7.000 15.000 0,-5.000 17.000 1,-4.000 11.000 0,0.000 10.000 1,0.000 10.000 1,0.000 9.000 1,3.000 6.000 0,6.000 3.000-1,7.000 3.000-2,6.000 4.000-1,9.000-7.000-1,13.000-16.000 1,12.000-15.000-2,13.000-15.000 1,10.000-17.000-4,10.000-15.000-7,10.000-15.000-6,9.000-16.000-7,6.000-16.000-3,3.000-16.000 3,3.000-15.000 1,4.000-15.000 3,1.000-9.000 2,0.000 1.000 4,0.000-1.000 4,0.000 1.000 4,-4.000 5.000 4,-5.000 14.000 3,-7.000 11.000 3,-5.000 14.000 4,-4.000 13.000 6,0.000 16.000 8,0.000 15.000 8,0.000 17.000 8,0.000 5.000 1,0.000-3.000-7,0.000-3.000-7,0.000-2.000-8,1.000-6.000-5,4.000-6.000-2,3.000-6.000-4,3.000-6.000-2,6.000-9.000-4,9.000-8.000-6,10.000-10.000-5,10.000-9.000-5,5.000-12.000-7,4.000-11.000-8,3.000-14.000-8,3.000-11.000-8,-1.000-12.000-2,-2.000-9.000 3,-3.000-10.000 5,-3.000-8.000 3,-10.000 0.000 5,-16.000 14.000 4,-15.000 11.000 4,-15.000 14.000 5,-11.000 8.000 6,-2.000 7.000 8,-3.000 6.000 7,-3.000 7.000 9,-2.000 13.000 12,0.000 22.000 18,0.000 22.000 16,0.000 23.000 18,0.000 14.000 0,0.000 10.000-15,0.000 10.000-17,0.000 9.000-15,-4.000 7.000-11,-5.000 7.000-5,-7.000 6.000-5,-5.000 7.000-5,-4.000 0.000-3,0.000-2.000 2,0.000-3.000-1,0.000-3.000 1,1.000-10.000-6,4.000-16.000-15,3.000-15.000-13,3.000-15.000-15,7.000-28.000-10,14.000-36.000-6,11.000-39.000-7,14.000-36.000-6,2.000-12.000 4,-6.000 16.000 17,-6.000 15.000 15,-6.000 17.000 16,-2.000 7.000 12,3.000 0.000 9,3.000 0.000 7,4.000 0.000 9,-1.000 4.000 6,-3.000 10.000 4,-3.000 10.000 4,-2.000 9.000 5,-1.000 6.000 1,3.000 3.000-1,3.000 3.000-1,4.000 4.000-1,1.000 2.000-2,0.000 4.000-5,0.000 3.000-4,0.000 3.000-5,1.000-1.000-10,4.000-2.000-15,3.000-3.000-15,3.000-3.000-16</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4"/>
    </inkml:context>
    <inkml:brush xml:id="br0">
      <inkml:brushProperty name="width" value="0.0457678772509098" units="cm"/>
      <inkml:brushProperty name="height" value="0.0457678772509098" units="cm"/>
      <inkml:brushProperty name="color" value="#f2395b"/>
      <inkml:brushProperty name="ignorePressure" value="0"/>
    </inkml:brush>
  </inkml:definitions>
  <inkml:trace contextRef="#ctx0" brushRef="#br0">54600.000 28300.000 480,'-24.000'-24.000'3,"4.000"4.000"4,3.000 3.000 6,3.000 3.000 5,1.000 1.000 5,1.000 1.000 9,-1.000-1.000 7,1.000 1.000 7,1.000 8.000 2,3.000 20.000-5,3.000 18.000-5,4.000 20.000-5,2.000 13.000-3,4.000 9.000-3,3.000 10.000-2,3.000 10.000-2,-1.000 10.000-4,-2.000 13.000-5,-3.000 12.000-5,-3.000 13.000-4,-4.000 6.000-2,-3.000 0.000 2,-3.000 0.000 2,-2.000 0.000 2,-1.000-5.000-11,3.000-9.000-25,3.000-10.000-26,4.000-8.000-25,1.000-17.000-8,0.000-21.000 7,0.000-22.000 9,0.000-22.000 7</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0"/>
    </inkml:context>
    <inkml:brush xml:id="br0">
      <inkml:brushProperty name="width" value="0.0396348312497139" units="cm"/>
      <inkml:brushProperty name="height" value="0.0396348312497139" units="cm"/>
      <inkml:brushProperty name="color" value="#f2395b"/>
      <inkml:brushProperty name="ignorePressure" value="0"/>
    </inkml:brush>
  </inkml:definitions>
  <inkml:trace contextRef="#ctx0" brushRef="#br0">75750.000 23950.000 555,'0.000'-35.000'61,"0.000"32.000"-3,0.000 31.000-3,0.000 32.000-4,0.000 18.000-4,0.000 6.000-5,0.000 7.000-4,0.000 6.000-5,-4.000 7.000-7,-5.000 10.000-7,-7.000 10.000-8,-5.000 9.000-8,-3.000 2.000-3,4.000-2.000-1,3.000-3.000-1,3.000-3.000-1,1.000-12.000-14,1.000-18.000-27,-1.000-19.000-28,1.000-18.000-28</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0"/>
    </inkml:context>
    <inkml:brush xml:id="br0">
      <inkml:brushProperty name="width" value="0.0417220555245876" units="cm"/>
      <inkml:brushProperty name="height" value="0.0417220555245876" units="cm"/>
      <inkml:brushProperty name="color" value="#f2395b"/>
      <inkml:brushProperty name="ignorePressure" value="0"/>
    </inkml:brush>
  </inkml:definitions>
  <inkml:trace contextRef="#ctx0" brushRef="#br0">76800.000 23800.000 527,'-91.000'29.000'123,"19.000"10.000"-25,19.000 10.000-24,19.000 9.000-25,7.000 9.000-15,-3.000 9.000-6,-3.000 10.000-4,-2.000 10.000-6,2.000 2.000-5,9.000-3.000-5,10.000-3.000-5,10.000-2.000-4,4.000-8.000-4,0.000-8.000-2,0.000-10.000-2,0.000-9.000-3,6.000-9.000-1,13.000-5.000-3,12.000-7.000-2,13.000-5.000-2,4.000-8.000-1,-3.000-5.000 2,-3.000-7.000 0,-2.000-5.000 3,-6.000-1.000-2,-6.000 6.000-1,-6.000 7.000-3,-6.000 6.000-2,-10.000 6.000 1,-12.000 6.000 5,-13.000 7.000 5,-12.000 6.000 4,-12.000 4.000 3,-8.000 4.000 0,-10.000 3.000 1,-9.000 3.000 0,-2.000-2.000 1,6.000-6.000 0,7.000-6.000 0,6.000-6.000 0,6.000-9.000 0,6.000-8.000-1,7.000-10.000-1,6.000-9.000-2</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0"/>
    </inkml:context>
    <inkml:brush xml:id="br0">
      <inkml:brushProperty name="width" value="0.0450670160353184" units="cm"/>
      <inkml:brushProperty name="height" value="0.0450670160353184" units="cm"/>
      <inkml:brushProperty name="color" value="#f2395b"/>
      <inkml:brushProperty name="ignorePressure" value="0"/>
    </inkml:brush>
  </inkml:definitions>
  <inkml:trace contextRef="#ctx0" brushRef="#br0">77700.000 24100.000 488,'20.000'-19.000'10,"-9.000"13.000"21,-10.000 12.000 20,-8.000 13.000 21,-9.000 15.000 4,-6.000 19.000-14,-6.000 19.000-12,-6.000 19.000-13,-2.000 10.000-8,3.000 4.000-4,3.000 3.000-4,4.000 3.000-4,2.000-2.000-4,4.000-6.000-4,3.000-6.000-3,3.000-6.000-4,12.000-16.000-3,22.000-25.000-3,22.000-25.000-4,23.000-25.000-4,10.000-25.000-4,0.000-25.000-5,0.000-25.000-7,0.000-25.000-6,-4.000-16.000-1,-5.000-6.000 4,-7.000-6.000 4,-5.000-6.000 4,-11.000 2.000 2,-11.000 14.000 4,-14.000 11.000 3,-11.000 14.000 2,-12.000 10.000 3,-9.000 9.000 3,-10.000 10.000 1,-8.000 10.000 4,-9.000 10.000 0,-6.000 13.000-1,-6.000 12.000 1,-6.000 13.000-2,-2.000 10.000 2,3.000 10.000-1,3.000 10.000 2,4.000 9.000 0,2.000 6.000-3,4.000 3.000-11,3.000 3.000-9,3.000 4.000-9,4.000-3.000-4,7.000-5.000 2,6.000-7.000 1,7.000-5.000 3</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1"/>
    </inkml:context>
    <inkml:brush xml:id="br0">
      <inkml:brushProperty name="width" value="0.0372324511408806" units="cm"/>
      <inkml:brushProperty name="height" value="0.0372324511408806" units="cm"/>
      <inkml:brushProperty name="color" value="#f2395b"/>
      <inkml:brushProperty name="ignorePressure" value="0"/>
    </inkml:brush>
  </inkml:definitions>
  <inkml:trace contextRef="#ctx0" brushRef="#br0">78250.000 24450.000 590,'45.000'-2.000'1,"-9.000"-3.000"3,-10.000-3.000 1,-8.000-2.000 2,-3.000-3.000 2,7.000 1.000 0,6.000-1.000 0,7.000 1.000 1,0.000 1.000 5,-2.000 3.000 10,-3.000 3.000 10,-3.000 4.000 11,-4.000 5.000 1,-3.000 10.000-5,-3.000 10.000-5,-2.000 9.000-6,-11.000 15.000-5,-15.000 22.000-5,-15.000 22.000-6,-16.000 23.000-6,-8.000 8.000-4,0.000-3.000-4,0.000-3.000-3,0.000-2.000-4,1.000-8.000-1,4.000-8.000 2,3.000-10.000 1,3.000-9.000 2,6.000-10.000-2,9.000-9.000-5,10.000-10.000-5,10.000-8.000-5,8.000-11.000-1,10.000-8.000 3,10.000-10.000 4,9.000-9.000 3,7.000-5.000 4,7.000 0.000 2,6.000 0.000 3,7.000 0.000 3,2.000 1.000 2,1.000 4.000 1,-1.000 3.000 3,1.000 3.000 2,-6.000 4.000 0,-8.000 7.000-1,-10.000 6.000 0,-9.000 7.000-1,-12.000 10.000-1,-11.000 16.000 0,-14.000 15.000 0,-11.000 17.000-2,-14.000 10.000-1,-11.000 6.000-2,-14.000 7.000-4,-11.000 6.000-3,-11.000 3.000-1,-5.000 0.000 0,-7.000 0.000 2,-5.000 0.000-1,-4.000-4.000-5,0.000-5.000-14,0.000-7.000-12,0.000-5.000-12,9.000-15.000-7,19.000-22.000 2,19.000-22.000 1,19.000-21.000 2</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2"/>
    </inkml:context>
    <inkml:brush xml:id="br0">
      <inkml:brushProperty name="width" value="0.0363609604537487" units="cm"/>
      <inkml:brushProperty name="height" value="0.0363609604537487" units="cm"/>
      <inkml:brushProperty name="color" value="#f2395b"/>
      <inkml:brushProperty name="ignorePressure" value="0"/>
    </inkml:brush>
  </inkml:definitions>
  <inkml:trace contextRef="#ctx0" brushRef="#br0">73100.000 18700.000 605,'-41.000'-2.000'3,"19.000"-3.000"7,19.000-3.000 8,19.000-2.000 6,23.000-8.000 5,28.000-8.000 3,28.000-10.000 2,29.000-9.000 2,16.000-4.000-3,7.000 4.000-11,6.000 3.000-11,7.000 3.000-9,-9.000 4.000-7,-21.000 7.000-3,-22.000 6.000-2,-22.000 7.000-3,-18.000 4.000-3,-11.000 3.000-4,-14.000 3.000-4,-11.000 4.000-5,-14.000 1.000-1,-11.000 0.000-1,-14.000 0.000 1,-11.000 0.000 0,-14.000-2.000 2,-11.000-3.000 4,-14.000-3.000 3,-11.000-2.000 5,-7.000-8.000 2,0.000-8.000 2,0.000-10.000 2,0.000-9.000 2,4.000-7.000 2,10.000-3.000 3,10.000-3.000 3,9.000-2.000 2,6.000 2.000 5,3.000 9.000 6,3.000 10.000 5,4.000 10.000 5,7.000 13.000 7,13.000 19.000 9,12.000 19.000 8,13.000 19.000 8,7.000 12.000 0,4.000 6.000-6,3.000 7.000-7,3.000 6.000-8,-2.000 6.000-6,-6.000 6.000-4,-6.000 7.000-4,-6.000 6.000-5,-4.000 4.000-4,1.000 4.000-3,-1.000 3.000-2,1.000 3.000-4,-9.000 1.000-2,-15.000 1.000-1,-15.000-1.000-2,-16.000 1.000-3,-10.000-6.000-2,-3.000-8.000-3,-3.000-10.000-4,-2.000-9.000-4,0.000-13.000-2,7.000-16.000-1,6.000-15.000 0,7.000-15.000-1,0.000-20.000 0,-2.000-21.000 2,-3.000-22.000 1,-3.000-22.000 1,4.000-13.000 1,13.000-3.000 1,12.000-3.000 0,13.000-2.000 2,13.000-1.000 2,17.000 3.000 7,15.000 3.000 6,16.000 4.000 6,9.000 7.000 3,3.000 13.000 0,3.000 12.000 0,4.000 13.000 0,-3.000 10.000 0,-5.000 10.000 1,-7.000 10.000-1,-5.000 9.000 1,-9.000 7.000-1,-9.000 7.000-3,-10.000 6.000-2,-8.000 7.000-3,-9.000 5.000-3,-6.000 7.000-3,-6.000 6.000-3,-6.000 7.000-3,-10.000 2.000-3,-12.000 1.000-5,-13.000-1.000-3,-12.000 1.000-5,-9.000-3.000-2,-2.000-2.000 1,-3.000-3.000 0,-3.000-3.000 0,-6.000-7.000 3,-5.000-9.000 4,-7.000-10.000 5,-5.000-8.000 5,-6.000-8.000 3,-3.000-2.000 1,-3.000-3.000 3,-2.000-3.000 1,0.000-2.000 4,7.000 0.000 3,6.000 0.000 4,7.000 0.000 5,8.000 0.000 3,14.000 0.000 2,11.000 0.000 2,14.000 0.000 3,16.000 6.000 5,22.000 13.000 11,22.000 12.000 8,23.000 13.000 11,24.000 7.000-1,28.000 4.000-9,28.000 3.000-11,29.000 3.000-9,19.000-1.000-10,14.000-2.000-8,11.000-3.000-8,14.000-3.000-9,13.000-9.000-7,16.000-11.000-4,15.000-14.000-6,17.000-11.000-5,-20.000-7.000 1,-53.000 0.000 4,-53.000 0.000 6,-52.000 0.000 5,-30.000-4.000-3,-2.000-5.000-12,-3.000-7.000-12,-3.000-5.000-11</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3"/>
    </inkml:context>
    <inkml:brush xml:id="br0">
      <inkml:brushProperty name="width" value="0.0328691378235817" units="cm"/>
      <inkml:brushProperty name="height" value="0.0328691378235817" units="cm"/>
      <inkml:brushProperty name="color" value="#f2395b"/>
      <inkml:brushProperty name="ignorePressure" value="0"/>
    </inkml:brush>
  </inkml:definitions>
  <inkml:trace contextRef="#ctx0" brushRef="#br0">75100.000 17650.000 669,'-19.000'-27.000'5,"13.000"-3.000"9,12.000-3.000 11,13.000-2.000 9,7.000-1.000 4,4.000 3.000 1,3.000 3.000-1,3.000 4.000-1,-4.000 11.000-3,-8.000 23.000-7,-10.000 22.000-6,-9.000 22.000-8,-9.000 10.000-7,-5.000 1.000-12,-7.000-1.000-9,-5.000 1.000-11,-4.000-4.000-6,0.000-6.000 1,0.000-6.000 0,0.000-6.000 0,0.000-4.000 1,0.000 1.000 2,0.000-1.000 3,0.000 1.000 2,3.000-3.000 5,6.000-2.000 8,7.000-3.000 8,6.000-3.000 8,-1.000-2.000 4,-5.000 0.000 1,-7.000 0.000 0,-5.000 0.000 1,0.000-7.000-5,10.000-11.000-10,10.000-14.000-11,9.000-11.000-9</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4"/>
    </inkml:context>
    <inkml:brush xml:id="br0">
      <inkml:brushProperty name="width" value="0.0374438390135765" units="cm"/>
      <inkml:brushProperty name="height" value="0.0374438390135765" units="cm"/>
      <inkml:brushProperty name="color" value="#f2395b"/>
      <inkml:brushProperty name="ignorePressure" value="0"/>
    </inkml:brush>
  </inkml:definitions>
  <inkml:trace contextRef="#ctx0" brushRef="#br0">75400.000 17450.000 587,'-47.000'6.000'-36,"6.000"13.000"23,7.000 12.000 23,6.000 13.000 24,-1.000 12.000 9,-5.000 13.000-4,-7.000 12.000-4,-5.000 13.000-4,-4.000 6.000-5,0.000 0.000-5,0.000 0.000-5,0.000 0.000-5,4.000-7.000-5,10.000-11.000-4,10.000-14.000-4,9.000-11.000-4,13.000-20.000-6,20.000-24.000-5,18.000-26.000-6,20.000-24.000-7,17.000-20.000 0,20.000-11.000 2,18.000-14.000 4,20.000-11.000 3,-1.000 0.000 2,-19.000 17.000 1,-18.000 15.000 2,-19.000 16.000 1,-24.000 20.000 5,-28.000 25.000 11,-28.000 25.000 10,-27.000 25.000 11,-17.000 14.000 3,-3.000 3.000-5,-3.000 3.000-3,-2.000 4.000-5,-6.000 1.000-2,-6.000 0.000-3,-6.000 0.000-1,-6.000 0.000-2,4.000-5.000-1,16.000-9.000-1,15.000-10.000 0,17.000-8.000-1,13.000-11.000-1,13.000-8.000-2,12.000-10.000-3,13.000-9.000-1,6.000-5.000 0,0.000 0.000 3,0.000 0.000 3,0.000 0.000 4,-4.000 4.000 2,-5.000 10.000 1,-7.000 10.000 2,-5.000 9.000 1,-6.000 13.000 2,-3.000 20.000 3,-3.000 18.000 2,-2.000 20.000 3,-5.000 10.000 0,-2.000 3.000-2,-3.000 3.000-3,-3.000 4.000-1,-1.000-6.000-2,4.000-11.000-1,3.000-14.000 0,3.000-11.000-2,4.000-14.000 0,7.000-11.000 0,6.000-14.000-1,7.000-11.000 0,4.000-12.000-2,3.000-9.000-3,3.000-10.000-5,4.000-8.000-2,7.000-17.000-4,13.000-21.000-3,12.000-22.000-1,13.000-22.000-4,7.000-24.000-1,4.000-24.000-2,3.000-26.000-2,3.000-24.000-2,-1.000-15.000-1,-2.000-3.000 1,-3.000-3.000 0,-3.000-2.000 0,-7.000 5.000 2,-9.000 16.000 2,-10.000 15.000 3,-8.000 17.000 3,-8.000 14.000 5,-2.000 17.000 6,-3.000 15.000 7,-3.000 16.000 6,-9.000 29.000 10,-11.000 44.000 10,-14.000 44.000 12,-11.000 44.000 10,-4.000 16.000 1,6.000-8.000-12,7.000-10.000-11,6.000-9.000-10,7.000-7.000-8,10.000-3.000-3,10.000-3.000-3,9.000-2.000-3,6.000-5.000-2,3.000-2.000-3,3.000-3.000-3,4.000-3.000-2,-3.000-2.000-2,-5.000 0.000-1,-7.000 0.000-3,-5.000 0.000-1,-4.000 0.000-1,0.000 0.000 1,0.000 0.000 1,0.000 0.000 0,-7.000 6.000 1,-11.000 13.000 1,-14.000 12.000 2,-11.000 13.000 0,-11.000 7.000 2,-5.000 4.000 2,-7.000 3.000 2,-5.000 3.000 3,-6.000-4.000-1,-3.000-8.000-3,-3.000-10.000-4,-2.000-9.000-3,2.000-10.000-3,9.000-9.000-1,10.000-10.000-2,10.000-8.000-1,5.000-14.000-2,4.000-15.000-2,3.000-15.000-1,3.000-16.000-2,9.000-15.000 0,16.000-11.000 3,15.000-14.000 2,17.000-11.000 3,8.000-1.000 4,4.000 13.000 4,3.000 12.000 6,3.000 13.000 5,-4.000 9.000 1,-8.000 6.000-1,-10.000 7.000-1,-9.000 6.000-2,-7.000 9.000 2,-3.000 13.000 4,-3.000 12.000 4,-2.000 13.000 5,-9.000 13.000 2,-12.000 17.000 2,-13.000 15.000 1,-12.000 16.000 2,-10.000 7.000-2,-6.000 1.000-5,-6.000-1.000-4,-6.000 1.000-6,-1.000-6.000-4,7.000-8.000-2,6.000-10.000-2,7.000-9.000-3,0.000-10.000-1,-2.000-9.000 1,-3.000-10.000 1,-3.000-8.000 0,2.000-11.000-2,10.000-8.000-5,10.000-10.000-4,9.000-9.000-4,6.000-12.000-2,3.000-11.000 2,3.000-14.000 3,4.000-11.000 1,2.000-4.000 6,4.000 6.000 5,3.000 7.000 6,3.000 6.000 7,-1.000 6.000 3,-2.000 6.000 2,-3.000 7.000 1,-3.000 6.000 1,-2.000 9.000 3,0.000 13.000 2,0.000 12.000 4,0.000 13.000 2,0.000 13.000 2,0.000 17.000 1,0.000 15.000 2,0.000 16.000 0,-2.000 9.000-1,-3.000 3.000-3,-3.000 3.000-4,-2.000 4.000-3,-1.000-3.000-2,3.000-5.000-1,3.000-7.000 0,4.000-5.000-2,7.000-8.000-2,13.000-5.000-4,12.000-7.000-4,13.000-5.000-3,10.000-9.000-9,10.000-9.000-9,10.000-10.000-11,9.000-8.000-10,7.000-17.000-5,7.000-21.000-3,6.000-22.000-1,7.000-22.000-1,-9.000-4.000 2,-21.000 17.000 7,-22.000 15.000 6,-22.000 16.000 8,-11.000 4.000 2,0.000-6.000 1,0.000-6.000 0,0.000-6.000-1</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5"/>
    </inkml:context>
    <inkml:brush xml:id="br0">
      <inkml:brushProperty name="width" value="0.0321979634463787" units="cm"/>
      <inkml:brushProperty name="height" value="0.0321979634463787" units="cm"/>
      <inkml:brushProperty name="color" value="#f2395b"/>
      <inkml:brushProperty name="ignorePressure" value="0"/>
    </inkml:brush>
  </inkml:definitions>
  <inkml:trace contextRef="#ctx0" brushRef="#br0">77450.000 17850.000 683,'1.000'-69.000'0,"4.000"13.000"1,3.000 12.000 1,3.000 13.000 0,4.000 6.000 7,7.000 0.000 10,6.000 0.000 11,7.000 0.000 11,2.000 4.000 2,1.000 10.000-4,-1.000 10.000-4,1.000 9.000-6,-3.000 10.000-5,-2.000 14.000-5,-3.000 11.000-6,-3.000 14.000-4,-9.000 10.000-7,-11.000 9.000-8,-14.000 10.000-6,-11.000 10.000-8,-14.000 4.000-5,-11.000 0.000-4,-14.000 0.000-4,-11.000 0.000-4,-9.000-2.000-2,-3.000-3.000 0,-3.000-3.000 1,-2.000-2.000 1,-3.000-9.000 2,1.000-12.000 5,-1.000-13.000 4,1.000-12.000 5,5.000-12.000 7,14.000-8.000 5,11.000-10.000 7,14.000-9.000 7,21.000-10.000 11,31.000-9.000 14,32.000-10.000 15,31.000-8.000 14,18.000-8.000 3,7.000-2.000-9,6.000-3.000-11,7.000-3.000-9,-3.000-1.000-12,-8.000 4.000-15,-10.000 3.000-14,-9.000 3.000-14,-10.000 4.000-11,-9.000 7.000-4,-10.000 6.000-5,-8.000 7.000-5,-9.000 0.000 1,-6.000-2.000 6,-6.000-3.000 8,-6.000-3.000 5</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5"/>
    </inkml:context>
    <inkml:brush xml:id="br0">
      <inkml:brushProperty name="width" value="0.0323035307228565" units="cm"/>
      <inkml:brushProperty name="height" value="0.0323035307228565" units="cm"/>
      <inkml:brushProperty name="color" value="#f2395b"/>
      <inkml:brushProperty name="ignorePressure" value="0"/>
    </inkml:brush>
  </inkml:definitions>
  <inkml:trace contextRef="#ctx0" brushRef="#br0">77850.000 18300.000 681,'-69.000'-46.000'-48,"13.000"10.000"22,12.000 10.000 20,13.000 9.000 21,6.000 6.000 13,0.000 3.000 2,0.000 3.000 4,0.000 4.000 2,3.000 10.000 2,6.000 19.000-4,7.000 19.000-3,6.000 19.000-3,3.000 18.000-1,0.000 19.000-2,0.000 19.000-1,0.000 19.000-2,1.000 19.000-4,4.000 23.000-10,3.000 22.000-7,3.000 22.000-10,1.000 8.000-7,1.000-2.000-6,-1.000-3.000-7,1.000-3.000-5,-3.000-20.000-3,-2.000-33.000 2,-3.000-35.000 2,-3.000-34.000 2,-1.000-23.000 0,4.000-8.000-1,3.000-10.000-2,3.000-9.000-1</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5"/>
    </inkml:context>
    <inkml:brush xml:id="br0">
      <inkml:brushProperty name="width" value="0.0294012650847435" units="cm"/>
      <inkml:brushProperty name="height" value="0.0294012650847435" units="cm"/>
      <inkml:brushProperty name="color" value="#f2395b"/>
      <inkml:brushProperty name="ignorePressure" value="0"/>
    </inkml:brush>
  </inkml:definitions>
  <inkml:trace contextRef="#ctx0" brushRef="#br0">77850.000 18800.000 748,'-52.000'9.000'4,"-3.000"19.000"7,-3.000 19.000 8,-2.000 19.000 8,3.000 2.000 1,14.000-11.000-4,11.000-14.000-5,14.000-11.000-4,-1.000 2.000-2,-12.000 19.000 1,-13.000 19.000 0,-12.000 19.000 0,-5.000 5.000 0,3.000-5.000-2,3.000-7.000-2,4.000-5.000-2,11.000-19.000-3,23.000-27.000-4,22.000-28.000-5,22.000-28.000-3,23.000-23.000-7,25.000-15.000-7,25.000-15.000-9,25.000-16.000-7,10.000-4.000-4,-2.000 10.000 0,-3.000 10.000 0,-3.000 9.000-1,-9.000 10.000 4,-11.000 14.000 7,-14.000 11.000 6,-11.000 14.000 7,-15.000 13.000 10,-16.000 16.000 12,-15.000 15.000 12,-15.000 17.000 12,-12.000 10.000 7,-6.000 6.000 3,-6.000 7.000 1,-6.000 6.000 2,-4.000-1.000-7,1.000-5.000-14,-1.000-7.000-15,1.000-5.000-15</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5"/>
    </inkml:context>
    <inkml:brush xml:id="br0">
      <inkml:brushProperty name="width" value="0.0504320599138737" units="cm"/>
      <inkml:brushProperty name="height" value="0.0504320599138737" units="cm"/>
      <inkml:brushProperty name="color" value="#f2395b"/>
      <inkml:brushProperty name="ignorePressure" value="0"/>
    </inkml:brush>
  </inkml:definitions>
  <inkml:trace contextRef="#ctx0" brushRef="#br0">56250.000 28650.000 436,'-46.000'-24.000'0,"10.000"4.000"0,10.000 3.000 0,9.000 3.000 0,2.000 3.000 6,-2.000 3.000 14,-3.000 3.000 14,-3.000 4.000 12,-2.000 5.000 3,0.000 10.000-6,0.000 10.000-8,0.000 9.000-8,-2.000 9.000-5,-3.000 9.000-4,-3.000 10.000-4,-2.000 10.000-4,-1.000 2.000-3,3.000-3.000-2,3.000-3.000-4,4.000-2.000-2,4.000-8.000-2,6.000-8.000-1,7.000-10.000-2,6.000-9.000-2,10.000-12.000-1,17.000-11.000-5,15.000-14.000-2,16.000-11.000-5,12.000-12.000 0,9.000-9.000 2,10.000-10.000 1,10.000-8.000 2,-3.000-3.000 1,-11.000 7.000-1,-14.000 6.000 0,-11.000 7.000 0,-11.000 7.000 2,-5.000 9.000 4,-7.000 10.000 4,-5.000 10.000 4,-8.000 10.000 4,-5.000 13.000 6,-7.000 12.000 5,-5.000 13.000 6,-6.000 6.000 4,-3.000 0.000 2,-3.000 0.000 4,-2.000 0.000 2,-3.000-4.000 0,1.000-5.000-5,-1.000-7.000-5,1.000-5.000-5,4.000-8.000-5,9.000-5.000-6,10.000-7.000-5,10.000-5.000-5,10.000-9.000-3,13.000-9.000-2,12.000-10.000 0,13.000-8.000-2,4.000-6.000-2,-3.000 1.000-7,-3.000-1.000-5,-2.000 1.000-6,-8.000-1.000-1,-8.000 1.000 3,-10.000-1.000 3,-9.000 1.000 3,-9.000 1.000 3,-5.000 3.000 3,-7.000 3.000 1,-5.000 4.000 3,-9.000 1.000 4,-9.000 0.000 9,-10.000 0.000 9,-8.000 0.000 7,-4.000 3.000 6,3.000 6.000 3,3.000 7.000 1,4.000 6.000 3,4.000 6.000 3,6.000 6.000 1,7.000 7.000 3,6.000 6.000 2,3.000 6.000-2,0.000 6.000-5,0.000 7.000-6,0.000 6.000-6,0.000 10.000-3,0.000 17.000-1,0.000 15.000-1,0.000 16.000-1,-4.000 7.000-1,-5.000 1.000-2,-7.000-1.000-1,-5.000 1.000-2,-4.000-3.000-1,0.000-2.000-2,0.000-3.000-2,0.000-3.000-2,0.000-6.000-2,0.000-5.000-2,0.000-7.000-2,0.000-5.000-2,0.000-9.000 0,0.000-9.000 2,0.000-10.000 0,0.000-8.000 2,-2.000-11.000-3,-3.000-8.000-5,-3.000-10.000-7,-2.000-9.000-5,-3.000-7.000-2,1.000-3.000 4,-1.000-3.000 2,1.000-2.000 4,4.000-11.000 3,9.000-15.000 3,10.000-15.000 4,10.000-16.000 3,10.000-13.000 3,13.000-9.000-1,12.000-10.000 2,13.000-8.000-1,10.000-3.000 0,10.000 7.000-1,10.000 6.000-3,9.000 7.000-1,2.000 7.000-3,-2.000 9.000-4,-3.000 10.000-4,-3.000 10.000-4,-4.000 7.000-3,-3.000 6.000-2,-3.000 7.000-2,-2.000 6.000-1,-6.000 4.000 0,-6.000 4.000 5,-6.000 3.000 4,-6.000 3.000 5,-4.000 1.000 3,1.000 1.000 1,-1.000-1.000 1,1.000 1.000 2,-4.000-1.000 2,-6.000 1.000 0,-6.000-1.000 3,-6.000 1.000 0,-4.000-1.000 4,1.000 1.000 5,-1.000-1.000 5,1.000 1.000 5,-3.000-1.000 4,-2.000 1.000 4,-3.000-1.000 4,-3.000 1.000 4,-6.000 8.000 6,-5.000 20.000 8,-7.000 18.000 10,-5.000 20.000 8,-4.000 6.000 0,0.000-2.000-10,0.000-3.000-10,0.000-3.000-10,3.000-2.000-7,6.000 0.000-3,7.000 0.000-4,6.000 0.000-3,4.000-2.000-3,4.000-3.000-3,3.000-3.000-3,3.000-2.000-3,4.000-8.000-3,7.000-8.000-4,6.000-10.000-4,7.000-9.000-3,5.000-9.000-4,7.000-5.000-5,6.000-7.000-3,7.000-5.000-5,2.000-11.000-2,1.000-11.000 1,-1.000-14.000 0,1.000-11.000 0,-7.000-6.000 1,-12.000 4.000 1,-13.000 3.000 0,-12.000 3.000 2,-10.000 1.000 2,-6.000 1.000 6,-6.000-1.000 5,-6.000 1.000 5,-7.000 5.000 2,-6.000 14.000 1,-6.000 11.000-1,-6.000 14.000 1,-7.000 8.000-2,-6.000 7.000-2,-6.000 6.000-2,-6.000 7.000-3,1.000 4.000-2,9.000 3.000-3,10.000 3.000-3,10.000 4.000-3,5.000 1.000-3,4.000 0.000-2,3.000 0.000-1,3.000 0.000-3</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7"/>
    </inkml:context>
    <inkml:brush xml:id="br0">
      <inkml:brushProperty name="width" value="0.0336084216833115" units="cm"/>
      <inkml:brushProperty name="height" value="0.0336084216833115" units="cm"/>
      <inkml:brushProperty name="color" value="#f2395b"/>
      <inkml:brushProperty name="ignorePressure" value="0"/>
    </inkml:brush>
  </inkml:definitions>
  <inkml:trace contextRef="#ctx0" brushRef="#br0">81650.000 23700.000 654,'150.000'-2.000'107,"0.000"-3.000"-26,0.000-3.000-23,0.000-2.000-26,1.000-1.000-14,4.000 3.000-2,3.000 3.000-4,3.000 4.000-3,1.000 2.000-3,1.000 4.000-2,-1.000 3.000-2,1.000 3.000-2,1.000-1.000-1,3.000-2.000 0,3.000-3.000 0,4.000-3.000-1,1.000-2.000-3,0.000 0.000-9,0.000 0.000-7,0.000 0.000-8,-5.000 0.000-3,-9.000 0.000 0,-10.000 0.000 1,-8.000 0.000 1,-14.000 0.000 1,-15.000 0.000 0,-15.000 0.000 0,-16.000 0.000 1,-12.000 0.000 1,-5.000 0.000 1,-7.000 0.000 1,-5.000 0.000 2,-8.000 1.000 2,-5.000 4.000 3,-7.000 3.000 5,-5.000 3.000 2</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7"/>
    </inkml:context>
    <inkml:brush xml:id="br0">
      <inkml:brushProperty name="width" value="0.0304966308176517" units="cm"/>
      <inkml:brushProperty name="height" value="0.0304966308176517" units="cm"/>
      <inkml:brushProperty name="color" value="#f2395b"/>
      <inkml:brushProperty name="ignorePressure" value="0"/>
    </inkml:brush>
  </inkml:definitions>
  <inkml:trace contextRef="#ctx0" brushRef="#br0">81500.000 24550.000 721,'-43.000'-47.000'3,"17.000"6.000"5,15.000 7.000 7,16.000 6.000 5,21.000 3.000 4,29.000 0.000 4,28.000 0.000 2,28.000 0.000 4,21.000 3.000-1,17.000 6.000-6,15.000 7.000-5,16.000 6.000-6,10.000 4.000-5,7.000 4.000-5,6.000 3.000-4,7.000 3.000-6,0.000 1.000-3,-2.000 1.000-6,-3.000-1.000-5,-3.000 1.000-5,-1.000-3.000-3,4.000-2.000-4,3.000-3.000-3,3.000-3.000-2,-16.000-2.000-1,-34.000 0.000 2,-35.000 0.000 4,-33.000 0.000 2,-22.000-2.000 2,-5.000-3.000 3,-7.000-3.000 3,-5.000-2.000 2</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8"/>
    </inkml:context>
    <inkml:brush xml:id="br0">
      <inkml:brushProperty name="width" value="0.0320804268121719" units="cm"/>
      <inkml:brushProperty name="height" value="0.0320804268121719" units="cm"/>
      <inkml:brushProperty name="color" value="#f2395b"/>
      <inkml:brushProperty name="ignorePressure" value="0"/>
    </inkml:brush>
  </inkml:definitions>
  <inkml:trace contextRef="#ctx0" brushRef="#br0">83400.000 21250.000 685,'-8.000'-41.000'5,"-16.000"19.000"8,-15.000 19.000 8,-15.000 19.000 9,-7.000 13.000 1,3.000 10.000-9,3.000 10.000-9,4.000 9.000-7,1.000 4.000-4,0.000 1.000 1,0.000-1.000 3,0.000 1.000 2,4.000-6.000-4,10.000-8.000-7,10.000-10.000-8,9.000-9.000-8,13.000-9.000-3,20.000-5.000 1,18.000-7.000 2,20.000-5.000 2,5.000 2.000 3,-6.000 13.000 6,-6.000 12.000 6,-6.000 13.000 5,-9.000 13.000 5,-8.000 17.000 3,-10.000 15.000 3,-9.000 16.000 3,-9.000 10.000 3,-5.000 7.000 2,-7.000 6.000 2,-5.000 7.000 3,-4.000-4.000-1,0.000-12.000-1,0.000-13.000-2,0.000-12.000-3,1.000-12.000-2,4.000-8.000-4,3.000-10.000-5,3.000-9.000-4,9.000-16.000-8,16.000-22.000-14,15.000-22.000-15,17.000-21.000-12,3.000-12.000-8,-5.000 1.000 2,-7.000-1.000 2,-5.000 1.000 0,-6.000 1.000 5,-3.000 3.000 7,-3.000 3.000 7,-2.000 4.000 7</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8"/>
    </inkml:context>
    <inkml:brush xml:id="br0">
      <inkml:brushProperty name="width" value="0.0360834002494812" units="cm"/>
      <inkml:brushProperty name="height" value="0.0360834002494812" units="cm"/>
      <inkml:brushProperty name="color" value="#f2395b"/>
      <inkml:brushProperty name="ignorePressure" value="0"/>
    </inkml:brush>
  </inkml:definitions>
  <inkml:trace contextRef="#ctx0" brushRef="#br0">83300.000 22050.000 609,'26.000'-49.000'3,"4.000"4.000"6,3.000 3.000 6,3.000 3.000 5,6.000 3.000 4,9.000 3.000 1,10.000 3.000 1,10.000 4.000 2,0.000 4.000-2,-5.000 6.000-2,-7.000 7.000-3,-5.000 6.000-2,-4.000 3.000-9,0.000 0.000-13,0.000 0.000-14,0.000 0.000-13,-4.000 0.000-8,-5.000 0.000-1,-7.000 0.000 0,-5.000 0.000-1,-8.000-4.000 1,-5.000-5.000 6,-7.000-7.000 4,-5.000-5.000 5,-6.000-6.000 4,-3.000-3.000 4,-3.000-3.000 5,-2.000-2.000 5,-5.000-1.000 5,-2.000 3.000 8,-3.000 3.000 8,-3.000 4.000 7,-4.000 4.000 4,-3.000 6.000 3,-3.000 7.000 0,-2.000 6.000 2,-5.000 12.000 3,-2.000 19.000 2,-3.000 19.000 3,-3.000 19.000 2,-1.000 12.000-1,4.000 6.000-5,3.000 7.000-7,3.000 6.000-4,4.000 1.000-4,7.000-3.000-1,6.000-3.000-1,7.000-2.000-1,5.000-8.000-5,7.000-8.000-8,6.000-10.000-10,7.000-9.000-8,8.000-10.000-4,14.000-9.000-1,11.000-10.000 1,14.000-8.000-1,3.000-9.000 0,-2.000-6.000 0,-3.000-6.000-1,-3.000-6.000 0,-6.000-2.000-2,-5.000 3.000-1,-7.000 3.000-3,-5.000 4.000-1,-8.000 5.000 1,-5.000 10.000 3,-7.000 10.000 4,-5.000 9.000 4,-12.000 7.000 5,-16.000 7.000 8,-15.000 6.000 7,-15.000 7.000 8,-7.000-1.000 3,3.000-6.000 0,3.000-6.000 1,4.000-6.000 0,4.000-7.000-2,6.000-6.000-3,7.000-6.000-3,6.000-6.000-3,15.000-12.000-7,26.000-15.000-10,24.000-15.000-9,26.000-16.000-10,5.000-8.000-4,-11.000 0.000 2,-14.000 0.000 1,-11.000 0.000 1,-9.000 1.000 4,-3.000 4.000 4,-3.000 3.000 4,-2.000 3.000 5</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19"/>
    </inkml:context>
    <inkml:brush xml:id="br0">
      <inkml:brushProperty name="width" value="0.0351166799664497" units="cm"/>
      <inkml:brushProperty name="height" value="0.0351166799664497" units="cm"/>
      <inkml:brushProperty name="color" value="#f2395b"/>
      <inkml:brushProperty name="ignorePressure" value="0"/>
    </inkml:brush>
  </inkml:definitions>
  <inkml:trace contextRef="#ctx0" brushRef="#br0">84550.000 21350.000 626,'90.000'-91.000'0,"-18.000"19.000"0,-19.000 19.000 0,-18.000 19.000 0,-6.000 9.000 4,10.000 0.000 7,10.000 0.000 8,9.000 0.000 7,-1.000 3.000 4,-8.000 6.000 0,-10.000 7.000-1,-9.000 6.000 1,-5.000 6.000-2,0.000 6.000-1,0.000 7.000-1,0.000 6.000-2,-4.000 7.000-1,-5.000 10.000-4,-7.000 10.000-1,-5.000 9.000-3,-6.000 4.000-5,-3.000 1.000-5,-3.000-1.000-7,-2.000 1.000-6,2.000-7.000-11,9.000-12.000-14,10.000-13.000-15,10.000-12.000-14,7.000-15.000-2,6.000-15.000 8,7.000-15.000 10,6.000-16.000 9,1.000-5.000 8,-3.000 6.000 6,-3.000 7.000 8,-2.000 6.000 7,-14.000 15.000 7,-21.000 26.000 9,-22.000 24.000 7,-22.000 26.000 9,-18.000 16.000 3,-11.000 10.000-3,-14.000 10.000-3,-11.000 9.000-2,-4.000 1.000-2,6.000-6.000 1,7.000-6.000 0,6.000-6.000 0,7.000-10.000-6,10.000-12.000-13,10.000-13.000-13,9.000-12.000-13,6.000-9.000-4,3.000-2.000 7,3.000-3.000 7,4.000-3.000 6,1.000 5.000 8,0.000 17.000 9,0.000 15.000 9,0.000 16.000 9,3.000-1.000 5,6.000-15.000-1,7.000-15.000 1,6.000-16.000 0,7.000-13.000-4,10.000-9.000-6,10.000-10.000-7,9.000-8.000-7,12.000-12.000-7,16.000-12.000-6,15.000-13.000-6,17.000-12.000-8,5.000-5.000-1,-3.000 3.000 3,-3.000 3.000 4,-2.000 4.000 2,-9.000 7.000 1,-12.000 13.000-3,-13.000 12.000-2,-12.000 13.000-2,-12.000 13.000-2,-8.000 17.000 1,-10.000 15.000 1,-9.000 16.000 0,-9.000 7.000 9,-5.000 1.000 17,-7.000-1.000 17,-5.000 1.000 17,-4.000-6.000 6,0.000-8.000-6,0.000-10.000-6,0.000-9.000-6,6.000-7.000-5,13.000-3.000-6,12.000-3.000-5,13.000-2.000-4,10.000-11.000-8,10.000-15.000-7,10.000-15.000-8,9.000-16.000-7,6.000-10.000-6,3.000-3.000-1,3.000-3.000-1,4.000-2.000-1,-4.000 3.000-1,-9.000 14.000 2,-10.000 11.000 1,-8.000 14.000 1,-14.000 13.000 8,-15.000 16.000 15,-15.000 15.000 14,-16.000 17.000 15,-7.000 5.000 6,4.000-3.000-1,3.000-3.000 0,3.000-2.000-1,3.000-5.000-7,3.000-2.000-10,3.000-3.000-12,4.000-3.000-10</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0"/>
    </inkml:context>
    <inkml:brush xml:id="br0">
      <inkml:brushProperty name="width" value="0.0288849025964737" units="cm"/>
      <inkml:brushProperty name="height" value="0.0288849025964737" units="cm"/>
      <inkml:brushProperty name="color" value="#f2395b"/>
      <inkml:brushProperty name="ignorePressure" value="0"/>
    </inkml:brush>
  </inkml:definitions>
  <inkml:trace contextRef="#ctx0" brushRef="#br0">87050.000 21150.000 761,'45.000'-24.000'7,"-9.000"4.000"15,-10.000 3.000 14,-8.000 3.000 14,-9.000 9.000 1,-6.000 16.000-14,-6.000 15.000-14,-6.000 17.000-13,-6.000 10.000-8,-2.000 6.000-1,-3.000 7.000-3,-3.000 6.000-2,-1.000-1.000-4,4.000-5.000-7,3.000-7.000-7,3.000-5.000-6,1.000-4.000-5,1.000 0.000-2,-1.000 0.000-2,1.000 0.000-2,1.000-4.000 1,3.000-5.000 4,3.000-7.000 4,4.000-5.000 4,2.000-9.000 8,4.000-9.000 13,3.000-10.000 13,3.000-8.000 13,-1.000-9.000 0,-2.000-6.000-14,-3.000-6.000-13,-3.000-6.000-14</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0"/>
    </inkml:context>
    <inkml:brush xml:id="br0">
      <inkml:brushProperty name="width" value="0.0328010953962803" units="cm"/>
      <inkml:brushProperty name="height" value="0.0328010953962803" units="cm"/>
      <inkml:brushProperty name="color" value="#f2395b"/>
      <inkml:brushProperty name="ignorePressure" value="0"/>
    </inkml:brush>
  </inkml:definitions>
  <inkml:trace contextRef="#ctx0" brushRef="#br0">87000.000 21150.000 670,'43.000'6.000'77,"-11.000"13.000"-14,-14.000 12.000-15,-11.000 13.000-13,-9.000 16.000-9,-3.000 23.000-4,-3.000 22.000-3,-2.000 22.000-3,-9.000 12.000-4,-12.000 3.000-4,-13.000 3.000-5,-12.000 4.000-2,-4.000-9.000-6,7.000-18.000-5,6.000-19.000-6,7.000-18.000-5,4.000-17.000-5,3.000-11.000-3,3.000-14.000-4,4.000-11.000-3,4.000-14.000-1,6.000-11.000 2,7.000-14.000 3,6.000-11.000 2,6.000-15.000 2,6.000-16.000 2,7.000-15.000 3,6.000-15.000 2,1.000-6.000 2,-3.000 7.000 4,-3.000 6.000 2,-2.000 7.000 2</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1"/>
    </inkml:context>
    <inkml:brush xml:id="br0">
      <inkml:brushProperty name="width" value="0.0352380014955997" units="cm"/>
      <inkml:brushProperty name="height" value="0.0352380014955997" units="cm"/>
      <inkml:brushProperty name="color" value="#f2395b"/>
      <inkml:brushProperty name="ignorePressure" value="0"/>
    </inkml:brush>
  </inkml:definitions>
  <inkml:trace contextRef="#ctx0" brushRef="#br0">87350.000 21100.000 624,'25.000'-24.000'1,"0.000"4.000"2,0.000 3.000 2,0.000 3.000 2,0.000 3.000 4,0.000 3.000 5,0.000 3.000 4,0.000 4.000 5,-2.000 8.000 2,-3.000 17.000-3,-3.000 15.000-3,-2.000 16.000-2,-1.000 12.000-1,3.000 9.000 1,3.000 10.000 0,4.000 10.000 0,-1.000 8.000 0,-3.000 10.000 0,-3.000 10.000-1,-2.000 9.000-1,-5.000 2.000-2,-2.000-2.000-2,-3.000-3.000-3,-3.000-3.000-3,-4.000-4.000-4,-3.000-3.000-2,-3.000-3.000-5,-2.000-2.000-3,-6.000-25.000-8,-6.000-43.000-12,-6.000-44.000-14,-6.000-43.000-12,-2.000-34.000-4,3.000-21.000 5,3.000-22.000 5,4.000-22.000 4,4.000-10.000 6,6.000 4.000 7,7.000 3.000 6,6.000 3.000 6,3.000 12.000 7,0.000 22.000 4,0.000 22.000 4,0.000 23.000 6,1.000 14.000 4,4.000 10.000 5,3.000 10.000 4,3.000 9.000 4,1.000 9.000 4,1.000 9.000 3,-1.000 10.000 2,1.000 10.000 4,-6.000 14.000 0,-8.000 23.000-3,-10.000 22.000-2,-9.000 22.000-3,-7.000 10.000-3,-3.000 1.000-3,-3.000-1.000-4,-2.000 1.000-4,0.000-10.000-1,7.000-19.000 0,6.000-18.000 0,7.000-19.000 0,13.000-29.000-6,22.000-36.000-15,22.000-39.000-14,23.000-36.000-14,11.000-23.000-7,4.000-6.000-1,3.000-6.000 0,3.000-6.000-1,-1.000-1.000 4,-2.000 7.000 8,-3.000 6.000 6,-3.000 7.000 8,-7.000 11.000 6,-9.000 20.000 3,-10.000 18.000 4,-8.000 20.000 3,-9.000 11.000 6,-6.000 7.000 8,-6.000 6.000 6,-6.000 7.000 8,-9.000 7.000 3,-8.000 9.000-1,-10.000 10.000-2,-9.000 10.000-1,-7.000 7.000 3,-3.000 6.000 6,-3.000 7.000 7,-2.000 6.000 6,2.000 3.000 2,9.000 0.000-6,10.000 0.000-5,10.000 0.000-6,7.000-5.000-5,6.000-9.000-10,7.000-10.000-7,6.000-8.000-8,9.000-8.000-7,13.000-2.000-5,12.000-3.000-4,13.000-3.000-5,4.000-2.000-2,-3.000 0.000 0,-3.000 0.000 0,-2.000 0.000 0,-15.000 10.000 1,-25.000 23.000 1,-25.000 22.000 1,-25.000 22.000 1,-19.000 10.000 4,-12.000 1.000 5,-13.000-1.000 5,-12.000 1.000 6,-7.000-3.000 4,1.000-2.000 1,-1.000-3.000 3,1.000-3.000 1,1.000-6.000 1,3.000-5.000-1,3.000-7.000 0,4.000-5.000-1,7.000-8.000-1,13.000-5.000 0,12.000-7.000-1,13.000-5.000-1,12.000-8.000-4,13.000-5.000-7,12.000-7.000-9,13.000-5.000-7,12.000-11.000-4,13.000-11.000 2,12.000-14.000 0,13.000-11.000 2,4.000-4.000 1,-3.000 6.000 3,-3.000 7.000 3,-2.000 6.000 3,-6.000 6.000 3,-6.000 6.000 2,-6.000 7.000 2,-6.000 6.000 2,-6.000 9.000 5,-2.000 13.000 5,-3.000 12.000 6,-3.000 13.000 5,-4.000 6.000 7,-3.000 0.000 7,-3.000 0.000 7,-2.000 0.000 7,-1.000-4.000 1,3.000-5.000-6,3.000-7.000-7,4.000-5.000-6,4.000-9.000-6,6.000-9.000-7,7.000-10.000-7,6.000-8.000-6,6.000-12.000-3,6.000-12.000 1,7.000-13.000 1,6.000-12.000 2,-2.000-9.000-7,-9.000-2.000-15,-10.000-3.000-15,-8.000-3.000-15,-9.000 2.000-4,-6.000 10.000 7,-6.000 10.000 8,-6.000 9.000 6</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1"/>
    </inkml:context>
    <inkml:brush xml:id="br0">
      <inkml:brushProperty name="width" value="0.0385955087840557" units="cm"/>
      <inkml:brushProperty name="height" value="0.0385955087840557" units="cm"/>
      <inkml:brushProperty name="color" value="#f2395b"/>
      <inkml:brushProperty name="ignorePressure" value="0"/>
    </inkml:brush>
  </inkml:definitions>
  <inkml:trace contextRef="#ctx0" brushRef="#br0">89750.000 21100.000 570,'21.000'-18.000'7,"-5.000"17.000"14,-7.000 15.000 15,-5.000 16.000 15,-6.000 12.000 3,-3.000 9.000-7,-3.000 10.000-8,-2.000 10.000-8,-1.000 10.000-4,3.000 13.000-3,3.000 12.000-2,4.000 13.000-4,1.000 10.000-2,0.000 10.000-3,0.000 10.000-3,0.000 9.000-3,0.000-2.000-4,0.000-12.000-5,0.000-13.000-3,0.000-12.000-5,0.000-16.000-2,0.000-19.000-1,0.000-18.000 0,0.000-19.000-1,-7.000-18.000-7,-11.000-15.000-12,-14.000-15.000-15,-11.000-16.000-12,-7.000-18.000-3,0.000-18.000 9,0.000-19.000 9,0.000-18.000 9,1.000-17.000 7,4.000-11.000 5,3.000-14.000 4,3.000-11.000 6,6.000-1.000 3,9.000 13.000 3,10.000 12.000 4,10.000 13.000 3,7.000 12.000 2,6.000 13.000-2,7.000 12.000-1,6.000 13.000-1,3.000 10.000 5,0.000 10.000 11,0.000 10.000 12,0.000 9.000 11,-4.000 10.000 4,-5.000 14.000-4,-7.000 11.000-4,-5.000 14.000-4,-8.000 11.000-5,-5.000 14.000-4,-7.000 11.000-6,-5.000 14.000-3,-9.000 7.000-4,-9.000 3.000 0,-10.000 3.000-1,-8.000 4.000-1,-6.000-1.000 0,1.000-3.000 0,-1.000-3.000 0,1.000-2.000 0,2.000-9.000-1,7.000-12.000 1,6.000-13.000 1,7.000-12.000 0,15.000-16.000-4,25.000-19.000-7,25.000-18.000-6,25.000-19.000-8,18.000-16.000-2,14.000-12.000 3,11.000-13.000 3,14.000-12.000 4,2.000-5.000-3,-6.000 3.000-9,-6.000 3.000-8,-6.000 4.000-8,-7.000 5.000 0,-6.000 10.000 9,-6.000 10.000 8,-6.000 9.000 10,-9.000 9.000 7,-8.000 9.000 7,-10.000 10.000 6,-9.000 10.000 6,-9.000 8.000 5,-5.000 10.000 4,-7.000 10.000 5,-5.000 9.000 4,-8.000 10.000 5,-5.000 14.000 6,-7.000 11.000 6,-5.000 14.000 5,-3.000 0.000 0,4.000-8.000-8,3.000-10.000-8,3.000-9.000-8,7.000-7.000-6,14.000-3.000-6,11.000-3.000-4,14.000-2.000-6,11.000-8.000-3,14.000-8.000 2,11.000-10.000 1,14.000-9.000 1,10.000-7.000-8,9.000-3.000-15,10.000-3.000-17,10.000-2.000-16,-9.000-3.000-6,-24.000 1.000 4,-26.000-1.000 3,-24.000 1.000 5,-13.000-1.000 2,0.000 1.000-1,0.000-1.000 1,0.000 1.000 0</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2"/>
    </inkml:context>
    <inkml:brush xml:id="br0">
      <inkml:brushProperty name="width" value="0.041550736874342" units="cm"/>
      <inkml:brushProperty name="height" value="0.041550736874342" units="cm"/>
      <inkml:brushProperty name="color" value="#f2395b"/>
      <inkml:brushProperty name="ignorePressure" value="0"/>
    </inkml:brush>
  </inkml:definitions>
  <inkml:trace contextRef="#ctx0" brushRef="#br0">92300.000 22550.000 529,'-50.000'101.000'102,"0.000"4.000"-22,0.000 3.000-21,0.000 3.000-21,-4.000 1.000-14,-5.000 1.000-4,-7.000-1.000-5,-5.000 1.000-4,-3.000-3.000-4,4.000-2.000-1,3.000-3.000-3,3.000-3.000-2,6.000-9.000-4,9.000-11.000-3,10.000-14.000-6,10.000-11.000-3,8.000-17.000-6,10.000-18.000-5,10.000-19.000-6,9.000-18.000-5,12.000-20.000-2,16.000-18.000 3,15.000-19.000 3,17.000-18.000 4,7.000-14.000 0,0.000-5.000 1,0.000-7.000 0,0.000-5.000 1,-4.000 0.000 2,-5.000 10.000 7,-7.000 10.000 6,-5.000 9.000 7,-6.000 10.000 7,-3.000 14.000 6,-3.000 11.000 6,-2.000 14.000 7,-5.000 10.000 5,-2.000 9.000 1,-3.000 10.000 1,-3.000 10.000 3,-2.000 8.000 1,0.000 10.000 2,0.000 10.000 3,0.000 9.000 1,0.000 10.000 0,0.000 14.000-3,0.000 11.000-3,0.000 14.000-3,-2.000 5.000-3,-3.000 1.000-3,-3.000-1.000-4,-2.000 1.000-4,-5.000-3.000-2,-2.000-2.000-1,-3.000-3.000-1,-3.000-3.000-2,1.000-9.000-4,6.000-11.000-5,7.000-14.000-6,6.000-11.000-6,4.000-18.000-1,4.000-22.000 2,3.000-22.000 2,3.000-21.000 3,12.000-28.000 0,22.000-30.000-2,22.000-32.000-2,23.000-30.000-3,5.000-14.000-1,-9.000 7.000 1,-10.000 6.000-1,-8.000 7.000 1,-14.000 15.000 0,-15.000 25.000 0,-15.000 25.000 1,-16.000 25.000 0,-21.000 29.000-5,-24.000 35.000-9,-26.000 35.000-9,-24.000 34.000-10,-6.000 12.000-2,17.000-9.000 2,15.000-10.000 5,16.000-8.000 2</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6"/>
    </inkml:context>
    <inkml:brush xml:id="br0">
      <inkml:brushProperty name="width" value="0.040007658302784" units="cm"/>
      <inkml:brushProperty name="height" value="0.040007658302784" units="cm"/>
      <inkml:brushProperty name="color" value="#f2395b"/>
      <inkml:brushProperty name="ignorePressure" value="0"/>
    </inkml:brush>
  </inkml:definitions>
  <inkml:trace contextRef="#ctx0" brushRef="#br0">59100.000 29400.000 549,'-40.000'-4.000'11,"23.000"-5.000"22,22.000-7.000 21,22.000-5.000 22,18.000-1.000 4,16.000 6.000-15,15.000 7.000-15,17.000 6.000-14,10.000 1.000-11,6.000-3.000-10,7.000-3.000-9,6.000-2.000-10,-1.000-3.000-5,-5.000 1.000-3,-7.000-1.000-3,-5.000 1.000-3,-11.000 1.000-5,-11.000 3.000-10,-14.000 3.000-10,-11.000 4.000-8</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3"/>
    </inkml:context>
    <inkml:brush xml:id="br0">
      <inkml:brushProperty name="width" value="0.0377386696636677" units="cm"/>
      <inkml:brushProperty name="height" value="0.0377386696636677" units="cm"/>
      <inkml:brushProperty name="color" value="#f2395b"/>
      <inkml:brushProperty name="ignorePressure" value="0"/>
    </inkml:brush>
  </inkml:definitions>
  <inkml:trace contextRef="#ctx0" brushRef="#br0">94100.000 23500.000 582,'45.000'-91.000'23,"-9.000"19.000"-6,-10.000 19.000-6,-8.000 19.000-6,-3.000 4.000 1,7.000-9.000 7,6.000-10.000 6,7.000-8.000 7,-1.000-4.000 2,-6.000 3.000-5,-6.000 3.000-3,-6.000 4.000-4,-6.000 4.000-3,-2.000 6.000-3,-3.000 7.000-2,-3.000 6.000-2,-10.000 10.000-2,-16.000 17.000 2,-15.000 15.000 0,-15.000 16.000 1,-12.000 12.000 2,-6.000 9.000 1,-6.000 10.000 1,-6.000 10.000 2,-2.000 4.000 0,3.000 0.000 0,3.000 0.000-1,4.000 0.000 1,4.000-2.000-1,6.000-3.000 0,7.000-3.000 1,6.000-2.000 0,17.000-9.000-7,28.000-12.000-10,28.000-13.000-13,29.000-12.000-12,18.000-13.000-6,9.000-12.000-1,10.000-13.000-1,10.000-12.000-1,-1.000-5.000 2,-9.000 3.000 5,-10.000 3.000 4,-8.000 4.000 5,-11.000 4.000 6,-8.000 6.000 7,-10.000 7.000 6,-9.000 6.000 7,-10.000 9.000 3,-9.000 13.000 3,-10.000 12.000 0,-8.000 13.000 1,-9.000 6.000 3,-6.000 0.000 1,-6.000 0.000 3,-6.000 0.000 3,-1.000-4.000-1,7.000-5.000-2,6.000-7.000-3,7.000-5.000-3,11.000-12.000-10,20.000-16.000-16,18.000-15.000-16,20.000-15.000-16,6.000-9.000-6,-2.000 1.000 4,-3.000-1.000 5,-3.000 1.000 5,-1.000-3.000 5,4.000-2.000 6,3.000-3.000 7,3.000-3.000 7,-2.000 2.000 7,-6.000 10.000 9,-6.000 10.000 10,-6.000 9.000 8,-7.000 4.000 6,-6.000 1.000 5,-6.000-1.000 3,-6.000 1.000 5,-2.000 5.000 1,3.000 14.000 0,3.000 11.000 0,4.000 14.000 0,-4.000 5.000-6,-9.000 1.000-13,-10.000-1.000-11,-8.000 1.000-12</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4"/>
    </inkml:context>
    <inkml:brush xml:id="br0">
      <inkml:brushProperty name="width" value="0.0312608815729618" units="cm"/>
      <inkml:brushProperty name="height" value="0.0312608815729618" units="cm"/>
      <inkml:brushProperty name="color" value="#f2395b"/>
      <inkml:brushProperty name="ignorePressure" value="0"/>
    </inkml:brush>
  </inkml:definitions>
  <inkml:trace contextRef="#ctx0" brushRef="#br0">94850.000 23500.000 703,'48.000'-24.000'46,"-3.000"4.000"-2,-3.000 3.000-2,-2.000 3.000-4,-6.000 6.000-3,-6.000 9.000-6,-6.000 10.000-6,-6.000 10.000-7,-10.000 10.000-4,-12.000 13.000-4,-13.000 12.000-5,-12.000 13.000-3,-5.000-1.000-2,3.000-11.000 0,3.000-14.000 1,4.000-11.000 1,13.000-14.000-4,26.000-11.000-8,24.000-14.000-9,26.000-11.000-7,8.000-7.000-1,-5.000 0.000 5,-7.000 0.000 6,-5.000 0.000 6,-8.000 0.000-4,-5.000 0.000-12,-7.000 0.000-12,-5.000 0.000-13</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4"/>
    </inkml:context>
    <inkml:brush xml:id="br0">
      <inkml:brushProperty name="width" value="0.0398966446518898" units="cm"/>
      <inkml:brushProperty name="height" value="0.0398966446518898" units="cm"/>
      <inkml:brushProperty name="color" value="#f2395b"/>
      <inkml:brushProperty name="ignorePressure" value="0"/>
    </inkml:brush>
  </inkml:definitions>
  <inkml:trace contextRef="#ctx0" brushRef="#br0">96600.000 22100.000 551,'-5.000'-68.000'4,"-9.000"17.000"7,-10.000 15.000 7,-8.000 16.000 8,-9.000 15.000 5,-6.000 16.000 1,-6.000 15.000 3,-6.000 17.000 2,-2.000 10.000 0,3.000 6.000-4,3.000 7.000-3,4.000 6.000-4,5.000 3.000-2,10.000 0.000-3,10.000 0.000-3,9.000 0.000-3,9.000-4.000-2,9.000-5.000-3,10.000-7.000-1,10.000-5.000-2,7.000-6.000-2,6.000-3.000-1,7.000-3.000-2,6.000-2.000-2,1.000-3.000-1,-3.000 1.000-3,-3.000-1.000-3,-2.000 1.000-2,-8.000 1.000-3,-8.000 3.000 0,-10.000 3.000-2,-9.000 4.000-1,-13.000 1.000 0,-16.000 0.000 2,-15.000 0.000 2,-15.000 0.000 1,-14.000 0.000 1,-8.000 0.000-3,-10.000 0.000-3,-9.000 0.000-1,-4.000 0.000-4,4.000 0.000-2,3.000 0.000-4,3.000 0.000-2,7.000-5.000-3,14.000-9.000 0,11.000-10.000-1,14.000-8.000-1,8.000-9.000 2,7.000-6.000 1,6.000-6.000 3,7.000-6.000 2</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5"/>
    </inkml:context>
    <inkml:brush xml:id="br0">
      <inkml:brushProperty name="width" value="0.0425761453807354" units="cm"/>
      <inkml:brushProperty name="height" value="0.0425761453807354" units="cm"/>
      <inkml:brushProperty name="color" value="#f2395b"/>
      <inkml:brushProperty name="ignorePressure" value="0"/>
    </inkml:brush>
  </inkml:definitions>
  <inkml:trace contextRef="#ctx0" brushRef="#br0">96550.000 23150.000 516,'23.000'-24.000'2,"-3.000"4.000"2,-3.000 3.000 2,-2.000 3.000 4,-1.000 3.000 5,3.000 3.000 10,3.000 3.000 10,4.000 4.000 8,-3.000 7.000 2,-5.000 13.000-8,-7.000 12.000-7,-5.000 13.000-7,-9.000 10.000-6,-9.000 10.000-3,-10.000 10.000-4,-8.000 9.000-3,-4.000 1.000-4,3.000-6.000-2,3.000-6.000-2,4.000-6.000-3,18.000-23.000-6,34.000-36.000-10,35.000-39.000-8,35.000-36.000-10,14.000-22.000-4,-2.000-2.000 2,-3.000-3.000 1,-3.000-3.000 1,-4.000 1.000 4,-3.000 6.000 4,-3.000 7.000 4,-2.000 6.000 5,-11.000 9.000 5,-15.000 13.000 4,-15.000 12.000 5,-16.000 13.000 5,-16.000 9.000 10,-16.000 6.000 15,-15.000 7.000 16,-15.000 6.000 14,-9.000 7.000 6,1.000 10.000-5,-1.000 10.000-5,1.000 9.000-4,4.000 4.000-5,9.000 1.000-6,10.000-1.000-7,10.000 1.000-5,2.000 4.000-5,-3.000 9.000 0,-3.000 10.000-2,-2.000 10.000-1,-1.000 2.000-1,3.000-3.000-2,3.000-3.000-2,4.000-2.000-1,4.000-8.000-3,6.000-8.000-3,7.000-10.000-2,6.000-9.000-4,4.000-9.000-2,4.000-5.000-1,3.000-7.000-1,3.000-5.000-1,6.000-12.000 0,9.000-16.000 1,10.000-15.000 1,10.000-15.000 1,4.000-15.000 0,0.000-12.000-2,0.000-13.000-1,0.000-12.000-2,-8.000-5.000 0,-16.000 3.000 0,-15.000 3.000 0,-15.000 4.000 1,-14.000 2.000-1,-8.000 4.000-2,-10.000 3.000-1,-9.000 3.000-2,-9.000 10.000 0,-5.000 20.000 0,-7.000 18.000 2,-5.000 20.000 1,-8.000 16.000-2,-5.000 16.000-4,-7.000 15.000-4,-5.000 17.000-5,2.000 5.000 1,13.000-3.000 3,12.000-3.000 3,13.000-2.000 4,7.000-5.000-1,4.000-2.000-3,3.000-3.000-3,3.000-3.000-4</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5"/>
    </inkml:context>
    <inkml:brush xml:id="br0">
      <inkml:brushProperty name="width" value="0.0425663627684116" units="cm"/>
      <inkml:brushProperty name="height" value="0.0425663627684116" units="cm"/>
      <inkml:brushProperty name="color" value="#f2395b"/>
      <inkml:brushProperty name="ignorePressure" value="0"/>
    </inkml:brush>
  </inkml:definitions>
  <inkml:trace contextRef="#ctx0" brushRef="#br0">98400.000 23200.000 516,'21.000'50.000'84,"-5.000"0.000"-14,-7.000 0.000-15,-5.000 0.000-14,-6.000 3.000-8,-3.000 6.000-4,-3.000 7.000-3,-2.000 6.000-2,2.000 3.000-4,9.000 0.000-1,10.000 0.000-2,10.000 0.000-2,7.000-2.000-2,6.000-3.000-2,7.000-3.000-2,6.000-2.000-2,-1.000-6.000-2,-5.000-6.000-1,-7.000-6.000-2,-5.000-6.000-3,-11.000-1.000-3,-11.000 7.000-6,-14.000 6.000-6,-11.000 7.000-6,-14.000 0.000-3,-11.000-2.000 1,-14.000-3.000 0,-11.000-3.000 0,-17.000 1.000 0,-18.000 6.000-1,-19.000 7.000-1,-18.000 6.000-1,-1.000-5.000-3,19.000-16.000-3,19.000-15.000-5,19.000-15.000-3,15.000-11.000 0,13.000-2.000 4,12.000-3.000 5,13.000-3.000 4</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5"/>
    </inkml:context>
    <inkml:brush xml:id="br0">
      <inkml:brushProperty name="width" value="0.0286750607192516" units="cm"/>
      <inkml:brushProperty name="height" value="0.0286750607192516" units="cm"/>
      <inkml:brushProperty name="color" value="#f2395b"/>
      <inkml:brushProperty name="ignorePressure" value="0"/>
    </inkml:brush>
  </inkml:definitions>
  <inkml:trace contextRef="#ctx0" brushRef="#br0">98650.000 23500.000 767,'68.000'-44.000'0,"-11.000"13.000"0,-14.000 12.000 0,-11.000 13.000 0,-3.000 4.000 5,10.000-3.000 11,10.000-3.000 11,9.000-2.000 10,7.000-1.000 3,7.000 3.000-4,6.000 3.000-6,7.000 4.000-4,-3.000 2.000-11,-8.000 4.000-17,-10.000 3.000-18,-9.000 3.000-17</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5"/>
    </inkml:context>
    <inkml:brush xml:id="br0">
      <inkml:brushProperty name="width" value="0.0406511649489403" units="cm"/>
      <inkml:brushProperty name="height" value="0.0406511649489403" units="cm"/>
      <inkml:brushProperty name="color" value="#f2395b"/>
      <inkml:brushProperty name="ignorePressure" value="0"/>
    </inkml:brush>
  </inkml:definitions>
  <inkml:trace contextRef="#ctx0" brushRef="#br0">91050.000 27000.000 541,'-68.000'-4.000'0,"17.000"-5.000"0,15.000-7.000 0,16.000-5.000 0,18.000-3.000 7,22.000 4.000 17,22.000 3.000 15,23.000 3.000 15,3.000 1.000 4,-11.000 1.000-9,-14.000-1.000-9,-11.000 1.000-9,8.000-1.000-4,32.000 1.000 1,31.000-1.000 1,32.000 1.000 1,13.000 1.000-5,-3.000 3.000-11,-3.000 3.000-11,-2.000 4.000-10,-14.000 4.000-9,-21.000 6.000-6,-22.000 7.000-8,-22.000 6.000-6</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6"/>
    </inkml:context>
    <inkml:brush xml:id="br0">
      <inkml:brushProperty name="width" value="0.0422304086387157" units="cm"/>
      <inkml:brushProperty name="height" value="0.0422304086387157" units="cm"/>
      <inkml:brushProperty name="color" value="#f2395b"/>
      <inkml:brushProperty name="ignorePressure" value="0"/>
    </inkml:brush>
  </inkml:definitions>
  <inkml:trace contextRef="#ctx0" brushRef="#br0">92150.000 25950.000 520,'-46.000'-21.000'8,"10.000"10.000"17,10.000 10.000 15,9.000 9.000 16,4.000 13.000 5,1.000 20.000-7,-1.000 18.000-6,1.000 20.000-6,-3.000 14.000-5,-2.000 14.000-5,-3.000 11.000-5,-3.000 14.000-3,-1.000 8.000-8,4.000 7.000-7,3.000 6.000-9,3.000 7.000-7,1.000-3.000-9,1.000-8.000-8,-1.000-10.000-8,1.000-9.000-8,2.000-16.000-4,7.000-22.000-2,6.000-22.000-1,7.000-21.000-1,2.000-14.000 0,1.000-2.000 2,-1.000-3.000 2,1.000-3.000 3</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6"/>
    </inkml:context>
    <inkml:brush xml:id="br0">
      <inkml:brushProperty name="width" value="0.0433939844369888" units="cm"/>
      <inkml:brushProperty name="height" value="0.0433939844369888" units="cm"/>
      <inkml:brushProperty name="color" value="#f2395b"/>
      <inkml:brushProperty name="ignorePressure" value="0"/>
    </inkml:brush>
  </inkml:definitions>
  <inkml:trace contextRef="#ctx0" brushRef="#br0">93450.000 26350.000 506,'-22.000'-36.000'13,"6.000"28.000"25,7.000 28.000 25,6.000 29.000 25,3.000 19.000 4,0.000 14.000-19,0.000 11.000-18,0.000 14.000-19,-4.000 7.000-14,-5.000 3.000-10,-7.000 3.000-11,-5.000 4.000-9,-4.000-7.000-11,0.000-16.000-11,0.000-15.000-10,0.000-15.000-10,0.000-15.000-2,0.000-12.000 4,0.000-13.000 4,0.000-12.000 6,3.000-16.000 3,6.000-19.000 1,7.000-18.000 3,6.000-19.000 1,4.000-15.000 2,4.000-8.000 3,3.000-10.000 2,3.000-9.000 4,4.000-2.000 2,7.000 6.000 6,6.000 7.000 5,7.000 6.000 5,5.000 6.000 6,7.000 6.000 6,6.000 7.000 6,7.000 6.000 7,2.000 7.000 2,1.000 10.000-2,-1.000 10.000-1,1.000 9.000-2,-4.000 4.000 2,-6.000 1.000 6,-6.000-1.000 6,-6.000 1.000 6,-4.000 1.000-2,1.000 3.000-10,-1.000 3.000-11,1.000 4.000-11,-1.000 1.000-14,1.000 0.000-22,-1.000 0.000-21,1.000 0.000-20</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0:27"/>
    </inkml:context>
    <inkml:brush xml:id="br0">
      <inkml:brushProperty name="width" value="0.050165481865406" units="cm"/>
      <inkml:brushProperty name="height" value="0.050165481865406" units="cm"/>
      <inkml:brushProperty name="color" value="#f2395b"/>
      <inkml:brushProperty name="ignorePressure" value="0"/>
    </inkml:brush>
  </inkml:definitions>
  <inkml:trace contextRef="#ctx0" brushRef="#br0">94300.000 25750.000 438,'0.000'-91.000'2,"0.000"19.000"5,0.000 19.000 4,0.000 19.000 5,-2.000 21.000 11,-3.000 26.000 16,-3.000 24.000 17,-2.000 26.000 17,-1.000 16.000 2,3.000 10.000-17,3.000 10.000-14,4.000 9.000-16,-1.000 4.000-8,-3.000 1.000-3,-3.000-1.000-3,-2.000 1.000-3,-5.000 4.000-4,-2.000 9.000-4,-3.000 10.000-6,-3.000 10.000-4,-2.000 0.000-5,0.000-5.000-6,0.000-7.000-4,0.000-5.000-6,1.000-9.000-3,4.000-9.000-3,3.000-10.000-3,3.000-8.000-2,10.000-36.000-4,20.000-58.000-5,18.000-60.000-3,20.000-59.000-5,11.000-26.000 2,7.000 10.000 9,6.000 10.000 8,7.000 9.000 9,-1.000 12.000 9,-6.000 16.000 8,-6.000 15.000 9,-6.000 17.000 8,-10.000 17.000 9,-12.000 23.000 7,-13.000 22.000 9,-12.000 22.000 7,-12.000 21.000 2,-8.000 22.000-3,-10.000 22.000-3,-9.000 23.000-3,-2.000-1.000-5,6.000-22.000-4,7.000-22.000-4,6.000-21.000-4,17.000-29.000-9,28.000-34.000-13,28.000-35.000-14,29.000-33.000-13,7.000-14.000-6,-12.000 10.000 3,-13.000 10.000 1,-12.000 9.000 3,-7.000 4.000 1,1.000 1.000 1,-1.000-1.000 1,1.000 1.000 1,-10.000 15.000 13,-19.000 31.000 23,-18.000 32.000 24,-19.000 31.000 24,-8.000 20.000 7,3.000 9.000-11,3.000 10.000-10,4.000 10.000-11,4.000 0.000-8,6.000-5.000-5,7.000-7.000-6,6.000-5.000-4,7.000-6.000-6,10.000-3.000-4,10.000-3.000-3,9.000-2.000-5,7.000-11.000-1,7.000-15.000-1,6.000-15.000-1,7.000-16.000 1,0.000-16.000 0,-2.000-16.000 0,-3.000-15.000 2,-3.000-15.000 2,-6.000-12.000-1,-5.000-6.000 2,-7.000-6.000-1,-5.000-6.000 0,-11.000-6.000 1,-11.000-2.000 0,-14.000-3.000 0,-11.000-3.000 1,-14.000 2.000 0,-11.000 10.000 0,-14.000 10.000 2,-11.000 9.000 0,-15.000 12.000 0,-16.000 16.000-2,-15.000 15.000-3,-15.000 17.000-3,-14.000 14.000-3,-8.000 17.000-8,-10.000 15.000-7,-9.000 16.000-6,7.000 2.000-6,26.000-8.000-2,24.000-10.000-3,26.000-9.000-3</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6"/>
    </inkml:context>
    <inkml:brush xml:id="br0">
      <inkml:brushProperty name="width" value="0.048242311924696" units="cm"/>
      <inkml:brushProperty name="height" value="0.048242311924696" units="cm"/>
      <inkml:brushProperty name="color" value="#f2395b"/>
      <inkml:brushProperty name="ignorePressure" value="0"/>
    </inkml:brush>
  </inkml:definitions>
  <inkml:trace contextRef="#ctx0" brushRef="#br0">60200.000 28450.000 456,'-24.000'-24.000'3,"4.000"4.000"8,3.000 3.000 7,3.000 3.000 7,1.000 12.000 10,1.000 22.000 12,-1.000 22.000 11,1.000 23.000 12,-1.000 14.000 0,1.000 10.000-14,-1.000 10.000-12,1.000 9.000-14,-1.000 6.000-7,1.000 3.000-4,-1.000 3.000-2,1.000 4.000-4,-3.000 2.000-9,-2.000 4.000-15,-3.000 3.000-16,-3.000 3.000-17,1.000-7.000-6,6.000-15.000 2,7.000-15.000 2,6.000-16.000 2,3.000-13.000-1,0.000-9.000-5,0.000-10.000-3,0.000-8.000-5</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3"/>
    </inkml:context>
    <inkml:brush xml:id="br0">
      <inkml:brushProperty name="width" value="0.0541453436017036" units="cm"/>
      <inkml:brushProperty name="height" value="0.0541453436017036" units="cm"/>
      <inkml:brushProperty name="color" value="#f2395b"/>
      <inkml:brushProperty name="ignorePressure" value="0"/>
    </inkml:brush>
  </inkml:definitions>
  <inkml:trace contextRef="#ctx0" brushRef="#br0">9200.000 35400.000 406,'-111.000'-24.000'0,"28.000"4.000"0,28.000 3.000 0,29.000 3.000 0,16.000 1.000 9,7.000 1.000 19,6.000-1.000 19,7.000 1.000 19,7.000 1.000 4,9.000 3.000-12,10.000 3.000-10,10.000 4.000-12,8.000-3.000-7,10.000-5.000-4,10.000-7.000-4,9.000-5.000-4,7.000-3.000-2,7.000 4.000-1,6.000 3.000-1,7.000 3.000-2,2.000 3.000 0,1.000 3.000-1,-1.000 3.000 0,1.000 4.000 0,-1.000 1.000-2,1.000 0.000 0,-1.000 0.000-2,1.000 0.000 0,1.000-4.000-2,3.000-5.000-1,3.000-7.000 0,4.000-5.000-1,2.000-3.000-1,4.000 4.000 0,3.000 3.000 1,3.000 3.000-1,1.000 1.000-1,1.000 1.000-1,-1.000-1.000-2,1.000 1.000-2,-3.000 2.000-1,-2.000 7.000 0,-3.000 6.000 1,-3.000 7.000 0,-7.000 4.000 1,-9.000 3.000 0,-10.000 3.000 0,-8.000 4.000 0,-11.000 1.000 0,-8.000 0.000-1,-10.000 0.000 0,-9.000 0.000-2,-9.000-8.000-14,-5.000-16.000-30,-7.000-15.000-27,-5.000-15.000-30</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4"/>
    </inkml:context>
    <inkml:brush xml:id="br0">
      <inkml:brushProperty name="width" value="0.039502814412117" units="cm"/>
      <inkml:brushProperty name="height" value="0.039502814412117" units="cm"/>
      <inkml:brushProperty name="color" value="#f2395b"/>
      <inkml:brushProperty name="ignorePressure" value="0"/>
    </inkml:brush>
  </inkml:definitions>
  <inkml:trace contextRef="#ctx0" brushRef="#br0">6000.000 27650.000 556,'0.000'56.000'142,"0.000"13.000"-34,0.000 12.000-33,0.000 13.000-34,0.000 6.000-18,0.000 0.000-4,0.000 0.000-3,0.000 0.000-3,1.000 0.000-6,4.000 0.000-9,3.000 0.000-9,3.000 0.000-7,-1.000-4.000-7,-2.000-5.000-4,-3.000-7.000-4,-3.000-5.000-3,-2.000-11.000-4,0.000-11.000-2,0.000-14.000-2,0.000-11.000-1,-2.000-14.000 0,-3.000-11.000 4,-3.000-14.000 4,-2.000-11.000 3</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5"/>
    </inkml:context>
    <inkml:brush xml:id="br0">
      <inkml:brushProperty name="width" value="0.0347037501633167" units="cm"/>
      <inkml:brushProperty name="height" value="0.0347037501633167" units="cm"/>
      <inkml:brushProperty name="color" value="#f2395b"/>
      <inkml:brushProperty name="ignorePressure" value="0"/>
    </inkml:brush>
  </inkml:definitions>
  <inkml:trace contextRef="#ctx0" brushRef="#br0">6300.000 25800.000 633,'6.000'-85.000'55,"13.000"32.000"2,12.000 31.000 1,13.000 32.000 2,7.000 19.000-5,4.000 10.000-14,3.000 10.000-14,3.000 9.000-13,3.000 2.000-15,3.000-2.000-13,3.000-3.000-15,4.000-3.000-13,-4.000-7.000-10,-9.000-9.000-4,-10.000-10.000-5,-8.000-8.000-3</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5"/>
    </inkml:context>
    <inkml:brush xml:id="br0">
      <inkml:brushProperty name="width" value="0.0505979917943478" units="cm"/>
      <inkml:brushProperty name="height" value="0.0505979917943478" units="cm"/>
      <inkml:brushProperty name="color" value="#f2395b"/>
      <inkml:brushProperty name="ignorePressure" value="0"/>
    </inkml:brush>
  </inkml:definitions>
  <inkml:trace contextRef="#ctx0" brushRef="#br0">8100.000 26250.000 434,'46.000'21.000'6,"-5.000"-5.000"1,-7.000-7.000 3,-5.000-5.000 2,-3.000-4.000 1,4.000 0.000-1,3.000 0.000 0,3.000 0.000-2,-1.000 1.000 1,-2.000 4.000-1,-3.000 3.000 1,-3.000 3.000-1,-2.000 4.000 1,0.000 7.000 2,0.000 6.000 2,0.000 7.000 2,-4.000 5.000 1,-5.000 7.000-2,-7.000 6.000-2,-5.000 7.000-1,-3.000 7.000 2,4.000 9.000 4,3.000 10.000 5,3.000 10.000 4,1.000 2.000 0,1.000-3.000-3,-1.000-3.000-3,1.000-2.000-3,-3.000 10.000-3,-2.000 25.000-1,-3.000 25.000 0,-3.000 25.000-2,-1.000 9.000 0,4.000-6.000 0,3.000-6.000-2,3.000-6.000 1,1.000-7.000-2,1.000-6.000-2,-1.000-6.000-1,1.000-6.000-2,-1.000-12.000-1,1.000-15.000-2,-1.000-15.000-1,1.000-16.000-2,-7.000-15.000-3,-12.000-11.000-3,-13.000-14.000-3,-12.000-11.000-4,-15.000-22.000-7,-15.000-27.000-9,-15.000-28.000-10,-16.000-28.000-10,-7.000-21.000-2,4.000-12.000 5,3.000-13.000 4,3.000-12.000 6,-1.000-13.000 2,-2.000-12.000 0,-3.000-13.000 1,-3.000-12.000 0,4.000-4.000 2,13.000 7.000 2,12.000 6.000 4,13.000 7.000 3,10.000 11.000 3,10.000 20.000 5,10.000 18.000 4,9.000 20.000 4,6.000 14.000 3,3.000 14.000 1,3.000 11.000 1,4.000 14.000 1,1.000 21.000 12,0.000 31.000 26,0.000 32.000 24,0.000 31.000 26,-4.000 23.000 4,-5.000 16.000-17,-7.000 15.000-16,-5.000 17.000-17,-8.000 7.000-12,-5.000 0.000-7,-7.000 0.000-8,-5.000 0.000-7,-3.000-10.000-7,4.000-18.000-5,3.000-19.000-7,3.000-18.000-5,1.000-12.000-8,1.000-3.000-7,-1.000-3.000-8,1.000-2.000-8</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5"/>
    </inkml:context>
    <inkml:brush xml:id="br0">
      <inkml:brushProperty name="width" value="0.0419325642287731" units="cm"/>
      <inkml:brushProperty name="height" value="0.0419325642287731" units="cm"/>
      <inkml:brushProperty name="color" value="#f2395b"/>
      <inkml:brushProperty name="ignorePressure" value="0"/>
    </inkml:brush>
  </inkml:definitions>
  <inkml:trace contextRef="#ctx0" brushRef="#br0">7450.000 27750.000 524,'28.000'48.000'116,"6.000"-3.000"-22,7.000-3.000-22,6.000-2.000-21,7.000 3.000-13,10.000 14.000-5,10.000 11.000-3,9.000 14.000-5,1.000 2.000-9,-6.000-6.000-16,-6.000-6.000-13,-6.000-6.000-16</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7"/>
    </inkml:context>
    <inkml:brush xml:id="br0">
      <inkml:brushProperty name="width" value="0.0511761903762817" units="cm"/>
      <inkml:brushProperty name="height" value="0.0511761903762817" units="cm"/>
      <inkml:brushProperty name="color" value="#f2395b"/>
      <inkml:brushProperty name="ignorePressure" value="0"/>
    </inkml:brush>
  </inkml:definitions>
  <inkml:trace contextRef="#ctx0" brushRef="#br0">9750.000 25350.000 429,'-24.000'28.000'0,"4.000"6.000"0,3.000 7.000 0,3.000 6.000 0,3.000 1.000 7,3.000-3.000 13,3.000-3.000 13,4.000-2.000 14,4.000-3.000 3,6.000 1.000-5,7.000-1.000-5,6.000 1.000-5,6.000-4.000-5,6.000-6.000-5,7.000-6.000-5,6.000-6.000-4,4.000-4.000-3,4.000 1.000-1,3.000-1.000 0,3.000 1.000 0,-1.000-3.000-5,-2.000-2.000-8,-3.000-3.000-9,-3.000-3.000-8,-7.000 2.000-8,-9.000 10.000-6,-10.000 10.000-6,-8.000 9.000-7,-12.000 6.000 1,-12.000 3.000 9,-13.000 3.000 7,-12.000 4.000 9,-9.000-1.000 6,-2.000-3.000 3,-3.000-3.000 3,-3.000-2.000 3,-1.000-3.000 5,4.000 1.000 4,3.000-1.000 5,3.000 1.000 4,4.000-3.000 5,7.000-2.000 1,6.000-3.000 3,7.000-3.000 3,16.000-7.000-1,29.000-9.000-2,28.000-10.000-4,28.000-8.000-3,7.000-8.000-2,-11.000-2.000-5,-14.000-3.000-3,-11.000-3.000-4,-14.000 8.000-6,-11.000 23.000-6,-14.000 22.000-8,-11.000 22.000-6,-18.000 18.000-3,-22.000 16.000 3,-22.000 15.000 1,-21.000 17.000 3,-12.000 7.000 2,1.000 0.000 2,-1.000 0.000 1,1.000 0.000 2,2.000-7.000 2,7.000-11.000 3,6.000-14.000 1,7.000-11.000 3,8.000-14.000 3,14.000-11.000 5,11.000-14.000 3,14.000-11.000 5,14.000-20.000 6,20.000-24.000 6,18.000-26.000 6,20.000-24.000 7,11.000-17.000 1,7.000-5.000-6,6.000-7.000-5,7.000-5.000-5,-1.000-1.000-7,-6.000 6.000-5,-6.000 7.000-7,-6.000 6.000-6,-7.000 6.000-5,-6.000 6.000-6,-6.000 7.000-5,-6.000 6.000-4,-7.000 6.000-4,-6.000 6.000 0,-6.000 7.000 0,-6.000 6.000-2,-9.000 4.000 1,-8.000 4.000 2,-10.000 3.000 1,-9.000 3.000 2,-5.000 3.000 4,0.000 3.000 8,0.000 3.000 7,0.000 4.000 9,-2.000 4.000 7,-3.000 6.000 6,-3.000 7.000 7,-2.000 6.000 6,0.000 10.000 2,7.000 17.000-1,6.000 15.000-2,7.000 16.000-1,4.000 13.000-1,3.000 14.000 1,3.000 11.000 0,4.000 14.000 2,1.000 3.000 0,0.000-2.000-3,0.000-3.000-2,0.000-3.000-2,1.000-7.000-2,4.000-9.000-3,3.000-10.000-3,3.000-8.000-2,6.000-17.000-5,9.000-21.000-9,10.000-22.000-7,10.000-22.000-9,2.000-32.000-10,-3.000-40.000-13,-3.000-40.000-11,-2.000-41.000-12,-6.000-10.000-1,-6.000 22.000 12,-6.000 22.000 11,-6.000 23.000 12,-4.000 10.000 2,1.000 0.000-7,-1.000 0.000-6,1.000 0.000-7</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7"/>
    </inkml:context>
    <inkml:brush xml:id="br0">
      <inkml:brushProperty name="width" value="0.0522666871547699" units="cm"/>
      <inkml:brushProperty name="height" value="0.0522666871547699" units="cm"/>
      <inkml:brushProperty name="color" value="#f2395b"/>
      <inkml:brushProperty name="ignorePressure" value="0"/>
    </inkml:brush>
  </inkml:definitions>
  <inkml:trace contextRef="#ctx0" brushRef="#br0">11000.000 25050.000 420,'67.000'-200.000'5,"-16.000"50.000"9,-15.000 50.000 10,-15.000 50.000 8,-7.000 37.000 8,3.000 26.000 3,3.000 24.000 3,4.000 26.000 5,-3.000 16.000-5,-5.000 10.000-13,-7.000 10.000-13,-5.000 9.000-13,-4.000 4.000-11,0.000 1.000-11,0.000-1.000-10,0.000 1.000-11,-4.000-7.000-5,-5.000-12.000 1,-7.000-13.000 0,-5.000-12.000 1,-1.000-12.000 2,6.000-8.000 5,7.000-10.000 5,6.000-9.000 5,4.000-12.000 3,4.000-11.000 2,3.000-14.000 2,3.000-11.000 1,7.000-15.000 3,14.000-16.000 5,11.000-15.000 4,14.000-15.000 3,7.000-7.000 5,3.000 3.000 2,3.000 3.000 3,4.000 4.000 3,-12.000 22.000 4,-24.000 45.000 5,-26.000 43.000 3,-24.000 45.000 5,-21.000 25.000 1,-16.000 10.000-3,-15.000 10.000-2,-15.000 9.000-2,-9.000 1.000-2,1.000-6.000-1,-1.000-6.000-2,1.000-6.000-2,5.000-10.000-1,14.000-12.000-1,11.000-13.000-3,14.000-12.000-1,19.000-16.000-2,29.000-19.000 0,28.000-18.000 0,28.000-19.000-1,17.000-18.000 0,6.000-15.000-1,7.000-15.000-1,6.000-16.000-1,4.000-7.000-1,4.000 4.000-3,3.000 3.000-1,3.000 3.000-2,-8.000 7.000-2,-19.000 14.000-1,-18.000 11.000 0,-19.000 14.000 0,-16.000 11.000-1,-12.000 14.000 0,-13.000 11.000-1,-12.000 14.000-1,-16.000 11.000 0,-19.000 14.000-1,-18.000 11.000 0,-19.000 14.000 0,-8.000 3.000 1,3.000-2.000 3,3.000-3.000 2,4.000-3.000 4,2.000-2.000 1,4.000 0.000 1,3.000 0.000 0,3.000 0.000 1,7.000-5.000-1,14.000-9.000 0,11.000-10.000-2,14.000-8.000-2,11.000-15.000 0,14.000-19.000 1,11.000-18.000 0,14.000-19.000 1,8.000-10.000-1,7.000 1.000-1,6.000-1.000-2,7.000 1.000-1,2.000 1.000-2,1.000 3.000-3,-1.000 3.000-3,1.000 4.000-3,-6.000 7.000-5,-8.000 13.000-7,-10.000 12.000-7,-9.000 13.000-7,-13.000 7.000 0,-16.000 4.000 7,-15.000 3.000 7,-15.000 3.000 7,-15.000 6.000 6,-12.000 9.000 4,-13.000 10.000 4,-12.000 10.000 3,-9.000 2.000 5,-2.000-3.000 3,-3.000-3.000 3,-3.000-2.000 3,2.000-5.000 2,10.000-2.000 2,10.000-3.000 0,9.000-3.000 2,9.000-7.000 3,9.000-9.000 3,10.000-10.000 6,10.000-8.000 3,11.000-11.000 5,17.000-8.000 3,15.000-10.000 4,16.000-9.000 4,13.000-7.000-2,14.000-3.000-9,11.000-3.000-9,14.000-2.000-7,8.000-5.000-7,7.000-2.000-3,6.000-3.000-5,7.000-3.000-3,7.000-1.000-5,9.000 4.000-9,10.000 3.000-7,10.000 3.000-9,0.000 1.000-2,-5.000 1.000 3,-7.000-1.000 2,-5.000 1.000 2,-14.000 1.000-1,-18.000 3.000-7,-19.000 3.000-6,-18.000 4.000-6</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8"/>
    </inkml:context>
    <inkml:brush xml:id="br0">
      <inkml:brushProperty name="width" value="0.0517644584178925" units="cm"/>
      <inkml:brushProperty name="height" value="0.0517644584178925" units="cm"/>
      <inkml:brushProperty name="color" value="#f2395b"/>
      <inkml:brushProperty name="ignorePressure" value="0"/>
    </inkml:brush>
  </inkml:definitions>
  <inkml:trace contextRef="#ctx0" brushRef="#br0">12100.000 26750.000 425,'-52.000'0.000'3,"-3.000"0.000"9,-3.000 0.000 8,-2.000 0.000 8,2.000 0.000 4,9.000 0.000 1,10.000 0.000 1,10.000 0.000 1,7.000 7.000 1,6.000 17.000 0,7.000 15.000 1,6.000 16.000 2,3.000 16.000-1,0.000 20.000-1,0.000 18.000-2,0.000 20.000-1,4.000 24.000-4,10.000 31.000-6,10.000 32.000-7,9.000 31.000-5,7.000 35.000-9,7.000 42.000-11,6.000 40.000-9,7.000 41.000-11,2.000 15.000-7,1.000-9.000-1,-1.000-10.000-2,1.000-8.000-2,-6.000-43.000-7,-8.000-75.000-8,-10.000-75.000-10,-9.000-75.000-9</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8"/>
    </inkml:context>
    <inkml:brush xml:id="br0">
      <inkml:brushProperty name="width" value="0.0453254543244839" units="cm"/>
      <inkml:brushProperty name="height" value="0.0453254543244839" units="cm"/>
      <inkml:brushProperty name="color" value="#f2395b"/>
      <inkml:brushProperty name="ignorePressure" value="0"/>
    </inkml:brush>
  </inkml:definitions>
  <inkml:trace contextRef="#ctx0" brushRef="#br0">12950.000 25050.000 485,'137.000'25.000'186,"-24.000"0.000"-46,-26.000 0.000-46,-24.000 0.000-46,-17.000 1.000-26,-5.000 4.000-7,-7.000 3.000-6,-5.000 3.000-8,-11.000 12.000-7,-11.000 22.000-4,-14.000 22.000-6,-11.000 23.000-6,-14.000 10.000-1,-11.000 0.000 0,-14.000 0.000 2,-11.000 0.000 1,-9.000 0.000 0,-3.000 0.000-2,-3.000 0.000-3,-2.000 0.000-2,0.000-4.000 2,7.000-5.000 6,6.000-7.000 4,7.000-5.000 6,21.000-26.000 2,38.000-44.000 0,37.000-43.000 0,38.000-44.000 0,16.000-18.000 1,-2.000 10.000 5,-3.000 10.000 3,-3.000 9.000 5,-9.000 10.000 3,-11.000 14.000 3,-14.000 11.000 3,-11.000 14.000 3,-9.000 13.000 2,-3.000 16.000 1,-3.000 15.000 2,-2.000 17.000 1,-8.000 8.000 1,-8.000 4.000-3,-10.000 3.000 0,-9.000 3.000-3,-2.000-5.000-2,6.000-12.000-4,7.000-13.000-5,6.000-12.000-3,12.000-26.000-12,19.000-36.000-19,19.000-39.000-20,19.000-36.000-20,5.000-14.000-3,-5.000 14.000 13,-7.000 11.000 11,-5.000 14.000 12,-4.000 11.000 10,0.000 14.000 8,0.000 11.000 7,0.000 14.000 9,-5.000 10.000 7,-9.000 9.000 8,-10.000 10.000 9,-8.000 10.000 7,-8.000 8.000 5,-2.000 10.000 0,-3.000 10.000 0,-3.000 9.000 0,-2.000 1.000-3,0.000-6.000-9,0.000-6.000-9,0.000-6.000-7,0.000-13.000-10,0.000-19.000-13,0.000-18.000-13,0.000-19.000-11,1.000-15.000-9,4.000-8.000-4,3.000-10.000-5,3.000-9.000-3,-1.000-2.000 2,-2.000 6.000 9,-3.000 7.000 8,-3.000 6.000 8</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9"/>
    </inkml:context>
    <inkml:brush xml:id="br0">
      <inkml:brushProperty name="width" value="0.0457307174801826" units="cm"/>
      <inkml:brushProperty name="height" value="0.0457307174801826" units="cm"/>
      <inkml:brushProperty name="color" value="#f2395b"/>
      <inkml:brushProperty name="ignorePressure" value="0"/>
    </inkml:brush>
  </inkml:definitions>
  <inkml:trace contextRef="#ctx0" brushRef="#br0">14100.000 24300.000 481,'23.000'-29.000'1,"-3.000"-5.000"4,-3.000-7.000 3,-2.000-5.000 3,0.000-1.000 9,7.000 6.000 16,6.000 7.000 14,7.000 6.000 16,0.000 9.000 3,-2.000 13.000-9,-3.000 12.000-9,-3.000 13.000-8,-4.000 12.000-9,-3.000 13.000-10,-3.000 12.000-9,-2.000 13.000-10,-5.000 6.000-4,-2.000 0.000 3,-3.000 0.000 3,-3.000 0.000 1,-4.000 4.000-10,-3.000 10.000-25,-3.000 10.000-25,-2.000 9.000-24,-9.000 6.000-9,-12.000 3.000 9,-13.000 3.000 9,-12.000 4.000 9,-5.000-9.000 9,3.000-18.000 9,3.000-19.000 9,4.000-18.000 10,5.000-14.000 5,10.000-5.000 5,10.000-7.000 2,9.000-5.000 4,13.000-11.000 9,20.000-11.000 15,18.000-14.000 15,20.000-11.000 14,11.000-12.000 5,7.000-9.000-7,6.000-10.000-6,7.000-8.000-7,0.000-4.000-7,-2.000 3.000-5,-3.000 3.000-6,-3.000 4.000-5,-6.000 5.000-8,-5.000 10.000-7,-7.000 10.000-8,-5.000 9.000-8,-8.000 6.000-8,-5.000 3.000-6,-7.000 3.000-9,-5.000 4.000-6</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8"/>
    </inkml:context>
    <inkml:brush xml:id="br0">
      <inkml:brushProperty name="width" value="0.048714492470026" units="cm"/>
      <inkml:brushProperty name="height" value="0.048714492470026" units="cm"/>
      <inkml:brushProperty name="color" value="#f2395b"/>
      <inkml:brushProperty name="ignorePressure" value="0"/>
    </inkml:brush>
  </inkml:definitions>
  <inkml:trace contextRef="#ctx0" brushRef="#br0">61550.000 28550.000 451,'70.000'-88.000'105,"-9.000"26.000"-24,-10.000 24.000-23,-8.000 26.000-25,-8.000 15.000-12,-2.000 6.000-4,-3.000 7.000-2,-3.000 6.000-2,-2.000 9.000-2,0.000 13.000 2,0.000 12.000 1,0.000 13.000 0,-5.000 7.000-1,-9.000 4.000-3,-10.000 3.000-4,-8.000 3.000-3,-14.000-1.000-3,-15.000-2.000-4,-15.000-3.000-2,-16.000-3.000-3,-8.000-6.000-3,0.000-5.000-1,0.000-7.000-2,0.000-5.000-2,3.000-8.000 1,6.000-5.000 2,7.000-7.000 1,6.000-5.000 3,15.000-9.000 4,26.000-9.000 9,24.000-10.000 9,26.000-8.000 7,16.000-8.000 0,10.000-2.000-11,10.000-3.000-9,9.000-3.000-11,6.000-4.000-6,3.000-3.000-1,3.000-3.000-3,4.000-2.000-2,-1.000-3.000-1,-3.000 1.000-1,-3.000-1.000-1,-2.000 1.000 0,-1.000-9.000-1,3.000-15.000 1,3.000-15.000 0,4.000-16.000 1,-4.000-4.000 3,-9.000 10.000 7,-10.000 10.000 5,-8.000 9.000 7,-12.000 9.000 3,-12.000 9.000-1,-13.000 10.000-1,-12.000 10.000-1,-9.000 5.000 6,-2.000 4.000 13,-3.000 3.000 14,-3.000 3.000 12,-7.000 9.000 7,-9.000 16.000-2,-10.000 15.000-1,-8.000 17.000 0,-8.000 11.000-3,-2.000 10.000-4,-3.000 10.000-4,-3.000 9.000-4,-2.000 2.000-4,0.000-2.000-2,0.000-3.000-4,0.000-3.000-2,4.000-7.000-3,10.000-9.000-2,10.000-10.000 0,9.000-8.000-3,13.000-11.000-2,20.000-8.000-5,18.000-10.000-4,20.000-9.000-4,11.000-13.000-5,7.000-16.000-4,6.000-15.000-6,7.000-15.000-5,0.000-7.000-4,-2.000 3.000-4,-3.000 3.000-4,-3.000 4.000-3,-9.000 5.000 1,-11.000 10.000 6,-14.000 10.000 5,-11.000 9.000 6,-14.000 10.000 13,-11.000 14.000 19,-14.000 11.000 20,-11.000 14.000 19,-6.000 5.000 5,4.000 1.000-7,3.000-1.000-9,3.000 1.000-9,3.000 1.000-6,3.000 3.000-4,3.000 3.000-4,4.000 4.000-5,2.000-1.000-2,4.000-3.000-1,3.000-3.000-2,3.000-2.000-1,9.000-12.000-4,16.000-19.000-10,15.000-18.000-10,17.000-19.000-8,2.000-15.000-5,-9.000-8.000 2,-10.000-10.000 2,-8.000-9.000 2,-9.000-5.000 2,-6.000 0.000 3,-6.000 0.000 3,-6.000 0.000 4,-7.000 4.000 2,-6.000 10.000 2,-6.000 10.000 1,-6.000 9.000 2,-7.000 7.000 0,-6.000 7.000 0,-6.000 6.000-2,-6.000 7.000 0,-6.000 7.000-2,-2.000 9.000-4,-3.000 10.000-2,-3.000 10.000-3,1.000 4.000-1,6.000 0.000 1,7.000 0.000 2,6.000 0.000 2,4.000 0.000-2,4.000 0.000-2,3.000 0.000-2,3.000 0.000-4</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19"/>
    </inkml:context>
    <inkml:brush xml:id="br0">
      <inkml:brushProperty name="width" value="0.0543642453849316" units="cm"/>
      <inkml:brushProperty name="height" value="0.0543642453849316" units="cm"/>
      <inkml:brushProperty name="color" value="#f2395b"/>
      <inkml:brushProperty name="ignorePressure" value="0"/>
    </inkml:brush>
  </inkml:definitions>
  <inkml:trace contextRef="#ctx0" brushRef="#br0">14700.000 25850.000 404,'-46.000'70.000'25,"10.000"-9.000"1,10.000-10.000 1,9.000-8.000 0,6.000-3.000 1,3.000 7.000 0,3.000 6.000 1,4.000 7.000 1,4.000 8.000 1,6.000 14.000 1,7.000 11.000 3,6.000 14.000 1,3.000 7.000 1,0.000 3.000-2,0.000 3.000-2,0.000 4.000-1,-4.000 2.000-4,-5.000 4.000-6,-7.000 3.000-5,-5.000 3.000-7,-9.000 1.000-2,-9.000 1.000-1,-10.000-1.000-1,-8.000 1.000-1,-9.000-7.000-4,-6.000-12.000-4,-6.000-13.000-6,-6.000-12.000-6,-1.000-15.000-5,7.000-15.000-6,6.000-15.000-5,7.000-16.000-5,0.000-7.000-2,-2.000 4.000 3,-3.000 3.000 4,-3.000 3.000 2,-4.000 3.000-4,-3.000 3.000-11,-3.000 3.000-12,-2.000 4.000-11</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3"/>
    </inkml:context>
    <inkml:brush xml:id="br0">
      <inkml:brushProperty name="width" value="0.0398018695414066" units="cm"/>
      <inkml:brushProperty name="height" value="0.0398018695414066" units="cm"/>
      <inkml:brushProperty name="color" value="#f2395b"/>
      <inkml:brushProperty name="ignorePressure" value="0"/>
    </inkml:brush>
  </inkml:definitions>
  <inkml:trace contextRef="#ctx0" brushRef="#br0">15150.000 46850.000 552,'25.000'-22.000'8,"0.000"6.000"6,0.000 7.000 7,0.000 6.000 6,3.000 3.000 3,6.000 0.000-1,7.000 0.000-2,6.000 0.000-1,3.000 4.000-3,0.000 10.000-1,0.000 10.000-2,0.000 9.000-3,-4.000 4.000-4,-5.000 1.000-5,-7.000-1.000-7,-5.000 1.000-7,-4.000 1.000-1,0.000 3.000-1,0.000 3.000 2,0.000 4.000 1,-4.000 2.000-1,-5.000 4.000 1,-7.000 3.000-1,-5.000 3.000-1,-12.000 3.000 1,-16.000 3.000-1,-15.000 3.000 0,-15.000 4.000-1,-9.000-3.000 1,1.000-5.000-1,-1.000-7.000 0,1.000-5.000-1,-4.000-1.000 1,-6.000 6.000 0,-6.000 7.000 1,-6.000 6.000 0,-4.000 1.000 1,1.000-3.000 2,-1.000-3.000 0,1.000-2.000 1,4.000-8.000 3,9.000-8.000 1,10.000-10.000 2,10.000-9.000 3,13.000-7.000 6,19.000-3.000 10,19.000-3.000 12,19.000-2.000 10,13.000-5.000 3,10.000-2.000-8,10.000-3.000-8,9.000-3.000-6,9.000-4.000-6,9.000-3.000-3,10.000-3.000-4,10.000-2.000-4,5.000-1.000-3,4.000 3.000-4,3.000 3.000-4,3.000 4.000-4,-1.000 1.000-4,-2.000 0.000-6,-3.000 0.000-6,-3.000 0.000-6,-6.000 0.000-2,-5.000 0.000-1,-7.000 0.000-1,-5.000 0.000 0,-11.000 0.000-1,-11.000 0.000 0,-14.000 0.000-1,-11.000 0.000 0</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4"/>
    </inkml:context>
    <inkml:brush xml:id="br0">
      <inkml:brushProperty name="width" value="0.0456384867429733" units="cm"/>
      <inkml:brushProperty name="height" value="0.0456384867429733" units="cm"/>
      <inkml:brushProperty name="color" value="#f2395b"/>
      <inkml:brushProperty name="ignorePressure" value="0"/>
    </inkml:brush>
  </inkml:definitions>
  <inkml:trace contextRef="#ctx0" brushRef="#br0">17700.000 46100.000 482,'25.000'-88.000'39,"0.000"26.000"-1,0.000 24.000 1,0.000 26.000-1,3.000 15.000-1,6.000 6.000-2,7.000 7.000-1,6.000 6.000-2,6.000 4.000-3,6.000 4.000-3,7.000 3.000-3,6.000 3.000-3,3.000-1.000-2,0.000-2.000-3,0.000-3.000-2,0.000-3.000-2,-2.000-1.000-3,-3.000 4.000-1,-3.000 3.000-3,-2.000 3.000-2,-5.000 3.000-3,-2.000 3.000-3,-3.000 3.000-5,-3.000 4.000-3,-9.000 5.000-2,-11.000 10.000-2,-14.000 10.000-2,-11.000 9.000-1,-14.000 7.000 0,-11.000 7.000 1,-14.000 6.000 1,-11.000 7.000 1,-9.000-3.000 2,-3.000-8.000 0,-3.000-10.000 1,-2.000-9.000 1,-14.000 1.000 1,-21.000 13.000 0,-22.000 12.000 1,-22.000 13.000 2,-5.000-2.000-1,13.000-16.000 1,12.000-15.000 0,13.000-15.000 0,4.000-7.000 1,-3.000 3.000 3,-3.000 3.000 0,-2.000 4.000 3,6.000-6.000 4,20.000-11.000 6,18.000-14.000 7,20.000-11.000 6,22.000-15.000 5,29.000-16.000 2,28.000-15.000 2,28.000-15.000 3,18.000-9.000-2,10.000 1.000-6,10.000-1.000-5,9.000 1.000-7,2.000 2.000-5,-2.000 7.000-5,-3.000 6.000-6,-3.000 7.000-5,-4.000 2.000-4,-3.000 1.000-4,-3.000-1.000-4,-2.000 1.000-3,-5.000 1.000-3,-2.000 3.000-3,-3.000 3.000-3,-3.000 4.000-3,-6.000-4.000-1,-5.000-9.000-1,-7.000-10.000 0,-5.000-8.000-1,-6.000-9.000 1,-3.000-6.000 2,-3.000-6.000 2,-2.000-6.000 2,-5.000-2.000 4,-2.000 3.000 6,-3.000 3.000 5,-3.000 4.000 6,-2.000 4.000 4,0.000 6.000 1,0.000 7.000 1,0.000 6.000 1,-4.000 3.000 6,-5.000 0.000 9,-7.000 0.000 10,-5.000 0.000 9,-3.000 9.000 10,4.000 19.000 10,3.000 19.000 10,3.000 19.000 10,-1.000 15.000-2,-2.000 13.000-14,-3.000 12.000-12,-3.000 13.000-14,-6.000 6.000-8,-5.000 0.000-4,-7.000 0.000-3,-5.000 0.000-3,-4.000-4.000-2,0.000-5.000 0,0.000-7.000-1,0.000-5.000 1,9.000-22.000-5,19.000-33.000-11,19.000-35.000-10,19.000-34.000-11,16.000-27.000-3,17.000-19.000 1,15.000-18.000 2,16.000-19.000 2,7.000-5.000-1,1.000 9.000-4,-1.000 10.000-4,1.000 10.000-4,-6.000 10.000 4,-8.000 13.000 8,-10.000 12.000 9,-9.000 13.000 10,-12.000 13.000 6,-11.000 17.000 6,-14.000 15.000 6,-11.000 16.000 5,-11.000 15.000 4,-5.000 16.000 5,-7.000 15.000 4,-5.000 17.000 4,-6.000 8.000 2,-3.000 4.000 0,-3.000 3.000 1,-2.000 3.000 1,-3.000-4.000-4,1.000-8.000-6,-1.000-10.000-7,1.000-9.000-5,2.000-7.000-6,7.000-3.000-4,6.000-3.000-2,7.000-2.000-5,5.000-6.000-1,7.000-6.000 2,6.000-6.000 1,7.000-6.000 2,5.000-10.000-12,7.000-12.000-23,6.000-13.000-24,7.000-12.000-24,-3.000-7.000-6,-8.000 1.000 9,-10.000-1.000 11,-9.000 1.000 8</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5"/>
    </inkml:context>
    <inkml:brush xml:id="br0">
      <inkml:brushProperty name="width" value="0.0418919138610363" units="cm"/>
      <inkml:brushProperty name="height" value="0.0418919138610363" units="cm"/>
      <inkml:brushProperty name="color" value="#f2395b"/>
      <inkml:brushProperty name="ignorePressure" value="0"/>
    </inkml:brush>
  </inkml:definitions>
  <inkml:trace contextRef="#ctx0" brushRef="#br0">22250.000 46400.000 525,'18.000'-24.000'1,"-11.000"4.000"2,-14.000 3.000 3,-11.000 3.000 2,-7.000 3.000 3,0.000 3.000 5,0.000 3.000 3,0.000 4.000 4,-4.000 4.000 4,-5.000 6.000 2,-7.000 7.000 3,-5.000 6.000 3,0.000 3.000 0,10.000 0.000-4,10.000 0.000-4,9.000 0.000-3,4.000 3.000-3,1.000 6.000-2,-1.000 7.000-3,1.000 6.000-3,1.000 6.000-1,3.000 6.000 0,3.000 7.000 1,4.000 6.000 0,1.000 6.000-1,0.000 6.000-4,0.000 7.000-2,0.000 6.000-4,0.000-1.000-1,0.000-5.000-2,0.000-7.000-2,0.000-5.000 0,3.000-6.000 0,6.000-3.000 0,7.000-3.000 0,6.000-2.000 1,4.000-8.000 1,4.000-8.000 1,3.000-10.000 0,3.000-9.000 1,1.000-5.000 0,1.000 0.000 0,-1.000 0.000 0,1.000 0.000-1,-3.000 0.000 0,-2.000 0.000 0,-3.000 0.000-1,-3.000 0.000 0,-4.000 1.000 0,-3.000 4.000 0,-3.000 3.000 1,-2.000 3.000 0,-9.000 3.000 0,-12.000 3.000-1,-13.000 3.000 1,-12.000 4.000 0,-16.000 1.000-3,-19.000 0.000-5,-18.000 0.000-4,-19.000 0.000-5,-13.000-4.000-5,-6.000-5.000-4,-6.000-7.000-5,-6.000-5.000-4,4.000-8.000-4,16.000-5.000-1,15.000-7.000-1,17.000-5.000-2,13.000-6.000 0,13.000-3.000 3,12.000-3.000 1,13.000-2.000 2</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5"/>
    </inkml:context>
    <inkml:brush xml:id="br0">
      <inkml:brushProperty name="width" value="0.0458069331943989" units="cm"/>
      <inkml:brushProperty name="height" value="0.0458069331943989" units="cm"/>
      <inkml:brushProperty name="color" value="#f2395b"/>
      <inkml:brushProperty name="ignorePressure" value="0"/>
    </inkml:brush>
  </inkml:definitions>
  <inkml:trace contextRef="#ctx0" brushRef="#br0">23250.000 47300.000 480,'232.000'0.000'170,"-33.000"0.000"-41,-35.000 0.000-41,-34.000 0.000-42,-18.000 0.000-21,1.000 0.000-4,-1.000 0.000-3,1.000 0.000-3,-9.000 0.000-7,-15.000 0.000-14,-15.000 0.000-11,-16.000 0.000-13</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5"/>
    </inkml:context>
    <inkml:brush xml:id="br0">
      <inkml:brushProperty name="width" value="0.0425614193081856" units="cm"/>
      <inkml:brushProperty name="height" value="0.0425614193081856" units="cm"/>
      <inkml:brushProperty name="color" value="#f2395b"/>
      <inkml:brushProperty name="ignorePressure" value="0"/>
    </inkml:brush>
  </inkml:definitions>
  <inkml:trace contextRef="#ctx0" brushRef="#br0">23950.000 46050.000 516,'-68.000'-46.000'5,"17.000"10.000"10,15.000 10.000 9,16.000 9.000 10,9.000 9.000 7,3.000 9.000 5,3.000 10.000 5,4.000 10.000 5,1.000 25.000-2,0.000 45.000-9,0.000 43.000-8,0.000 45.000-8,0.000 21.000-8,0.000 0.000-6,0.000 0.000-7,0.000 0.000-5,0.000-4.000-11,0.000-5.000-11,0.000-7.000-13,0.000-5.000-13,3.000-9.000-3,6.000-9.000 6,7.000-10.000 5,6.000-8.000 5,1.000-18.000 0,-3.000-25.000-8,-3.000-25.000-7,-2.000-25.000-7</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6"/>
    </inkml:context>
    <inkml:brush xml:id="br0">
      <inkml:brushProperty name="width" value="0.0390596278011799" units="cm"/>
      <inkml:brushProperty name="height" value="0.0390596278011799" units="cm"/>
      <inkml:brushProperty name="color" value="#f2395b"/>
      <inkml:brushProperty name="ignorePressure" value="0"/>
    </inkml:brush>
  </inkml:definitions>
  <inkml:trace contextRef="#ctx0" brushRef="#br0">26150.000 45750.000 563,'53.000'4.000'120,"6.000"10.000"-22,7.000 10.000-24,6.000 9.000-23,-4.000 6.000-15,-11.000 3.000-10,-14.000 3.000-7,-11.000 4.000-10,-12.000 13.000-6,-9.000 26.000-4,-10.000 24.000-6,-8.000 26.000-4,-12.000 5.000-3,-12.000-11.000-1,-13.000-14.000-1,-12.000-11.000 0,-7.000-11.000-1,1.000-5.000-2,-1.000-7.000 0,1.000-5.000-3,1.000-11.000 2,3.000-11.000 3,3.000-14.000 3,4.000-11.000 3,10.000-14.000 6,19.000-11.000 8,19.000-14.000 7,19.000-11.000 8,16.000-7.000 4,17.000 0.000-1,15.000 0.000 0,16.000 0.000 0,5.000 3.000-1,-2.000 6.000-3,-3.000 7.000-1,-3.000 6.000-3,-6.000 9.000-2,-5.000 13.000-2,-7.000 12.000-3,-5.000 13.000-2,-12.000 12.000-2,-16.000 13.000 0,-15.000 12.000 1,-15.000 13.000 0,-14.000 6.000-1,-8.000 0.000-1,-10.000 0.000-2,-9.000 0.000-1,-7.000-5.000-3,-3.000-9.000-4,-3.000-10.000-3,-2.000-8.000-5,0.000-11.000-5,7.000-8.000-4,6.000-10.000-6,7.000-9.000-5,7.000-12.000-6,9.000-11.000-7,10.000-14.000-6,10.000-11.000-7</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6"/>
    </inkml:context>
    <inkml:brush xml:id="br0">
      <inkml:brushProperty name="width" value="0.0497763119637966" units="cm"/>
      <inkml:brushProperty name="height" value="0.0497763119637966" units="cm"/>
      <inkml:brushProperty name="color" value="#f2395b"/>
      <inkml:brushProperty name="ignorePressure" value="0"/>
    </inkml:brush>
  </inkml:definitions>
  <inkml:trace contextRef="#ctx0" brushRef="#br0">28250.000 46250.000 441,'-49.000'6.000'76,"4.000"13.000"-9,3.000 12.000-10,3.000 13.000-9,3.000 10.000-7,3.000 10.000-3,3.000 10.000-4,4.000 9.000-4,2.000 9.000-3,4.000 9.000-4,3.000 10.000-2,3.000 10.000-3,3.000-3.000-3,3.000-11.000-1,3.000-14.000-2,4.000-11.000 0,4.000-12.000-3,6.000-9.000-1,7.000-10.000-3,6.000-8.000-2,7.000-12.000-3,10.000-12.000-5,10.000-13.000-6,9.000-12.000-6,9.000-21.000-3,9.000-28.000-2,10.000-28.000-3,10.000-27.000-2,-1.000-20.000 0,-9.000-9.000 0,-10.000-10.000 2,-8.000-8.000 1,-14.000-3.000 3,-15.000 7.000 2,-15.000 6.000 3,-16.000 7.000 2,-13.000 11.000 4,-9.000 20.000 2,-10.000 18.000 2,-8.000 20.000 3,-9.000 14.000 2,-6.000 14.000 0,-6.000 11.000 3,-6.000 14.000 0,-2.000 8.000 1,3.000 7.000 0,3.000 6.000-2,4.000 7.000 0,1.000 13.000-6,0.000 22.000-12,0.000 22.000-12,0.000 23.000-11,6.000 0.000-5,13.000-18.000 4,12.000-19.000 3,13.000-18.000 4</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7"/>
    </inkml:context>
    <inkml:brush xml:id="br0">
      <inkml:brushProperty name="width" value="0.0378562025725842" units="cm"/>
      <inkml:brushProperty name="height" value="0.0378562025725842" units="cm"/>
      <inkml:brushProperty name="color" value="#f2395b"/>
      <inkml:brushProperty name="ignorePressure" value="0"/>
    </inkml:brush>
  </inkml:definitions>
  <inkml:trace contextRef="#ctx0" brushRef="#br0">29100.000 46550.000 581,'92.000'46.000'75,"-16.000"-5.000"-12,-15.000-7.000-13,-15.000-5.000-12,-11.000 2.000-6,-2.000 13.000-2,-3.000 12.000 0,-3.000 13.000-2,-6.000 12.000-3,-5.000 13.000-5,-7.000 12.000-6,-5.000 13.000-6,-9.000 1.000-4,-9.000-9.000-3,-10.000-10.000-2,-8.000-8.000-3,-4.000-12.000-1,3.000-12.000 0,3.000-13.000 0,4.000-12.000 0,11.000-12.000 1,23.000-8.000-1,22.000-10.000 1,22.000-9.000 0,15.000-7.000-6,9.000-3.000-12,10.000-3.000-11,10.000-2.000-13,-4.000-3.000-7,-16.000 1.000-1,-15.000-1.000-4,-15.000 1.000-1</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7"/>
    </inkml:context>
    <inkml:brush xml:id="br0">
      <inkml:brushProperty name="width" value="0.0381124429404736" units="cm"/>
      <inkml:brushProperty name="height" value="0.0381124429404736" units="cm"/>
      <inkml:brushProperty name="color" value="#f2395b"/>
      <inkml:brushProperty name="ignorePressure" value="0"/>
    </inkml:brush>
  </inkml:definitions>
  <inkml:trace contextRef="#ctx0" brushRef="#br0">31050.000 46850.000 577,'192.000'0.000'99,"-16.000"0.000"-19,-15.000 0.000-17,-15.000 0.000-20,-7.000 0.000-11,3.000 0.000-4,3.000 0.000-5,4.000 0.000-5,10.000 0.000-4,19.000 0.000-3,19.000 0.000-3,19.000 0.000-5,-1.000 0.000-6,-18.000 0.000-12,-19.000 0.000-12,-18.000 0.000-11,-20.000 1.000-8,-18.000 4.000-5,-19.000 3.000-5,-18.000 3.000-4,-18.000 1.000 1,-16.000 1.000 10,-15.000-1.000 8,-15.000 1.000 8</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8"/>
    </inkml:context>
    <inkml:brush xml:id="br0">
      <inkml:brushProperty name="width" value="0.038021631538868" units="cm"/>
      <inkml:brushProperty name="height" value="0.038021631538868" units="cm"/>
      <inkml:brushProperty name="color" value="#f2395b"/>
      <inkml:brushProperty name="ignorePressure" value="0"/>
    </inkml:brush>
  </inkml:definitions>
  <inkml:trace contextRef="#ctx0" brushRef="#br0">64200.000 29000.000 578,'26.000'-22.000'7,"4.000"6.000"14,3.000 7.000 14,3.000 6.000 14,-1.000 6.000 4,-2.000 6.000-6,-3.000 7.000-6,-3.000 6.000-6,-7.000 6.000-6,-9.000 6.000-6,-10.000 7.000-5,-8.000 6.000-7,-11.000 6.000-4,-8.000 6.000-3,-10.000 7.000-4,-9.000 6.000-4,-5.000-1.000 0,0.000-5.000 0,0.000-7.000 2,0.000-5.000 0,3.000-6.000 2,6.000-3.000-1,7.000-3.000 1,6.000-2.000-1,12.000-6.000 3,19.000-6.000 6,19.000-6.000 4,19.000-6.000 6,10.000-10.000-3,4.000-12.000-11,3.000-13.000-10,3.000-12.000-12,1.000-7.000-9,1.000 1.000-9,-1.000-1.000-8,1.000 1.000-9,-6.000 1.000-1,-8.000 3.000 7,-10.000 3.000 6,-9.000 4.000 7,-7.000 2.000 4,-3.000 4.000 0,-3.000 3.000 1,-2.000 3.000 1</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7"/>
    </inkml:context>
    <inkml:brush xml:id="br0">
      <inkml:brushProperty name="width" value="0.0377179086208344" units="cm"/>
      <inkml:brushProperty name="height" value="0.0377179086208344" units="cm"/>
      <inkml:brushProperty name="color" value="#f2395b"/>
      <inkml:brushProperty name="ignorePressure" value="0"/>
    </inkml:brush>
  </inkml:definitions>
  <inkml:trace contextRef="#ctx0" brushRef="#br0">31550.000 47600.000 583,'-47.000'0.000'0,"6.000"0.000"0,7.000 0.000 0,6.000 0.000 0,-1.000 0.000 0,-5.000 0.000 0,-7.000 0.000 0,-5.000 0.000 0,13.000 1.000 11,34.000 4.000 21,35.000 3.000 23,35.000 3.000 21,24.000-1.000 3,16.000-2.000-17,15.000-3.000-17,17.000-3.000-16,11.000-2.000-12,10.000 0.000-8,10.000 0.000-8,9.000 0.000-7,6.000 0.000-10,3.000 0.000-12,3.000 0.000-12,4.000 0.000-12,-15.000 0.000-2,-31.000 0.000 8,-31.000 0.000 8,-31.000 0.000 7,-20.000 0.000 3,-5.000 0.000-4,-7.000 0.000-2,-5.000 0.000-3</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8"/>
    </inkml:context>
    <inkml:brush xml:id="br0">
      <inkml:brushProperty name="width" value="0.0395124815404415" units="cm"/>
      <inkml:brushProperty name="height" value="0.0395124815404415" units="cm"/>
      <inkml:brushProperty name="color" value="#f2395b"/>
      <inkml:brushProperty name="ignorePressure" value="0"/>
    </inkml:brush>
  </inkml:definitions>
  <inkml:trace contextRef="#ctx0" brushRef="#br0">32100.000 44000.000 556,'-27.000'-27.000'6,"-3.000"-3.000"13,-3.000-3.000 11,-2.000-2.000 13,2.000 13.000 5,9.000 31.000-4,10.000 32.000-4,10.000 31.000-2,2.000 20.000-5,-3.000 9.000-5,-3.000 10.000-6,-2.000 10.000-4,0.000 0.000-3,7.000-5.000-1,6.000-7.000 1,7.000-5.000 0,10.000-12.000-4,16.000-16.000-7,15.000-15.000-5,17.000-15.000-8,8.000-17.000-6,4.000-15.000-9,3.000-15.000-7,3.000-16.000-8,-2.000-15.000-5,-6.000-11.000-3,-6.000-14.000-2,-6.000-11.000-2,-9.000-6.000 1,-8.000 4.000 7,-10.000 3.000 6,-9.000 3.000 6,-9.000 6.000 5,-5.000 9.000 5,-7.000 10.000 4,-5.000 10.000 4,-9.000 5.000 6,-9.000 4.000 6,-10.000 3.000 5,-8.000 3.000 6,-8.000 4.000 5,-2.000 7.000 7,-3.000 6.000 6,-3.000 7.000 6,-1.000 8.000 2,4.000 14.000-1,3.000 11.000-2,3.000 14.000-2,-1.000 8.000 0,-2.000 7.000-1,-3.000 6.000-1,-3.000 7.000 0,-4.000 5.000-5,-3.000 7.000-6,-3.000 6.000-8,-2.000 7.000-8,0.000-3.000-7,7.000-8.000-7,6.000-10.000-9,7.000-9.000-7,7.000-12.000-6,9.000-11.000-3,10.000-14.000-4,10.000-11.000-3</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8"/>
    </inkml:context>
    <inkml:brush xml:id="br0">
      <inkml:brushProperty name="width" value="0.0287162903696299" units="cm"/>
      <inkml:brushProperty name="height" value="0.0287162903696299" units="cm"/>
      <inkml:brushProperty name="color" value="#f2395b"/>
      <inkml:brushProperty name="ignorePressure" value="0"/>
    </inkml:brush>
  </inkml:definitions>
  <inkml:trace contextRef="#ctx0" brushRef="#br0">32350.000 45400.000 766,'115.000'50.000'46,"-18.000"0.000"-4,-19.000 0.000-6,-18.000 0.000-6,-12.000-4.000-4,-3.000-5.000-5,-3.000-7.000-4,-2.000-5.000-5,-5.000-6.000-9,-2.000-3.000-13,-3.000-3.000-13,-3.000-2.000-14</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9"/>
    </inkml:context>
    <inkml:brush xml:id="br0">
      <inkml:brushProperty name="width" value="0.0291836597025394" units="cm"/>
      <inkml:brushProperty name="height" value="0.0291836597025394" units="cm"/>
      <inkml:brushProperty name="color" value="#f2395b"/>
      <inkml:brushProperty name="ignorePressure" value="0"/>
    </inkml:brush>
  </inkml:definitions>
  <inkml:trace contextRef="#ctx0" brushRef="#br0">33400.000 43150.000 753,'23.000'-24.000'3,"-3.000"4.000"7,-3.000 3.000 5,-2.000 3.000 6,-6.000 14.000 5,-6.000 25.000 1,-6.000 25.000 2,-6.000 25.000 3,-10.000 15.000-8,-12.000 7.000-18,-13.000 6.000-16,-12.000 7.000-17,-4.000-1.000-7,7.000-6.000 2,6.000-6.000 3,7.000-6.000 2,7.000-12.000 3,9.000-15.000 4,10.000-15.000 4,10.000-16.000 3,5.000-13.000 4,4.000-9.000 1,3.000-10.000 1,3.000-8.000 2,10.000-12.000 2,20.000-12.000 1,18.000-13.000 3,20.000-12.000 1,6.000-2.000 1,-2.000 9.000 0,-3.000 10.000 1,-3.000 10.000 0,-9.000 8.000 1,-11.000 10.000 0,-14.000 10.000 0,-11.000 9.000 1,-14.000 12.000 0,-11.000 16.000 1,-14.000 15.000 0,-11.000 17.000 2,-14.000 8.000 1,-11.000 4.000 3,-14.000 3.000 1,-11.000 3.000 3,-6.000-1.000 1,4.000-2.000-1,3.000-3.000 0,3.000-3.000 0,4.000-7.000-1,7.000-9.000-3,6.000-10.000-2,7.000-8.000-3,15.000-11.000-2,25.000-8.000-3,25.000-10.000-4,25.000-9.000-3,15.000-9.000-3,7.000-5.000 0,6.000-7.000-1,7.000-5.000 0,-3.000-1.000-2,-8.000 6.000 1,-10.000 7.000 0,-9.000 6.000-1,-12.000 6.000 0,-11.000 6.000-2,-14.000 7.000-2,-11.000 6.000-1,-15.000 7.000 0,-16.000 10.000 4,-15.000 10.000 2,-15.000 9.000 3,-11.000 2.000 4,-2.000-2.000 4,-3.000-3.000 4,-3.000-3.000 4,1.000-6.000 1,6.000-5.000-1,7.000-7.000-2,6.000-5.000-2,12.000-12.000 2,19.000-16.000 3,19.000-15.000 3,19.000-15.000 5,13.000-7.000-3,10.000 3.000-6,10.000 3.000-6,9.000 4.000-7,2.000 2.000-2,-2.000 4.000-1,-3.000 3.000 1,-3.000 3.000 0,-7.000 6.000 2,-9.000 9.000 4,-10.000 10.000 4,-8.000 10.000 4,-11.000 8.000 3,-8.000 10.000 3,-10.000 10.000 1,-9.000 9.000 3,-4.000 1.000 0,4.000-6.000-4,3.000-6.000-3,3.000-6.000-3,6.000-12.000-15,9.000-15.000-23,10.000-15.000-23,10.000-16.000-25</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9"/>
    </inkml:context>
    <inkml:brush xml:id="br0">
      <inkml:brushProperty name="width" value="0.0359777472913265" units="cm"/>
      <inkml:brushProperty name="height" value="0.0359777472913265" units="cm"/>
      <inkml:brushProperty name="color" value="#f2395b"/>
      <inkml:brushProperty name="ignorePressure" value="0"/>
    </inkml:brush>
  </inkml:definitions>
  <inkml:trace contextRef="#ctx0" brushRef="#br0">34500.000 43850.000 611,'-44.000'25.000'64,"13.000"0.000"-6,12.000 0.000-8,13.000 0.000-7,7.000 3.000-5,4.000 6.000-4,3.000 7.000-3,3.000 6.000-4,3.000 3.000-5,3.000 0.000-7,3.000 0.000-9,4.000 0.000-6,4.000-2.000-6,6.000-3.000-3,7.000-3.000-3,6.000-2.000-2,-1.000-6.000-4,-5.000-6.000-5,-7.000-6.000-4,-5.000-6.000-5,-4.000-6.000-4,0.000-2.000-4,0.000-3.000-4,0.000-3.000-3,-4.000-6.000 1,-5.000-5.000 5,-7.000-7.000 6,-5.000-5.000 7</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29"/>
    </inkml:context>
    <inkml:brush xml:id="br0">
      <inkml:brushProperty name="width" value="0.0413569733500481" units="cm"/>
      <inkml:brushProperty name="height" value="0.0413569733500481" units="cm"/>
      <inkml:brushProperty name="color" value="#f2395b"/>
      <inkml:brushProperty name="ignorePressure" value="0"/>
    </inkml:brush>
  </inkml:definitions>
  <inkml:trace contextRef="#ctx0" brushRef="#br0">34950.000 43800.000 531,'-25.000'-19.000'40,"0.000"13.000"0,0.000 12.000 1,0.000 13.000 2,0.000 13.000 0,0.000 17.000-1,0.000 15.000 0,0.000 16.000-1,-2.000 12.000-4,-3.000 9.000-6,-3.000 10.000-6,-2.000 10.000-6,-9.000 5.000-6,-12.000 4.000-5,-13.000 3.000-5,-12.000 3.000-4,-4.000-4.000-6,7.000-8.000-8,6.000-10.000-9,7.000-9.000-7,7.000-15.000-6,9.000-18.000-3,10.000-19.000-3,10.000-18.000-3,14.000-23.000-2,23.000-24.000-1,22.000-26.000-1,22.000-24.000-1,7.000-6.000 5,-6.000 17.000 10,-6.000 15.000 10,-6.000 16.000 10,-7.000 7.000 7,-6.000 1.000 2,-6.000-1.000 2,-6.000 1.000 2,2.000-1.000 2,14.000 1.000 4,11.000-1.000 4,14.000 1.000 3,3.000 5.000 1,-2.000 14.000 0,-3.000 11.000 0,-3.000 14.000-2,-4.000 5.000 6,-3.000 1.000 9,-3.000-1.000 10,-2.000 1.000 10,-3.000-4.000 0,1.000-6.000-8,-1.000-6.000-8,1.000-6.000-9,1.000-9.000-5,3.000-8.000-4,3.000-10.000-1,4.000-9.000-4,-1.000-9.000-5,-3.000-5.000-8,-3.000-7.000-8,-2.000-5.000-8,-6.000-3.000-7,-6.000 4.000-5,-6.000 3.000-5,-6.000 3.000-6</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0"/>
    </inkml:context>
    <inkml:brush xml:id="br0">
      <inkml:brushProperty name="width" value="0.0409175977110863" units="cm"/>
      <inkml:brushProperty name="height" value="0.0409175977110863" units="cm"/>
      <inkml:brushProperty name="color" value="#f2395b"/>
      <inkml:brushProperty name="ignorePressure" value="0"/>
    </inkml:brush>
  </inkml:definitions>
  <inkml:trace contextRef="#ctx0" brushRef="#br0">35550.000 44150.000 537,'0.000'-49.000'0,"0.000"4.000"0,0.000 3.000 0,0.000 3.000 0,1.000 4.000 8,4.000 7.000 16,3.000 6.000 16,3.000 7.000 16,1.000 8.000 2,1.000 14.000-12,-1.000 11.000-11,1.000 14.000-12,1.000 3.000-9,3.000-2.000-7,3.000-3.000-8,4.000-3.000-7,2.000-7.000-6,4.000-9.000-6,3.000-10.000-6,3.000-8.000-5,1.000-12.000-5,1.000-12.000-2,-1.000-13.000-2,1.000-12.000-3,-3.000-7.000 2,-2.000 1.000 6,-3.000-1.000 7,-3.000 1.000 5,-7.000 5.000 7,-9.000 14.000 6,-10.000 11.000 5,-8.000 14.000 7,-9.000 8.000 7,-6.000 7.000 9,-6.000 6.000 10,-6.000 7.000 9,-7.000 8.000 7,-6.000 14.000 3,-6.000 11.000 4,-6.000 14.000 4,-1.000 10.000-2,7.000 9.000-6,6.000 10.000-8,7.000 10.000-6,5.000 2.000-5,7.000-3.000-5,6.000-3.000-5,7.000-2.000-3,4.000-9.000-5,3.000-12.000-3,3.000-13.000-5,4.000-12.000-2,7.000-12.000-5,13.000-8.000-5,12.000-10.000-4,13.000-9.000-4,7.000-10.000-3,4.000-9.000 2,3.000-10.000 1,3.000-8.000 1,-2.000-3.000-2,-6.000 7.000-2,-6.000 6.000-3,-6.000 7.000-4,-6.000 7.000-2,-2.000 9.000-2,-3.000 10.000-1,-3.000 10.000-1,-10.000 8.000 1,-16.000 10.000 7,-15.000 10.000 6,-15.000 9.000 6,-11.000 4.000 4,-2.000 1.000 2,-3.000-1.000 2,-3.000 1.000 2,-6.000 1.000 2,-5.000 3.000 6,-7.000 3.000 3,-5.000 4.000 4,0.000-6.000 2,10.000-11.000 0,10.000-14.000-1,9.000-11.000-1,6.000-7.000 1,3.000 0.000 1,3.000 0.000 1,4.000 0.000 2,11.000-10.000-2,23.000-18.000-7,22.000-19.000-7,22.000-18.000-6,12.000-10.000-3,3.000 0.000-1,3.000 0.000 1,4.000 0.000-1,-6.000 6.000-1,-11.000 13.000-3,-14.000 12.000-2,-11.000 13.000-2,-9.000 9.000 2,-3.000 6.000 6,-3.000 7.000 8,-2.000 6.000 5,-8.000 7.000 5,-8.000 10.000 3,-10.000 10.000 2,-9.000 9.000 2,-2.000 2.000 5,6.000-2.000 6,7.000-3.000 7,6.000-3.000 5,4.000-2.000 3,4.000 0.000-4,3.000 0.000-4,3.000 0.000-2,6.000-5.000-5,9.000-9.000-4,10.000-10.000-6,10.000-8.000-4,7.000-9.000-7,6.000-6.000-8,7.000-6.000-9,6.000-6.000-8,-2.000-6.000-2,-9.000-2.000 2,-10.000-3.000 4,-8.000-3.000 2,-8.000-2.000-7,-2.000 0.000-17,-3.000 0.000-17,-3.000 0.000-16</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1"/>
    </inkml:context>
    <inkml:brush xml:id="br0">
      <inkml:brushProperty name="width" value="0.0403450652956963" units="cm"/>
      <inkml:brushProperty name="height" value="0.0403450652956963" units="cm"/>
      <inkml:brushProperty name="color" value="#f2395b"/>
      <inkml:brushProperty name="ignorePressure" value="0"/>
    </inkml:brush>
  </inkml:definitions>
  <inkml:trace contextRef="#ctx0" brushRef="#br0">40000.000 44600.000 545,'140.000'26.000'139,"-18.000"4.000"-33,-19.000 3.000-33,-18.000 3.000-33,-12.000 3.000-18,-3.000 3.000-2,-3.000 3.000-4,-2.000 4.000-3,-9.000 2.000-4,-12.000 4.000-4,-13.000 3.000-5,-12.000 3.000-5,-12.000 4.000-3,-8.000 7.000-1,-10.000 6.000-2,-9.000 7.000-1,-12.000 0.000 0,-11.000-2.000 1,-14.000-3.000 1,-11.000-3.000 0,-15.000 4.000 0,-16.000 13.000-1,-15.000 12.000-3,-15.000 13.000-1,-7.000-2.000 0,3.000-16.000 1,3.000-15.000 4,4.000-15.000 1,4.000-15.000 3,6.000-12.000 4,7.000-13.000 3,6.000-12.000 5,15.000-13.000 4,26.000-12.000 7,24.000-13.000 6,26.000-12.000 6,24.000-7.000 2,26.000 1.000-4,24.000-1.000-4,26.000 1.000-4,15.000 1.000-5,6.000 3.000-8,7.000 3.000-9,6.000 4.000-7,4.000 4.000-6,4.000 6.000-3,3.000 7.000-2,3.000 6.000-3,-5.000 4.000-3,-12.000 4.000-4,-13.000 3.000-3,-12.000 3.000-5,-15.000-1.000 1,-15.000-2.000 4,-15.000-3.000 6,-16.000-3.000 4,-8.000-1.000 0,0.000 4.000-4,0.000 3.000-5,0.000 3.000-4</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2"/>
    </inkml:context>
    <inkml:brush xml:id="br0">
      <inkml:brushProperty name="width" value="0.0498088598251343" units="cm"/>
      <inkml:brushProperty name="height" value="0.0498088598251343" units="cm"/>
      <inkml:brushProperty name="color" value="#f2395b"/>
      <inkml:brushProperty name="ignorePressure" value="0"/>
    </inkml:brush>
  </inkml:definitions>
  <inkml:trace contextRef="#ctx0" brushRef="#br0">42300.000 44150.000 441,'28.000'-19.000'71,"6.000"13.000"-10,7.000 12.000-10,6.000 13.000-11,6.000 7.000-7,6.000 4.000-4,7.000 3.000-5,6.000 3.000-4,-1.000 3.000-4,-5.000 3.000-4,-7.000 3.000-2,-5.000 4.000-4,-9.000 1.000-3,-9.000 0.000-3,-10.000 0.000-2,-8.000 0.000-2,-9.000 3.000-3,-6.000 6.000 0,-6.000 7.000 0,-6.000 6.000-1,-10.000 4.000-1,-12.000 4.000 1,-13.000 3.000 1,-12.000 3.000-1,-10.000 3.000 1,-6.000 3.000 1,-6.000 3.000 0,-6.000 4.000 0,-10.000 2.000-1,-12.000 4.000-1,-13.000 3.000-2,-12.000 3.000-1,-4.000-2.000 0,7.000-6.000 4,6.000-6.000 3,7.000-6.000 3,10.000-9.000 3,16.000-8.000 1,15.000-10.000 3,17.000-9.000 1,10.000-9.000 3,6.000-5.000 0,7.000-7.000 3,6.000-5.000 0,10.000-8.000 1,17.000-5.000 0,15.000-7.000-2,16.000-5.000 0,18.000-8.000-2,22.000-5.000-2,22.000-7.000-1,23.000-5.000-3,10.000-9.000-2,0.000-9.000-3,0.000-10.000-2,0.000-8.000-2,-4.000-4.000-5,-5.000 3.000-6,-7.000 3.000-5,-5.000 4.000-7,-9.000 2.000-3,-9.000 4.000-4,-10.000 3.000-2,-8.000 3.000-3,-11.000 3.000 1,-8.000 3.000 3,-10.000 3.000 4,-9.000 4.000 3,-7.000 2.000 4,-3.000 4.000 4,-3.000 3.000 3,-2.000 3.000 4,-5.000 12.000 15,-2.000 22.000 27,-3.000 22.000 27,-3.000 23.000 28,-4.000 10.000 5,-3.000 0.000-17,-3.000 0.000-17,-2.000 0.000-17,6.000-16.000-18,20.000-31.000-17,18.000-31.000-18,20.000-31.000-18,5.000-16.000-7,-6.000 0.000 5,-6.000 0.000 3,-6.000 0.000 4,-6.000 4.000 5,-2.000 10.000 6,-3.000 10.000 4,-3.000 9.000 6,-4.000 15.000 7,-3.000 22.000 9,-3.000 22.000 9,-2.000 23.000 10,-5.000 8.000 4,-2.000-3.000 0,-3.000-3.000 1,-3.000-2.000 0,-1.000-6.000-2,4.000-6.000-5,3.000-6.000-5,3.000-6.000-6,3.000-6.000-4,3.000-2.000-6,3.000-3.000-6,4.000-3.000-5,5.000-7.000-2,10.000-9.000 4,10.000-10.000 2,9.000-8.000 2,7.000-14.000-6,7.000-15.000-16,6.000-15.000-15,7.000-16.000-16,2.000-12.000-5,1.000-5.000 5,-1.000-7.000 7,1.000-5.000 5,-6.000-1.000 6,-8.000 6.000 7,-10.000 7.000 6,-9.000 6.000 7,-10.000 9.000 4,-9.000 13.000 4,-10.000 12.000 3,-8.000 13.000 4,-9.000 7.000 4,-6.000 4.000 6,-6.000 3.000 7,-6.000 3.000 5,-6.000 3.000 11,-2.000 3.000 13,-3.000 3.000 14,-3.000 4.000 14,-1.000 7.000 0,4.000 13.000-14,3.000 12.000-12,3.000 13.000-14,3.000 9.000-7,3.000 6.000-3,3.000 7.000-2,4.000 6.000-2,1.000 4.000-3,0.000 4.000-2,0.000 3.000-2,0.000 3.000-3,1.000-2.000 0,4.000-6.000-2,3.000-6.000 0,3.000-6.000 0,4.000-9.000-4,7.000-8.000-4,6.000-10.000-6,7.000-9.000-4,5.000-12.000-5,7.000-11.000-4,6.000-14.000-3,7.000-11.000-4,2.000-15.000 0,1.000-16.000 2,-1.000-15.000 3,1.000-15.000 2,-4.000-14.000 1,-6.000-8.000-1,-6.000-10.000 0,-6.000-9.000-2,-9.000-2.000 1,-8.000 6.000 2,-10.000 7.000 3,-9.000 6.000 1,-12.000 6.000 2,-11.000 6.000 2,-14.000 7.000 0,-11.000 6.000 2,-11.000 10.000 0,-5.000 17.000 1,-7.000 15.000-1,-5.000 16.000 0,-3.000 13.000-1,4.000 14.000-4,3.000 11.000-4,3.000 14.000-4,6.000 2.000-1,9.000-6.000-1,10.000-6.000-1,10.000-6.000 1</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2"/>
    </inkml:context>
    <inkml:brush xml:id="br0">
      <inkml:brushProperty name="width" value="0.0395980551838875" units="cm"/>
      <inkml:brushProperty name="height" value="0.0395980551838875" units="cm"/>
      <inkml:brushProperty name="color" value="#f2395b"/>
      <inkml:brushProperty name="ignorePressure" value="0"/>
    </inkml:brush>
  </inkml:definitions>
  <inkml:trace contextRef="#ctx0" brushRef="#br0">45800.000 45950.000 555,'79.000'-46.000'124,"10.000"10.000"-27,10.000 10.000-26,9.000 9.000-26,7.000 4.000-15,7.000 1.000-4,6.000-1.000-3,7.000 1.000-4,-3.000 1.000-9,-8.000 3.000-16,-10.000 3.000-14,-9.000 4.000-15,-12.000 1.000-7,-11.000 0.000 0,-14.000 0.000 2,-11.000 0.000 0</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8"/>
    </inkml:context>
    <inkml:brush xml:id="br0">
      <inkml:brushProperty name="width" value="0.0504981577396393" units="cm"/>
      <inkml:brushProperty name="height" value="0.0504981577396393" units="cm"/>
      <inkml:brushProperty name="color" value="#f2395b"/>
      <inkml:brushProperty name="ignorePressure" value="0"/>
    </inkml:brush>
  </inkml:definitions>
  <inkml:trace contextRef="#ctx0" brushRef="#br0">65250.000 28200.000 435,'21.000'-41.000'10,"-5.000"19.000"21,-7.000 19.000 19,-5.000 19.000 21,-4.000 15.000 5,0.000 13.000-11,0.000 12.000-11,0.000 13.000-11,0.000 10.000-7,0.000 10.000-5,0.000 10.000-5,0.000 9.000-6,-2.000 4.000-3,-3.000 1.000-3,-3.000-1.000-4,-2.000 1.000-3,-1.000 1.000-3,3.000 3.000-6,3.000 3.000-5,4.000 4.000-5,-3.000-3.000-6,-5.000-5.000-7,-7.000-7.000-7,-5.000-5.000-7,-4.000-3.000-1,0.000 4.000 4,0.000 3.000 3,0.000 3.000 5,0.000-8.000-4,0.000-19.000-11,0.000-18.000-10,0.000-19.000-10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3"/>
    </inkml:context>
    <inkml:brush xml:id="br0">
      <inkml:brushProperty name="width" value="0.0408414229750633" units="cm"/>
      <inkml:brushProperty name="height" value="0.0408414229750633" units="cm"/>
      <inkml:brushProperty name="color" value="#f2395b"/>
      <inkml:brushProperty name="ignorePressure" value="0"/>
    </inkml:brush>
  </inkml:definitions>
  <inkml:trace contextRef="#ctx0" brushRef="#br0">46800.000 44800.000 538,'-69.000'4.000'7,"13.000"10.000"15,12.000 10.000 14,13.000 9.000 15,7.000 12.000 5,4.000 16.000-3,3.000 15.000-4,3.000 17.000-3,3.000 13.000-5,3.000 13.000-7,3.000 12.000-6,4.000 13.000-7,1.000 10.000-8,0.000 10.000-9,0.000 10.000-9,0.000 9.000-9,0.000-7.000-3,0.000-21.000 5,0.000-22.000 5,0.000-22.000 4,1.000-19.000-11,4.000-16.000-27,3.000-15.000-26,3.000-15.000-26</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3"/>
    </inkml:context>
    <inkml:brush xml:id="br0">
      <inkml:brushProperty name="width" value="0.0432899929583073" units="cm"/>
      <inkml:brushProperty name="height" value="0.0432899929583073" units="cm"/>
      <inkml:brushProperty name="color" value="#f2395b"/>
      <inkml:brushProperty name="ignorePressure" value="0"/>
    </inkml:brush>
  </inkml:definitions>
  <inkml:trace contextRef="#ctx0" brushRef="#br0">48400.000 44800.000 508,'50.000'-21.000'8,"0.000"10.000"17,0.000 10.000 16,0.000 9.000 17,0.000 9.000 4,0.000 9.000-7,0.000 10.000-7,0.000 10.000-8,-4.000 7.000-6,-5.000 6.000-6,-7.000 7.000-7,-5.000 6.000-6,-14.000 9.000-3,-18.000 13.000 0,-19.000 12.000 1,-18.000 13.000 0,-17.000 2.000-7,-11.000-5.000-11,-14.000-7.000-12,-11.000-5.000-13,-9.000-6.000-5,-3.000-3.000 1,-3.000-3.000 3,-2.000-2.000 1,3.000-11.000 2,14.000-15.000 5,11.000-15.000 4,14.000-16.000 4,30.000-18.000 12,51.000-18.000 18,49.000-19.000 20,51.000-18.000 19,22.000-6.000-1,-2.000 10.000-18,-3.000 10.000-20,-3.000 9.000-19,-4.000 6.000-14,-3.000 3.000-8,-3.000 3.000-10,-2.000 4.000-7,-12.000 1.000-2,-19.000 0.000 5,-18.000 0.000 7,-19.000 0.000 4,-10.000-2.000 1,1.000-3.000-5,-1.000-3.000-4,1.000-2.000-6</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3"/>
    </inkml:context>
    <inkml:brush xml:id="br0">
      <inkml:brushProperty name="width" value="0.0501901768147945" units="cm"/>
      <inkml:brushProperty name="height" value="0.0501901768147945" units="cm"/>
      <inkml:brushProperty name="color" value="#f2395b"/>
      <inkml:brushProperty name="ignorePressure" value="0"/>
    </inkml:brush>
  </inkml:definitions>
  <inkml:trace contextRef="#ctx0" brushRef="#br0">50850.000 44850.000 438,'-7.000'-46.000'5,"-11.000"10.000"10,-14.000 10.000 10,-11.000 9.000 11,-4.000 7.000 3,6.000 7.000-1,7.000 6.000-2,6.000 7.000-2,-2.000 5.000-2,-9.000 7.000-2,-10.000 6.000-1,-8.000 7.000-1,-3.000 5.000-3,7.000 7.000-2,6.000 6.000-3,7.000 7.000-2,2.000 5.000-2,1.000 7.000-1,-1.000 6.000-1,1.000 7.000-1,4.000-1.000 0,9.000-6.000-2,10.000-6.000 1,10.000-6.000-1,7.000-6.000-2,6.000-2.000-2,7.000-3.000-2,6.000-3.000-3,7.000-6.000-3,10.000-5.000-4,10.000-7.000-6,9.000-5.000-4,1.000-1.000-4,-6.000 6.000-3,-6.000 7.000-2,-6.000 6.000-4,-15.000 4.000 1,-21.000 4.000 4,-22.000 3.000 4,-22.000 3.000 4,-18.000 4.000 2,-11.000 7.000 2,-14.000 6.000 0,-11.000 7.000 0,-3.000-3.000-1,10.000-8.000-4,10.000-10.000-5,9.000-9.000-4</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4"/>
    </inkml:context>
    <inkml:brush xml:id="br0">
      <inkml:brushProperty name="width" value="0.0511736236512661" units="cm"/>
      <inkml:brushProperty name="height" value="0.0511736236512661" units="cm"/>
      <inkml:brushProperty name="color" value="#f2395b"/>
      <inkml:brushProperty name="ignorePressure" value="0"/>
    </inkml:brush>
  </inkml:definitions>
  <inkml:trace contextRef="#ctx0" brushRef="#br0">51700.000 45350.000 429,'0.000'-50.000'4,"0.000"0.000"5,0.000 0.000 6,0.000 0.000 7,-4.000 6.000 4,-5.000 13.000 3,-7.000 12.000 2,-5.000 13.000 2,-8.000 10.000 1,-5.000 10.000 0,-7.000 10.000 0,-5.000 9.000-2,-6.000 10.000 0,-3.000 14.000-3,-3.000 11.000-3,-2.000 14.000-3,0.000 7.000-1,7.000 3.000-3,6.000 3.000-2,7.000 4.000-1,5.000 1.000-2,7.000 0.000-1,6.000 0.000-1,7.000 0.000-1,5.000-4.000-1,7.000-5.000-2,6.000-7.000-1,7.000-5.000-1,7.000-11.000-4,9.000-11.000-2,10.000-14.000-4,10.000-11.000-4,8.000-15.000 0,10.000-16.000 2,10.000-15.000 2,9.000-15.000 3,1.000-17.000-6,-6.000-15.000-12,-6.000-15.000-12,-6.000-16.000-11,-7.000-10.000-4,-6.000-3.000 6,-6.000-3.000 7,-6.000-2.000 6,-9.000-1.000 6,-8.000 3.000 7,-10.000 3.000 6,-9.000 4.000 8,-9.000 5.000 3,-5.000 10.000 1,-7.000 10.000 1,-5.000 9.000 1,-8.000 10.000 1,-5.000 14.000 3,-7.000 11.000 1,-5.000 14.000 3,-4.000 7.000-2,0.000 3.000-6,0.000 3.000-6,0.000 4.000-6,3.000 8.000-7,6.000 17.000-7,7.000 15.000-8,6.000 16.000-7,3.000 4.000-5,0.000-6.000-4,0.000-6.000-2,0.000-6.000-3</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34"/>
    </inkml:context>
    <inkml:brush xml:id="br0">
      <inkml:brushProperty name="width" value="0.0423765182495117" units="cm"/>
      <inkml:brushProperty name="height" value="0.0423765182495117" units="cm"/>
      <inkml:brushProperty name="color" value="#f2395b"/>
      <inkml:brushProperty name="ignorePressure" value="0"/>
    </inkml:brush>
  </inkml:definitions>
  <inkml:trace contextRef="#ctx0" brushRef="#br0">52200.000 45750.000 519,'50.000'0.000'1,"0.000"0.000"4,0.000 0.000 3,0.000 0.000 3,3.000 4.000 7,6.000 10.000 11,7.000 10.000 9,6.000 9.000 11,-5.000 7.000 1,-16.000 7.000-8,-15.000 6.000-9,-15.000 7.000-8,-15.000 7.000-5,-12.000 9.000-4,-13.000 10.000-1,-12.000 10.000-4,-13.000 5.000-1,-12.000 4.000 0,-13.000 3.000-1,-12.000 3.000 1,-2.000-5.000-1,9.000-12.000-1,10.000-13.000 1,10.000-12.000-2,8.000-9.000 0,10.000-2.000 1,10.000-3.000-1,9.000-3.000 0,17.000-9.000-2,25.000-11.000-2,25.000-14.000-3,25.000-11.000-2,15.000-15.000-6,7.000-16.000-11,6.000-15.000-9,7.000-15.000-11,-9.000-3.000-4,-21.000 14.000 0,-22.000 11.000 1,-22.000 14.000 0,-11.000 3.000-1,0.000-2.000-2,0.000-3.000-3,0.000-3.000-2</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3"/>
    </inkml:context>
    <inkml:brush xml:id="br0">
      <inkml:brushProperty name="width" value="0.0434662066400051" units="cm"/>
      <inkml:brushProperty name="height" value="0.0434662066400051" units="cm"/>
      <inkml:brushProperty name="color" value="#00bff3"/>
      <inkml:brushProperty name="ignorePressure" value="0"/>
    </inkml:brush>
  </inkml:definitions>
  <inkml:trace contextRef="#ctx0" brushRef="#br0">32900.000 38050.000 506,'-25.000'-135.000'85,"0.000"32.000"-14,0.000 31.000-15,0.000 32.000-15,-4.000 19.000-9,-5.000 10.000-5,-7.000 10.000-5,-5.000 9.000-4,-6.000 10.000-3,-3.000 14.000-1,-3.000 11.000-1,-2.000 14.000-1,-1.000 7.000-2,3.000 3.000-3,3.000 3.000-3,4.000 4.000-4,2.000-1.000-1,4.000-3.000-2,3.000-3.000-1,3.000-2.000-1,6.000-6.000-1,9.000-6.000 1,10.000-6.000 1,10.000-6.000 1,10.000-6.000 0,13.000-2.000 2,12.000-3.000 0,13.000-3.000 1,4.000-6.000 1,-3.000-5.000 0,-3.000-7.000 1,-2.000-5.000 1,-3.000-3.000-1,1.000 4.000 2,-1.000 3.000 0,1.000 3.000 1,-6.000 10.000 0,-8.000 20.000-1,-10.000 18.000-1,-9.000 20.000 0,-9.000 8.000-2,-5.000 1.000-3,-7.000-1.000-4,-5.000 1.000-3,-6.000-6.000-2,-3.000-8.000-2,-3.000-10.000 0,-2.000-9.000-2,10.000-21.000 1,25.000-31.000 2,25.000-31.000 2,25.000-31.000 2,9.000-12.000 3,-6.000 10.000 6,-6.000 10.000 5,-6.000 9.000 5,-4.000 6.000 3,1.000 3.000-1,-1.000 3.000 0,1.000 4.000-1,1.000 5.000 0,3.000 10.000-1,3.000 10.000 0,4.000 9.000-1,-3.000 6.000 0,-5.000 3.000-1,-7.000 3.000 0,-5.000 4.000-2,-6.000 2.000 1,-3.000 4.000 0,-3.000 3.000 1,-2.000 3.000-1,-3.000-8.000-15,1.000-19.000-35,-1.000-18.000-34,1.000-19.000-34</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3"/>
    </inkml:context>
    <inkml:brush xml:id="br0">
      <inkml:brushProperty name="width" value="0.0384391285479069" units="cm"/>
      <inkml:brushProperty name="height" value="0.0384391285479069" units="cm"/>
      <inkml:brushProperty name="color" value="#00bff3"/>
      <inkml:brushProperty name="ignorePressure" value="0"/>
    </inkml:brush>
  </inkml:definitions>
  <inkml:trace contextRef="#ctx0" brushRef="#br0">33100.000 38000.000 572,'1.000'-38.000'87,"4.000"26.000"-7,3.000 24.000-9,3.000 26.000-7,4.000 16.000-11,7.000 10.000-15,6.000 10.000-14,7.000 9.000-13,-1.000-2.000-12,-6.000-12.000-7,-6.000-13.000-8,-6.000-12.000-7</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3"/>
    </inkml:context>
    <inkml:brush xml:id="br0">
      <inkml:brushProperty name="width" value="0.04540890827775" units="cm"/>
      <inkml:brushProperty name="height" value="0.04540890827775" units="cm"/>
      <inkml:brushProperty name="color" value="#00bff3"/>
      <inkml:brushProperty name="ignorePressure" value="0"/>
    </inkml:brush>
  </inkml:definitions>
  <inkml:trace contextRef="#ctx0" brushRef="#br0">33950.000 38000.000 484,'-69.000'29.000'56,"13.000"10.000"-7,12.000 10.000-6,13.000 9.000-7,7.000 7.000-3,4.000 7.000 1,3.000 6.000 0,3.000 7.000 2,3.000 2.000-2,3.000 1.000-4,3.000-1.000-5,4.000 1.000-3,1.000-4.000-3,0.000-6.000-2,0.000-6.000-2,0.000-6.000-2,7.000-9.000-3,17.000-8.000-4,15.000-10.000-3,16.000-9.000-3,7.000-21.000-5,1.000-31.000-7,-1.000-31.000-6,1.000-31.000-5,-3.000-23.000-5,-2.000-11.000 1,-3.000-14.000-1,-3.000-11.000 0,-7.000 0.000 1,-9.000 17.000 5,-10.000 15.000 3,-8.000 16.000 4,-12.000 12.000 4,-12.000 9.000 1,-13.000 10.000 3,-12.000 10.000 1,-12.000 10.000 1,-8.000 13.000-1,-10.000 12.000-2,-9.000 13.000 0,-2.000 15.000-5,6.000 19.000-8,7.000 19.000-7,6.000 19.000-7,6.000 2.000-3,6.000-11.000 3,7.000-14.000 2,6.000-11.000 3</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4"/>
    </inkml:context>
    <inkml:brush xml:id="br0">
      <inkml:brushProperty name="width" value="0.046274546533823" units="cm"/>
      <inkml:brushProperty name="height" value="0.046274546533823" units="cm"/>
      <inkml:brushProperty name="color" value="#00bff3"/>
      <inkml:brushProperty name="ignorePressure" value="0"/>
    </inkml:brush>
  </inkml:definitions>
  <inkml:trace contextRef="#ctx0" brushRef="#br0">34850.000 38600.000 475,'92.000'-22.000'158,"-16.000"6.000"-40,-15.000 7.000-38,-15.000 6.000-39,-11.000 7.000-21,-2.000 10.000-5,-3.000 10.000-5,-3.000 9.000-5,-6.000 9.000-3,-5.000 9.000-3,-7.000 10.000-2,-5.000 10.000-3,-9.000 4.000-3,-9.000 0.000-2,-10.000 0.000-2,-8.000 0.000-3,-8.000-2.000-1,-2.000-3.000 1,-3.000-3.000-1,-3.000-2.000 1,-2.000-6.000 0,0.000-6.000-1,0.000-6.000-1,0.000-6.000 0,1.000-6.000 1,4.000-2.000 2,3.000-3.000 2,3.000-3.000 3,10.000-10.000 9,20.000-16.000 16,18.000-15.000 16,20.000-15.000 16,11.000-7.000 3,7.000 3.000-7,6.000 3.000-9,7.000 4.000-8,4.000 2.000-6,3.000 4.000-1,3.000 3.000-2,4.000 3.000-2,-1.000 3.000-7,-3.000 3.000-10,-3.000 3.000-11,-2.000 4.000-11,-6.000 4.000-16,-6.000 6.000-19,-6.000 7.000-20,-6.000 6.000-19</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5"/>
    </inkml:context>
    <inkml:brush xml:id="br0">
      <inkml:brushProperty name="width" value="0.0446980856359005" units="cm"/>
      <inkml:brushProperty name="height" value="0.0446980856359005" units="cm"/>
      <inkml:brushProperty name="color" value="#00bff3"/>
      <inkml:brushProperty name="ignorePressure" value="0"/>
    </inkml:brush>
  </inkml:definitions>
  <inkml:trace contextRef="#ctx0" brushRef="#br0">33050.000 41200.000 492,'-46.000'23.000'3,"10.000"-3.000"8,10.000-3.000 7,9.000-2.000 8,9.000-5.000 5,9.000-2.000 3,10.000-3.000 4,10.000-3.000 3,8.000-2.000 1,10.000 0.000 1,10.000 0.000-1,9.000 0.000 0,9.000-5.000-4,9.000-9.000-6,10.000-10.000-6,10.000-8.000-7,5.000-4.000-6,4.000 3.000-6,3.000 3.000-5,3.000 4.000-8,-5.000 4.000-6,-12.000 6.000-9,-13.000 7.000-8,-12.000 6.000-8</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0"/>
    </inkml:context>
    <inkml:brush xml:id="br0">
      <inkml:brushProperty name="width" value="0.0439064502716064" units="cm"/>
      <inkml:brushProperty name="height" value="0.0439064502716064" units="cm"/>
      <inkml:brushProperty name="color" value="#f2395b"/>
      <inkml:brushProperty name="ignorePressure" value="0"/>
    </inkml:brush>
  </inkml:definitions>
  <inkml:trace contextRef="#ctx0" brushRef="#br0">45700.000 41550.000 501,'-68.000'-47.000'19,"17.000"6.000"3,15.000 7.000 4,16.000 6.000 4,9.000 9.000 3,3.000 13.000 5,3.000 12.000 4,4.000 13.000 5,2.000 12.000-2,4.000 13.000-5,3.000 12.000-7,3.000 13.000-5,1.000 13.000-5,1.000 17.000-2,-1.000 15.000-3,1.000 16.000-1,-3.000 7.000-6,-2.000 1.000-6,-3.000-1.000-6,-3.000 1.000-7,-4.000-1.000-6,-3.000 1.000-3,-3.000-1.000-4,-2.000 1.000-3,-1.000-6.000-6,3.000-8.000-4,3.000-10.000-7,4.000-9.000-5,1.000-15.000-3,0.000-18.000-3,0.000-19.000-3,0.000-18.000-1</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8"/>
    </inkml:context>
    <inkml:brush xml:id="br0">
      <inkml:brushProperty name="width" value="0.0347247757017612" units="cm"/>
      <inkml:brushProperty name="height" value="0.0347247757017612" units="cm"/>
      <inkml:brushProperty name="color" value="#f2395b"/>
      <inkml:brushProperty name="ignorePressure" value="0"/>
    </inkml:brush>
  </inkml:definitions>
  <inkml:trace contextRef="#ctx0" brushRef="#br0">65450.000 28000.000 633,'-74.000'6.000'110,"4.000"13.000"-22,3.000 12.000-23,3.000 13.000-22,1.000 7.000-15,1.000 4.000-9,-1.000 3.000-8,1.000 3.000-8,-1.000 3.000-10,1.000 3.000-8,-1.000 3.000-10,1.000 4.000-8,4.000-6.000-3,9.000-11.000 7,10.000-14.000 5,10.000-11.000 6,5.000-7.000-3,4.000 0.000-11,3.000 0.000-12,3.000 0.000-11</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5"/>
    </inkml:context>
    <inkml:brush xml:id="br0">
      <inkml:brushProperty name="width" value="0.039573285728693" units="cm"/>
      <inkml:brushProperty name="height" value="0.039573285728693" units="cm"/>
      <inkml:brushProperty name="color" value="#00bff3"/>
      <inkml:brushProperty name="ignorePressure" value="0"/>
    </inkml:brush>
  </inkml:definitions>
  <inkml:trace contextRef="#ctx0" brushRef="#br0">33850.000 40750.000 555,'-90.000'-19.000'43,"23.000"13.000"6,22.000 12.000 6,22.000 13.000 8,12.000 12.000-2,3.000 13.000-10,3.000 12.000-10,4.000 13.000-9,1.000 12.000-9,0.000 13.000-7,0.000 12.000-7,0.000 13.000-8,0.000 2.000-8,0.000-5.000-10,0.000-7.000-10,0.000-5.000-10</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6"/>
    </inkml:context>
    <inkml:brush xml:id="br0">
      <inkml:brushProperty name="width" value="0.0467357933521271" units="cm"/>
      <inkml:brushProperty name="height" value="0.0467357933521271" units="cm"/>
      <inkml:brushProperty name="color" value="#00bff3"/>
      <inkml:brushProperty name="ignorePressure" value="0"/>
    </inkml:brush>
  </inkml:definitions>
  <inkml:trace contextRef="#ctx0" brushRef="#br0">34500.000 40300.000 470,'6.000'-44.000'81,"13.000"13.000"-12,12.000 12.000-12,13.000 13.000-14,7.000 7.000-7,4.000 4.000-5,3.000 3.000-4,3.000 3.000-4,-2.000 6.000-4,-6.000 9.000-3,-6.000 10.000-3,-6.000 10.000-3,-9.000 7.000-1,-8.000 6.000-1,-10.000 7.000 1,-9.000 6.000 0,-7.000 3.000-5,-3.000 0.000-9,-3.000 0.000-9,-2.000 0.000-10,-6.000-4.000-4,-6.000-5.000 0,-6.000-7.000 1,-6.000-5.000 1,-4.000-9.000 0,1.000-9.000-2,-1.000-10.000-2,1.000-8.000-2,-1.000-15.000 1,1.000-19.000 3,-1.000-18.000 4,1.000-19.000 2,2.000-13.000 2,7.000-6.000 0,6.000-6.000 1,7.000-6.000 1,4.000 2.000 2,3.000 14.000 3,3.000 11.000 2,4.000 14.000 3,2.000 8.000 6,4.000 7.000 7,3.000 6.000 8,3.000 7.000 7,1.000 11.000 8,1.000 20.000 11,-1.000 18.000 8,1.000 20.000 11,-4.000 11.000 1,-6.000 7.000-5,-6.000 6.000-5,-6.000 7.000-5,-2.000 2.000-5,3.000 1.000-7,3.000-1.000-4,4.000 1.000-6,1.000 4.000-6,0.000 9.000-7,0.000 10.000-6,0.000 10.000-6,1.000-4.000-7,4.000-16.000-9,3.000-15.000-8,3.000-15.000-8,3.000-14.000-11,3.000-8.000-13,3.000-10.000-15,4.000-9.000-13</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6"/>
    </inkml:context>
    <inkml:brush xml:id="br0">
      <inkml:brushProperty name="width" value="0.0489614568650723" units="cm"/>
      <inkml:brushProperty name="height" value="0.0489614568650723" units="cm"/>
      <inkml:brushProperty name="color" value="#00bff3"/>
      <inkml:brushProperty name="ignorePressure" value="0"/>
    </inkml:brush>
  </inkml:definitions>
  <inkml:trace contextRef="#ctx0" brushRef="#br0">35300.000 39950.000 449,'0.000'-35.000'12,"0.000"32.000"23,0.000 31.000 24,0.000 32.000 23,1.000 18.000 4,4.000 6.000-16,3.000 7.000-16,3.000 6.000-16,-1.000 4.000-10,-2.000 4.000-6,-3.000 3.000-5,-3.000 3.000-5,-2.000-1.000-3,0.000-2.000 0,0.000-3.000 0,0.000-3.000 0,1.000-26.000-11,4.000-46.000-20,3.000-47.000-21,3.000-47.000-21,4.000-24.000-4,7.000 1.000 12,6.000-1.000 11,7.000 1.000 11,4.000 4.000 10,3.000 9.000 7,3.000 10.000 7,4.000 10.000 8,-1.000 10.000 4,-3.000 13.000 1,-3.000 12.000 1,-2.000 13.000 0,-6.000 12.000 6,-6.000 13.000 7,-6.000 12.000 8,-6.000 13.000 7,-7.000 10.000 4,-6.000 10.000-2,-6.000 10.000-1,-6.000 9.000-2,-6.000 4.000-4,-2.000 1.000-3,-3.000-1.000-4,-3.000 1.000-3,-4.000-3.000-6,-3.000-2.000-5,-3.000-3.000-6,-2.000-3.000-5,-1.000-7.000-3,3.000-9.000-4,3.000-10.000-1,4.000-8.000-3,-1.000-14.000-12,-3.000-15.000-21,-3.000-15.000-23,-2.000-16.000-21</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7"/>
    </inkml:context>
    <inkml:brush xml:id="br0">
      <inkml:brushProperty name="width" value="0.0507353022694588" units="cm"/>
      <inkml:brushProperty name="height" value="0.0507353022694588" units="cm"/>
      <inkml:brushProperty name="color" value="#00bff3"/>
      <inkml:brushProperty name="ignorePressure" value="0"/>
    </inkml:brush>
  </inkml:definitions>
  <inkml:trace contextRef="#ctx0" brushRef="#br0">36700.000 39900.000 433,'-71.000'50.000'150,"10.000"0.000"-32,10.000 0.000-31,9.000 0.000-31,4.000 4.000-19,1.000 10.000-6,-1.000 10.000-6,1.000 9.000-6,4.000 1.000-4,9.000-6.000-3,10.000-6.000-4,10.000-6.000-2,11.000-7.000-3,17.000-6.000-5,15.000-6.000-3,16.000-6.000-4,7.000-12.000-4,1.000-15.000-4,-1.000-15.000-3,1.000-16.000-4,-4.000-4.000-2,-6.000 10.000 1,-6.000 10.000 0,-6.000 9.000 0,-15.000 12.000 4,-21.000 16.000 7,-22.000 15.000 7,-22.000 17.000 6,-15.000 8.000 3,-5.000 4.000-1,-7.000 3.000 0,-5.000 3.000-2,-1.000-1.000-2,6.000-2.000-5,7.000-3.000-3,6.000-3.000-5</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7"/>
    </inkml:context>
    <inkml:brush xml:id="br0">
      <inkml:brushProperty name="width" value="0.0508747361600399" units="cm"/>
      <inkml:brushProperty name="height" value="0.0508747361600399" units="cm"/>
      <inkml:brushProperty name="color" value="#00bff3"/>
      <inkml:brushProperty name="ignorePressure" value="0"/>
    </inkml:brush>
  </inkml:definitions>
  <inkml:trace contextRef="#ctx0" brushRef="#br0">37300.000 40250.000 432,'-46.000'7.000'163,"10.000"17.000"-35,10.000 15.000-36,9.000 16.000-36,6.000 9.000-20,3.000 3.000-8,3.000 3.000-7,4.000 4.000-7,2.000 1.000-4,4.000 0.000-2,3.000 0.000-2,3.000 0.000-2,4.000-5.000-2,7.000-9.000-5,6.000-10.000-4,7.000-8.000-4,4.000-23.000-3,3.000-34.000-4,3.000-35.000-3,4.000-33.000-3,-1.000-22.000-3,-3.000-5.000-2,-3.000-7.000-2,-2.000-5.000-1,-6.000-1.000 1,-6.000 6.000 5,-6.000 7.000 5,-6.000 6.000 4,-6.000 7.000 5,-2.000 10.000 3,-3.000 10.000 3,-3.000 9.000 3,-7.000 6.000 4,-9.000 3.000 4,-10.000 3.000 3,-8.000 4.000 5,-8.000 8.000 0,-2.000 17.000 0,-3.000 15.000-1,-3.000 16.000-1,1.000 10.000-2,6.000 7.000-2,7.000 6.000-4,6.000 7.000-2,1.000 11.000-8,-3.000 20.000-12,-3.000 18.000-11,-2.000 20.000-11</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7"/>
    </inkml:context>
    <inkml:brush xml:id="br0">
      <inkml:brushProperty name="width" value="0.0441251136362553" units="cm"/>
      <inkml:brushProperty name="height" value="0.0441251136362553" units="cm"/>
      <inkml:brushProperty name="color" value="#00bff3"/>
      <inkml:brushProperty name="ignorePressure" value="0"/>
    </inkml:brush>
  </inkml:definitions>
  <inkml:trace contextRef="#ctx0" brushRef="#br0">38050.000 40250.000 498,'-25.000'26.000'8,"0.000"4.000"14,0.000 3.000 17,0.000 3.000 14,3.000 3.000 5,6.000 3.000-6,7.000 3.000-5,6.000 4.000-6,3.000 2.000-5,0.000 4.000-6,0.000 3.000-4,0.000 3.000-6,4.000-1.000-3,10.000-2.000-1,10.000-3.000-1,9.000-3.000-1,6.000-6.000-6,3.000-5.000-13,3.000-7.000-11,4.000-5.000-12,2.000-9.000-9,4.000-9.000-6,3.000-10.000-7,3.000-8.000-7,-2.000-8.000-1,-6.000-2.000 7,-6.000-3.000 6,-6.000-3.000 6,-7.000-2.000 5,-6.000 0.000 2,-6.000 0.000 3,-6.000 0.000 3</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47"/>
    </inkml:context>
    <inkml:brush xml:id="br0">
      <inkml:brushProperty name="width" value="0.0465748980641365" units="cm"/>
      <inkml:brushProperty name="height" value="0.0465748980641365" units="cm"/>
      <inkml:brushProperty name="color" value="#00bff3"/>
      <inkml:brushProperty name="ignorePressure" value="0"/>
    </inkml:brush>
  </inkml:definitions>
  <inkml:trace contextRef="#ctx0" brushRef="#br0">38450.000 40300.000 472,'-68.000'50.000'31,"17.000"0.000"11,15.000 0.000 11,16.000 0.000 10,5.000 6.000 1,-2.000 13.000-9,-3.000 12.000-9,-3.000 13.000-10,-1.000 16.000-6,4.000 23.000-5,3.000 22.000-3,3.000 22.000-4,1.000-7.000-4,1.000-34.000-2,-1.000-35.000-3,1.000-33.000-2,-1.000-17.000-18,1.000 4.000-34,-1.000 3.000-34,1.000 3.000-35</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59"/>
    </inkml:context>
    <inkml:brush xml:id="br0">
      <inkml:brushProperty name="width" value="0.0406866110861301" units="cm"/>
      <inkml:brushProperty name="height" value="0.0406866110861301" units="cm"/>
      <inkml:brushProperty name="color" value="#00bff3"/>
      <inkml:brushProperty name="ignorePressure" value="0"/>
    </inkml:brush>
  </inkml:definitions>
  <inkml:trace contextRef="#ctx0" brushRef="#br0">41600.000 22450.000 540,'-63.000'-24.000'48,"26.000"4.000"4,24.000 3.000 4,26.000 3.000 3,15.000 1.000-2,6.000 1.000-10,7.000-1.000-9,6.000 1.000-9,7.000-3.000-7,10.000-2.000-4,10.000-3.000-4,9.000-3.000-3,-1.000 1.000-4,-8.000 6.000-5,-10.000 7.000-5,-9.000 6.000-5,-7.000 7.000-7,-3.000 10.000-11,-3.000 10.000-11,-2.000 9.000-11,-8.000 6.000-5,-8.000 3.000 1,-10.000 3.000 1,-9.000 4.000 2,-9.000-4.000 2,-5.000-9.000 5,-7.000-10.000 5,-5.000-8.000 4</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59"/>
    </inkml:context>
    <inkml:brush xml:id="br0">
      <inkml:brushProperty name="width" value="0.0409640111029148" units="cm"/>
      <inkml:brushProperty name="height" value="0.0409640111029148" units="cm"/>
      <inkml:brushProperty name="color" value="#00bff3"/>
      <inkml:brushProperty name="ignorePressure" value="0"/>
    </inkml:brush>
  </inkml:definitions>
  <inkml:trace contextRef="#ctx0" brushRef="#br0">41600.000 22600.000 537,'-44.000'4.000'7,"13.000"10.000"16,12.000 10.000 15,13.000 9.000 15,4.000 9.000 4,-3.000 9.000-8,-3.000 10.000-8,-2.000 10.000-8,-3.000 5.000-5,1.000 4.000-3,-1.000 3.000-2,1.000 3.000-4,-1.000 3.000-2,1.000 3.000-2,-1.000 3.000-1,1.000 4.000-1,-1.000 7.000-6,1.000 13.000-8,-1.000 12.000-8,1.000 13.000-10,-1.000 4.000-4,1.000-3.000 1,-1.000-3.000 0,1.000-2.000 0,1.000-11.000-2,3.000-15.000-4,3.000-15.000-4,4.000-16.000-4,2.000-15.000 0,4.000-11.000 2,3.000-14.000 3,3.000-11.000 2,1.000-14.000 1,1.000-11.000-1,-1.000-14.000-3,1.000-11.000-1</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1:59"/>
    </inkml:context>
    <inkml:brush xml:id="br0">
      <inkml:brushProperty name="width" value="0.045200802385807" units="cm"/>
      <inkml:brushProperty name="height" value="0.045200802385807" units="cm"/>
      <inkml:brushProperty name="color" value="#00bff3"/>
      <inkml:brushProperty name="ignorePressure" value="0"/>
    </inkml:brush>
  </inkml:definitions>
  <inkml:trace contextRef="#ctx0" brushRef="#br0">41450.000 24000.000 486,'25.000'-24.000'7,"0.000"4.000"7,0.000 3.000 5,0.000 3.000 6,4.000 1.000 2,10.000 1.000-1,10.000-1.000 0,9.000 1.000-3,7.000 1.000 1,7.000 3.000 0,6.000 3.000 0,7.000 4.000 0,-1.000-1.000 0,-6.000-3.000-4,-6.000-3.000-2,-6.000-2.000-3,-6.000-1.000-4,-2.000 3.000-4,-3.000 3.000-5,-3.000 4.000-4,-4.000-1.000-6,-3.000-3.000-3,-3.000-3.000-5,-2.000-2.000-3,-6.000-5.000-5,-6.000-2.000-1,-6.000-3.000-3,-6.000-3.000-2,-6.000-4.000 1,-2.000-3.000 2,-3.000-3.000 3,-3.000-2.000 2,-9.000-5.000 5,-11.000-2.000 4,-14.000-3.000 5,-11.000-3.000 5,-4.000 1.000 4,6.000 6.000 4,7.000 7.000 2,6.000 6.000 5,1.000 7.000 2,-3.000 10.000 2,-3.000 10.000 2,-2.000 9.000 2,-3.000 9.000 0,1.000 9.000 0,-1.000 10.000 0,1.000 10.000-2,1.000 7.000 1,3.000 6.000 2,3.000 7.000 1,4.000 6.000 2,2.000 1.000 1,4.000-3.000-1,3.000-3.000-2,3.000-2.000 0,3.000-5.000-2,3.000-2.000-3,3.000-3.000-2,4.000-3.000-3,5.000-6.000-2,10.000-5.000 0,10.000-7.000 0,9.000-5.000 0,7.000-6.000-5,7.000-3.000-7,6.000-3.000-10,7.000-2.000-7,5.000-5.000-11,7.000-2.000-11,6.000-3.000-11,7.000-3.000-12,-4.000-6.000 0,-12.000-5.000 11,-13.000-7.000 9,-12.000-5.000 11,-9.000-4.000 5,-2.000 0.000-2,-3.000 0.000-1,-3.000 0.000 0</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9"/>
    </inkml:context>
    <inkml:brush xml:id="br0">
      <inkml:brushProperty name="width" value="0.0371444784104824" units="cm"/>
      <inkml:brushProperty name="height" value="0.0371444784104824" units="cm"/>
      <inkml:brushProperty name="color" value="#f2395b"/>
      <inkml:brushProperty name="ignorePressure" value="0"/>
    </inkml:brush>
  </inkml:definitions>
  <inkml:trace contextRef="#ctx0" brushRef="#br0">65450.000 28200.000 592,'46.000'28.000'43,"-5.000"6.000"-8,-7.000 7.000-8,-5.000 6.000-9,-3.000 3.000 1,4.000 0.000 10,3.000 0.000 8,3.000 0.000 10,-2.000 0.000 0,-6.000 0.000-7,-6.000 0.000-9,-6.000 0.000-7,-6.000 0.000-13,-2.000 0.000-18,-3.000 0.000-17,-3.000 0.000-18,-2.000-4.000-11,0.000-5.000-7,0.000-7.000-6,0.000-5.000-7</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0"/>
    </inkml:context>
    <inkml:brush xml:id="br0">
      <inkml:brushProperty name="width" value="0.0381550714373589" units="cm"/>
      <inkml:brushProperty name="height" value="0.0381550714373589" units="cm"/>
      <inkml:brushProperty name="color" value="#00bff3"/>
      <inkml:brushProperty name="ignorePressure" value="0"/>
    </inkml:brush>
  </inkml:definitions>
  <inkml:trace contextRef="#ctx0" brushRef="#br0">43200.000 21850.000 576,'3.000'-47.000'2,"6.000"6.000"4,7.000 7.000 4,6.000 6.000 5,3.000 6.000 4,0.000 6.000 8,0.000 7.000 7,0.000 6.000 7,1.000 9.000 1,4.000 13.000-3,3.000 12.000-3,3.000 13.000-4,-4.000 12.000-6,-8.000 13.000-5,-10.000 12.000-7,-9.000 13.000-6,-13.000 12.000-2,-16.000 13.000 2,-15.000 12.000 1,-15.000 13.000 3,-11.000-2.000-4,-2.000-16.000-9,-3.000-15.000-7,-3.000-15.000-9,2.000-17.000-3,10.000-15.000 2,10.000-15.000 2,9.000-16.000 2,15.000-16.000 3,22.000-16.000 8,22.000-15.000 5,23.000-15.000 8,13.000-9.000 4,6.000 1.000 1,7.000-1.000 1,6.000 1.000 2,1.000 1.000-2,-3.000 3.000-4,-3.000 3.000-5,-2.000 4.000-5,-6.000 4.000-2,-6.000 6.000 0,-6.000 7.000 2,-6.000 6.000 0,-7.000 7.000-13,-6.000 10.000-30,-6.000 10.000-29,-6.000 9.000-29</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0"/>
    </inkml:context>
    <inkml:brush xml:id="br0">
      <inkml:brushProperty name="width" value="0.0359058603644371" units="cm"/>
      <inkml:brushProperty name="height" value="0.0359058603644371" units="cm"/>
      <inkml:brushProperty name="color" value="#00bff3"/>
      <inkml:brushProperty name="ignorePressure" value="0"/>
    </inkml:brush>
  </inkml:definitions>
  <inkml:trace contextRef="#ctx0" brushRef="#br0">43450.000 22250.000 612,'54.000'-74.000'28,"10.000"4.000"12,10.000 3.000 13,9.000 3.000 12,6.000 6.000 0,3.000 9.000-13,3.000 10.000-12,4.000 10.000-14,-3.000 5.000-11,-5.000 4.000-11,-7.000 3.000-12,-5.000 3.000-9,-9.000 3.000-10,-9.000 3.000-8,-10.000 3.000-7,-8.000 4.000-8</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0"/>
    </inkml:context>
    <inkml:brush xml:id="br0">
      <inkml:brushProperty name="width" value="0.0386683642864227" units="cm"/>
      <inkml:brushProperty name="height" value="0.0386683642864227" units="cm"/>
      <inkml:brushProperty name="color" value="#00bff3"/>
      <inkml:brushProperty name="ignorePressure" value="0"/>
    </inkml:brush>
  </inkml:definitions>
  <inkml:trace contextRef="#ctx0" brushRef="#br0">44150.000 21150.000 568,'-46.000'-13.000'26,"10.000"26.000"15,10.000 24.000 15,9.000 26.000 16,6.000 19.000 0,3.000 17.000-13,3.000 15.000-14,4.000 16.000-13,-1.000 12.000-12,-3.000 9.000-12,-3.000 10.000-9,-2.000 10.000-12,-1.000-12.000-16,3.000-31.000-21,3.000-31.000-22,4.000-31.000-21</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0"/>
    </inkml:context>
    <inkml:brush xml:id="br0">
      <inkml:brushProperty name="width" value="0.0437467508018017" units="cm"/>
      <inkml:brushProperty name="height" value="0.0437467508018017" units="cm"/>
      <inkml:brushProperty name="color" value="#00bff3"/>
      <inkml:brushProperty name="ignorePressure" value="0"/>
    </inkml:brush>
  </inkml:definitions>
  <inkml:trace contextRef="#ctx0" brushRef="#br0">44750.000 23200.000 502,'-36.000'-4.000'18,"28.000"-5.000"14,28.000-7.000 14,29.000-5.000 16,21.000-4.000 2,16.000 0.000-10,15.000 0.000-9,17.000 0.000-10,7.000 3.000-7,0.000 6.000-3,0.000 7.000-5,0.000 6.000-4,9.000-1.000-3,19.000-5.000 0,19.000-7.000-2,19.000-5.000-1,4.000-3.000-5,-9.000 4.000-6,-10.000 3.000-7,-8.000 3.000-7,-15.000 1.000-7,-19.000 1.000-5,-18.000-1.000-6,-19.000 1.000-5,-10.000-1.000-6,1.000 1.000-4,-1.000-1.000-5,1.000 1.000-5,-7.000-3.000 1,-12.000-2.000 8,-13.000-3.000 8,-12.000-3.000 7</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1"/>
    </inkml:context>
    <inkml:brush xml:id="br0">
      <inkml:brushProperty name="width" value="0.0402616821229458" units="cm"/>
      <inkml:brushProperty name="height" value="0.0402616821229458" units="cm"/>
      <inkml:brushProperty name="color" value="#00bff3"/>
      <inkml:brushProperty name="ignorePressure" value="0"/>
    </inkml:brush>
  </inkml:definitions>
  <inkml:trace contextRef="#ctx0" brushRef="#br0">46700.000 20750.000 546,'-90.000'201.000'114,"23.000"-46.000"-25,22.000-47.000-25,22.000-47.000-26,12.000-19.000-13,3.000 9.000-1,3.000 10.000 0,4.000 10.000 0,7.000-7.000-4,13.000-22.000-4,12.000-22.000-6,13.000-21.000-5,9.000-21.000-5,6.000-19.000-6,7.000-18.000-6,6.000-19.000-6,-2.000-8.000-3,-9.000 3.000-2,-10.000 3.000 0,-8.000 4.000-1,-9.000 5.000 0,-6.000 10.000 1,-6.000 10.000 2,-6.000 9.000 1,-9.000 7.000 1,-8.000 7.000 2,-10.000 6.000 2,-9.000 7.000 1,-9.000 8.000 0,-5.000 14.000-4,-7.000 11.000-4,-5.000 14.000-3,-3.000 5.000-3,4.000 1.000-2,3.000-1.000-1,3.000 1.000-3</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1"/>
    </inkml:context>
    <inkml:brush xml:id="br0">
      <inkml:brushProperty name="width" value="0.0374950096011162" units="cm"/>
      <inkml:brushProperty name="height" value="0.0374950096011162" units="cm"/>
      <inkml:brushProperty name="color" value="#00bff3"/>
      <inkml:brushProperty name="ignorePressure" value="0"/>
    </inkml:brush>
  </inkml:definitions>
  <inkml:trace contextRef="#ctx0" brushRef="#br0">47350.000 21100.000 586,'134.000'25.000'64,"-31.000"0.000"-8,-31.000 0.000-7,-31.000 0.000-8,-18.000 4.000-6,-3.000 10.000-4,-3.000 10.000-5,-2.000 9.000-4,-8.000 4.000-3,-8.000 1.000-4,-10.000-1.000-3,-9.000 1.000-3,-5.000-4.000-2,0.000-6.000 1,0.000-6.000-1,0.000-6.000 1,7.000-10.000-4,17.000-12.000-7,15.000-13.000-8,16.000-12.000-8,16.000-10.000-6,20.000-6.000-5,18.000-6.000-6,20.000-6.000-5,-3.000-2.000-5,-21.000 3.000-4,-22.000 3.000-4,-22.000 4.000-5</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2"/>
    </inkml:context>
    <inkml:brush xml:id="br0">
      <inkml:brushProperty name="width" value="0.0508452840149403" units="cm"/>
      <inkml:brushProperty name="height" value="0.0508452840149403" units="cm"/>
      <inkml:brushProperty name="color" value="#00bff3"/>
      <inkml:brushProperty name="ignorePressure" value="0"/>
    </inkml:brush>
  </inkml:definitions>
  <inkml:trace contextRef="#ctx0" brushRef="#br0">48800.000 21600.000 432,'-19.000'23.000'103,"13.000"-3.000"-17,12.000-3.000-18,13.000-2.000-18,10.000-1.000-10,10.000 3.000-5,10.000 3.000-4,9.000 4.000-5,6.000 1.000-2,3.000 0.000-4,3.000 0.000-2,4.000 0.000-3,2.000 3.000-2,4.000 6.000-2,3.000 7.000-2,3.000 6.000-1,-4.000 4.000-3,-8.000 4.000-1,-10.000 3.000-3,-9.000 3.000-1,-9.000-1.000-1,-5.000-2.000-2,-7.000-3.000-1,-5.000-3.000 0,-9.000-2.000-2,-9.000 0.000 1,-10.000 0.000-1,-8.000 0.000 0,-12.000 0.000 0,-12.000 0.000-1,-13.000 0.000 0,-12.000 0.000-1,-13.000 4.000-5,-12.000 10.000-12,-13.000 10.000-12,-12.000 9.000-10,-1.000-2.000-5,14.000-12.000 5,11.000-13.000 4,14.000-12.000 3</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2"/>
    </inkml:context>
    <inkml:brush xml:id="br0">
      <inkml:brushProperty name="width" value="0.0443268828094006" units="cm"/>
      <inkml:brushProperty name="height" value="0.0443268828094006" units="cm"/>
      <inkml:brushProperty name="color" value="#00bff3"/>
      <inkml:brushProperty name="ignorePressure" value="0"/>
    </inkml:brush>
  </inkml:definitions>
  <inkml:trace contextRef="#ctx0" brushRef="#br0">50800.000 20700.000 496,'4.000'-46.000'9,"10.000"10.000"20,10.000 10.000 18,9.000 9.000 20,6.000 6.000 5,3.000 3.000-9,3.000 3.000-7,4.000 4.000-9,4.000 1.000-8,6.000 0.000-8,7.000 0.000-8,6.000 0.000-9,-1.000 1.000-8,-5.000 4.000-8,-7.000 3.000-9,-5.000 3.000-8,-9.000 4.000-2,-9.000 7.000 3,-10.000 6.000 3,-8.000 7.000 4,-11.000 4.000-6,-8.000 3.000-18,-10.000 3.000-17,-9.000 4.000-17,-9.000-3.000-4,-5.000-5.000 9,-7.000-7.000 11,-5.000-5.000 8,-1.000-6.000 10,6.000-3.000 7,7.000-3.000 8,6.000-2.000 8</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2"/>
    </inkml:context>
    <inkml:brush xml:id="br0">
      <inkml:brushProperty name="width" value="0.05385822057724" units="cm"/>
      <inkml:brushProperty name="height" value="0.05385822057724" units="cm"/>
      <inkml:brushProperty name="color" value="#00bff3"/>
      <inkml:brushProperty name="ignorePressure" value="0"/>
    </inkml:brush>
  </inkml:definitions>
  <inkml:trace contextRef="#ctx0" brushRef="#br0">51100.000 21150.000 408,'-113.000'23.000'3,"26.000"-3.000"5,24.000-3.000 7,26.000-2.000 5,15.000-1.000 7,6.000 3.000 7,7.000 3.000 7,6.000 4.000 7,3.000 4.000 1,0.000 6.000-7,0.000 7.000-6,0.000 6.000-6,0.000 10.000-3,0.000 17.000 0,0.000 15.000 1,0.000 16.000 0,1.000 9.000 0,4.000 3.000-4,3.000 3.000-1,3.000 4.000-3,1.000-1.000-4,1.000-3.000-5,-1.000-3.000-5,1.000-2.000-6,-3.000-6.000-5,-2.000-6.000-8,-3.000-6.000-8,-3.000-6.000-7,-2.000-10.000-5,0.000-12.000-1,0.000-13.000-1,0.000-12.000-2</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2"/>
    </inkml:context>
    <inkml:brush xml:id="br0">
      <inkml:brushProperty name="width" value="0.0532776042819023" units="cm"/>
      <inkml:brushProperty name="height" value="0.0532776042819023" units="cm"/>
      <inkml:brushProperty name="color" value="#00bff3"/>
      <inkml:brushProperty name="ignorePressure" value="0"/>
    </inkml:brush>
  </inkml:definitions>
  <inkml:trace contextRef="#ctx0" brushRef="#br0">50700.000 22600.000 412,'26.000'-94.000'3,"4.000"13.000"4,3.000 12.000 5,3.000 13.000 5,4.000 10.000 5,7.000 10.000 4,6.000 10.000 5,7.000 9.000 4,4.000 6.000 1,3.000 3.000-5,3.000 3.000-4,4.000 4.000-4,-1.000-1.000-3,-3.000-3.000-3,-3.000-3.000-3,-2.000-2.000-2,-5.000-3.000-1,-2.000 1.000-2,-3.000-1.000-1,-3.000 1.000 0,-2.000-4.000-6,0.000-6.000-12,0.000-6.000-9,0.000-6.000-12,-8.000-4.000-4,-16.000 1.000 3,-15.000-1.000 2,-15.000 1.000 4,-11.000-1.000 2,-2.000 1.000 3,-3.000-1.000 3,-3.000 1.000 3,-6.000-3.000 4,-5.000-2.000 6,-7.000-3.000 4,-5.000-3.000 5,-1.000 2.000 6,6.000 10.000 5,7.000 10.000 6,6.000 9.000 6,3.000 9.000 2,0.000 9.000-2,0.000 10.000-3,0.000 10.000-1,1.000 13.000 2,4.000 19.000 4,3.000 19.000 6,3.000 19.000 4,1.000 10.000 1,1.000 4.000-6,-1.000 3.000-4,1.000 3.000-6,2.000-4.000-3,7.000-8.000-5,6.000-10.000-4,7.000-9.000-4,7.000-12.000-7,9.000-11.000-7,10.000-14.000-8,10.000-11.000-9,7.000-12.000-5,6.000-9.000-6,7.000-10.000-3,6.000-8.000-6,1.000-9.000-3,-3.000-6.000-3,-3.000-6.000-2,-2.000-6.000-4,-9.000-2.000 2,-12.000 3.000 4,-13.000 3.000 4,-12.000 4.000 5</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7:29"/>
    </inkml:context>
    <inkml:brush xml:id="br0">
      <inkml:brushProperty name="width" value="0.0500000007450581" units="cm"/>
      <inkml:brushProperty name="height" value="0.0500000007450581" units="cm"/>
      <inkml:brushProperty name="color" value="#f2395b"/>
      <inkml:brushProperty name="ignorePressure" value="0"/>
    </inkml:brush>
  </inkml:definitions>
  <inkml:trace contextRef="#ctx0" brushRef="#br0">66475.000 28750.000 333,'118.000'47.000'167,"38.000"35.000"-1,37.000 35.000 1,37.000 35.000 0</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3"/>
    </inkml:context>
    <inkml:brush xml:id="br0">
      <inkml:brushProperty name="width" value="0.0432119145989418" units="cm"/>
      <inkml:brushProperty name="height" value="0.0432119145989418" units="cm"/>
      <inkml:brushProperty name="color" value="#00bff3"/>
      <inkml:brushProperty name="ignorePressure" value="0"/>
    </inkml:brush>
  </inkml:definitions>
  <inkml:trace contextRef="#ctx0" brushRef="#br0">52300.000 19800.000 509,'26.000'-71.000'10,"4.000"10.000"20,3.000 10.000 21,3.000 9.000 21,-2.000 15.000 3,-6.000 22.000-12,-6.000 22.000-13,-6.000 23.000-12,-9.000 16.000-8,-8.000 13.000-5,-10.000 12.000-5,-9.000 13.000-4,-7.000 2.000-7,-3.000-5.000-7,-3.000-7.000-10,-2.000-5.000-8,0.000-9.000-3,7.000-9.000 1,6.000-10.000 1,7.000-8.000 2,13.000-11.000 0,22.000-8.000 0,22.000-10.000-1,23.000-9.000 0,8.000-5.000 3,-3.000 0.000 5,-3.000 0.000 4,-2.000 0.000 6,-12.000 7.000 3,-19.000 17.000 2,-18.000 15.000 0,-19.000 16.000 2,-21.000 10.000-1,-21.000 7.000-5,-22.000 6.000-5,-22.000 7.000-4,-8.000-1.000-6,6.000-6.000-7,7.000-6.000-7,6.000-6.000-6,9.000-12.000-4,13.000-15.000 0,12.000-15.000-1,13.000-16.000 1</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3"/>
    </inkml:context>
    <inkml:brush xml:id="br0">
      <inkml:brushProperty name="width" value="0.0306970477104187" units="cm"/>
      <inkml:brushProperty name="height" value="0.0306970477104187" units="cm"/>
      <inkml:brushProperty name="color" value="#00bff3"/>
      <inkml:brushProperty name="ignorePressure" value="0"/>
    </inkml:brush>
  </inkml:definitions>
  <inkml:trace contextRef="#ctx0" brushRef="#br0">52800.000 20050.000 716,'29.000'-24.000'6,"10.000"4.000"11,10.000 3.000 11,9.000 3.000 12,4.000 3.000 3,1.000 3.000-5,-1.000 3.000-5,1.000 4.000-6,-3.000 1.000-5,-2.000 0.000-6,-3.000 0.000-6,-3.000 0.000-7,-6.000 0.000-8,-5.000 0.000-14,-7.000 0.000-13,-5.000 0.000-13</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3"/>
    </inkml:context>
    <inkml:brush xml:id="br0">
      <inkml:brushProperty name="width" value="0.0435228012502193" units="cm"/>
      <inkml:brushProperty name="height" value="0.0435228012502193" units="cm"/>
      <inkml:brushProperty name="color" value="#00bff3"/>
      <inkml:brushProperty name="ignorePressure" value="0"/>
    </inkml:brush>
  </inkml:definitions>
  <inkml:trace contextRef="#ctx0" brushRef="#br0">53450.000 18850.000 505,'-69.000'0.000'67,"13.000"0.000"-7,12.000 0.000-5,13.000 0.000-6,9.000 12.000-5,6.000 26.000-2,7.000 24.000-3,6.000 26.000-4,3.000 21.000-3,0.000 19.000-5,0.000 19.000-6,0.000 19.000-5,0.000 9.000-9,0.000 0.000-9,0.000 0.000-12,0.000 0.000-11,1.000-16.000-14,4.000-31.000-18,3.000-31.000-19,3.000-31.000-18</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4"/>
    </inkml:context>
    <inkml:brush xml:id="br0">
      <inkml:brushProperty name="width" value="0.0450341366231441" units="cm"/>
      <inkml:brushProperty name="height" value="0.0450341366231441" units="cm"/>
      <inkml:brushProperty name="color" value="#00bff3"/>
      <inkml:brushProperty name="ignorePressure" value="0"/>
    </inkml:brush>
  </inkml:definitions>
  <inkml:trace contextRef="#ctx0" brushRef="#br0">46150.000 38500.000 488,'121.000'-27.000'144,"-5.000"-3.000"-28,-7.000-3.000-28,-5.000-2.000-27,-8.000 0.000-20,-5.000 7.000-10,-7.000 6.000-11,-5.000 7.000-10,-14.000 15.000-15,-18.000 25.000-21,-19.000 25.000-20,-18.000 25.000-21,-18.000 12.000-8,-16.000 1.000 5,-15.000-1.000 5,-15.000 1.000 5,-4.000-10.000 7,9.000-19.000 9,10.000-18.000 10,10.000-19.000 9</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4"/>
    </inkml:context>
    <inkml:brush xml:id="br0">
      <inkml:brushProperty name="width" value="0.0553081333637238" units="cm"/>
      <inkml:brushProperty name="height" value="0.0553081333637238" units="cm"/>
      <inkml:brushProperty name="color" value="#00bff3"/>
      <inkml:brushProperty name="ignorePressure" value="0"/>
    </inkml:brush>
  </inkml:definitions>
  <inkml:trace contextRef="#ctx0" brushRef="#br0">46500.000 39100.000 397,'-111.000'4.000'11,"28.000"10.000"20,28.000 10.000 21,29.000 9.000 22,15.000 10.000 4,3.000 14.000-10,3.000 11.000-11,4.000 14.000-10,1.000 7.000-9,0.000 3.000-5,0.000 3.000-6,0.000 4.000-6,0.000-1.000-4,0.000-3.000-1,0.000-3.000-1,0.000-2.000-3,0.000-3.000-6,0.000 1.000-14,0.000-1.000-14,0.000 1.000-12,0.000-4.000-10,0.000-6.000-7,0.000-6.000-7,0.000-6.000-7</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4"/>
    </inkml:context>
    <inkml:brush xml:id="br0">
      <inkml:brushProperty name="width" value="0.0558539032936096" units="cm"/>
      <inkml:brushProperty name="height" value="0.0558539032936096" units="cm"/>
      <inkml:brushProperty name="color" value="#00bff3"/>
      <inkml:brushProperty name="ignorePressure" value="0"/>
    </inkml:brush>
  </inkml:definitions>
  <inkml:trace contextRef="#ctx0" brushRef="#br0">46200.000 39950.000 393,'26.000'-25.000'5,"4.000"0.000"9,3.000 0.000 10,3.000 0.000 10,7.000 0.000 1,14.000 0.000-5,11.000 0.000-5,14.000 0.000-5,7.000 0.000-1,3.000 0.000 4,3.000 0.000 3,4.000 0.000 4,-3.000 3.000 0,-5.000 6.000-2,-7.000 7.000-4,-5.000 6.000-4,-6.000 3.000-7,-3.000 0.000-15,-3.000 0.000-13,-2.000 0.000-14,-11.000-8.000-11,-15.000-16.000-5,-15.000-15.000-7,-16.000-15.000-7,-13.000-11.000 3,-9.000-2.000 12,-10.000-3.000 10,-8.000-3.000 12,-6.000 1.000 8,1.000 6.000 8,-1.000 7.000 6,1.000 6.000 8,-3.000 9.000 10,-2.000 13.000 15,-3.000 12.000 13,-3.000 13.000 14,-1.000 15.000 5,4.000 19.000-7,3.000 19.000-5,3.000 19.000-7,1.000 13.000-5,1.000 10.000-6,-1.000 10.000-5,1.000 9.000-6,2.000-1.000-5,7.000-8.000-1,6.000-10.000-3,7.000-9.000-2,4.000-2.000-2,3.000 6.000-1,3.000 7.000-1,4.000 6.000-1,4.000-5.000-4,6.000-16.000-4,7.000-15.000-5,6.000-15.000-6,13.000-14.000-8,23.000-8.000-9,22.000-10.000-10,22.000-9.000-9,7.000-12.000-2,-6.000-11.000 7,-6.000-14.000 8,-6.000-11.000 8,-10.000-4.000-3,-12.000 6.000-12,-13.000 7.000-12,-12.000 6.000-12</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5"/>
    </inkml:context>
    <inkml:brush xml:id="br0">
      <inkml:brushProperty name="width" value="0.0532531440258026" units="cm"/>
      <inkml:brushProperty name="height" value="0.0532531440258026" units="cm"/>
      <inkml:brushProperty name="color" value="#00bff3"/>
      <inkml:brushProperty name="ignorePressure" value="0"/>
    </inkml:brush>
  </inkml:definitions>
  <inkml:trace contextRef="#ctx0" brushRef="#br0">48550.000 38950.000 413,'-47.000'-22.000'5,"6.000"6.000"10,7.000 7.000 10,6.000 6.000 10,3.000 3.000 5,0.000 0.000-1,0.000 0.000-2,0.000 0.000-1,0.000 7.000-1,0.000 17.000-1,0.000 15.000 0,0.000 16.000-2,3.000 9.000 1,6.000 3.000 0,7.000 3.000 0,6.000 4.000 1,3.000-1.000-4,0.000-3.000-5,0.000-3.000-7,0.000-2.000-7,9.000-9.000-8,19.000-12.000-14,19.000-13.000-13,19.000-12.000-13,5.000-15.000-13,-5.000-15.000-17,-7.000-15.000-15,-5.000-16.000-16</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5"/>
    </inkml:context>
    <inkml:brush xml:id="br0">
      <inkml:brushProperty name="width" value="0.0582256503403187" units="cm"/>
      <inkml:brushProperty name="height" value="0.0582256503403187" units="cm"/>
      <inkml:brushProperty name="color" value="#00bff3"/>
      <inkml:brushProperty name="ignorePressure" value="0"/>
    </inkml:brush>
  </inkml:definitions>
  <inkml:trace contextRef="#ctx0" brushRef="#br0">49050.000 38950.000 377,'-69.000'46.000'34,"13.000"-5.000"-2,12.000-7.000-1,13.000-5.000 0,9.000-3.000-4,6.000 4.000-2,7.000 3.000-3,6.000 3.000-4,3.000 1.000 3,0.000 1.000 10,0.000-1.000 10,0.000 1.000 10,3.000 2.000 0,6.000 7.000-8,7.000 6.000-8,6.000 7.000-8,7.000-7.000-13,10.000-19.000-17,10.000-18.000-16,9.000-19.000-18,-1.000-16.000-7,-8.000-12.000 5,-10.000-13.000 4,-9.000-12.000 4,-5.000-13.000 4,0.000-12.000 2,0.000-13.000 2,0.000-12.000 3,-2.000-4.000 5,-3.000 7.000 8,-3.000 6.000 8,-2.000 7.000 7,-1.000 7.000 7,3.000 9.000 4,3.000 10.000 6,4.000 10.000 4,1.000 14.000 5,0.000 23.000 6,0.000 22.000 5,0.000 22.000 6,-4.000 15.000-2,-5.000 9.000-11,-7.000 10.000-9,-5.000 10.000-11,-6.000 5.000-8,-3.000 4.000-8,-3.000 3.000-6,-2.000 3.000-7,-3.000-1.000-2,1.000-2.000 3,-1.000-3.000 2,1.000-3.000 3,13.000-17.000-8,29.000-27.000-22,28.000-28.000-20,28.000-28.000-22,4.000-18.000-5,-18.000-6.000 9,-19.000-6.000 9,-18.000-6.000 10,-14.000-6.000 9,-5.000-2.000 9,-7.000-3.000 9,-5.000-3.000 9,-4.000-1.000 8,0.000 4.000 7,0.000 3.000 8,0.000 3.000 7,0.000 6.000 3,0.000 9.000-2,0.000 10.000-2,0.000 10.000-1,3.000 11.000 10,6.000 17.000 22,7.000 15.000 21,6.000 16.000 23,3.000 12.000 3,0.000 9.000-16,0.000 10.000-16,0.000 10.000-15,-4.000 8.000-13,-5.000 10.000-7,-7.000 10.000-8,-5.000 9.000-8,-4.000-1.000-6,0.000-8.000-5,0.000-10.000-4,0.000-9.000-6,-2.000-9.000-7,-3.000-5.000-12,-3.000-7.000-10,-2.000-5.000-12</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5"/>
    </inkml:context>
    <inkml:brush xml:id="br0">
      <inkml:brushProperty name="width" value="0.0552255250513554" units="cm"/>
      <inkml:brushProperty name="height" value="0.0552255250513554" units="cm"/>
      <inkml:brushProperty name="color" value="#00bff3"/>
      <inkml:brushProperty name="ignorePressure" value="0"/>
    </inkml:brush>
  </inkml:definitions>
  <inkml:trace contextRef="#ctx0" brushRef="#br0">50150.000 37700.000 398,'25.000'-24.000'5,"0.000"4.000"11,0.000 3.000 10,0.000 3.000 10,4.000 3.000 7,10.000 3.000 2,10.000 3.000 3,9.000 4.000 3,2.000 8.000 0,-2.000 17.000-3,-3.000 15.000-3,-3.000 16.000-2,-6.000 15.000-5,-5.000 16.000-6,-7.000 15.000-6,-5.000 17.000-6,-11.000 11.000-6,-11.000 10.000-4,-14.000 10.000-5,-11.000 9.000-6,-14.000 2.000-5,-11.000-2.000-8,-14.000-3.000-8,-11.000-3.000-8,-3.000-13.000-8,10.000-22.000-8,10.000-22.000-8,9.000-21.000-9,6.000-18.000-2,3.000-12.000 2,3.000-13.000 1,4.000-12.000 3</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6"/>
    </inkml:context>
    <inkml:brush xml:id="br0">
      <inkml:brushProperty name="width" value="0.045568224042654" units="cm"/>
      <inkml:brushProperty name="height" value="0.045568224042654" units="cm"/>
      <inkml:brushProperty name="color" value="#00bff3"/>
      <inkml:brushProperty name="ignorePressure" value="0"/>
    </inkml:brush>
  </inkml:definitions>
  <inkml:trace contextRef="#ctx0" brushRef="#br0">50600.000 39100.000 482,'70.000'-40.000'7,"-9.000"23.000"14,-10.000 22.000 13,-8.000 22.000 15,-9.000 16.000 4,-6.000 14.000-6,-6.000 11.000-4,-6.000 14.000-5,-9.000 3.000-4,-8.000-2.000-5,-10.000-3.000-3,-9.000-3.000-4,-5.000-4.000-4,0.000-3.000-5,0.000-3.000-4,0.000-2.000-5,4.000-6.000-3,10.000-6.000-4,10.000-6.000-3,9.000-6.000-3,9.000-6.000 1,9.000-2.000 4,10.000-3.000 4,10.000-3.000 4,2.000-1.000 3,-3.000 4.000 1,-3.000 3.000 0,-2.000 3.000 1,-6.000 6.000 1,-6.000 9.000 2,-6.000 10.000 0,-6.000 10.000 2,-12.000 13.000-3,-15.000 19.000-7,-15.000 19.000-5,-16.000 19.000-8,-15.000 12.000-7,-11.000 6.000-12,-14.000 7.000-10,-11.000 6.000-11,0.000-13.000-7,17.000-31.000-7,15.000-31.000-6,16.000-31.000-5</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2"/>
    </inkml:context>
    <inkml:brush xml:id="br0">
      <inkml:brushProperty name="width" value="0.0422139950096607" units="cm"/>
      <inkml:brushProperty name="height" value="0.0422139950096607" units="cm"/>
      <inkml:brushProperty name="color" value="#f2395b"/>
      <inkml:brushProperty name="ignorePressure" value="0"/>
    </inkml:brush>
  </inkml:definitions>
  <inkml:trace contextRef="#ctx0" brushRef="#br0">15100.000 5500.000 521,'-88.000'93.000'37,"26.000"-11.000"7,24.000-14.000 8,26.000-11.000 6,12.000 2.000 1,0.000 19.000-6,0.000 19.000-6,0.000 19.000-6,-2.000 13.000-8,-3.000 10.000-7,-3.000 10.000-9,-2.000 9.000-7,-3.000-4.000-8,1.000-15.000-8,-1.000-15.000-6,1.000-16.000-7,1.000-16.000-6,3.000-16.000-5,3.000-15.000-5,4.000-15.000-6,2.000-20.000-4,4.000-21.000-2,3.000-22.000-4,3.000-22.000-3,3.000-10.000 2,3.000 4.000 7,3.000 3.000 9,4.000 3.000 6</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7"/>
    </inkml:context>
    <inkml:brush xml:id="br0">
      <inkml:brushProperty name="width" value="0.0494317524135113" units="cm"/>
      <inkml:brushProperty name="height" value="0.0494317524135113" units="cm"/>
      <inkml:brushProperty name="color" value="#00bff3"/>
      <inkml:brushProperty name="ignorePressure" value="0"/>
    </inkml:brush>
  </inkml:definitions>
  <inkml:trace contextRef="#ctx0" brushRef="#br0">43150.000 10300.000 445,'-16.000'-22.000'7,"19.000"6.000"16,19.000 7.000 16,19.000 6.000 15,18.000 4.000 4,19.000 4.000-6,19.000 3.000-6,19.000 3.000-7,4.000-1.000-8,-9.000-2.000-9,-10.000-3.000-10,-8.000-3.000-10,-11.000-2.000-8,-8.000 0.000-7,-10.000 0.000-8,-9.000 0.000-8,-20.000 6.000-6,-27.000 13.000-8,-28.000 12.000-8,-28.000 13.000-7,-18.000 4.000 1,-6.000-3.000 9,-6.000-3.000 11,-6.000-2.000 10,-4.000-6.000 7,1.000-6.000 4,-1.000-6.000 5,1.000-6.000 4,4.000-6.000 4,9.000-2.000 2,10.000-3.000 4,10.000-3.000 2,7.000-2.000 2,6.000 0.000 0,7.000 0.000-1,6.000 0.000 0,4.000 3.000 4,4.000 6.000 8,3.000 7.000 10,3.000 6.000 8,3.000 9.000 4,3.000 13.000-1,3.000 12.000-2,4.000 13.000 0,1.000 15.000-1,0.000 19.000 0,0.000 19.000 0,0.000 19.000 0,-4.000 10.000-2,-5.000 4.000-4,-7.000 3.000-5,-5.000 3.000-5,-4.000-4.000-3,0.000-8.000-4,0.000-10.000-3,0.000-9.000-3,1.000-12.000-4,4.000-11.000-5,3.000-14.000-5,3.000-11.000-5,6.000-26.000-13,9.000-37.000-22,10.000-38.000-21,10.000-37.000-23,0.000-15.000 0,-5.000 10.000 18,-7.000 10.000 19,-5.000 9.000 20,-4.000 2.000 11,0.000-2.000 4,0.000-3.000 5,0.000-3.000 4,1.000-1.000 4,4.000 4.000 0,3.000 3.000 2,3.000 3.000 2,1.000 4.000 5,1.000 7.000 6,-1.000 6.000 9,1.000 7.000 7,2.000 2.000 7,7.000 1.000 4,6.000-1.000 5,7.000 1.000 4,4.000 1.000 1,3.000 3.000-4,3.000 3.000-3,4.000 4.000-4,-1.000-1.000-4,-3.000-3.000-4,-3.000-3.000-5,-2.000-2.000-4,3.000-3.000-3,14.000 1.000-1,11.000-1.000-2,14.000 1.000-1,2.000-1.000-2,-6.000 1.000-2,-6.000-1.000-1,-6.000 1.000-2,-6.000-1.000-2,-2.000 1.000-2,-3.000-1.000-2,-3.000 1.000-1,-4.000 1.000-2,-3.000 3.000 1,-3.000 3.000 0,-2.000 4.000 0,-1.000-1.000-2,3.000-3.000-7,3.000-3.000-4,4.000-2.000-6,-4.000-6.000-4,-9.000-6.000-3,-10.000-6.000-3,-8.000-6.000-3,-11.000-1.000 2,-8.000 7.000 6,-10.000 6.000 6,-9.000 7.000 5,-9.000-1.000 4,-5.000-6.000 0,-7.000-6.000 1,-5.000-6.000 0,-1.000-2.000 2,6.000 3.000 5,7.000 3.000 3,6.000 4.000 3,3.000 2.000 3,0.000 4.000-2,0.000 3.000-1,0.000 3.000-2,-2.000 1.000 0,-3.000 1.000-1,-3.000-1.000-1,-2.000 1.000-1,-1.000 2.000 3,3.000 7.000 5,3.000 6.000 7,4.000 7.000 6,1.000 4.000 3,0.000 3.000 0,0.000 3.000 1,0.000 4.000 0,1.000 1.000 0,4.000 0.000 0,3.000 0.000 0,3.000 0.000 0,-1.000 3.000-1,-2.000 6.000 1,-3.000 7.000-1,-3.000 6.000-1,-1.000 6.000 0,4.000 6.000-1,3.000 7.000-2,3.000 6.000 0,1.000-2.000-2,1.000-9.000 0,-1.000-10.000-1,1.000-8.000 0,1.000-6.000 0,3.000 1.000-1,3.000-1.000 0,4.000 1.000 0,4.000-1.000-1,6.000 1.000-3,7.000-1.000-2,6.000 1.000-3,4.000-3.000 0,4.000-2.000-1,3.000-3.000 0,3.000-3.000 1,6.000-6.000-2,9.000-5.000-5,10.000-7.000-4,10.000-5.000-4,0.000-4.000-5,-5.000 0.000-6,-7.000 0.000-6,-5.000 0.000-5,-6.000 0.000-1,-3.000 0.000 6,-3.000 0.000 6,-2.000 0.000 6,-1.000-4.000 0,3.000-5.000-3,3.000-7.000-5,4.000-5.000-3,-3.000-3.000 0,-5.000 4.000 2,-7.000 3.000 3,-5.000 3.000 2,-4.000 1.000 3,0.000 1.000 2,0.000-1.000 1,0.000 1.000 3,0.000-3.000-2,0.000-2.000-5,0.000-3.000-5,0.000-3.000-6</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8"/>
    </inkml:context>
    <inkml:brush xml:id="br0">
      <inkml:brushProperty name="width" value="0.0407141633331776" units="cm"/>
      <inkml:brushProperty name="height" value="0.0407141633331776" units="cm"/>
      <inkml:brushProperty name="color" value="#00bff3"/>
      <inkml:brushProperty name="ignorePressure" value="0"/>
    </inkml:brush>
  </inkml:definitions>
  <inkml:trace contextRef="#ctx0" brushRef="#br0">44900.000 10050.000 540,'0.000'-69.000'2,"0.000"13.000"5,0.000 12.000 5,0.000 13.000 4,1.000 6.000 2,4.000 0.000-2,3.000 0.000-1,3.000 0.000-3,4.000 0.000 4,7.000 0.000 9,6.000 0.000 10,7.000 0.000 8,0.000 4.000 2,-2.000 10.000-6,-3.000 10.000-5,-3.000 9.000-5,-6.000 9.000-5,-5.000 9.000-5,-7.000 10.000-3,-5.000 10.000-5,-6.000 7.000-3,-3.000 6.000-3,-3.000 7.000-2,-2.000 6.000-3,-3.000-2.000-1,1.000-9.000 2,-1.000-10.000 1,1.000-8.000 1,-1.000-6.000 0,1.000 1.000-2,-1.000-1.000-1,1.000 1.000-3,5.000-4.000-4,14.000-6.000-6,11.000-6.000-6,14.000-6.000-6,7.000-6.000 0,3.000-2.000 4,3.000-3.000 6,4.000-3.000 4,-4.000 1.000 3,-9.000 6.000-1,-10.000 7.000-1,-8.000 6.000 0,-9.000 3.000 0,-6.000 0.000 2,-6.000 0.000 2,-6.000 0.000 2,-4.000 0.000 1,1.000 0.000 1,-1.000 0.000 0,1.000 0.000 0,-4.000 1.000 0,-6.000 4.000-2,-6.000 3.000-1,-6.000 3.000-1,-1.000-1.000-1,7.000-2.000 1,6.000-3.000 0,7.000-3.000 1,0.000-2.000 0,-2.000 0.000 0,-3.000 0.000 1,-3.000 0.000-1,-4.000 1.000 0,-3.000 4.000 1,-3.000 3.000-1,-2.000 3.000 1,-1.000-1.000-1,3.000-2.000 1,3.000-3.000-1,4.000-3.000 0,1.000-6.000 0,0.000-5.000-3,0.000-7.000-2,0.000-5.000-2</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8"/>
    </inkml:context>
    <inkml:brush xml:id="br0">
      <inkml:brushProperty name="width" value="0.0352030582726002" units="cm"/>
      <inkml:brushProperty name="height" value="0.0352030582726002" units="cm"/>
      <inkml:brushProperty name="color" value="#00bff3"/>
      <inkml:brushProperty name="ignorePressure" value="0"/>
    </inkml:brush>
  </inkml:definitions>
  <inkml:trace contextRef="#ctx0" brushRef="#br0">45500.000 10100.000 624,'26.000'-24.000'41,"4.000"4.000"-5,3.000 3.000-2,3.000 3.000-4,1.000 1.000-3,1.000 1.000-2,-1.000-1.000-3,1.000 1.000-2,-1.000 1.000-2,1.000 3.000-1,-1.000 3.000-2,1.000 4.000-2,1.000 1.000-1,3.000 0.000 0,3.000 0.000-2,4.000 0.000-1,-1.000 0.000 0,-3.000 0.000-1,-3.000 0.000 0,-2.000 0.000 0,-3.000 0.000-6,1.000 0.000-13,-1.000 0.000-12,1.000 0.000-12,-3.000 1.000-10,-2.000 4.000-9,-3.000 3.000-9,-3.000 3.000-8</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8"/>
    </inkml:context>
    <inkml:brush xml:id="br0">
      <inkml:brushProperty name="width" value="0.0396028384566307" units="cm"/>
      <inkml:brushProperty name="height" value="0.0396028384566307" units="cm"/>
      <inkml:brushProperty name="color" value="#00bff3"/>
      <inkml:brushProperty name="ignorePressure" value="0"/>
    </inkml:brush>
  </inkml:definitions>
  <inkml:trace contextRef="#ctx0" brushRef="#br0">46100.000 9300.000 555,'-22.000'-18.000'11,"6.000"17.000"21,7.000 15.000 22,6.000 16.000 21,3.000 16.000 3,0.000 20.000-13,0.000 18.000-14,0.000 20.000-14,0.000 8.000-13,0.000 1.000-10,0.000-1.000-10,0.000 1.000-12,0.000-4.000-5,0.000-6.000-1,0.000-6.000 0,0.000-6.000-1,0.000-2.000-3,0.000 3.000-8,0.000 3.000-6,0.000 4.000-7,-2.000-6.000-6,-3.000-11.000-6,-3.000-14.000-4,-2.000-11.000-6</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8"/>
    </inkml:context>
    <inkml:brush xml:id="br0">
      <inkml:brushProperty name="width" value="0.0357203595340252" units="cm"/>
      <inkml:brushProperty name="height" value="0.0357203595340252" units="cm"/>
      <inkml:brushProperty name="color" value="#00bff3"/>
      <inkml:brushProperty name="ignorePressure" value="0"/>
    </inkml:brush>
  </inkml:definitions>
  <inkml:trace contextRef="#ctx0" brushRef="#br0">46100.000 11850.000 615,'150.000'-91.000'124,"0.000"19.000"-28,0.000 19.000-27,0.000 19.000-26,-2.000 12.000-18,-3.000 6.000-8,-3.000 7.000-8,-2.000 6.000-8,-11.000 4.000-11,-15.000 4.000-14,-15.000 3.000-14,-16.000 3.000-15</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9"/>
    </inkml:context>
    <inkml:brush xml:id="br0">
      <inkml:brushProperty name="width" value="0.0404272601008415" units="cm"/>
      <inkml:brushProperty name="height" value="0.0404272601008415" units="cm"/>
      <inkml:brushProperty name="color" value="#00bff3"/>
      <inkml:brushProperty name="ignorePressure" value="0"/>
    </inkml:brush>
  </inkml:definitions>
  <inkml:trace contextRef="#ctx0" brushRef="#br0">47050.000 10750.000 544,'-46.000'-2.000'0,"10.000"-3.000"0,10.000-3.000 0,9.000-2.000 0,6.000 3.000 11,3.000 14.000 24,3.000 11.000 22,4.000 14.000 24,1.000 16.000 3,0.000 22.000-16,0.000 22.000-16,0.000 23.000-17,0.000 13.000-13,0.000 6.000-12,0.000 7.000-11,0.000 6.000-12,1.000-4.000-7,4.000-11.000-4,3.000-14.000-4,3.000-11.000-3</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9"/>
    </inkml:context>
    <inkml:brush xml:id="br0">
      <inkml:brushProperty name="width" value="0.0388820618391037" units="cm"/>
      <inkml:brushProperty name="height" value="0.0388820618391037" units="cm"/>
      <inkml:brushProperty name="color" value="#00bff3"/>
      <inkml:brushProperty name="ignorePressure" value="0"/>
    </inkml:brush>
  </inkml:definitions>
  <inkml:trace contextRef="#ctx0" brushRef="#br0">48300.000 10450.000 565,'46.000'-21.000'9,"-5.000"10.000"15,-7.000 10.000 17,-5.000 9.000 17,-6.000 10.000 5,-3.000 14.000-5,-3.000 11.000-4,-2.000 14.000-5,-6.000 10.000-9,-6.000 9.000-14,-6.000 10.000-14,-6.000 10.000-12,-6.000 0.000-8,-2.000-5.000-1,-3.000-7.000-2,-3.000-5.000 0,-2.000-11.000-3,0.000-11.000-1,0.000-14.000-3,0.000-11.000-2,9.000-4.000 0,19.000 6.000 1,19.000 7.000 0,19.000 6.000 2,7.000 1.000 2,-3.000-3.000 3,-3.000-3.000 3,-2.000-2.000 3,-6.000-1.000 3,-6.000 3.000 4,-6.000 3.000 4,-6.000 4.000 3,-9.000 1.000 2,-8.000 0.000 0,-10.000 0.000 0,-9.000 0.000-1,-10.000 1.000-3,-9.000 4.000-6,-10.000 3.000-6,-8.000 3.000-7,-3.000-5.000-8,7.000-12.000-7,6.000-13.000-8,7.000-12.000-9</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9"/>
    </inkml:context>
    <inkml:brush xml:id="br0">
      <inkml:brushProperty name="width" value="0.0458792969584465" units="cm"/>
      <inkml:brushProperty name="height" value="0.0458792969584465" units="cm"/>
      <inkml:brushProperty name="color" value="#00bff3"/>
      <inkml:brushProperty name="ignorePressure" value="0"/>
    </inkml:brush>
  </inkml:definitions>
  <inkml:trace contextRef="#ctx0" brushRef="#br0">49100.000 10650.000 479,'46.000'-22.000'9,"-5.000"6.000"19,-7.000 7.000 18,-5.000 6.000 19,-3.000 13.000 5,4.000 23.000-9,3.000 22.000-7,3.000 22.000-9,-2.000 13.000-6,-6.000 7.000-6,-6.000 6.000-5,-6.000 7.000-6,-7.000 4.000-7,-6.000 3.000-9,-6.000 3.000-10,-6.000 4.000-9,-6.000-6.000-10,-2.000-11.000-10,-3.000-14.000-10,-3.000-11.000-11,-1.000-14.000-4,4.000-11.000 2,3.000-14.000 2,3.000-11.000 3</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9"/>
    </inkml:context>
    <inkml:brush xml:id="br0">
      <inkml:brushProperty name="width" value="0.0347087681293488" units="cm"/>
      <inkml:brushProperty name="height" value="0.0347087681293488" units="cm"/>
      <inkml:brushProperty name="color" value="#00bff3"/>
      <inkml:brushProperty name="ignorePressure" value="0"/>
    </inkml:brush>
  </inkml:definitions>
  <inkml:trace contextRef="#ctx0" brushRef="#br0">49450.000 11500.000 633,'117.000'-135.000'7,"-16.000"32.000"11,-15.000 31.000 13,-15.000 32.000 13,-12.000 16.000 4,-6.000 4.000-4,-6.000 3.000-3,-6.000 3.000-5,-2.000 3.000-4,3.000 3.000-5,3.000 3.000-5,4.000 4.000-6</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09"/>
    </inkml:context>
    <inkml:brush xml:id="br0">
      <inkml:brushProperty name="width" value="0.0544278547167778" units="cm"/>
      <inkml:brushProperty name="height" value="0.0544278547167778" units="cm"/>
      <inkml:brushProperty name="color" value="#00bff3"/>
      <inkml:brushProperty name="ignorePressure" value="0"/>
    </inkml:brush>
  </inkml:definitions>
  <inkml:trace contextRef="#ctx0" brushRef="#br0">50100.000 10050.000 404,'0.000'-83.000'32,"0.000"34.000"13,0.000 35.000 13,0.000 35.000 14,1.000 25.000 2,4.000 20.000-6,3.000 18.000-8,3.000 20.000-7,-1.000 13.000-9,-2.000 9.000-9,-3.000 10.000-10,-3.000 10.000-10,-2.000 11.000-6,0.000 17.000-5,0.000 15.000-2,0.000 16.000-5,0.000-1.000-1,0.000-15.000 2,0.000-15.000 1,0.000-16.000 2,0.000-19.000-10,0.000-22.000-22,0.000-22.000-21,0.000-21.000-22,3.000-24.000-9,6.000-25.000 7,7.000-25.000 5,6.000-25.000 6,1.000-13.000 8,-3.000 1.000 10,-3.000-1.000 12,-2.000 1.000 9</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2"/>
    </inkml:context>
    <inkml:brush xml:id="br0">
      <inkml:brushProperty name="width" value="0.0419470816850662" units="cm"/>
      <inkml:brushProperty name="height" value="0.0419470816850662" units="cm"/>
      <inkml:brushProperty name="color" value="#f2395b"/>
      <inkml:brushProperty name="ignorePressure" value="0"/>
    </inkml:brush>
  </inkml:definitions>
  <inkml:trace contextRef="#ctx0" brushRef="#br0">15450.000 5500.000 524,'114.000'-66.000'5,"-22.000"19.000"10,-22.000 19.000 9,-21.000 19.000 11,-4.000 7.000 4,16.000-3.000 1,15.000-3.000 0,17.000-2.000 1,3.000 2.000-2,-5.000 9.000-2,-7.000 10.000-2,-5.000 10.000-3,-9.000 7.000-3,-9.000 6.000-6,-10.000 7.000-5,-8.000 6.000-4,-11.000 6.000-7,-8.000 6.000-5,-10.000 7.000-5,-9.000 6.000-7,-12.000 7.000-4,-11.000 10.000-3,-14.000 10.000-3,-11.000 9.000-3,-9.000-1.000-1,-3.000-8.000 1,-3.000-10.000 1,-2.000-9.000 1,-8.000-5.000 1,-8.000 0.000-1,-10.000 0.000 1,-9.000 0.000-1,2.000-8.000 4,17.000-16.000 4,15.000-15.000 6,16.000-15.000 5,18.000-14.000 5,22.000-8.000 5,22.000-10.000 5,23.000-9.000 4,14.000-9.000-1,10.000-5.000-4,10.000-7.000-6,9.000-5.000-4,-1.000-1.000-6,-8.000 6.000-7,-10.000 7.000-5,-9.000 6.000-7,-10.000 4.000-3,-9.000 4.000-4,-10.000 3.000-1,-8.000 3.000-3,-8.000-1.000 1,-2.000-2.000 1,-3.000-3.000 3,-3.000-3.000 3,-2.000-2.000 3,0.000 0.000 4,0.000 0.000 5,0.000 0.000 5</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0"/>
    </inkml:context>
    <inkml:brush xml:id="br0">
      <inkml:brushProperty name="width" value="0.0500194355845451" units="cm"/>
      <inkml:brushProperty name="height" value="0.0500194355845451" units="cm"/>
      <inkml:brushProperty name="color" value="#00bff3"/>
      <inkml:brushProperty name="ignorePressure" value="0"/>
    </inkml:brush>
  </inkml:definitions>
  <inkml:trace contextRef="#ctx0" brushRef="#br0">50500.000 12000.000 439,'114.000'-199.000'28,"-22.000"54.000"5,-22.000 53.000 4,-21.000 53.000 5,-17.000 32.000 1,-8.000 14.000-3,-10.000 11.000-2,-9.000 14.000-3,-5.000 13.000-1,0.000 16.000-3,0.000 15.000-2,0.000 17.000-1,-2.000 3.000-2,-3.000-5.000-3,-3.000-7.000-3,-2.000-5.000-3,10.000-20.000-11,25.000-31.000-22,25.000-31.000-22,25.000-31.000-22,12.000-21.000-8,1.000-9.000 6,-1.000-10.000 6,1.000-8.000 5,-9.000 3.000 7,-15.000 20.000 8,-15.000 18.000 9,-16.000 20.000 8,-12.000 13.000 10,-5.000 9.000 15,-7.000 10.000 13,-5.000 10.000 15,-6.000 10.000 7,-3.000 13.000 3,-3.000 12.000 2,-2.000 13.000 4,-1.000 4.000-2,3.000-3.000-3,3.000-3.000-5,4.000-2.000-3,2.000-6.000-4,4.000-6.000-5,3.000-6.000-4,3.000-6.000-4,12.000-15.000-5,22.000-21.000-8,22.000-22.000-8,23.000-22.000-7,3.000-18.000-6,-11.000-11.000-6,-14.000-14.000-6,-11.000-11.000-5,-14.000-6.000-2,-11.000 4.000 0,-14.000 3.000 1,-11.000 3.000 1,-11.000-1.000 1,-5.000-2.000 2,-7.000-3.000 3,-5.000-3.000 2,-8.000 8.000 2,-5.000 23.000-1,-7.000 22.000 2,-5.000 22.000-1,-4.000 18.000 2,0.000 16.000 1,0.000 15.000 1,0.000 17.000 1</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0"/>
    </inkml:context>
    <inkml:brush xml:id="br0">
      <inkml:brushProperty name="width" value="0.0389275662600994" units="cm"/>
      <inkml:brushProperty name="height" value="0.0389275662600994" units="cm"/>
      <inkml:brushProperty name="color" value="#00bff3"/>
      <inkml:brushProperty name="ignorePressure" value="0"/>
    </inkml:brush>
  </inkml:definitions>
  <inkml:trace contextRef="#ctx0" brushRef="#br0">52550.000 11400.000 565,'50.000'0.000'0,"0.000"0.000"0,0.000 0.000 0,0.000 0.000 0,7.000 0.000 10,17.000 0.000 20,15.000 0.000 20,16.000 0.000 21,7.000 0.000 2,1.000 0.000-15,-1.000 0.000-15,1.000 0.000-15,-3.000 3.000-9,-2.000 6.000 0,-3.000 7.000-2,-3.000 6.000-1</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0"/>
    </inkml:context>
    <inkml:brush xml:id="br0">
      <inkml:brushProperty name="width" value="0.0453755781054497" units="cm"/>
      <inkml:brushProperty name="height" value="0.0453755781054497" units="cm"/>
      <inkml:brushProperty name="color" value="#00bff3"/>
      <inkml:brushProperty name="ignorePressure" value="0"/>
    </inkml:brush>
  </inkml:definitions>
  <inkml:trace contextRef="#ctx0" brushRef="#br0">54000.000 10450.000 484,'120.000'26.000'177,"-9.000"4.000"-41,-10.000 3.000-40,-8.000 3.000-40,-4.000 3.000-27,3.000 3.000-12,3.000 3.000-13,4.000 4.000-11,-1.000-1.000-8,-3.000-3.000 0,-3.000-3.000 0,-2.000-2.000-1,-11.000-5.000-5,-15.000-2.000-8,-15.000-3.000-11,-16.000-3.000-8</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0"/>
    </inkml:context>
    <inkml:brush xml:id="br0">
      <inkml:brushProperty name="width" value="0.0425201654434204" units="cm"/>
      <inkml:brushProperty name="height" value="0.0425201654434204" units="cm"/>
      <inkml:brushProperty name="color" value="#00bff3"/>
      <inkml:brushProperty name="ignorePressure" value="0"/>
    </inkml:brush>
  </inkml:definitions>
  <inkml:trace contextRef="#ctx0" brushRef="#br0">53300.000 12050.000 517,'-69.000'21.000'6,"13.000"-5.000"13,12.000-7.000 11,13.000-5.000 14,26.000-3.000 9,41.000 4.000 7,40.000 3.000 6,42.000 3.000 8,19.000-1.000-7,1.000-2.000-24,-1.000-3.000-23,1.000-3.000-22,-6.000-1.000-14,-8.000 4.000-8,-10.000 3.000-5,-9.000 3.000-8,-15.000 1.000 1,-18.000 1.000 5,-19.000-1.000 6,-18.000 1.000 7</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1"/>
    </inkml:context>
    <inkml:brush xml:id="br0">
      <inkml:brushProperty name="width" value="0.0412525981664658" units="cm"/>
      <inkml:brushProperty name="height" value="0.0412525981664658" units="cm"/>
      <inkml:brushProperty name="color" value="#00bff3"/>
      <inkml:brushProperty name="ignorePressure" value="0"/>
    </inkml:brush>
  </inkml:definitions>
  <inkml:trace contextRef="#ctx0" brushRef="#br0">53200.000 12350.000 533,'-41.000'3.000'13,"19.000"6.000"28,19.000 7.000 27,19.000 6.000 26,16.000 6.000 3,17.000 6.000-25,15.000 7.000-23,16.000 6.000-25,4.000 4.000-15,-6.000 4.000-10,-6.000 3.000-8,-6.000 3.000-8,-9.000-4.000-15,-8.000-8.000-22,-10.000-10.000-19,-9.000-9.000-22</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1"/>
    </inkml:context>
    <inkml:brush xml:id="br0">
      <inkml:brushProperty name="width" value="0.0385862253606319" units="cm"/>
      <inkml:brushProperty name="height" value="0.0385862253606319" units="cm"/>
      <inkml:brushProperty name="color" value="#00bff3"/>
      <inkml:brushProperty name="ignorePressure" value="0"/>
    </inkml:brush>
  </inkml:definitions>
  <inkml:trace contextRef="#ctx0" brushRef="#br0">56650.000 9750.000 570,'29.000'-49.000'3,"10.000"4.000"7,10.000 3.000 8,9.000 3.000 6,6.000 6.000 6,3.000 9.000 7,3.000 10.000 6,4.000 10.000 6,4.000 8.000 0,6.000 10.000-4,7.000 10.000-4,6.000 9.000-4,-4.000 9.000-10,-11.000 9.000-12,-14.000 10.000-14,-11.000 10.000-12,-12.000 2.000-11,-9.000-3.000-9,-10.000-3.000-9,-8.000-2.000-8,-15.000-3.000-4,-19.000 1.000 3,-18.000-1.000 3,-19.000 1.000 2,-7.000-7.000 3,7.000-12.000 4,6.000-13.000 4,7.000-12.000 3</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1"/>
    </inkml:context>
    <inkml:brush xml:id="br0">
      <inkml:brushProperty name="width" value="0.0517642349004745" units="cm"/>
      <inkml:brushProperty name="height" value="0.0517642349004745" units="cm"/>
      <inkml:brushProperty name="color" value="#00bff3"/>
      <inkml:brushProperty name="ignorePressure" value="0"/>
    </inkml:brush>
  </inkml:definitions>
  <inkml:trace contextRef="#ctx0" brushRef="#br0">57050.000 10650.000 425,'-135.000'23.000'-1,"32.000"-3.000"10,31.000-3.000 9,32.000-2.000 10,16.000-1.000 6,4.000 3.000 4,3.000 3.000 3,3.000 4.000 5,3.000 8.000 1,3.000 17.000-1,3.000 15.000-1,4.000 16.000 0,1.000 15.000-3,0.000 16.000-6,0.000 15.000-5,0.000 17.000-5,-2.000 8.000-6,-3.000 4.000-6,-3.000 3.000-6,-2.000 3.000-6,-1.000-7.000-6,3.000-15.000-6,3.000-15.000-6,4.000-16.000-5,1.000-16.000-8,0.000-16.000-10,0.000-15.000-9,0.000-15.000-9</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2"/>
    </inkml:context>
    <inkml:brush xml:id="br0">
      <inkml:brushProperty name="width" value="0.056393850594759" units="cm"/>
      <inkml:brushProperty name="height" value="0.056393850594759" units="cm"/>
      <inkml:brushProperty name="color" value="#00bff3"/>
      <inkml:brushProperty name="ignorePressure" value="0"/>
    </inkml:brush>
  </inkml:definitions>
  <inkml:trace contextRef="#ctx0" brushRef="#br0">56450.000 11950.000 390,'3.000'-91.000'2,"6.000"19.000"6,7.000 19.000 5,6.000 19.000 6,10.000 9.000 5,17.000 0.000 7,15.000 0.000 6,16.000 0.000 6,7.000 1.000 1,1.000 4.000-7,-1.000 3.000-6,1.000 3.000-7,7.000 1.000-6,16.000 1.000-6,15.000-1.000-6,17.000 1.000-7,-3.000 1.000-5,-18.000 3.000-3,-19.000 3.000-3,-18.000 4.000-3,-17.000-4.000-7,-11.000-9.000-11,-14.000-10.000-10,-11.000-8.000-10,-18.000-9.000-1,-22.000-6.000 10,-22.000-6.000 9,-21.000-6.000 8,-12.000-2.000 8,1.000 3.000 4,-1.000 3.000 5,1.000 4.000 4,1.000 4.000 6,3.000 6.000 8,3.000 7.000 6,4.000 6.000 8,4.000 6.000 7,6.000 6.000 7,7.000 7.000 8,6.000 6.000 7,1.000 12.000 2,-3.000 19.000-1,-3.000 19.000-3,-2.000 19.000-2,-1.000 16.000-4,3.000 17.000-6,3.000 15.000-6,4.000 16.000-5,2.000 5.000-4,4.000-2.000-3,3.000-3.000-3,3.000-3.000-2,3.000-4.000-2,3.000-3.000 0,3.000-3.000 0,4.000-2.000-2,7.000-9.000-4,13.000-12.000-12,12.000-13.000-11,13.000-12.000-10,13.000-18.000-10,17.000-21.000-7,15.000-22.000-8,16.000-22.000-7,-2.000-10.000 2,-19.000 4.000 11,-18.000 3.000 11,-19.000 3.000 12,-10.000-2.000 0,1.000-6.000-8,-1.000-6.000-9,1.000-6.000-9</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2"/>
    </inkml:context>
    <inkml:brush xml:id="br0">
      <inkml:brushProperty name="width" value="0.0549933984875679" units="cm"/>
      <inkml:brushProperty name="height" value="0.0549933984875679" units="cm"/>
      <inkml:brushProperty name="color" value="#00bff3"/>
      <inkml:brushProperty name="ignorePressure" value="0"/>
    </inkml:brush>
  </inkml:definitions>
  <inkml:trace contextRef="#ctx0" brushRef="#br0">59250.000 10700.000 400,'-115.000'21.000'6,"23.000"-5.000"12,22.000-7.000 12,22.000-5.000 12,12.000 2.000 9,3.000 13.000 4,3.000 12.000 4,4.000 13.000 5,2.000 12.000-3,4.000 13.000-9,3.000 12.000-9,3.000 13.000-10,3.000 6.000-7,3.000 0.000-7,3.000 0.000-6,4.000 0.000-7,1.000-5.000-2,0.000-9.000 1,0.000-10.000 1,0.000-8.000 0,6.000-12.000-9,13.000-12.000-24,12.000-13.000-21,13.000-12.000-23,4.000-12.000-7,-3.000-8.000 11,-3.000-10.000 10,-2.000-9.000 11,-5.000-5.000 4,-2.000 0.000-1,-3.000 0.000 1,-3.000 0.000-1</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2"/>
    </inkml:context>
    <inkml:brush xml:id="br0">
      <inkml:brushProperty name="width" value="0.0561788156628609" units="cm"/>
      <inkml:brushProperty name="height" value="0.0561788156628609" units="cm"/>
      <inkml:brushProperty name="color" value="#00bff3"/>
      <inkml:brushProperty name="ignorePressure" value="0"/>
    </inkml:brush>
  </inkml:definitions>
  <inkml:trace contextRef="#ctx0" brushRef="#br0">59750.000 10950.000 391,'-71.000'53.000'59,"10.000"6.000"-11,10.000 7.000-12,9.000 6.000-12,7.000 3.000-2,7.000 0.000 7,6.000 0.000 7,7.000 0.000 8,4.000 1.000 2,3.000 4.000 0,3.000 3.000-1,4.000 3.000-1,5.000-7.000-5,10.000-15.000-6,10.000-15.000-9,9.000-16.000-7,6.000-13.000-6,3.000-9.000-6,3.000-10.000-4,4.000-8.000-7,2.000-12.000-1,4.000-12.000-1,3.000-13.000 1,3.000-12.000-1,3.000-15.000-7,3.000-15.000-16,3.000-15.000-16,4.000-16.000-16,-9.000-4.000-3,-18.000 10.000 10,-19.000 10.000 10,-18.000 9.000 10,-10.000 9.000 8,0.000 9.000 8,0.000 10.000 6,0.000 10.000 7,-2.000 7.000 3,-3.000 6.000-1,-3.000 7.000-1,-2.000 6.000-1,3.000 6.000 12,14.000 6.000 23,11.000 7.000 24,14.000 6.000 23,3.000 7.000 4,-2.000 10.000-15,-3.000 10.000-15,-3.000 9.000-16,-6.000 7.000-13,-5.000 7.000-10,-7.000 6.000-9,-5.000 7.000-11,-4.000 2.000-9,0.000 1.000-7,0.000-1.000-8,0.000 1.000-7,-2.000-1.000-2,-3.000 1.000 3,-3.000-1.000 4,-2.000 1.000 3,8.000-9.000 1,22.000-15.000 2,22.000-15.000 0,23.000-16.000 1,10.000-16.000 1,0.000-16.000 3,0.000-15.000 3,0.000-15.000 2,-5.000-9.000 3,-9.000 1.000 3,-10.000-1.000 3,-8.000 1.000 2,-9.000 2.000 2,-6.000 7.000 1,-6.000 6.000 1,-6.000 7.000 2,-6.000 4.000 4,-2.000 3.000 5,-3.000 3.000 6,-3.000 4.000 6,-4.000 7.000 11,-3.000 13.000 13,-3.000 12.000 14,-2.000 13.000 13,0.000 12.000 1,7.000 13.000-14,6.000 12.000-13,7.000 13.000-15,2.000 10.000-8,1.000 10.000-6,-1.000 10.000-6,1.000 9.000-5,-3.000 1.000-2,-2.000-6.000 1,-3.000-6.000 0,-3.000-6.000 2,-4.000-9.000-8,-3.000-8.000-15,-3.000-10.000-15,-2.000-9.000-15</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2"/>
    </inkml:context>
    <inkml:brush xml:id="br0">
      <inkml:brushProperty name="width" value="0.0437835492193699" units="cm"/>
      <inkml:brushProperty name="height" value="0.0437835492193699" units="cm"/>
      <inkml:brushProperty name="color" value="#f2395b"/>
      <inkml:brushProperty name="ignorePressure" value="0"/>
    </inkml:brush>
  </inkml:definitions>
  <inkml:trace contextRef="#ctx0" brushRef="#br0">16300.000 5950.000 502,'-47.000'-46.000'2,"6.000"10.000"5,7.000 10.000 5,6.000 9.000 4,4.000 7.000 4,4.000 7.000 1,3.000 6.000 2,3.000 7.000 1,-1.000 15.000 2,-2.000 25.000 3,-3.000 25.000 1,-3.000 25.000 2,-1.000 15.000 0,4.000 7.000-3,3.000 6.000-2,3.000 7.000-3,1.000 0.000-3,1.000-2.000-2,-1.000-3.000-2,1.000-3.000-3,4.000-9.000-2,9.000-11.000-2,10.000-14.000 0,10.000-11.000-2,7.000-11.000-1,6.000-5.000 0,7.000-7.000-1,6.000-5.000 0,3.000-6.000-2,0.000-3.000-2,0.000-3.000-2,0.000-2.000-2,-4.000-3.000 0,-5.000 1.000 0,-7.000-1.000 0,-5.000 1.000 2,-9.000 1.000-2,-9.000 3.000-4,-10.000 3.000-3,-8.000 4.000-3,-12.000 2.000-2,-12.000 4.000 2,-13.000 3.000 1,-12.000 3.000 2,-10.000-4.000 0,-6.000-8.000-3,-6.000-10.000-2,-6.000-9.000-3,-2.000-9.000-3,3.000-5.000-4,3.000-7.000-5,4.000-5.000-4,1.000-9.000-2,0.000-9.000 2,0.000-10.000-1,0.000-8.000 2,4.000-8.000 0,10.000-2.000 1,10.000-3.000 1,9.000-3.000 2,2.000-2.000 1,-2.000 0.000 4,-3.000 0.000 5,-3.000 0.000 3,1.000 4.000 5,6.000 10.000 9,7.000 10.000 8,6.000 9.000 8,4.000 4.000 4,4.000 1.000 3,3.000-1.000 1,3.000 1.000 3,7.000 1.000 2,14.000 3.000 3,11.000 3.000 3,14.000 4.000 2,14.000-1.000 0,20.000-3.000-4,18.000-3.000-3,20.000-2.000-5,10.000-1.000-6,3.000 3.000-11,3.000 3.000-9,4.000 4.000-9,-6.000-1.000-4,-11.000-3.000 5,-14.000-3.000 3,-11.000-2.000 5,-14.000-5.000-8,-11.000-2.000-18,-14.000-3.000-18,-11.000-3.000-18</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3"/>
    </inkml:context>
    <inkml:brush xml:id="br0">
      <inkml:brushProperty name="width" value="0.051863320171833" units="cm"/>
      <inkml:brushProperty name="height" value="0.051863320171833" units="cm"/>
      <inkml:brushProperty name="color" value="#00bff3"/>
      <inkml:brushProperty name="ignorePressure" value="0"/>
    </inkml:brush>
  </inkml:definitions>
  <inkml:trace contextRef="#ctx0" brushRef="#br0">61550.000 9750.000 424,'51.000'-68.000'7,"4.000"17.000"17,3.000 15.000 15,3.000 16.000 15,3.000 18.000 9,3.000 22.000 0,3.000 22.000 1,4.000 23.000 1,-6.000 13.000-5,-11.000 6.000-13,-14.000 7.000-11,-11.000 6.000-13,-14.000 7.000-8,-11.000 10.000-5,-14.000 10.000-5,-11.000 9.000-4,-15.000 6.000-10,-16.000 3.000-12,-15.000 3.000-11,-15.000 4.000-13,-1.000-10.000-5,16.000-22.000 1,15.000-22.000 0,17.000-21.000 2,7.000-17.000 0,0.000-8.000-4,0.000-10.000-2,0.000-9.000-2</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3"/>
    </inkml:context>
    <inkml:brush xml:id="br0">
      <inkml:brushProperty name="width" value="0.0450395159423351" units="cm"/>
      <inkml:brushProperty name="height" value="0.0450395159423351" units="cm"/>
      <inkml:brushProperty name="color" value="#00bff3"/>
      <inkml:brushProperty name="ignorePressure" value="0"/>
    </inkml:brush>
  </inkml:definitions>
  <inkml:trace contextRef="#ctx0" brushRef="#br0">62300.000 10950.000 488,'87.000'54.000'43,"-24.000"10.000"-1,-26.000 10.000-2,-24.000 9.000-1,-17.000 6.000-3,-5.000 3.000-2,-7.000 3.000-4,-5.000 4.000-3,-1.000-3.000-2,6.000-5.000-3,7.000-7.000-1,6.000-5.000-2,4.000-6.000-3,4.000-3.000 0,3.000-3.000-3,3.000-2.000-1,4.000-6.000-1,7.000-6.000 0,6.000-6.000 1,7.000-6.000 0,4.000-2.000-1,3.000 3.000-2,3.000 3.000-3,4.000 4.000-1,-6.000 4.000-7,-11.000 6.000-8,-14.000 7.000-9,-11.000 6.000-9,-18.000 7.000-8,-22.000 10.000-7,-22.000 10.000-9,-21.000 9.000-8,-6.000-4.000-2,14.000-15.000 4,11.000-15.000 2,14.000-16.000 4</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3"/>
    </inkml:context>
    <inkml:brush xml:id="br0">
      <inkml:brushProperty name="width" value="0.0451618321239948" units="cm"/>
      <inkml:brushProperty name="height" value="0.0451618321239948" units="cm"/>
      <inkml:brushProperty name="color" value="#00bff3"/>
      <inkml:brushProperty name="ignorePressure" value="0"/>
    </inkml:brush>
  </inkml:definitions>
  <inkml:trace contextRef="#ctx0" brushRef="#br0">63100.000 10950.000 487,'6.000'-47.000'8,"13.000"6.000"17,12.000 7.000 16,13.000 6.000 18,9.000 4.000 4,6.000 4.000-7,7.000 3.000-6,6.000 3.000-7,10.000 3.000-7,17.000 3.000-5,15.000 3.000-6,16.000 4.000-6,4.000 1.000-4,-6.000 0.000-1,-6.000 0.000-1,-6.000 0.000-1,-10.000 1.000-9,-12.000 4.000-18,-13.000 3.000-18,-12.000 3.000-16</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3"/>
    </inkml:context>
    <inkml:brush xml:id="br0">
      <inkml:brushProperty name="width" value="0.0469497069716454" units="cm"/>
      <inkml:brushProperty name="height" value="0.0469497069716454" units="cm"/>
      <inkml:brushProperty name="color" value="#00bff3"/>
      <inkml:brushProperty name="ignorePressure" value="0"/>
    </inkml:brush>
  </inkml:definitions>
  <inkml:trace contextRef="#ctx0" brushRef="#br0">64250.000 10200.000 468,'-68.000'-38.000'59,"17.000"26.000"5,15.000 24.000 4,16.000 26.000 4,9.000 22.000-2,3.000 23.000-11,3.000 22.000-10,4.000 22.000-10,1.000 19.000-11,0.000 20.000-11,0.000 18.000-10,0.000 20.000-12,0.000 2.000-12,0.000-12.000-11,0.000-13.000-13,0.000-12.000-12,1.000-24.000-9,4.000-34.000-4,3.000-35.000-4,3.000-33.000-4</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4"/>
    </inkml:context>
    <inkml:brush xml:id="br0">
      <inkml:brushProperty name="width" value="0.0364252552390099" units="cm"/>
      <inkml:brushProperty name="height" value="0.0364252552390099" units="cm"/>
      <inkml:brushProperty name="color" value="#00bff3"/>
      <inkml:brushProperty name="ignorePressure" value="0"/>
    </inkml:brush>
  </inkml:definitions>
  <inkml:trace contextRef="#ctx0" brushRef="#br0">65950.000 9800.000 603,'-2.000'96.000'162,"-3.000"-5.000"-44,-3.000-7.000-43,-2.000-5.000-43,-5.000-6.000-25,-2.000-3.000-5,-3.000-3.000-5,-3.000-2.000-5,1.000-6.000-4,6.000-6.000-4,7.000-6.000-2,6.000-6.000-3,6.000-4.000-2,6.000 1.000-1,7.000-1.000-1,6.000 1.000-2,6.000 1.000 3,6.000 3.000 5,7.000 3.000 6,6.000 4.000 5,-1.000 2.000 5,-5.000 4.000 0,-7.000 3.000 2,-5.000 3.000 1,-11.000 4.000 0,-11.000 7.000 0,-14.000 6.000-1,-11.000 7.000-1,-14.000 2.000 0,-11.000 1.000 3,-14.000-1.000 0,-11.000 1.000 3,-9.000-1.000-1,-3.000 1.000 0,-3.000-1.000-1,-2.000 1.000 0,3.000-9.000-5,14.000-15.000-6,11.000-15.000-7,14.000-16.000-8</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4"/>
    </inkml:context>
    <inkml:brush xml:id="br0">
      <inkml:brushProperty name="width" value="0.0529006570577621" units="cm"/>
      <inkml:brushProperty name="height" value="0.0529006570577621" units="cm"/>
      <inkml:brushProperty name="color" value="#00bff3"/>
      <inkml:brushProperty name="ignorePressure" value="0"/>
    </inkml:brush>
  </inkml:definitions>
  <inkml:trace contextRef="#ctx0" brushRef="#br0">67000.000 9900.000 415,'0.000'-47.000'10,"0.000"6.000"19,0.000 7.000 20,0.000 6.000 20,1.000 12.000 4,4.000 19.000-8,3.000 19.000-10,3.000 19.000-8,-1.000 15.000-8,-2.000 13.000-5,-3.000 12.000-4,-3.000 13.000-5,-2.000 7.000-5,0.000 4.000-4,0.000 3.000-3,0.000 3.000-6,-4.000 4.000-3,-5.000 7.000-7,-7.000 6.000-6,-5.000 7.000-6,-3.000-4.000-7,4.000-12.000-10,3.000-13.000-10,3.000-12.000-9</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4"/>
    </inkml:context>
    <inkml:brush xml:id="br0">
      <inkml:brushProperty name="width" value="0.0344991460442543" units="cm"/>
      <inkml:brushProperty name="height" value="0.0344991460442543" units="cm"/>
      <inkml:brushProperty name="color" value="#00bff3"/>
      <inkml:brushProperty name="ignorePressure" value="0"/>
    </inkml:brush>
  </inkml:definitions>
  <inkml:trace contextRef="#ctx0" brushRef="#br0">67250.000 10550.000 637,'70.000'-24.000'100,"-9.000"4.000"-16,-10.000 3.000-15,-8.000 3.000-15,-6.000 1.000-17,1.000 1.000-18,-1.000-1.000-20,1.000 1.000-18,-4.000 4.000-6,-6.000 9.000 5,-6.000 10.000 7,-6.000 10.000 5</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4"/>
    </inkml:context>
    <inkml:brush xml:id="br0">
      <inkml:brushProperty name="width" value="0.0493296794593334" units="cm"/>
      <inkml:brushProperty name="height" value="0.0493296794593334" units="cm"/>
      <inkml:brushProperty name="color" value="#00bff3"/>
      <inkml:brushProperty name="ignorePressure" value="0"/>
    </inkml:brush>
  </inkml:definitions>
  <inkml:trace contextRef="#ctx0" brushRef="#br0">67750.000 9600.000 445,'-24.000'-40.000'11,"4.000"23.000"22,3.000 22.000 22,3.000 22.000 21,3.000 16.000 5,3.000 14.000-13,3.000 11.000-14,4.000 14.000-14,2.000 7.000-8,4.000 3.000-3,3.000 3.000-4,3.000 4.000-3,-1.000 7.000-6,-2.000 13.000-6,-3.000 12.000-7,-3.000 13.000-8,-2.000 12.000-6,0.000 13.000-8,0.000 12.000-8,0.000 13.000-7,-2.000 4.000-5,-3.000-3.000-3,-3.000-3.000-3,-2.000-2.000-3,-5.000-22.000-2,-2.000-36.000-3,-3.000-39.000-2,-3.000-36.000-3</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4"/>
    </inkml:context>
    <inkml:brush xml:id="br0">
      <inkml:brushProperty name="width" value="0.0354513116180897" units="cm"/>
      <inkml:brushProperty name="height" value="0.0354513116180897" units="cm"/>
      <inkml:brushProperty name="color" value="#00bff3"/>
      <inkml:brushProperty name="ignorePressure" value="0"/>
    </inkml:brush>
  </inkml:definitions>
  <inkml:trace contextRef="#ctx0" brushRef="#br0">68250.000 9350.000 620,'28.000'-29.000'4,"6.000"-5.000"10,7.000-7.000 7,6.000-5.000 10,4.000 0.000 5,4.000 10.000 2,3.000 10.000 1,3.000 9.000 3,4.000 6.000-3,7.000 3.000-5,6.000 3.000-5,7.000 4.000-6,-4.000 2.000-6,-12.000 4.000-7,-13.000 3.000-8,-12.000 3.000-6</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15"/>
    </inkml:context>
    <inkml:brush xml:id="br0">
      <inkml:brushProperty name="width" value="0.0440707318484783" units="cm"/>
      <inkml:brushProperty name="height" value="0.0440707318484783" units="cm"/>
      <inkml:brushProperty name="color" value="#00bff3"/>
      <inkml:brushProperty name="ignorePressure" value="0"/>
    </inkml:brush>
  </inkml:definitions>
  <inkml:trace contextRef="#ctx0" brushRef="#br0">68750.000 8350.000 499,'-90.000'-30.000'73,"23.000"41.000"3,22.000 40.000 2,22.000 42.000 2,12.000 27.000-7,3.000 16.000-18,3.000 15.000-16,4.000 17.000-18,2.000 5.000-15,4.000-3.000-15,3.000-3.000-13,3.000-2.000-15,-1.000-19.000-12,-2.000-30.000-13,-3.000-32.000-13,-3.000-30.000-12</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3"/>
    </inkml:context>
    <inkml:brush xml:id="br0">
      <inkml:brushProperty name="width" value="0.0510872825980186" units="cm"/>
      <inkml:brushProperty name="height" value="0.0510872825980186" units="cm"/>
      <inkml:brushProperty name="color" value="#f2395b"/>
      <inkml:brushProperty name="ignorePressure" value="0"/>
    </inkml:brush>
  </inkml:definitions>
  <inkml:trace contextRef="#ctx0" brushRef="#br0">17650.000 6050.000 430,'-22.000'-8.000'72,"6.000"34.000"-11,7.000 35.000-10,6.000 35.000-11,1.000 16.000-9,-3.000 1.000-7,-3.000-1.000-7,-2.000 1.000-9,-5.000-4.000-4,-2.000-6.000-3,-3.000-6.000-2,-3.000-6.000-3,1.000-9.000-1,6.000-8.000 1,7.000-10.000 1,6.000-9.000 1,6.000-10.000 0,6.000-9.000-2,7.000-10.000-1,6.000-8.000-1,7.000-11.000-1,10.000-8.000-2,10.000-10.000-2,9.000-9.000-2,7.000-10.000-2,7.000-9.000-2,6.000-10.000-3,7.000-8.000-3,-1.000-9.000 0,-6.000-6.000 0,-6.000-6.000 0,-6.000-6.000 1,-7.000-4.000 1,-6.000 1.000-1,-6.000-1.000 2,-6.000 1.000 0,-9.000 1.000 4,-8.000 3.000 6,-10.000 3.000 8,-9.000 4.000 7,-5.000 7.000 4,0.000 13.000 4,0.000 12.000 2,0.000 13.000 3,0.000 13.000 10,0.000 17.000 17,0.000 15.000 19,0.000 16.000 17,0.000 16.000 1,0.000 20.000-15,0.000 18.000-16,0.000 20.000-16,0.000 11.000-9,0.000 7.000-4,0.000 6.000-3,0.000 7.000-3,0.000-4.000-5,0.000-12.000-5,0.000-13.000-6,0.000-12.000-4,0.000-13.000-7,0.000-12.000-5,0.000-13.000-7,0.000-12.000-6,-4.000-21.000-8,-5.000-28.000-9,-7.000-28.000-9,-5.000-27.000-9,-4.000-28.000-1,0.000-24.000 7,0.000-26.000 8,0.000-24.000 7,-2.000-13.000 8,-3.000 0.000 6,-3.000 0.000 7,-2.000 0.000 7,-1.000 10.000 7,3.000 23.000 5,3.000 22.000 6,4.000 22.000 6,1.000 16.000 4,0.000 14.000 1,0.000 11.000 2,0.000 14.000 2,3.000 14.000 6,6.000 20.000 14,7.000 18.000 13,6.000 20.000 13,3.000 19.000 2,0.000 22.000-10,0.000 22.000-10,0.000 23.000-10,-2.000 14.000-6,-3.000 10.000-4,-3.000 10.000-5,-2.000 9.000-2,-1.000 4.000-5,3.000 1.000-2,3.000-1.000-2,4.000 1.000-4,1.000-6.000-3,0.000-8.000-3,0.000-10.000-4,0.000-9.000-4,0.000-13.000-1,0.000-16.000-2,0.000-15.000-1,0.000-15.000 0,-2.000-20.000-7,-3.000-21.000-15,-3.000-22.000-13,-2.000-22.000-15,-5.000-19.000-1,-2.000-16.000 11,-3.000-15.000 12,-3.000-15.000 10,-4.000-7.000 5,-3.000 3.000 1,-3.000 3.000 0,-2.000 4.000 1,0.000 7.000 3,7.000 13.000 8,6.000 12.000 9,7.000 13.000 7,0.000 9.000 8,-2.000 6.000 8,-3.000 7.000 9,-3.000 6.000 9,-4.000 13.000 2,-3.000 23.000-3,-3.000 22.000-3,-2.000 22.000-4,-8.000 15.000-3,-8.000 9.000-3,-10.000 10.000-3,-9.000 10.000-3,-4.000 0.000-3,4.000-5.000-3,3.000-7.000-3,3.000-5.000-3,6.000-11.000-3,9.000-11.000 0,10.000-14.000-2,10.000-11.000-1,14.000-12.000 0,23.000-9.000 0,22.000-10.000-1,22.000-8.000 0,18.000-15.000-1,16.000-19.000-4,15.000-18.000-2,17.000-19.000-3,7.000-10.000-4,0.000 1.000-3,0.000-1.000-3,0.000 1.000-4,-5.000 4.000-2,-9.000 9.000-2,-10.000 10.000-2,-8.000 10.000-1,-11.000 5.000 1,-8.000 4.000 3,-10.000 3.000 3,-9.000 3.000 2,-9.000 1.000 3,-5.000 1.000 1,-7.000-1.000 2,-5.000 1.000 1,-6.000-1.000 3,-3.000 1.000 5,-3.000-1.000 6,-2.000 1.000 5,-3.000 5.000 11,1.000 14.000 16,-1.000 11.000 17,1.000 14.000 15,1.000 10.000 4,3.000 9.000-10,3.000 10.000-11,4.000 10.000-10,-1.000 0.000-10,-3.000-5.000-11,-3.000-7.000-9,-2.000-5.000-11,-3.000-6.000-10,1.000-3.000-8,-1.000-3.000-9,1.000-2.000-9</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5"/>
    </inkml:context>
    <inkml:brush xml:id="br0">
      <inkml:brushProperty name="width" value="0.0428472384810448" units="cm"/>
      <inkml:brushProperty name="height" value="0.0428472384810448" units="cm"/>
      <inkml:brushProperty name="color" value="#00bff3"/>
      <inkml:brushProperty name="ignorePressure" value="0"/>
    </inkml:brush>
  </inkml:definitions>
  <inkml:trace contextRef="#ctx0" brushRef="#br0">59350.000 28900.000 513,'31.000'-47.000'6,"13.000"6.000"13,12.000 7.000 12,13.000 6.000 13,-1.000 6.000 2,-11.000 6.000-7,-14.000 7.000-7,-11.000 6.000-8,-3.000 3.000-4,10.000 0.000-2,10.000 0.000-1,9.000 0.000 0,2.000 3.000-2,-2.000 6.000 2,-3.000 7.000-1,-3.000 6.000 1,-6.000 3.000 0,-5.000 0.000-1,-7.000 0.000-1,-5.000 0.000-1,-6.000 1.000-9,-3.000 4.000-14,-3.000 3.000-17,-2.000 3.000-15,-12.000 7.000-3,-19.000 14.000 8,-18.000 11.000 8,-19.000 14.000 9,-18.000 16.000 5,-15.000 22.000 1,-15.000 22.000 2,-16.000 23.000 2,-4.000 3.000 2,10.000-11.000 1,10.000-14.000 3,9.000-11.000 2,7.000-12.000 2,7.000-9.000 5,6.000-10.000 4,7.000-8.000 3,7.000-12.000 3,9.000-12.000 0,10.000-13.000 1,10.000-12.000 0,16.000-16.000-1,26.000-19.000-1,24.000-18.000-3,26.000-19.000-2,12.000-12.000-2,0.000-2.000-1,0.000-3.000-3,0.000-3.000-1,3.000-2.000-1,6.000 0.000 0,7.000 0.000 1,6.000 0.000-1,3.000 3.000 0,0.000 6.000-1,0.000 7.000-2,0.000 6.000-1,1.000 1.000-3,4.000-3.000-5,3.000-3.000-4,3.000-2.000-5,-2.000-6.000-4,-6.000-6.000-3,-6.000-6.000-2,-6.000-6.000-4,-10.000-1.000 0,-12.000 7.000 2,-13.000 6.000 1,-12.000 7.000 2,-13.000 4.000 6,-12.000 3.000 10,-13.000 3.000 11,-12.000 4.000 10,-9.000 5.000 9,-2.000 10.000 9,-3.000 10.000 9,-3.000 9.000 9,-1.000 6.000 3,4.000 3.000-3,3.000 3.000-4,3.000 4.000-2,3.000 4.000-5,3.000 6.000-6,3.000 7.000-8,4.000 6.000-6,2.000 4.000-5,4.000 4.000-4,3.000 3.000-3,3.000 3.000-5,-1.000 3.000-4,-2.000 3.000-4,-3.000 3.000-4,-3.000 4.000-4,5.000-21.000-9,17.000-44.000-11,15.000-43.000-12,16.000-44.000-11,4.000-21.000-1,-6.000 4.000 11,-6.000 3.000 11,-6.000 3.000 10,-7.000 7.000 7,-6.000 14.000 3,-6.000 11.000 1,-6.000 14.000 3,-4.000 14.000 13,1.000 20.000 24,-1.000 18.000 24,1.000 20.000 23,-1.000 13.000 7,1.000 9.000-9,-1.000 10.000-10,1.000 10.000-9,-1.000 4.000-10,1.000 0.000-8,-1.000 0.000-9,1.000 0.000-9,-1.000-2.000-6,1.000-3.000-4,-1.000-3.000-4,1.000-2.000-5,-1.000-6.000-7,1.000-6.000-12,-1.000-6.000-13,1.000-6.000-11</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6"/>
    </inkml:context>
    <inkml:brush xml:id="br0">
      <inkml:brushProperty name="width" value="0.0432000234723091" units="cm"/>
      <inkml:brushProperty name="height" value="0.0432000234723091" units="cm"/>
      <inkml:brushProperty name="color" value="#00bff3"/>
      <inkml:brushProperty name="ignorePressure" value="0"/>
    </inkml:brush>
  </inkml:definitions>
  <inkml:trace contextRef="#ctx0" brushRef="#br0">62100.000 29700.000 509,'125.000'-4.000'145,"0.000"-5.000"-31,0.000-7.000-32,0.000-5.000-32,-7.000-1.000-20,-11.000 6.000-6,-14.000 7.000-7,-11.000 6.000-8,-7.000 3.000-3,0.000 0.000-1,0.000 0.000 0,0.000 0.000-2</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6"/>
    </inkml:context>
    <inkml:brush xml:id="br0">
      <inkml:brushProperty name="width" value="0.0434952042996883" units="cm"/>
      <inkml:brushProperty name="height" value="0.0434952042996883" units="cm"/>
      <inkml:brushProperty name="color" value="#00bff3"/>
      <inkml:brushProperty name="ignorePressure" value="0"/>
    </inkml:brush>
  </inkml:definitions>
  <inkml:trace contextRef="#ctx0" brushRef="#br0">62750.000 28800.000 505,'-24.000'-68.000'9,"4.000"17.000"20,3.000 15.000 21,3.000 16.000 19,3.000 13.000 3,3.000 14.000-14,3.000 11.000-14,4.000 14.000-15,1.000 5.000-7,0.000 1.000-3,0.000-1.000-2,0.000 1.000-3,0.000 1.000-1,0.000 3.000-2,0.000 3.000-1,0.000 4.000-3,0.000 2.000 0,0.000 4.000-1,0.000 3.000-2,0.000 3.000-1,0.000 3.000-2,0.000 3.000-2,0.000 3.000-3,0.000 4.000-3,0.000 10.000-4,0.000 19.000-3,0.000 19.000-4,0.000 19.000-5,-2.000 15.000-5,-3.000 13.000-5,-3.000 12.000-7,-2.000 13.000-6,-1.000-12.000 0,3.000-33.000 5,3.000-35.000 4,4.000-34.000 5,-1.000-20.000 2,-3.000-2.000-1,-3.000-3.000-2,-2.000-3.000-2</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8"/>
    </inkml:context>
    <inkml:brush xml:id="br0">
      <inkml:brushProperty name="width" value="0.0507233515381813" units="cm"/>
      <inkml:brushProperty name="height" value="0.0507233515381813" units="cm"/>
      <inkml:brushProperty name="color" value="#00bff3"/>
      <inkml:brushProperty name="ignorePressure" value="0"/>
    </inkml:brush>
  </inkml:definitions>
  <inkml:trace contextRef="#ctx0" brushRef="#br0">65750.000 28550.000 433,'-2.000'-52.000'5,"-3.000"-3.000"11,-3.000-3.000 10,-2.000-2.000 10,-3.000 0.000 3,1.000 7.000-7,-1.000 6.000-6,1.000 7.000-6,-1.000-1.000-4,1.000-6.000-2,-1.000-6.000-2,1.000-6.000-1,-6.000 1.000-2,-8.000 9.000 0,-10.000 10.000-1,-9.000 10.000 0,-5.000 7.000-1,0.000 6.000 0,0.000 7.000 0,0.000 6.000-1,-5.000 9.000 0,-9.000 13.000 0,-10.000 12.000 0,-8.000 13.000 0,0.000 6.000-1,14.000 0.000 1,11.000 0.000-1,14.000 0.000 1,2.000 9.000-1,-6.000 19.000 0,-6.000 19.000-1,-6.000 19.000 0,1.000-1.000 0,9.000-18.000 0,10.000-19.000-2,10.000-18.000 1,4.000 2.000-1,0.000 26.000 1,0.000 24.000 1,0.000 26.000 0,3.000 5.000 0,6.000-11.000 0,7.000-14.000 0,6.000-11.000 0,6.000-11.000-1,6.000-5.000-1,7.000-7.000-2,6.000-5.000-2,9.000-12.000-1,13.000-16.000-4,12.000-15.000-2,13.000-15.000-3,13.000-20.000-3,17.000-21.000-3,15.000-22.000-2,16.000-22.000-3,7.000-13.000-2,1.000-3.000-1,-1.000-3.000-2,1.000-2.000 0,-3.000 0.000 0,-2.000 7.000 3,-3.000 6.000 3,-3.000 7.000 2,-9.000 4.000 0,-11.000 3.000-3,-14.000 3.000-2,-11.000 4.000-3,-15.000 2.000 1,-16.000 4.000 3,-15.000 3.000 5,-15.000 3.000 5,-12.000 1.000 2,-6.000 1.000 3,-6.000-1.000 3,-6.000 1.000 2,-6.000 1.000 4,-2.000 3.000 4,-3.000 3.000 5,-3.000 4.000 5,-4.000 2.000 3,-3.000 4.000 5,-3.000 3.000 2,-2.000 3.000 5,-3.000 7.000 3,1.000 14.000 5,-1.000 11.000 4,1.000 14.000 4,-1.000 8.000 0,1.000 7.000-8,-1.000 6.000-8,1.000 7.000-7,-1.000 4.000-4,1.000 3.000-2,-1.000 3.000-1,1.000 4.000-1,1.000-1.000-3,3.000-3.000-2,3.000-3.000-3,4.000-2.000-2,4.000-6.000-2,6.000-6.000-2,7.000-6.000-2,6.000-6.000-1,15.000-16.000-4,26.000-25.000-4,24.000-25.000-5,26.000-25.000-4,10.000-18.000-3,-3.000-8.000 0,-3.000-10.000-1,-2.000-9.000 0,-3.000-10.000 0,1.000-9.000 0,-1.000-10.000 2,1.000-8.000 1,-4.000-12.000 1,-6.000-12.000 3,-6.000-13.000 2,-6.000-12.000 3,-9.000 1.000 2,-8.000 16.000 2,-10.000 15.000 1,-9.000 17.000 2,-9.000 14.000 1,-5.000 17.000 0,-7.000 15.000-1,-5.000 16.000-1,-9.000 18.000 11,-9.000 22.000 21,-10.000 22.000 22,-8.000 23.000 22,-3.000 19.000 3,7.000 19.000-12,6.000 19.000-14,7.000 19.000-12,2.000 15.000-8,1.000 13.000-2,-1.000 12.000-1,1.000 13.000-2,1.000 2.000-2,3.000-5.000-5,3.000-7.000-4,4.000-5.000-4,2.000-4.000-4,4.000 0.000-4,3.000 0.000-3,3.000 0.000-4,4.000-7.000-5,7.000-11.000-7,6.000-14.000-7,7.000-11.000-8,5.000-12.000-6,7.000-9.000-5,6.000-10.000-5,7.000-8.000-5,-3.000-11.000-2,-8.000-8.000 3,-10.000-10.000 1,-9.000-9.000 2</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9"/>
    </inkml:context>
    <inkml:brush xml:id="br0">
      <inkml:brushProperty name="width" value="0.0414858087897301" units="cm"/>
      <inkml:brushProperty name="height" value="0.0414858087897301" units="cm"/>
      <inkml:brushProperty name="color" value="#00bff3"/>
      <inkml:brushProperty name="ignorePressure" value="0"/>
    </inkml:brush>
  </inkml:definitions>
  <inkml:trace contextRef="#ctx0" brushRef="#br0">68000.000 26400.000 530,'0.000'-47.000'2,"0.000"6.000"3,0.000 7.000 4,0.000 6.000 3,7.000 6.000 10,17.000 6.000 15,15.000 7.000 15,16.000 6.000 16,2.000 10.000 1,-8.000 17.000-11,-10.000 15.000-11,-9.000 16.000-11,-9.000 9.000-11,-5.000 3.000-7,-7.000 3.000-9,-5.000 4.000-9,-11.000 1.000-6,-11.000 0.000-8,-14.000 0.000-6,-11.000 0.000-7,-7.000-2.000-3,0.000-3.000 1,0.000-3.000 2,0.000-2.000 1,3.000-8.000 2,6.000-8.000 3,7.000-10.000 2,6.000-9.000 4,12.000-7.000 3,19.000-3.000 6,19.000-3.000 5,19.000-2.000 5,13.000-6.000 4,10.000-6.000 0,10.000-6.000 2,9.000-6.000 0,2.000-4.000-3,-2.000 1.000-8,-3.000-1.000-9,-3.000 1.000-7,-7.000-3.000-8,-9.000-2.000-5,-10.000-3.000-5,-8.000-3.000-6,-9.000-1.000 0,-6.000 4.000 5,-6.000 3.000 4,-6.000 3.000 5</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9"/>
    </inkml:context>
    <inkml:brush xml:id="br0">
      <inkml:brushProperty name="width" value="0.0351220071315765" units="cm"/>
      <inkml:brushProperty name="height" value="0.0351220071315765" units="cm"/>
      <inkml:brushProperty name="color" value="#00bff3"/>
      <inkml:brushProperty name="ignorePressure" value="0"/>
    </inkml:brush>
  </inkml:definitions>
  <inkml:trace contextRef="#ctx0" brushRef="#br0">68650.000 26550.000 626,'-11.000'-24.000'34,"28.000"4.000"11,28.000 3.000 10,29.000 3.000 10,11.000 3.000-2,-2.000 3.000-15,-3.000 3.000-15,-3.000 4.000-14,-2.000 1.000-10,0.000 0.000-7,0.000 0.000-4,0.000 0.000-7,-5.000 1.000-13,-9.000 4.000-22,-10.000 3.000-22,-8.000 3.000-21</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29"/>
    </inkml:context>
    <inkml:brush xml:id="br0">
      <inkml:brushProperty name="width" value="0.0399926602840424" units="cm"/>
      <inkml:brushProperty name="height" value="0.0399926602840424" units="cm"/>
      <inkml:brushProperty name="color" value="#00bff3"/>
      <inkml:brushProperty name="ignorePressure" value="0"/>
    </inkml:brush>
  </inkml:definitions>
  <inkml:trace contextRef="#ctx0" brushRef="#br0">69350.000 25750.000 550,'-47.000'-22.000'0,"6.000"6.000"0,7.000 7.000 0,6.000 6.000 0,4.000 9.000 10,4.000 13.000 19,3.000 12.000 21,3.000 13.000 19,3.000 15.000 5,3.000 19.000-10,3.000 19.000-11,4.000 19.000-10,2.000 12.000-11,4.000 6.000-13,3.000 7.000-13,3.000 6.000-12,-1.000-10.000-9,-2.000-24.000-8,-3.000-26.000-8,-3.000-24.000-6,-2.000-13.000-8,0.000 0.000-10,0.000 0.000-9,0.000 0.000-9</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0"/>
    </inkml:context>
    <inkml:brush xml:id="br0">
      <inkml:brushProperty name="width" value="0.0412879697978497" units="cm"/>
      <inkml:brushProperty name="height" value="0.0412879697978497" units="cm"/>
      <inkml:brushProperty name="color" value="#00bff3"/>
      <inkml:brushProperty name="ignorePressure" value="0"/>
    </inkml:brush>
  </inkml:definitions>
  <inkml:trace contextRef="#ctx0" brushRef="#br0">68600.000 28450.000 532,'-10.000'-27.000'11,"32.000"-3.000"21,31.000-3.000 22,32.000-2.000 21,21.000 2.000 4,13.000 9.000-11,12.000 10.000-13,13.000 10.000-13,1.000 4.000-12,-9.000 0.000-13,-10.000 0.000-13,-8.000 0.000-12,-9.000 0.000-9,-6.000 0.000-2,-6.000 0.000-2,-6.000 0.000-3,-12.000 3.000-5,-15.000 6.000-11,-15.000 7.000-9,-16.000 6.000-10</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0"/>
    </inkml:context>
    <inkml:brush xml:id="br0">
      <inkml:brushProperty name="width" value="0.0375489704310894" units="cm"/>
      <inkml:brushProperty name="height" value="0.0375489704310894" units="cm"/>
      <inkml:brushProperty name="color" value="#00bff3"/>
      <inkml:brushProperty name="ignorePressure" value="0"/>
    </inkml:brush>
  </inkml:definitions>
  <inkml:trace contextRef="#ctx0" brushRef="#br0">68750.000 28800.000 585,'-40.000'0.000'8,"23.000"0.000"13,22.000 0.000 16,22.000 0.000 13,13.000 0.000 5,7.000 0.000-7,6.000 0.000-6,7.000 0.000-7,10.000 1.000-5,16.000 4.000-3,15.000 3.000-3,17.000 3.000-3,11.000 1.000-8,10.000 1.000-9,10.000-1.000-12,9.000 1.000-10,-8.000-3.000-7,-25.000-2.000-1,-25.000-3.000-2,-25.000-3.000-2,-15.000-2.000-5,-2.000 0.000-12,-3.000 0.000-9,-3.000 0.000-11</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1"/>
    </inkml:context>
    <inkml:brush xml:id="br0">
      <inkml:brushProperty name="width" value="0.0529662892222404" units="cm"/>
      <inkml:brushProperty name="height" value="0.0529662892222404" units="cm"/>
      <inkml:brushProperty name="color" value="#00bff3"/>
      <inkml:brushProperty name="ignorePressure" value="0"/>
    </inkml:brush>
  </inkml:definitions>
  <inkml:trace contextRef="#ctx0" brushRef="#br0">72850.000 27300.000 415,'-24.000'-68.000'0,"4.000"17.000"0,3.000 15.000 0,3.000 16.000 0,1.000-1.000 7,1.000-15.000 15,-1.000-15.000 14,1.000-16.000 14,-1.000-2.000 5,1.000 13.000-6,-1.000 12.000-5,1.000 13.000-6,-4.000 4.000-2,-6.000-3.000 3,-6.000-3.000 1,-6.000-2.000 3,-6.000 3.000-3,-2.000 14.000-8,-3.000 11.000-9,-3.000 14.000-8,-1.000 10.000-6,4.000 9.000-4,3.000 10.000-4,3.000 10.000-3,1.000 5.000-5,1.000 4.000-3,-1.000 3.000-4,1.000 3.000-4,-3.000 10.000-1,-2.000 20.000 2,-3.000 18.000 0,-3.000 20.000 2,-2.000 17.000 2,0.000 20.000 4,0.000 18.000 5,0.000 20.000 3,3.000-1.000 3,6.000-19.000-1,7.000-18.000 0,6.000-19.000-1,7.000-18.000 0,10.000-15.000 1,10.000-15.000-1,9.000-16.000 1,10.000-13.000-3,14.000-9.000-3,11.000-10.000-4,14.000-8.000-5,11.000-12.000-3,14.000-12.000-5,11.000-13.000-3,14.000-12.000-5,8.000-16.000-2,7.000-19.000 0,6.000-18.000-1,7.000-19.000 1,0.000-12.000 2,-2.000-2.000 3,-3.000-3.000 3,-3.000-3.000 4,-12.000 4.000 3,-18.000 13.000 3,-19.000 12.000 4,-18.000 13.000 2,-15.000 9.000 8,-9.000 6.000 8,-10.000 7.000 10,-8.000 6.000 9,-12.000 4.000 7,-12.000 4.000 3,-13.000 3.000 3,-12.000 3.000 3,-7.000 3.000 0,1.000 3.000-3,-1.000 3.000-4,1.000 4.000-3,-6.000 13.000-4,-8.000 26.000-6,-10.000 24.000-6,-9.000 26.000-5,-1.000 13.000-5,10.000 4.000 0,10.000 3.000-3,9.000 3.000-2,15.000-10.000-4,22.000-21.000-8,22.000-22.000-8,23.000-22.000-9,14.000-24.000-3,10.000-24.000-1,10.000-26.000-1,9.000-24.000-1,1.000-15.000 1,-6.000-3.000-1,-6.000-3.000 0,-6.000-2.000 0,-7.000-11.000 2,-6.000-15.000 4,-6.000-15.000 2,-6.000-16.000 4,-7.000-7.000 3,-6.000 4.000 3,-6.000 3.000 3,-6.000 3.000 3,-6.000 9.000 4,-2.000 16.000 5,-3.000 15.000 4,-3.000 17.000 5,-2.000 13.000 5,0.000 13.000 5,0.000 12.000 6,0.000 13.000 4,-2.000 15.000 6,-3.000 19.000 8,-3.000 19.000 6,-2.000 19.000 8,-3.000 12.000-3,1.000 6.000-11,-1.000 7.000-13,1.000 6.000-11,1.000 13.000-8,3.000 23.000-4,3.000 22.000-4,4.000 22.000-4,1.000 12.000-6,0.000 3.000-7,0.000 3.000-8,0.000 4.000-8,1.000-7.000-2,4.000-16.000 3,3.000-15.000 2,3.000-15.000 3,1.000-18.000-5,1.000-19.000-11,-1.000-18.000-12,1.000-19.000-11</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4"/>
    </inkml:context>
    <inkml:brush xml:id="br0">
      <inkml:brushProperty name="width" value="0.045799620449543" units="cm"/>
      <inkml:brushProperty name="height" value="0.045799620449543" units="cm"/>
      <inkml:brushProperty name="color" value="#f2395b"/>
      <inkml:brushProperty name="ignorePressure" value="0"/>
    </inkml:brush>
  </inkml:definitions>
  <inkml:trace contextRef="#ctx0" brushRef="#br0">20200.000 6150.000 480,'-18.000'-86.000'11,"17.000"28.000"22,15.000 28.000 22,16.000 29.000 22,4.000 24.000 3,-6.000 22.000-13,-6.000 22.000-14,-6.000 23.000-15,-9.000 14.000-9,-8.000 10.000-7,-10.000 10.000-7,-9.000 9.000-6,-5.000-2.000-2,0.000-12.000-1,0.000-13.000 1,0.000-12.000 1,6.000-15.000-8,13.000-15.000-14,12.000-15.000-14,13.000-16.000-14,12.000-18.000-4,13.000-18.000 7,12.000-19.000 8,13.000-18.000 6,6.000-14.000 3,0.000-5.000-1,0.000-7.000-1,0.000-5.000-2,-7.000 0.000 0,-11.000 10.000 2,-14.000 10.000 1,-11.000 9.000 2,-9.000 2.000 0,-3.000-2.000-1,-3.000-3.000-1,-2.000-3.000-1,-6.000-2.000 1,-6.000 0.000 5,-6.000 0.000 4,-6.000 0.000 3,-6.000 3.000 5,-2.000 6.000 6,-3.000 7.000 5,-3.000 6.000 5,-1.000 4.000 2,4.000 4.000-2,3.000 3.000-2,3.000 3.000-1,1.000 6.000 7,1.000 9.000 13,-1.000 10.000 16,1.000 10.000 14,-1.000 14.000 4,1.000 23.000-3,-1.000 22.000-5,1.000 22.000-3,-4.000 13.000-7,-6.000 7.000-6,-6.000 6.000-6,-6.000 7.000-7,-6.000-1.000-7,-2.000-6.000-7,-3.000-6.000-8,-3.000-6.000-8,-2.000-4.000-2,0.000 1.000 3,0.000-1.000 4,0.000 1.000 3</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1"/>
    </inkml:context>
    <inkml:brush xml:id="br0">
      <inkml:brushProperty name="width" value="0.0371807888150215" units="cm"/>
      <inkml:brushProperty name="height" value="0.0371807888150215" units="cm"/>
      <inkml:brushProperty name="color" value="#00bff3"/>
      <inkml:brushProperty name="ignorePressure" value="0"/>
    </inkml:brush>
  </inkml:definitions>
  <inkml:trace contextRef="#ctx0" brushRef="#br0">74250.000 28300.000 591,'95.000'0.000'113,"-9.000"0.000"-24,-10.000 0.000-23,-8.000 0.000-22,2.000 0.000-14,16.000 0.000-6,15.000 0.000-4,17.000 0.000-4,2.000 0.000-10,-9.000 0.000-11,-10.000 0.000-13,-8.000 0.000-12,-12.000 0.000-6,-12.000 0.000-2,-13.000 0.000 0,-12.000 0.000-2</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1"/>
    </inkml:context>
    <inkml:brush xml:id="br0">
      <inkml:brushProperty name="width" value="0.0422962158918381" units="cm"/>
      <inkml:brushProperty name="height" value="0.0422962158918381" units="cm"/>
      <inkml:brushProperty name="color" value="#00bff3"/>
      <inkml:brushProperty name="ignorePressure" value="0"/>
    </inkml:brush>
  </inkml:definitions>
  <inkml:trace contextRef="#ctx0" brushRef="#br0">75100.000 27050.000 520,'-46.000'6.000'11,"10.000"13.000"22,10.000 12.000 22,9.000 13.000 23,4.000 16.000 3,1.000 23.000-12,-1.000 22.000-13,1.000 22.000-14,1.000 13.000-12,3.000 7.000-12,3.000 6.000-11,4.000 7.000-13,1.000 0.000-4,0.000-2.000 6,0.000-3.000 3,0.000-3.000 6,0.000-17.000-5,0.000-27.000-13,0.000-28.000-13,0.000-28.000-12,1.000-17.000-12,4.000-2.000-10,3.000-3.000-10,3.000-3.000-9</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2"/>
    </inkml:context>
    <inkml:brush xml:id="br0">
      <inkml:brushProperty name="width" value="0.0507394373416901" units="cm"/>
      <inkml:brushProperty name="height" value="0.0507394373416901" units="cm"/>
      <inkml:brushProperty name="color" value="#00bff3"/>
      <inkml:brushProperty name="ignorePressure" value="0"/>
    </inkml:brush>
  </inkml:definitions>
  <inkml:trace contextRef="#ctx0" brushRef="#br0">76650.000 26750.000 433,'25.000'-22.000'40,"0.000"6.000"-8,0.000 7.000-11,0.000 6.000-8,7.000 3.000-1,17.000 0.000 11,15.000 0.000 8,16.000 0.000 11,4.000 6.000 2,-6.000 13.000-2,-6.000 12.000-2,-6.000 13.000-4,-9.000 9.000-4,-8.000 6.000-8,-10.000 7.000-8,-9.000 6.000-6,-12.000 7.000-4,-11.000 10.000 0,-14.000 10.000 0,-11.000 9.000 1,-15.000 4.000-4,-16.000 1.000-8,-15.000-1.000-8,-15.000 1.000-8,-14.000-3.000-5,-8.000-2.000-4,-10.000-3.000-4,-9.000-3.000-4,-2.000-7.000 1,6.000-9.000 5,7.000-10.000 4,6.000-8.000 5,9.000-11.000 5,13.000-8.000 5,12.000-10.000 4,13.000-9.000 4,21.000-7.000 9,32.000-3.000 12,31.000-3.000 13,32.000-2.000 12,18.000-6.000 0,6.000-6.000-13,7.000-6.000-11,6.000-6.000-12,3.000-7.000-9,0.000-6.000-3,0.000-6.000-5,0.000-6.000-5,0.000-7.000-4,0.000-6.000-5,0.000-6.000-6,0.000-6.000-5,-7.000-2.000-1,-11.000 3.000 2,-14.000 3.000 3,-11.000 4.000 2,-12.000 4.000 5,-9.000 6.000 7,-10.000 7.000 8,-8.000 6.000 7,-8.000 13.000 16,-2.000 23.000 24,-3.000 22.000 24,-3.000 22.000 25,-7.000 13.000 3,-9.000 7.000-16,-10.000 6.000-17,-8.000 7.000-17,-3.000-1.000-10,7.000-6.000-6,6.000-6.000-5,7.000-6.000-6,8.000-10.000-10,14.000-12.000-14,11.000-13.000-15,14.000-12.000-15,10.000-18.000-7,9.000-21.000 2,10.000-22.000 1,10.000-22.000 1,4.000-11.000 4,0.000 0.000 6,0.000 0.000 5,0.000 0.000 7,-5.000 6.000 5,-9.000 13.000 7,-10.000 12.000 7,-8.000 13.000 6,-9.000 18.000 14,-6.000 26.000 23,-6.000 24.000 23,-6.000 26.000 22,-6.000 12.000 4,-2.000 0.000-16,-3.000 0.000-16,-3.000 0.000-16,-2.000-4.000-12,0.000-5.000-9,0.000-7.000-9,0.000-5.000-8</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3"/>
    </inkml:context>
    <inkml:brush xml:id="br0">
      <inkml:brushProperty name="width" value="0.0432697013020515" units="cm"/>
      <inkml:brushProperty name="height" value="0.0432697013020515" units="cm"/>
      <inkml:brushProperty name="color" value="#00bff3"/>
      <inkml:brushProperty name="ignorePressure" value="0"/>
    </inkml:brush>
  </inkml:definitions>
  <inkml:trace contextRef="#ctx0" brushRef="#br0">78800.000 25850.000 508,'3.000'-46.000'0,"6.000"10.000"0,7.000 10.000 0,6.000 9.000 0,4.000 6.000 10,4.000 3.000 19,3.000 3.000 20,3.000 4.000 19,1.000 7.000 6,1.000 13.000-8,-1.000 12.000-9,1.000 13.000-8,-6.000 10.000-9,-8.000 10.000-12,-10.000 10.000-12,-9.000 9.000-11,-13.000 4.000-9,-16.000 1.000-7,-15.000-1.000-7,-15.000 1.000-8,-9.000-4.000-3,1.000-6.000 0,-1.000-6.000-1,1.000-6.000-1,1.000-6.000 2,3.000-2.000 3,3.000-3.000 4,4.000-3.000 4,5.000-6.000 5,10.000-5.000 6,10.000-7.000 7,9.000-5.000 7,13.000-6.000 2,20.000-3.000-1,18.000-3.000-1,20.000-2.000-1,13.000-9.000 1,9.000-12.000 7,10.000-13.000 4,10.000-12.000 7,4.000-7.000-3,0.000 1.000-11,0.000-1.000-10,0.000 1.000-10,-7.000 1.000-10,-11.000 3.000-10,-14.000 3.000-10,-11.000 4.000-9</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3"/>
    </inkml:context>
    <inkml:brush xml:id="br0">
      <inkml:brushProperty name="width" value="0.0385870486497879" units="cm"/>
      <inkml:brushProperty name="height" value="0.0385870486497879" units="cm"/>
      <inkml:brushProperty name="color" value="#00bff3"/>
      <inkml:brushProperty name="ignorePressure" value="0"/>
    </inkml:brush>
  </inkml:definitions>
  <inkml:trace contextRef="#ctx0" brushRef="#br0">79600.000 25900.000 570,'53.000'-24.000'10,"6.000"4.000"21,7.000 3.000 21,6.000 3.000 20,1.000 3.000 5,-3.000 3.000-13,-3.000 3.000-11,-2.000 4.000-13,-5.000 2.000-15,-2.000 4.000-20,-3.000 3.000-17,-3.000 3.000-20</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3"/>
    </inkml:context>
    <inkml:brush xml:id="br0">
      <inkml:brushProperty name="width" value="0.0424745455384254" units="cm"/>
      <inkml:brushProperty name="height" value="0.0424745455384254" units="cm"/>
      <inkml:brushProperty name="color" value="#00bff3"/>
      <inkml:brushProperty name="ignorePressure" value="0"/>
    </inkml:brush>
  </inkml:definitions>
  <inkml:trace contextRef="#ctx0" brushRef="#br0">80250.000 24850.000 517,'-47.000'-25.000'0,"6.000"0.000"0,7.000 0.000 0,6.000 0.000 0,6.000 9.000 14,6.000 19.000 25,7.000 19.000 26,6.000 19.000 27,3.000 23.000 2,0.000 28.000-20,0.000 28.000-21,0.000 29.000-21,0.000 21.000-17,0.000 16.000-10,0.000 15.000-13,0.000 17.000-10,-2.000-12.000-17,-3.000-37.000-20,-3.000-38.000-21,-2.000-37.000-21</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5"/>
    </inkml:context>
    <inkml:brush xml:id="br0">
      <inkml:brushProperty name="width" value="0.0407601334154606" units="cm"/>
      <inkml:brushProperty name="height" value="0.0407601334154606" units="cm"/>
      <inkml:brushProperty name="color" value="#00bff3"/>
      <inkml:brushProperty name="ignorePressure" value="0"/>
    </inkml:brush>
  </inkml:definitions>
  <inkml:trace contextRef="#ctx0" brushRef="#br0">81150.000 37100.000 539,'95.000'45.000'100,"-9.000"-9.000"-19,-10.000-10.000-20,-8.000-8.000-18,-9.000-4.000-12,-6.000 3.000-4,-6.000 3.000-6,-6.000 4.000-5,-7.000 5.000-5,-6.000 10.000-5,-6.000 10.000-7,-6.000 9.000-5,-10.000 7.000-3,-12.000 7.000-1,-13.000 6.000-1,-12.000 7.000-1,-13.000 4.000 0,-12.000 3.000-2,-13.000 3.000 0,-12.000 4.000 0,-5.000-1.000-1,3.000-3.000 0,3.000-3.000 1,4.000-2.000 0,-1.000-8.000 2,-3.000-8.000 2,-3.000-10.000 3,-2.000-9.000 3,2.000-9.000 3,9.000-5.000 4,10.000-7.000 4,10.000-5.000 5,22.000-4.000 3,39.000 0.000 5,36.000 0.000 4,39.000 0.000 4,16.000-4.000-1,-3.000-5.000-9,-3.000-7.000-8,-2.000-5.000-9,-3.000-4.000-7,1.000 0.000-8,-1.000 0.000-7,1.000 0.000-8,-4.000-5.000-6,-6.000-9.000-4,-6.000-10.000-6,-6.000-8.000-4,-6.000-14.000 0,-2.000-15.000 6,-3.000-15.000 4,-3.000-16.000 5,-7.000-5.000 5,-9.000 6.000 7,-10.000 7.000 7,-8.000 6.000 5,-6.000 10.000 6,1.000 17.000 2,-1.000 15.000 4,1.000 16.000 2,-3.000 12.000 12,-2.000 9.000 19,-3.000 10.000 18,-3.000 10.000 19,-2.000 10.000 4,0.000 13.000-10,0.000 12.000-11,0.000 13.000-11,0.000 6.000-8,0.000 0.000-5,0.000 0.000-7,0.000 0.000-6,0.000 1.000-3,0.000 4.000-3,0.000 3.000-3,0.000 3.000-2,0.000-4.000-3,0.000-8.000-6,0.000-10.000-3,0.000-9.000-6,6.000-16.000-6,13.000-22.000-11,12.000-22.000-8,13.000-21.000-10,9.000-24.000-4,6.000-25.000 3,7.000-25.000 2,6.000-25.000 3,1.000-5.000 5,-3.000 16.000 7,-3.000 15.000 8,-2.000 17.000 8,-8.000 19.000 10,-8.000 26.000 15,-10.000 24.000 12,-9.000 26.000 15,-9.000 15.000 5,-5.000 6.000-4,-7.000 7.000-3,-5.000 6.000-3,-4.000 7.000-4,0.000 10.000-5,0.000 10.000-4,0.000 9.000-6,0.000-1.000-6,0.000-8.000-6,0.000-10.000-8,0.000-9.000-7,0.000-7.000-12,0.000-3.000-18,0.000-3.000-16,0.000-2.000-17</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6"/>
    </inkml:context>
    <inkml:brush xml:id="br0">
      <inkml:brushProperty name="width" value="0.037430290132761" units="cm"/>
      <inkml:brushProperty name="height" value="0.037430290132761" units="cm"/>
      <inkml:brushProperty name="color" value="#00bff3"/>
      <inkml:brushProperty name="ignorePressure" value="0"/>
    </inkml:brush>
  </inkml:definitions>
  <inkml:trace contextRef="#ctx0" brushRef="#br0">83200.000 36800.000 587,'-21.000'-46.000'7,"10.000"10.000"12,10.000 10.000 13,9.000 9.000 12,7.000 6.000 5,7.000 3.000-6,6.000 3.000-4,7.000 4.000-5,4.000 5.000-5,3.000 10.000-2,3.000 10.000-3,4.000 9.000-2,-1.000 9.000-4,-3.000 9.000-5,-3.000 10.000-5,-2.000 10.000-3,-11.000 4.000-6,-15.000 0.000-3,-15.000 0.000-5,-16.000 0.000-3,-13.000-2.000-5,-9.000-3.000-2,-10.000-3.000-4,-8.000-2.000-4,-8.000-5.000 0,-2.000-2.000 2,-3.000-3.000 2,-3.000-3.000 1,4.000-9.000 4,13.000-11.000 4,12.000-14.000 3,13.000-11.000 5,13.000-9.000 6,17.000-3.000 10,15.000-3.000 9,16.000-2.000 10,15.000-5.000 2,16.000-2.000-3,15.000-3.000-4,17.000-3.000-4,3.000-2.000-6,-5.000 0.000-7,-7.000 0.000-9,-5.000 0.000-8,-8.000 3.000-4,-5.000 6.000-1,-7.000 7.000-2,-5.000 6.000 0</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6"/>
    </inkml:context>
    <inkml:brush xml:id="br0">
      <inkml:brushProperty name="width" value="0.0318203382194042" units="cm"/>
      <inkml:brushProperty name="height" value="0.0318203382194042" units="cm"/>
      <inkml:brushProperty name="color" value="#00bff3"/>
      <inkml:brushProperty name="ignorePressure" value="0"/>
    </inkml:brush>
  </inkml:definitions>
  <inkml:trace contextRef="#ctx0" brushRef="#br0">83900.000 37050.000 691,'23.000'-24.000'0,"-3.000"4.000"0,-3.000 3.000 0,-2.000 3.000 0,5.000 1.000 8,16.000 1.000 18,15.000-1.000 16,17.000 1.000 17,7.000 1.000 2,0.000 3.000-14,0.000 3.000-14,0.000 4.000-14,-5.000 2.000-10,-9.000 4.000-4,-10.000 3.000-7,-8.000 3.000-5</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6"/>
    </inkml:context>
    <inkml:brush xml:id="br0">
      <inkml:brushProperty name="width" value="0.0367508977651596" units="cm"/>
      <inkml:brushProperty name="height" value="0.0367508977651596" units="cm"/>
      <inkml:brushProperty name="color" value="#00bff3"/>
      <inkml:brushProperty name="ignorePressure" value="0"/>
    </inkml:brush>
  </inkml:definitions>
  <inkml:trace contextRef="#ctx0" brushRef="#br0">84350.000 36300.000 598,'-24.000'-21.000'9,"4.000"10.000"17,3.000 10.000 17,3.000 9.000 17,3.000 9.000 3,3.000 9.000-10,3.000 10.000-11,4.000 10.000-11,1.000 13.000-7,0.000 19.000-5,0.000 19.000-3,0.000 19.000-4,-2.000 12.000-9,-3.000 6.000-12,-3.000 7.000-14,-2.000 6.000-13,-1.000-5.000-3,3.000-16.000 5,3.000-15.000 7,4.000-15.000 6,-1.000-15.000-3,-3.000-12.000-11,-3.000-13.000-12,-2.000-12.000-12</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4"/>
    </inkml:context>
    <inkml:brush xml:id="br0">
      <inkml:brushProperty name="width" value="0.0346128940582275" units="cm"/>
      <inkml:brushProperty name="height" value="0.0346128940582275" units="cm"/>
      <inkml:brushProperty name="color" value="#f2395b"/>
      <inkml:brushProperty name="ignorePressure" value="0"/>
    </inkml:brush>
  </inkml:definitions>
  <inkml:trace contextRef="#ctx0" brushRef="#br0">20900.000 7350.000 635,'90.000'3.000'106,"-18.000"6.000"-20,-19.000 7.000-22,-18.000 6.000-21,-7.000 4.000-15,6.000 4.000-7,7.000 3.000-9,6.000 3.000-8,1.000-2.000-8,-3.000-6.000-12,-3.000-6.000-10,-2.000-6.000-11</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6"/>
    </inkml:context>
    <inkml:brush xml:id="br0">
      <inkml:brushProperty name="width" value="0.0323361679911613" units="cm"/>
      <inkml:brushProperty name="height" value="0.0323361679911613" units="cm"/>
      <inkml:brushProperty name="color" value="#00bff3"/>
      <inkml:brushProperty name="ignorePressure" value="0"/>
    </inkml:brush>
  </inkml:definitions>
  <inkml:trace contextRef="#ctx0" brushRef="#br0">84300.000 38500.000 680,'25.000'-47.000'0,"0.000"6.000"0,0.000 7.000 0,0.000 6.000 0,6.000 4.000 6,13.000 4.000 13,12.000 3.000 13,13.000 3.000 12,13.000-1.000 5,17.000-2.000-3,15.000-3.000-3,16.000-3.000-4,2.000 1.000-10,-8.000 6.000-16,-10.000 7.000-18,-9.000 6.000-17,-15.000 3.000-7,-18.000 0.000 5,-19.000 0.000 3,-18.000 0.000 4</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6"/>
    </inkml:context>
    <inkml:brush xml:id="br0">
      <inkml:brushProperty name="width" value="0.046281885355711" units="cm"/>
      <inkml:brushProperty name="height" value="0.046281885355711" units="cm"/>
      <inkml:brushProperty name="color" value="#00bff3"/>
      <inkml:brushProperty name="ignorePressure" value="0"/>
    </inkml:brush>
  </inkml:definitions>
  <inkml:trace contextRef="#ctx0" brushRef="#br0">85200.000 37600.000 475,'-24.000'-21.000'9,"4.000"10.000"19,3.000 10.000 19,3.000 9.000 19,3.000 13.000 5,3.000 20.000-8,3.000 18.000-9,4.000 20.000-8,-1.000 14.000-8,-3.000 14.000-4,-3.000 11.000-6,-2.000 14.000-5,-5.000 7.000-8,-2.000 3.000-13,-3.000 3.000-10,-3.000 4.000-12,1.000-9.000-7,6.000-18.000-2,7.000-19.000-2,6.000-18.000-2</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7"/>
    </inkml:context>
    <inkml:brush xml:id="br0">
      <inkml:brushProperty name="width" value="0.0436369404196739" units="cm"/>
      <inkml:brushProperty name="height" value="0.0436369404196739" units="cm"/>
      <inkml:brushProperty name="color" value="#00bff3"/>
      <inkml:brushProperty name="ignorePressure" value="0"/>
    </inkml:brush>
  </inkml:definitions>
  <inkml:trace contextRef="#ctx0" brushRef="#br0">85900.000 37700.000 504,'70.000'-47.000'3,"-9.000"6.000"7,-10.000 7.000 7,-8.000 6.000 6,-3.000 3.000 3,7.000 0.000-1,6.000 0.000-1,7.000 0.000-2,0.000 3.000 3,-2.000 6.000 4,-3.000 7.000 6,-3.000 6.000 4,-7.000 9.000 0,-9.000 13.000-7,-10.000 12.000-7,-8.000 13.000-6,-9.000 9.000-5,-6.000 6.000-5,-6.000 7.000-3,-6.000 6.000-5,-12.000 6.000-2,-15.000 6.000-2,-15.000 7.000-1,-16.000 6.000-1,-4.000-1.000-1,10.000-5.000 1,10.000-7.000 2,9.000-5.000 0,9.000-9.000 1,9.000-9.000 3,10.000-10.000 3,10.000-8.000 2,7.000-8.000 0,6.000-2.000 0,7.000-3.000 0,6.000-3.000-1,12.000-9.000-1,19.000-11.000 2,19.000-14.000 0,19.000-11.000 0,9.000-14.000-4,0.000-11.000-9,0.000-14.000-10,0.000-11.000-10,-4.000-7.000-4,-5.000 0.000-1,-7.000 0.000 0,-5.000 0.000-1,-9.000 1.000 1,-9.000 4.000 3,-10.000 3.000 1,-8.000 3.000 3,-11.000 1.000 2,-8.000 1.000 3,-10.000-1.000 4,-9.000 1.000 3,-10.000 2.000 4,-9.000 7.000 2,-10.000 6.000 3,-8.000 7.000 3,-6.000 5.000 5,1.000 7.000 5,-1.000 6.000 4,1.000 7.000 6,-1.000 4.000 5,1.000 3.000 7,-1.000 3.000 5,1.000 4.000 6,2.000 11.000 1,7.000 23.000 0,6.000 22.000-3,7.000 22.000-2,7.000 10.000-4,9.000 1.000-8,10.000-1.000-8,10.000 1.000-8,5.000-6.000-7,4.000-8.000-9,3.000-10.000-7,3.000-9.000-7,3.000-5.000-9,3.000 0.000-6,3.000 0.000-8,4.000 0.000-8,-3.000-5.000 0,-5.000-9.000 5,-7.000-10.000 5,-5.000-8.000 5,-4.000-8.000 2,0.000-2.000 0,0.000-3.000-1,0.000-3.000-1</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7"/>
    </inkml:context>
    <inkml:brush xml:id="br0">
      <inkml:brushProperty name="width" value="0.0360279493033886" units="cm"/>
      <inkml:brushProperty name="height" value="0.0360279493033886" units="cm"/>
      <inkml:brushProperty name="color" value="#00bff3"/>
      <inkml:brushProperty name="ignorePressure" value="0"/>
    </inkml:brush>
  </inkml:definitions>
  <inkml:trace contextRef="#ctx0" brushRef="#br0">88000.000 36500.000 610,'1.000'-90.000'0,"4.000"23.000"0,3.000 22.000 0,3.000 22.000 0,7.000 8.000 7,14.000-2.000 15,11.000-3.000 14,14.000-3.000 15,11.000-1.000 5,14.000 4.000-3,11.000 3.000-3,14.000 3.000-3,5.000 9.000-10,1.000 16.000-14,-1.000 15.000-16,1.000 17.000-13,-13.000 3.000-7,-25.000-5.000 4,-25.000-7.000 2,-25.000-5.000 3,-11.000-4.000-10,3.000 0.000-24,3.000 0.000-25,4.000 0.000-24</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7"/>
    </inkml:context>
    <inkml:brush xml:id="br0">
      <inkml:brushProperty name="width" value="0.0345629192888737" units="cm"/>
      <inkml:brushProperty name="height" value="0.0345629192888737" units="cm"/>
      <inkml:brushProperty name="color" value="#00bff3"/>
      <inkml:brushProperty name="ignorePressure" value="0"/>
    </inkml:brush>
  </inkml:definitions>
  <inkml:trace contextRef="#ctx0" brushRef="#br0">88750.000 37300.000 636,'96.000'-44.000'104,"-5.000"13.000"-19,-7.000 12.000-18,-5.000 13.000-17,-1.000 6.000-17,6.000 0.000-14,7.000 0.000-13,6.000 0.000-15,-1.000 3.000-9,-5.000 6.000-4,-7.000 7.000-4,-5.000 6.000-4,-12.000 3.000-5,-16.000 0.000-7,-15.000 0.000-5,-15.000 0.000-8</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7"/>
    </inkml:context>
    <inkml:brush xml:id="br0">
      <inkml:brushProperty name="width" value="0.0384616330265999" units="cm"/>
      <inkml:brushProperty name="height" value="0.0384616330265999" units="cm"/>
      <inkml:brushProperty name="color" value="#00bff3"/>
      <inkml:brushProperty name="ignorePressure" value="0"/>
    </inkml:brush>
  </inkml:definitions>
  <inkml:trace contextRef="#ctx0" brushRef="#br0">88550.000 38300.000 571,'-63.000'0.000'11,"26.000"0.000"21,24.000 0.000 21,26.000 0.000 21,22.000-2.000 4,23.000-3.000-14,22.000-3.000-14,22.000-2.000-15,15.000-3.000-13,9.000 1.000-12,10.000-1.000-14,10.000 1.000-13,-3.000 1.000-12,-11.000 3.000-10,-14.000 3.000-10,-11.000 4.000-11,-17.000 2.000 1,-18.000 4.000 11,-19.000 3.000 11,-18.000 3.000 12,-10.000 1.000 4,0.000 1.000-4,0.000-1.000-2,0.000 1.000-4</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38"/>
    </inkml:context>
    <inkml:brush xml:id="br0">
      <inkml:brushProperty name="width" value="0.0528295524418354" units="cm"/>
      <inkml:brushProperty name="height" value="0.0528295524418354" units="cm"/>
      <inkml:brushProperty name="color" value="#00bff3"/>
      <inkml:brushProperty name="ignorePressure" value="0"/>
    </inkml:brush>
  </inkml:definitions>
  <inkml:trace contextRef="#ctx0" brushRef="#br0">91400.000 36900.000 416,'0.000'-47.000'0,"0.000"6.000"0,0.000 7.000 0,0.000 6.000 0,12.000 4.000 10,26.000 4.000 19,24.000 3.000 20,26.000 3.000 19,7.000 6.000 3,-9.000 9.000-14,-10.000 10.000-14,-8.000 10.000-14,-9.000 8.000-10,-6.000 10.000-4,-6.000 10.000-5,-6.000 9.000-5,-9.000 7.000-3,-8.000 7.000-2,-10.000 6.000-2,-9.000 7.000-2,-15.000 2.000-3,-18.000 1.000-4,-19.000-1.000-3,-18.000 1.000-4,-14.000-1.000-2,-5.000 1.000 0,-7.000-1.000-1,-5.000 1.000-1,-6.000-1.000 0,-3.000 1.000 3,-3.000-1.000 1,-2.000 1.000 2,0.000-7.000 3,7.000-12.000 1,6.000-13.000 4,7.000-12.000 2,10.000-9.000 4,16.000-2.000 4,15.000-3.000 4,17.000-3.000 6,22.000-4.000 3,32.000-3.000 5,31.000-3.000 5,32.000-2.000 4,16.000-8.000-2,4.000-8.000-12,3.000-10.000-11,3.000-9.000-10,-1.000-7.000-9,-2.000-3.000-7,-3.000-3.000-7,-3.000-2.000-6,-6.000-5.000-4,-5.000-2.000 1,-7.000-3.000 0,-5.000-3.000 1,-8.000-4.000 3,-5.000-3.000 5,-7.000-3.000 6,-5.000-2.000 5,-6.000 0.000 5,-3.000 7.000 3,-3.000 6.000 3,-2.000 7.000 3,-6.000 4.000 7,-6.000 3.000 9,-6.000 3.000 10,-6.000 4.000 9,-4.000 8.000 10,1.000 17.000 11,-1.000 15.000 11,1.000 16.000 11,-7.000 15.000 0,-12.000 16.000-13,-13.000 15.000-13,-12.000 17.000-12,-5.000 7.000-10,3.000 0.000-4,3.000 0.000-6,4.000 0.000-6,4.000-7.000-4,6.000-11.000-4,7.000-14.000-4,6.000-11.000-4,12.000-23.000-8,19.000-31.000-14,19.000-31.000-13,19.000-31.000-12,10.000-21.000-7,4.000-9.000 4,3.000-10.000 1,3.000-8.000 3,-2.000-1.000 4,-6.000 9.000 6,-6.000 10.000 7,-6.000 10.000 6,-7.000 11.000 7,-6.000 17.000 8,-6.000 15.000 8,-6.000 16.000 8,-7.000 7.000 8,-6.000 1.000 8,-6.000-1.000 10,-6.000 1.000 8,-4.000 5.000 7,1.000 14.000 2,-1.000 11.000 4,1.000 14.000 3,1.000 8.000-1,3.000 7.000-3,3.000 6.000-3,4.000 7.000-4,1.000 5.000-3,0.000 7.000-5,0.000 6.000-4,0.000 7.000-4,0.000 2.000-6,0.000 1.000-5,0.000-1.000-5,0.000 1.000-6,-2.000 1.000-9,-3.000 3.000-8,-3.000 3.000-11,-2.000 4.000-10,-6.000-7.000-12,-6.000-16.000-17,-6.000-15.000-17,-6.000-15.000-16</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6"/>
    </inkml:context>
    <inkml:brush xml:id="br0">
      <inkml:brushProperty name="width" value="0.0471878238022327" units="cm"/>
      <inkml:brushProperty name="height" value="0.0471878238022327" units="cm"/>
      <inkml:brushProperty name="color" value="#f2395b"/>
      <inkml:brushProperty name="ignorePressure" value="0"/>
    </inkml:brush>
  </inkml:definitions>
  <inkml:trace contextRef="#ctx0" brushRef="#br0">77550.000 38550.000 466,'0.000'56.000'36,"0.000"13.000"0,0.000 12.000-2,0.000 13.000-1,0.000 10.000 0,0.000 10.000 3,0.000 10.000 1,0.000 9.000 2,0.000 7.000-1,0.000 7.000-4,0.000 6.000-4,0.000 7.000-5,0.000 8.000-4,0.000 14.000-3,0.000 11.000-4,0.000 14.000-3,0.000 8.000-3,0.000 7.000 0,0.000 6.000 0,0.000 7.000-1,0.000-4.000-1,0.000-12.000-1,0.000-13.000 0,0.000-12.000-2,0.000-5.000 0,0.000 3.000-1,0.000 3.000 0,0.000 4.000-1,0.000 1.000 0,0.000 0.000-3,0.000 0.000-1,0.000 0.000-2,1.000-7.000-3,4.000-11.000-5,3.000-14.000-6,3.000-11.000-5,-1.000-15.000-2,-2.000-16.000-1,-3.000-15.000 1,-3.000-15.000-1,-2.000-15.000 0,0.000-12.000-1,0.000-13.000 0,0.000-12.000 0,-4.000-10.000-4,-5.000-6.000-6,-7.000-6.000-5,-5.000-6.000-7</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6"/>
    </inkml:context>
    <inkml:brush xml:id="br0">
      <inkml:brushProperty name="width" value="0.0481560230255127" units="cm"/>
      <inkml:brushProperty name="height" value="0.0481560230255127" units="cm"/>
      <inkml:brushProperty name="color" value="#f2395b"/>
      <inkml:brushProperty name="ignorePressure" value="0"/>
    </inkml:brush>
  </inkml:definitions>
  <inkml:trace contextRef="#ctx0" brushRef="#br0">76550.000 44100.000 456,'-22.000'-13.000'52,"6.000"26.000"-9,7.000 24.000-8,6.000 26.000-8,4.000 19.000-3,4.000 17.000 2,3.000 15.000 2,3.000 16.000 3,4.000 5.000-1,7.000-2.000-4,6.000-3.000-2,7.000-3.000-3,2.000-6.000-3,1.000-5.000-1,-1.000-7.000-1,1.000-5.000-2,-1.000-9.000 0,1.000-9.000-2,-1.000-10.000 0,1.000-8.000-1,-1.000-8.000-1,1.000-2.000 1,-1.000-3.000 0,1.000-3.000 0,4.000-17.000-1,9.000-27.000-4,10.000-28.000-3,10.000-28.000-3,7.000-29.000-3,6.000-28.000-4,7.000-28.000-2,6.000-27.000-3,7.000-19.000-9,10.000-5.000-12,10.000-7.000-14,9.000-5.000-13,-8.000 16.000-7,-25.000 41.000 1,-25.000 40.000 0,-25.000 42.000 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7"/>
    </inkml:context>
    <inkml:brush xml:id="br0">
      <inkml:brushProperty name="width" value="0.0440969988703728" units="cm"/>
      <inkml:brushProperty name="height" value="0.0440969988703728" units="cm"/>
      <inkml:brushProperty name="color" value="#f2395b"/>
      <inkml:brushProperty name="ignorePressure" value="0"/>
    </inkml:brush>
  </inkml:definitions>
  <inkml:trace contextRef="#ctx0" brushRef="#br0">79700.000 44450.000 498,'-43.000'-19.000'75,"17.000"13.000"-8,15.000 12.000-8,16.000 13.000-6,7.000 13.000-6,1.000 17.000-5,-1.000 15.000-4,1.000 16.000-4,-3.000 9.000-5,-2.000 3.000-7,-3.000 3.000-5,-3.000 4.000-6,-4.000 2.000-5,-3.000 4.000-4,-3.000 3.000-6,-2.000 3.000-4,-5.000-4.000-5,-2.000-8.000-7,-3.000-10.000-6,-3.000-9.000-7</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5"/>
    </inkml:context>
    <inkml:brush xml:id="br0">
      <inkml:brushProperty name="width" value="0.0421850346028805" units="cm"/>
      <inkml:brushProperty name="height" value="0.0421850346028805" units="cm"/>
      <inkml:brushProperty name="color" value="#f2395b"/>
      <inkml:brushProperty name="ignorePressure" value="0"/>
    </inkml:brush>
  </inkml:definitions>
  <inkml:trace contextRef="#ctx0" brushRef="#br0">21800.000 4450.000 521,'25.000'-90.000'43,"0.000"23.000"-3,0.000 22.000-1,0.000 22.000-3,-2.000 15.000-2,-3.000 9.000-3,-3.000 10.000-3,-2.000 10.000-2,-5.000 14.000-5,-2.000 23.000-6,-3.000 22.000-4,-3.000 22.000-7,-6.000 10.000-4,-5.000 1.000-6,-7.000-1.000-6,-5.000 1.000-4,-6.000-9.000-4,-3.000-15.000-2,-3.000-15.000-2,-2.000-16.000-1,0.000-13.000-2,7.000-9.000-1,6.000-10.000-1,7.000-8.000-1,5.000-9.000 2,7.000-6.000 4,6.000-6.000 4,7.000-6.000 4,7.000-10.000 3,9.000-12.000 2,10.000-13.000 1,10.000-12.000 1,2.000-2.000 2,-3.000 9.000 2,-3.000 10.000 2,-2.000 10.000 2,-6.000 7.000 4,-6.000 6.000 4,-6.000 7.000 6,-6.000 6.000 4,-7.000 9.000 3,-6.000 13.000 2,-6.000 12.000 1,-6.000 13.000 1,-7.000 6.000 3,-6.000 0.000 6,-6.000 0.000 5,-6.000 0.000 6,-6.000 4.000 0,-2.000 10.000-5,-3.000 10.000-4,-3.000 9.000-5,1.000-1.000-5,6.000-8.000-7,7.000-10.000-5,6.000-9.000-5,6.000-9.000-4,6.000-5.000 1,7.000-7.000 1,6.000-5.000 1,7.000-8.000-6,10.000-5.000-13,10.000-7.000-12,9.000-5.000-12,7.000-8.000-7,7.000-5.000 0,6.000-7.000-1,7.000-5.000 1,-1.000-4.000 2,-6.000 0.000 7,-6.000 0.000 6,-6.000 0.000 7,-12.000 7.000 5,-15.000 17.000 4,-15.000 15.000 3,-16.000 16.000 5,-13.000 12.000 5,-9.000 9.000 6,-10.000 10.000 6,-8.000 10.000 7,-12.000 7.000 2,-12.000 6.000-1,-13.000 7.000-2,-12.000 6.000-1,-1.000-2.000-2,14.000-9.000-2,11.000-10.000-1,14.000-8.000-2,7.000-9.000 1,3.000-6.000 4,3.000-6.000 5,4.000-6.000 4,16.000-13.000 3,32.000-19.000 0,31.000-18.000 0,32.000-19.000 0,27.000-18.000-2,26.000-15.000-6,24.000-15.000-4,26.000-16.000-6,7.000-2.000-4,-9.000 13.000-4,-10.000 12.000-4,-8.000 13.000-4,-14.000 10.000-5,-15.000 10.000-4,-15.000 10.000-6,-16.000 9.000-6,-18.000 15.000-6,-18.000 22.000-9,-19.000 22.000-10,-18.000 23.000-8,-14.000 5.000-2,-5.000-9.000 6,-7.000-10.000 6,-5.000-8.000 5</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7"/>
    </inkml:context>
    <inkml:brush xml:id="br0">
      <inkml:brushProperty name="width" value="0.0426705703139305" units="cm"/>
      <inkml:brushProperty name="height" value="0.0426705703139305" units="cm"/>
      <inkml:brushProperty name="color" value="#f2395b"/>
      <inkml:brushProperty name="ignorePressure" value="0"/>
    </inkml:brush>
  </inkml:definitions>
  <inkml:trace contextRef="#ctx0" brushRef="#br0">80200.000 44500.000 515,'26.000'-47.000'0,"4.000"6.000"0,3.000 7.000 0,3.000 6.000 0,4.000-1.000 6,7.000-5.000 14,6.000-7.000 12,7.000-5.000 13,-3.000 2.000 2,-8.000 13.000-7,-10.000 12.000-7,-9.000 13.000-7,-2.000 10.000-4,6.000 10.000 1,7.000 10.000 1,6.000 9.000 2,-2.000 12.000-2,-9.000 16.000-3,-10.000 15.000-4,-8.000 17.000-2,-14.000 10.000-6,-15.000 6.000-6,-15.000 7.000-6,-16.000 6.000-6,-12.000-2.000-2,-5.000-9.000 2,-7.000-10.000 2,-5.000-8.000 2,-4.000-12.000-2,0.000-12.000-6,0.000-13.000-6,0.000-12.000-5,0.000-12.000-3,0.000-8.000 0,0.000-10.000 0,0.000-9.000 1,7.000-15.000 2,17.000-18.000 7,15.000-19.000 6,16.000-18.000 6,20.000-12.000 4,25.000-3.000 0,25.000-3.000-1,25.000-2.000 1,14.000 2.000 1,3.000 9.000 2,3.000 10.000 1,4.000 10.000 2,-4.000 10.000 3,-9.000 13.000 2,-10.000 12.000 3,-8.000 13.000 4,-14.000 12.000 0,-15.000 13.000 0,-15.000 12.000-2,-16.000 13.000 0,-13.000 10.000-1,-9.000 10.000-2,-10.000 10.000-1,-8.000 9.000-2,-9.000 4.000-1,-6.000 1.000-4,-6.000-1.000-3,-6.000 1.000-3,-1.000-4.000-3,7.000-6.000-2,6.000-6.000-2,7.000-6.000-2,4.000-9.000-1,3.000-8.000 1,3.000-10.000 0,4.000-9.000 1,7.000-23.000-6,13.000-33.000-11,12.000-35.000-11,13.000-34.000-11,6.000-26.000-3,0.000-15.000 7,0.000-15.000 6,0.000-16.000 7,0.000-10.000 6,0.000-3.000 6,0.000-3.000 5,0.000-2.000 7,0.000 3.000 3,0.000 14.000 2,0.000 11.000 2,0.000 14.000 1,-4.000 18.000 5,-5.000 25.000 7,-7.000 25.000 6,-5.000 25.000 8,-6.000 20.000 4,-3.000 16.000 5,-3.000 15.000 3,-2.000 17.000 5,-3.000 16.000 1,1.000 19.000-1,-1.000 19.000-3,1.000 19.000 0,-3.000 16.000-4,-2.000 17.000-4,-3.000 15.000-4,-3.000 16.000-4,-2.000 7.000-3,0.000 1.000-2,0.000-1.000-1,0.000 1.000-3,0.000 1.000-2,0.000 3.000-3,0.000 3.000-3,0.000 4.000-4,3.000-1.000-3,6.000-3.000-7,7.000-3.000-5,6.000-2.000-7,10.000-20.000-8,17.000-34.000-10,15.000-35.000-11,16.000-33.000-10,5.000-31.000 0,-2.000-24.000 8,-3.000-26.000 9,-3.000-24.000 9,-6.000-10.000 4,-5.000 6.000-2,-7.000 7.000-1,-5.000 6.000-1</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8"/>
    </inkml:context>
    <inkml:brush xml:id="br0">
      <inkml:brushProperty name="width" value="0.0414265692234039" units="cm"/>
      <inkml:brushProperty name="height" value="0.0414265692234039" units="cm"/>
      <inkml:brushProperty name="color" value="#f2395b"/>
      <inkml:brushProperty name="ignorePressure" value="0"/>
    </inkml:brush>
  </inkml:definitions>
  <inkml:trace contextRef="#ctx0" brushRef="#br0">81850.000 43550.000 531,'50.000'0.000'46,"0.000"0.000"3,0.000 0.000 1,0.000 0.000 2,0.000 6.000-3,0.000 13.000-6,0.000 12.000-8,0.000 13.000-7,-5.000 7.000-9,-9.000 4.000-12,-10.000 3.000-11,-8.000 3.000-12,-11.000 3.000-8,-8.000 3.000-7,-10.000 3.000-6,-9.000 4.000-6,-10.000-1.000-2,-9.000-3.000 4,-10.000-3.000 3,-8.000-2.000 3,-6.000-6.000 3,1.000-6.000 2,-1.000-6.000 2,1.000-6.000 1,4.000-7.000 5,9.000-6.000 6,10.000-6.000 5,10.000-6.000 7,5.000-4.000 6,4.000 1.000 3,3.000-1.000 6,3.000 1.000 3,3.000 1.000 2,3.000 3.000-2,3.000 3.000-3,4.000 4.000-1,1.000 4.000 5,0.000 6.000 12,0.000 7.000 11,0.000 6.000 12,-4.000 7.000 3,-5.000 10.000-6,-7.000 10.000-5,-5.000 9.000-5,-6.000 2.000-6,-3.000-2.000-6,-3.000-3.000-5,-2.000-3.000-5,17.000-24.000-15,42.000-44.000-21,40.000-43.000-23,41.000-44.000-22,13.000-19.000-5,-11.000 6.000 15,-14.000 7.000 14,-11.000 6.000 15,-11.000 10.000 9,-5.000 17.000 7,-7.000 15.000 7,-5.000 16.000 6,-11.000 15.000 5,-11.000 16.000 6,-14.000 15.000 5,-11.000 17.000 5,-9.000 11.000 5,-3.000 10.000 7,-3.000 10.000 7,-2.000 9.000 5,-6.000 1.000 0,-6.000-6.000-8,-6.000-6.000-6,-6.000-6.000-9,1.000-7.000-6,9.000-6.000-6,10.000-6.000-6,10.000-6.000-7,10.000-20.000-12,13.000-30.000-20,12.000-32.000-19,13.000-30.000-19,7.000-28.000-4,4.000-21.000 11,3.000-22.000 12,3.000-22.000 11,-1.000-11.000 8,-2.000 0.000 7,-3.000 0.000 5,-3.000 0.000 6,-1.000 9.000 7,4.000 19.000 8,3.000 19.000 7,3.000 19.000 8,1.000 16.000 11,1.000 17.000 13,-1.000 15.000 14,1.000 16.000 14,-4.000 12.000 3,-6.000 9.000-5,-6.000 10.000-7,-6.000 10.000-5,-9.000 11.000-10,-8.000 17.000-10,-10.000 15.000-11,-9.000 16.000-12,-12.000 13.000-8,-11.000 14.000-9,-14.000 11.000-6,-11.000 14.000-8,-9.000 2.000-6,-3.000-6.000-6,-3.000-6.000-6,-2.000-6.000-6,2.000-12.000-1,9.000-15.000 4,10.000-15.000 3,10.000-16.000 5,14.000-16.000 5,23.000-16.000 8,22.000-15.000 7,22.000-15.000 7,12.000-9.000 5,3.000 1.000 3,3.000-1.000 3,4.000 1.000 3,-6.000 4.000 2,-11.000 9.000 1,-14.000 10.000 3,-11.000 10.000 2,-15.000 10.000-1,-16.000 13.000-2,-15.000 12.000-2,-15.000 13.000-4,-18.000 15.000 0,-19.000 19.000-1,-18.000 19.000-1,-19.000 19.000 0,-10.000 5.000 0,1.000-5.000-1,-1.000-7.000-1,1.000-5.000 0,4.000-11.000 1,9.000-11.000 3,10.000-14.000 3,10.000-11.000 3,10.000-12.000 2,13.000-9.000 1,12.000-10.000 1,13.000-8.000 1,21.000-9.000 2,32.000-6.000 1,31.000-6.000 0,32.000-6.000 1,18.000-9.000-1,6.000-8.000-5,7.000-10.000-3,6.000-9.000-6,1.000-1.000-2,-3.000 10.000-2,-3.000 10.000-1,-2.000 9.000-3,-6.000 4.000-4,-6.000 1.000-6,-6.000-1.000-7,-6.000 1.000-7,-10.000 1.000-7,-12.000 3.000-9,-13.000 3.000-9,-12.000 4.000-8</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48"/>
    </inkml:context>
    <inkml:brush xml:id="br0">
      <inkml:brushProperty name="width" value="0.0445616208016872" units="cm"/>
      <inkml:brushProperty name="height" value="0.0445616208016872" units="cm"/>
      <inkml:brushProperty name="color" value="#f2395b"/>
      <inkml:brushProperty name="ignorePressure" value="0"/>
    </inkml:brush>
  </inkml:definitions>
  <inkml:trace contextRef="#ctx0" brushRef="#br0">83500.000 44400.000 493,'-46.000'-46.000'3,"10.000"10.000"5,10.000 10.000 6,9.000 9.000 5,4.000 24.000 10,1.000 42.000 16,-1.000 40.000 16,1.000 41.000 14,1.000 24.000 2,3.000 10.000-16,3.000 10.000-14,4.000 9.000-14,1.000 21.000-12,0.000 35.000-10,0.000 35.000-9,0.000 34.000-8,-5.000 29.000-13,-9.000 26.000-14,-10.000 24.000-15,-8.000 26.000-14,-3.000-24.000-2,7.000-72.000 11,6.000-72.000 12,7.000-71.000 11,4.000-42.000 4,3.000-8.000-6,3.000-10.000-5,4.000-9.000-5</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2:50"/>
    </inkml:context>
    <inkml:brush xml:id="br0">
      <inkml:brushProperty name="width" value="0.0501924157142639" units="cm"/>
      <inkml:brushProperty name="height" value="0.0501924157142639" units="cm"/>
      <inkml:brushProperty name="color" value="#f2395b"/>
      <inkml:brushProperty name="ignorePressure" value="0"/>
    </inkml:brush>
  </inkml:definitions>
  <inkml:trace contextRef="#ctx0" brushRef="#br0">84900.000 43850.000 438,'6.000'-68.000'0,"13.000"17.000"0,12.000 15.000 0,13.000 16.000 0,6.000 15.000 9,0.000 16.000 17,0.000 15.000 19,0.000 17.000 17,-7.000 14.000-2,-11.000 17.000-20,-14.000 15.000-20,-11.000 16.000-20,-15.000 7.000-15,-16.000 1.000-9,-15.000-1.000-7,-15.000 1.000-9,-11.000-7.000-3,-2.000-12.000 2,-3.000-13.000 4,-3.000-12.000 1,4.000-13.000 6,13.000-12.000 6,12.000-13.000 7,13.000-12.000 7,13.000-10.000 8,17.000-6.000 9,15.000-6.000 10,16.000-6.000 10,9.000-1.000 3,3.000 7.000-2,3.000 6.000-2,4.000 7.000-3,-3.000 10.000-1,-5.000 16.000 1,-7.000 15.000-2,-5.000 17.000 1,-9.000 11.000-2,-9.000 10.000-2,-10.000 10.000-3,-8.000 9.000-3,-9.000 4.000-1,-6.000 1.000-2,-6.000-1.000-2,-6.000 1.000-1,-1.000-10.000 0,7.000-19.000-1,6.000-18.000 0,7.000-19.000 0,13.000-26.000-6,22.000-30.000-12,22.000-32.000-10,23.000-30.000-13,14.000-31.000-3,10.000-28.000 5,10.000-28.000 5,9.000-27.000 5,-1.000-11.000 2,-8.000 10.000 0,-10.000 10.000 1,-9.000 9.000-1,-9.000 9.000 2,-5.000 9.000 2,-7.000 10.000 3,-5.000 10.000 3,-8.000 11.000 4,-5.000 17.000 7,-7.000 15.000 6,-5.000 16.000 6,-6.000 12.000 7,-3.000 9.000 5,-3.000 10.000 5,-2.000 10.000 7,-5.000 16.000 3,-2.000 26.000 1,-3.000 24.000 1,-3.000 26.000 1,-9.000 19.000-4,-11.000 17.000-9,-14.000 15.000-9,-11.000 16.000-9,-4.000 1.000-8,6.000-12.000-3,7.000-13.000-5,6.000-12.000-5,6.000-13.000-3,6.000-12.000-3,7.000-13.000-3,6.000-12.000-4,6.000-12.000 0,6.000-8.000-2,7.000-10.000 1,6.000-9.000-1,7.000-12.000 1,10.000-11.000 3,10.000-14.000 1,9.000-11.000 3,6.000-7.000 2,3.000 0.000-1,3.000 0.000 2,4.000 0.000 0,-1.000 1.000 1,-3.000 4.000 3,-3.000 3.000 2,-2.000 3.000 3,-5.000 4.000 6,-2.000 7.000 8,-3.000 6.000 8,-3.000 7.000 8,-4.000 4.000 6,-3.000 3.000 3,-3.000 3.000 2,-2.000 4.000 2,-5.000 2.000 0,-2.000 4.000-6,-3.000 3.000-4,-3.000 3.000-4,-6.000 4.000-5,-5.000 7.000-3,-7.000 6.000-4,-5.000 7.000-4,-12.000 10.000-2,-16.000 16.000 0,-15.000 15.000-1,-15.000 17.000 0,-14.000 5.000-2,-8.000-3.000-1,-10.000-3.000-1,-9.000-2.000-1,-1.000-8.000-1,10.000-8.000 0,10.000-10.000 1,9.000-9.000 0,9.000-15.000-4,9.000-18.000-8,10.000-19.000-8,10.000-18.000-8,14.000-14.000-3,23.000-5.000-1,22.000-7.000 1,22.000-5.000 0,8.000-1.000 4,-2.000 6.000 7,-3.000 7.000 7,-3.000 6.000 8,-6.000 6.000 5,-5.000 6.000 3,-7.000 7.000 3,-5.000 6.000 2,-8.000 7.000 5,-5.000 10.000 7,-7.000 10.000 6,-5.000 9.000 7,-9.000 7.000 1,-9.000 7.000-4,-10.000 6.000-5,-8.000 7.000-3,-9.000 2.000-4,-6.000 1.000-3,-6.000-1.000-5,-6.000 1.000-3,-6.000-3.000-2,-2.000-2.000 2,-3.000-3.000-1,-3.000-3.000 2,-2.000-6.000-8,0.000-5.000-16,0.000-7.000-16,0.000-5.000-17,3.000-9.000-4,6.000-9.000 5,7.000-10.000 6,6.000-8.000 5,4.000-12.000 6,4.000-12.000 8,3.000-13.000 6,3.000-12.000 8,-1.000-7.000 3,-2.000 1.000 2,-3.000-1.000 2,-3.000 1.000 1,-2.000 4.000 3,0.000 9.000 4,0.000 10.000 5,0.000 10.000 4,1.000 7.000 6,4.000 6.000 7,3.000 7.000 8,3.000 6.000 8,10.000 7.000 6,20.000 10.000 4,18.000 10.000 5,20.000 9.000 5,10.000 2.000-4,3.000-2.000-11,3.000-3.000-12,4.000-3.000-13,2.000-1.000-5,4.000 4.000-2,3.000 3.000-1,3.000 3.000-2,12.000 7.000 0,22.000 14.000 0,22.000 11.000 0,23.000 14.000-1,10.000 8.000-6,0.000 7.000-10,0.000 6.000-11,0.000 7.000-12,-11.000-7.000-8,-22.000-19.000-7,-22.000-18.000-6,-21.000-19.000-7,-15.000-10.000-5,-6.000 1.000-1,-6.000-1.000-1,-6.000 1.000-2</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0"/>
    </inkml:context>
    <inkml:brush xml:id="br0">
      <inkml:brushProperty name="width" value="0.0377214401960373" units="cm"/>
      <inkml:brushProperty name="height" value="0.0377214401960373" units="cm"/>
      <inkml:brushProperty name="color" value="#f2395b"/>
      <inkml:brushProperty name="ignorePressure" value="0"/>
    </inkml:brush>
  </inkml:definitions>
  <inkml:trace contextRef="#ctx0" brushRef="#br0">89900.000 44150.000 583,'82.000'-11.000'6,"17.000"28.000"12,15.000 28.000 12,16.000 29.000 13,-7.000 2.000 1,-28.000-21.000-8,-28.000-22.000-8,-27.000-22.000-8,-9.000-7.000-5,13.000 10.000-2,12.000 10.000-1,13.000 9.000-2,2.000 4.000-1,-5.000 1.000-1,-7.000-1.000 0,-5.000 1.000 0,-11.000-1.000-2,-11.000 1.000-3,-14.000-1.000-1,-11.000 1.000-3,-17.000 4.000-3,-18.000 9.000-1,-19.000 10.000-3,-18.000 10.000-2,-18.000 5.000-2,-16.000 4.000-1,-15.000 3.000-2,-15.000 3.000-2,-6.000-1.000 0,7.000-2.000 3,6.000-3.000 2,7.000-3.000 2,5.000-6.000 2,7.000-5.000 1,6.000-7.000 2,7.000-5.000 2,5.000-6.000 2,7.000-3.000 1,6.000-3.000 1,7.000-2.000 2,22.000-11.000 5,42.000-15.000 7,40.000-15.000 9,41.000-16.000 7,18.000-7.000 2,-3.000 4.000-6,-3.000 3.000-7,-2.000 3.000-5,-3.000 1.000-5,1.000 1.000-6,-1.000-1.000-6,1.000 1.000-6,-3.000-1.000-2,-2.000 1.000-3,-3.000-1.000 0,-3.000 1.000-2,-4.000-3.000-4,-3.000-2.000-7,-3.000-3.000-8,-2.000-3.000-7,-6.000-6.000-1,-6.000-5.000 5,-6.000-7.000 4,-6.000-5.000 6,-6.000-3.000 6,-2.000 4.000 7,-3.000 3.000 6,-3.000 3.000 7,-4.000 3.000 3,-3.000 3.000-1,-3.000 3.000-2,-2.000 4.000-2,-5.000 7.000 9,-2.000 13.000 21,-3.000 12.000 20,-3.000 13.000 20,-2.000 10.000 4,0.000 10.000-11,0.000 10.000-10,0.000 9.000-12,1.000 2.000-13,4.000-2.000-15,3.000-3.000-16,3.000-3.000-15,3.000-12.000-7,3.000-18.000 0,3.000-19.000 2,4.000-18.000 0,2.000-12.000 2,4.000-3.000 1,3.000-3.000 3,3.000-2.000 1,7.000-8.000 2,14.000-8.000 4,11.000-10.000 3,14.000-9.000 4,-3.000 4.000 1,-15.000 19.000 0,-15.000 19.000 0,-16.000 19.000 1,-10.000 16.000 4,-3.000 17.000 10,-3.000 15.000 10,-2.000 16.000 10,-6.000 9.000 5,-6.000 3.000 0,-6.000 3.000 1,-6.000 4.000 1,-4.000-4.000-2,1.000-9.000-6,-1.000-10.000-5,1.000-8.000-4,7.000-12.000-13,16.000-12.000-16,15.000-13.000-18,17.000-12.000-18,8.000-19.000-8,4.000-25.000 2,3.000-25.000 1,3.000-25.000 2,-1.000-15.000 2,-2.000-2.000 3,-3.000-3.000 3,-3.000-3.000 2,-4.000 1.000 6,-3.000 6.000 7,-3.000 7.000 8,-2.000 6.000 8,-5.000 9.000 6,-2.000 13.000 6,-3.000 12.000 6,-3.000 13.000 6,-10.000 20.000 10,-16.000 28.000 15,-15.000 28.000 16,-15.000 29.000 15,-7.000 15.000 0,3.000 3.000-15,3.000 3.000-14,4.000 4.000-15,4.000-4.000-8,6.000-9.000-1,7.000-10.000-2,6.000-8.000-2,4.000-6.000-2,4.000 1.000-4,3.000-1.000-3,3.000 1.000-3,4.000-3.000-3,7.000-2.000-1,6.000-3.000-2,7.000-3.000-1,2.000-4.000-1,1.000-3.000 2,-1.000-3.000 1,1.000-2.000 1,-6.000 0.000 1,-8.000 7.000-3,-10.000 6.000-1,-9.000 7.000-2,-12.000 5.000 0,-11.000 7.000 0,-14.000 6.000 0,-11.000 7.000 1,-12.000 4.000-2,-9.000 3.000-2,-10.000 3.000-2,-8.000 4.000-3,-4.000-4.000-2,3.000-9.000-2,3.000-10.000-3,4.000-8.000-3,8.000-14.000-1,17.000-15.000-1,15.000-15.000-1,16.000-16.000 0,9.000-12.000-1,3.000-5.000 2,3.000-7.000 1,4.000-5.000 1,2.000-1.000 3,4.000 6.000 2,3.000 7.000 2,3.000 6.000 3</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0"/>
    </inkml:context>
    <inkml:brush xml:id="br0">
      <inkml:brushProperty name="width" value="0.0405362360179424" units="cm"/>
      <inkml:brushProperty name="height" value="0.0405362360179424" units="cm"/>
      <inkml:brushProperty name="color" value="#f2395b"/>
      <inkml:brushProperty name="ignorePressure" value="0"/>
    </inkml:brush>
  </inkml:definitions>
  <inkml:trace contextRef="#ctx0" brushRef="#br0">93200.000 45100.000 542,'46.000'-46.000'5,"-5.000"10.000"9,-7.000 10.000 9,-5.000 9.000 10,-6.000 10.000 3,-3.000 14.000-2,-3.000 11.000-3,-2.000 14.000-2,-6.000 8.000-2,-6.000 7.000-2,-6.000 6.000-3,-6.000 7.000-1,-6.000 7.000-2,-2.000 9.000 0,-3.000 10.000 0,-3.000 10.000-1,-1.000-1.000 0,4.000-9.000-2,3.000-10.000-1,3.000-8.000-2,6.000-11.000-3,9.000-8.000-3,10.000-10.000-3,10.000-9.000-5,8.000-13.000-4,10.000-16.000-5,10.000-15.000-4,9.000-15.000-6,7.000-17.000-4,7.000-15.000-4,6.000-15.000-4,7.000-16.000-4,-1.000-12.000-2,-6.000-5.000 3,-6.000-7.000 2,-6.000-5.000 2,-9.000-4.000 2,-8.000 0.000 5,-10.000 0.000 4,-9.000 0.000 3,-13.000 9.000 5,-16.000 19.000 5,-15.000 19.000 4,-15.000 19.000 4,-12.000 15.000 5,-6.000 13.000 5,-6.000 12.000 4,-6.000 13.000 5,-4.000 12.000 2,1.000 13.000 1,-1.000 12.000 1,1.000 13.000-1,1.000 7.000-1,3.000 4.000-5,3.000 3.000-5,4.000 3.000-4,7.000-1.000-7,13.000-2.000-10,12.000-3.000-10,13.000-3.000-10,9.000-7.000-5,6.000-9.000 1,7.000-10.000-1,6.000-8.000 0,3.000-8.000 2,0.000-2.000 2,0.000-3.000 3,0.000-3.000 2</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0"/>
    </inkml:context>
    <inkml:brush xml:id="br0">
      <inkml:brushProperty name="width" value="0.0404043458402157" units="cm"/>
      <inkml:brushProperty name="height" value="0.0404043458402157" units="cm"/>
      <inkml:brushProperty name="color" value="#f2395b"/>
      <inkml:brushProperty name="ignorePressure" value="0"/>
    </inkml:brush>
  </inkml:definitions>
  <inkml:trace contextRef="#ctx0" brushRef="#br0">94400.000 45050.000 544,'0.000'46.000'51,"0.000"-5.000"-6,0.000-7.000-4,0.000-5.000-6,-2.000 0.000-2,-3.000 10.000 0,-3.000 10.000-1,-2.000 9.000 0,-3.000 6.000-2,1.000 3.000-5,-1.000 3.000-4,1.000 4.000-5,2.000-3.000-3,7.000-5.000-3,6.000-7.000-2,7.000-5.000-3,7.000-9.000 0,9.000-9.000 1,10.000-10.000 1,10.000-8.000 1,8.000-11.000-9,10.000-8.000-16,10.000-10.000-16,9.000-9.000-17,1.000-7.000-6,-6.000-3.000 7,-6.000-3.000 6,-6.000-2.000 5,-10.000-1.000 3,-12.000 3.000-4,-13.000 3.000-3,-12.000 4.000-3</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1"/>
    </inkml:context>
    <inkml:brush xml:id="br0">
      <inkml:brushProperty name="width" value="0.037293866276741" units="cm"/>
      <inkml:brushProperty name="height" value="0.037293866276741" units="cm"/>
      <inkml:brushProperty name="color" value="#f2395b"/>
      <inkml:brushProperty name="ignorePressure" value="0"/>
    </inkml:brush>
  </inkml:definitions>
  <inkml:trace contextRef="#ctx0" brushRef="#br0">94950.000 45300.000 589,'-24.000'-46.000'2,"4.000"10.000"1,3.000 10.000 3,3.000 9.000 3,-1.000 6.000 4,-2.000 3.000 9,-3.000 3.000 8,-3.000 4.000 9,-2.000 10.000 3,0.000 19.000-1,0.000 19.000 0,0.000 19.000 0,0.000 10.000-4,0.000 4.000-7,0.000 3.000-7,0.000 3.000-6,0.000 4.000-7,0.000 7.000-6,0.000 6.000-5,0.000 7.000-7,0.000 2.000-1,0.000 1.000 1,0.000-1.000 3,0.000 1.000 1,1.000-10.000-11,4.000-19.000-25,3.000-18.000-25,3.000-19.000-25</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1"/>
    </inkml:context>
    <inkml:brush xml:id="br0">
      <inkml:brushProperty name="width" value="0.0354787260293961" units="cm"/>
      <inkml:brushProperty name="height" value="0.0354787260293961" units="cm"/>
      <inkml:brushProperty name="color" value="#f2395b"/>
      <inkml:brushProperty name="ignorePressure" value="0"/>
    </inkml:brush>
  </inkml:definitions>
  <inkml:trace contextRef="#ctx0" brushRef="#br0">96200.000 45100.000 620,'-91.000'0.000'0,"19.000"0.000"0,19.000 0.000 0,19.000 0.000 0,15.000-2.000 7,13.000-3.000 15,12.000-3.000 15,13.000-2.000 15,23.000-5.000 4,34.000-2.000-5,35.000-3.000-6,35.000-3.000-6,18.000-2.000-7,3.000 0.000-10,3.000 0.000-9,4.000 0.000-10,-7.000 3.000-5,-16.000 6.000-2,-15.000 7.000-2,-15.000 6.000-2,-18.000 3.000-1,-19.000 0.000 1,-18.000 0.000 1,-19.000 0.000 1,-18.000 4.000-9,-15.000 10.000-16,-15.000 10.000-18,-16.000 9.000-17,-12.000 1.000-3,-5.000-6.000 12,-7.000-6.000 10,-5.000-6.000 12,-1.000-6.000 8,6.000-2.000 4,7.000-3.000 6,6.000-3.000 4</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1"/>
    </inkml:context>
    <inkml:brush xml:id="br0">
      <inkml:brushProperty name="width" value="0.0393793433904648" units="cm"/>
      <inkml:brushProperty name="height" value="0.0393793433904648" units="cm"/>
      <inkml:brushProperty name="color" value="#f2395b"/>
      <inkml:brushProperty name="ignorePressure" value="0"/>
    </inkml:brush>
  </inkml:definitions>
  <inkml:trace contextRef="#ctx0" brushRef="#br0">96700.000 44400.000 558,'-24.000'-52.000'1,"4.000"-3.000"1,3.000-3.000 1,3.000-2.000 2,3.000 0.000 3,3.000 7.000 3,3.000 6.000 4,4.000 7.000 5,2.000 18.000 5,4.000 31.000 10,3.000 32.000 10,3.000 31.000 9,1.000 17.000 0,1.000 3.000-10,-1.000 3.000-9,1.000 4.000-10,-3.000 5.000-6,-2.000 10.000-4,-3.000 10.000-2,-3.000 9.000-4,-4.000 10.000-6,-3.000 14.000-9,-3.000 11.000-9,-2.000 14.000-10,-1.000-9.000-8,3.000-28.000-10,3.000-28.000-7,4.000-27.000-9</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0"/>
    </inkml:context>
    <inkml:brush xml:id="br0">
      <inkml:brushProperty name="width" value="0.040485929697752" units="cm"/>
      <inkml:brushProperty name="height" value="0.040485929697752" units="cm"/>
      <inkml:brushProperty name="color" value="#f2395b"/>
      <inkml:brushProperty name="ignorePressure" value="0"/>
    </inkml:brush>
  </inkml:definitions>
  <inkml:trace contextRef="#ctx0" brushRef="#br0">47700.000 41400.000 543,'6.000'-43.000'69,"13.000"17.000"-7,12.000 15.000-7,13.000 16.000-8,6.000 9.000-7,0.000 3.000-4,0.000 3.000-6,0.000 4.000-5,-4.000 4.000-5,-5.000 6.000-4,-7.000 7.000-5,-5.000 6.000-4,-8.000 4.000-4,-5.000 4.000-1,-7.000 3.000-3,-5.000 3.000-2,-11.000 3.000-4,-11.000 3.000-3,-14.000 3.000-4,-11.000 4.000-4,-9.000-1.000-1,-3.000-3.000 0,-3.000-3.000 1,-2.000-2.000 1,0.000-6.000 1,7.000-6.000 3,6.000-6.000 3,7.000-6.000 3,4.000-9.000 3,3.000-8.000 2,3.000-10.000 4,4.000-9.000 2,7.000-5.000 3,13.000 0.000 3,12.000 0.000 2,13.000 0.000 3,7.000 0.000 0,4.000 0.000-1,3.000 0.000-1,3.000 0.000-2,4.000 1.000-1,7.000 4.000-1,6.000 3.000-2,7.000 3.000 0,-1.000 4.000-1,-6.000 7.000 0,-6.000 6.000 0,-6.000 7.000 1,-7.000 4.000 0,-6.000 3.000 0,-6.000 3.000 0,-6.000 4.000 1,-10.000 2.000-2,-12.000 4.000 0,-13.000 3.000-1,-12.000 3.000-2,-12.000 3.000-2,-8.000 3.000-2,-10.000 3.000-4,-9.000 4.000-3,-5.000-3.000-4,0.000-5.000-4,0.000-7.000-4,0.000-5.000-5,3.000-9.000-3,6.000-9.000-2,7.000-10.000-1,6.000-8.000-2,9.000-14.000 0,13.000-15.000 3,12.000-15.000 2,13.000-16.000 1,9.000-5.000 0,6.000 6.000-4,7.000 7.000-5,6.000 6.000-4</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5"/>
    </inkml:context>
    <inkml:brush xml:id="br0">
      <inkml:brushProperty name="width" value="0.0391608029603958" units="cm"/>
      <inkml:brushProperty name="height" value="0.0391608029603958" units="cm"/>
      <inkml:brushProperty name="color" value="#f2395b"/>
      <inkml:brushProperty name="ignorePressure" value="0"/>
    </inkml:brush>
  </inkml:definitions>
  <inkml:trace contextRef="#ctx0" brushRef="#br0">21850.000 7450.000 561,'28.000'-24.000'7,"6.000"4.000"13,7.000 3.000 13,6.000 3.000 13,6.000 3.000 3,6.000 3.000-6,7.000 3.000-6,6.000 4.000-7,-2.000 7.000-5,-9.000 13.000-4,-10.000 12.000-4,-8.000 13.000-3,-12.000 9.000-2,-12.000 6.000-1,-13.000 7.000 0,-12.000 6.000 0,-15.000 4.000-1,-15.000 4.000-1,-15.000 3.000-2,-16.000 3.000-2,-7.000-5.000-1,4.000-12.000-1,3.000-13.000-2,3.000-12.000-1,4.000-12.000-1,7.000-8.000 2,6.000-10.000 1,7.000-9.000 2,5.000-12.000-1,7.000-11.000-1,6.000-14.000-1,7.000-11.000-1,10.000-20.000-4,16.000-24.000-7,15.000-26.000-7,17.000-24.000-7,14.000-15.000-8,17.000-3.000-12,15.000-3.000-12,16.000-2.000-10,1.000 10.000 0,-12.000 25.000 9,-13.000 25.000 12,-12.000 25.000 10,-10.000 15.000 7,-6.000 7.000 7,-6.000 6.000 5,-6.000 7.000 5</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1"/>
    </inkml:context>
    <inkml:brush xml:id="br0">
      <inkml:brushProperty name="width" value="0.0411284528672695" units="cm"/>
      <inkml:brushProperty name="height" value="0.0411284528672695" units="cm"/>
      <inkml:brushProperty name="color" value="#f2395b"/>
      <inkml:brushProperty name="ignorePressure" value="0"/>
    </inkml:brush>
  </inkml:definitions>
  <inkml:trace contextRef="#ctx0" brushRef="#br0">98850.000 44450.000 534,'-47.000'-46.000'8,"6.000"10.000"15,7.000 10.000 16,6.000 9.000 15,4.000 13.000 5,4.000 20.000-6,3.000 18.000-6,3.000 20.000-6,3.000 10.000-6,3.000 3.000-6,3.000 3.000-5,4.000 4.000-6,1.000 1.000-4,0.000 0.000-4,0.000 0.000-3,0.000 0.000-3,-2.000 3.000-4,-3.000 6.000-8,-3.000 7.000-6,-2.000 6.000-7,-6.000-2.000-4,-6.000-9.000 0,-6.000-10.000-2,-6.000-8.000-2,1.000-20.000-6,9.000-28.000-12,10.000-28.000-12,10.000-27.000-13</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2"/>
    </inkml:context>
    <inkml:brush xml:id="br0">
      <inkml:brushProperty name="width" value="0.0333883836865425" units="cm"/>
      <inkml:brushProperty name="height" value="0.0333883836865425" units="cm"/>
      <inkml:brushProperty name="color" value="#f2395b"/>
      <inkml:brushProperty name="ignorePressure" value="0"/>
    </inkml:brush>
  </inkml:definitions>
  <inkml:trace contextRef="#ctx0" brushRef="#br0">98500.000 45200.000 658,'70.000'-90.000'9,"-9.000"23.000"4,-10.000 22.000 4,-8.000 22.000 5,-6.000 10.000 2,1.000 1.000 2,-1.000-1.000 0,1.000 1.000 2,1.000-1.000 0,3.000 1.000-1,3.000-1.000-1,4.000 1.000-1,-1.000-1.000-2,-3.000 1.000-4,-3.000-1.000-4,-2.000 1.000-4,-5.000 2.000-8,-2.000 7.000-15,-3.000 6.000-12,-3.000 7.000-14,-4.000-3.000-10,-3.000-8.000-5,-3.000-10.000-6,-2.000-9.000-6</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2"/>
    </inkml:context>
    <inkml:brush xml:id="br0">
      <inkml:brushProperty name="width" value="0.0515208430588245" units="cm"/>
      <inkml:brushProperty name="height" value="0.0515208430588245" units="cm"/>
      <inkml:brushProperty name="color" value="#f2395b"/>
      <inkml:brushProperty name="ignorePressure" value="0"/>
    </inkml:brush>
  </inkml:definitions>
  <inkml:trace contextRef="#ctx0" brushRef="#br0">99650.000 44000.000 427,'-24.000'-40.000'7,"4.000"23.000"16,3.000 22.000 16,3.000 22.000 15,3.000 16.000 4,3.000 14.000-7,3.000 11.000-8,4.000 14.000-8,-3.000 7.000-5,-5.000 3.000-4,-7.000 3.000-3,-5.000 4.000-5,-4.000-3.000-2,0.000-5.000-3,0.000-7.000-4,0.000-5.000-2,1.000-8.000-4,4.000-5.000-3,3.000-7.000-4,3.000-5.000-4,15.000-19.000-7,29.000-27.000-14,28.000-28.000-12,28.000-28.000-12,12.000-10.000-3,-3.000 9.000 9,-3.000 10.000 8,-2.000 10.000 9,-8.000 10.000 7,-8.000 13.000 5,-10.000 12.000 6,-9.000 13.000 6,-12.000 10.000 3,-11.000 10.000 3,-14.000 10.000 2,-11.000 9.000 3,-9.000 2.000 3,-3.000-2.000 3,-3.000-3.000 3,-2.000-3.000 3,5.000-15.000-1,16.000-24.000-8,15.000-26.000-6,17.000-24.000-7,8.000-18.000-7,4.000-9.000-6,3.000-10.000-6,3.000-8.000-6,-1.000-6.000-1,-2.000 1.000 3,-3.000-1.000 2,-3.000 1.000 4,-6.000 2.000 3,-5.000 7.000 5,-7.000 6.000 4,-5.000 7.000 3,-6.000 5.000 5,-3.000 7.000 4,-3.000 6.000 4,-2.000 7.000 4,-5.000 2.000 7,-2.000 1.000 12,-3.000-1.000 12,-3.000 1.000 11,-7.000 18.000 7,-9.000 38.000 2,-10.000 37.000 2,-8.000 38.000 2,-6.000 16.000-4,1.000-2.000-10,-1.000-3.000-10,1.000-3.000-10,2.000-7.000-8,7.000-9.000-3,6.000-10.000-6,7.000-8.000-4,10.000-8.000-3,16.000-2.000-4,15.000-3.000-3,17.000-3.000-2,10.000-7.000-4,6.000-9.000-3,7.000-10.000-3,6.000-8.000-3,-1.000-4.000-2,-5.000 3.000 0,-7.000 3.000 0,-5.000 4.000 0,-17.000 5.000-1,-24.000 10.000 1,-26.000 10.000-1,-24.000 9.000 0,-21.000 4.000 2,-16.000 1.000 3,-15.000-1.000 3,-15.000 1.000 4,-7.000-3.000-1,3.000-2.000-3,3.000-3.000-2,4.000-3.000-3,8.000-7.000-4,17.000-9.000-1,15.000-10.000-3,16.000-8.000-2,12.000-11.000-4,9.000-8.000-8,10.000-10.000-6,10.000-9.000-6</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3"/>
    </inkml:context>
    <inkml:brush xml:id="br0">
      <inkml:brushProperty name="width" value="0.0444982051849365" units="cm"/>
      <inkml:brushProperty name="height" value="0.0444982051849365" units="cm"/>
      <inkml:brushProperty name="color" value="#f2395b"/>
      <inkml:brushProperty name="ignorePressure" value="0"/>
    </inkml:brush>
  </inkml:definitions>
  <inkml:trace contextRef="#ctx0" brushRef="#br0">101650.000 44950.000 494,'-4.000'-44.000'0,"-5.000"13.000"0,-7.000 12.000 0,-5.000 13.000 0,-3.000 4.000 8,4.000-3.000 17,3.000-3.000 15,3.000-2.000 17,3.000 10.000 6,3.000 25.000-6,3.000 25.000-7,4.000 25.000-4,1.000 12.000-8,0.000 1.000-7,0.000-1.000-8,0.000 1.000-7,4.000-4.000-5,10.000-6.000 1,10.000-6.000-1,9.000-6.000-1,4.000-9.000-3,1.000-8.000-7,-1.000-10.000-6,1.000-9.000-7,2.000-13.000-5,7.000-16.000-2,6.000-15.000-2,7.000-15.000-3,4.000-17.000 0,3.000-15.000 0,3.000-15.000 1,4.000-16.000 1,-6.000-12.000 0,-11.000-5.000 1,-14.000-7.000 1,-11.000-5.000 1,-11.000-6.000 2,-5.000-3.000 4,-7.000-3.000 3,-5.000-2.000 4,-11.000 3.000 2,-11.000 14.000 4,-14.000 11.000 2,-11.000 14.000 2,-11.000 11.000 2,-5.000 14.000 2,-7.000 11.000 2,-5.000 14.000 1,-6.000 10.000-1,-3.000 9.000-1,-3.000 10.000-3,-2.000 10.000-1,2.000 7.000-2,9.000 6.000 2,10.000 7.000-1,10.000 6.000 1,8.000 6.000-3,10.000 6.000-7,10.000 7.000-5,9.000 6.000-8</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3"/>
    </inkml:context>
    <inkml:brush xml:id="br0">
      <inkml:brushProperty name="width" value="0.0405686870217323" units="cm"/>
      <inkml:brushProperty name="height" value="0.0405686870217323" units="cm"/>
      <inkml:brushProperty name="color" value="#f2395b"/>
      <inkml:brushProperty name="ignorePressure" value="0"/>
    </inkml:brush>
  </inkml:definitions>
  <inkml:trace contextRef="#ctx0" brushRef="#br0">102750.000 44950.000 542,'-72.000'1.000'4,"6.000"4.000"8,7.000 3.000 9,6.000 3.000 8,4.000 7.000 7,4.000 14.000 5,3.000 11.000 6,3.000 14.000 4,7.000 5.000 0,14.000 1.000-9,11.000-1.000-6,14.000 1.000-8,10.000-1.000-6,9.000 1.000-5,10.000-1.000-5,10.000 1.000-6,10.000-3.000-4,13.000-2.000-3,12.000-3.000-5,13.000-3.000-3,4.000-7.000-8,-3.000-9.000-11,-3.000-10.000-11,-2.000-8.000-12,-8.000-8.000-4,-8.000-2.000 3,-10.000-3.000 1,-9.000-3.000 4</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03"/>
    </inkml:context>
    <inkml:brush xml:id="br0">
      <inkml:brushProperty name="width" value="0.0396535992622375" units="cm"/>
      <inkml:brushProperty name="height" value="0.0396535992622375" units="cm"/>
      <inkml:brushProperty name="color" value="#f2395b"/>
      <inkml:brushProperty name="ignorePressure" value="0"/>
    </inkml:brush>
  </inkml:definitions>
  <inkml:trace contextRef="#ctx0" brushRef="#br0">103450.000 44550.000 554,'-69.000'-19.000'58,"13.000"13.000"-7,12.000 12.000-7,13.000 13.000-6,4.000 12.000-3,-3.000 13.000-2,-3.000 12.000 0,-2.000 13.000-2,-3.000 12.000-3,1.000 13.000-2,-1.000 12.000-3,1.000 13.000-4,-4.000 16.000-4,-6.000 23.000-7,-6.000 22.000-5,-6.000 22.000-6,-6.000 24.000-1,-2.000 29.000 3,-3.000 28.000 3,-3.000 28.000 4,1.000-8.000-6,6.000-44.000-12,7.000-43.000-14,6.000-44.000-14,7.000-33.000-11,10.000-22.000-8,10.000-22.000-10,9.000-21.000-8</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3"/>
    </inkml:context>
    <inkml:brush xml:id="br0">
      <inkml:brushProperty name="width" value="0.0323504880070686" units="cm"/>
      <inkml:brushProperty name="height" value="0.0323504880070686" units="cm"/>
      <inkml:brushProperty name="color" value="#fed406"/>
      <inkml:brushProperty name="ignorePressure" value="0"/>
    </inkml:brush>
  </inkml:definitions>
  <inkml:trace contextRef="#ctx0" brushRef="#br0">96950.000 46500.000 680,'-30.000'-44.000'2,"-9.000"13.000"5,-10.000 12.000 6,-8.000 13.000 4,-1.000 15.000 2,9.000 19.000-1,10.000 19.000-1,10.000 19.000-1,-6.000 29.000 0,-18.000 41.000 0,-19.000 40.000 2,-18.000 42.000-1,-1.000-6.000 0,19.000-49.000-3,19.000-51.000-3,19.000-49.000-3,1.000-13.000-5,-16.000 25.000-6,-15.000 25.000-8,-15.000 25.000-7,-12.000 20.000-2,-6.000 16.000 0,-6.000 15.000 3,-6.000 17.000 0,-2.000 7.000 3,3.000 0.000 2,3.000 0.000 4,4.000 0.000 2,5.000-11.000 2,10.000-22.000 2,10.000-22.000 1,9.000-21.000 1,9.000-23.000 1,9.000-21.000 0,10.000-22.000 0,10.000-22.000-1,-4.000-2.000 1,-16.000 19.000-1,-15.000 19.000 1,-15.000 19.000 0,-21.000 16.000 0,-25.000 17.000 0,-25.000 15.000-1,-25.000 16.000 1,-15.000 9.000-1,-2.000 3.000-1,-3.000 3.000 1,-3.000 4.000-1,-7.000-3.000-1,-9.000-5.000 0,-10.000-7.000 0,-8.000-5.000 0,-9.000-8.000 0,-6.000-5.000 0,-6.000-7.000 0,-6.000-5.000 0,-4.000-9.000 0,1.000-9.000 1,-1.000-10.000 0,1.000-8.000 0,1.000-6.000 2,3.000 1.000 0,3.000-1.000 1,4.000 1.000 2,1.000-3.000 0,0.000-2.000-2,0.000-3.000-1,0.000-3.000 0,0.000-4.000-2,0.000-3.000 0,0.000-3.000 0,0.000-2.000-1,1.000-6.000 1,4.000-6.000-1,3.000-6.000 0,3.000-6.000 1,-4.000-4.000-1,-8.000 1.000 1,-10.000-1.000-1,-9.000 1.000 1,-7.000-1.000 0,-3.000 1.000-1,-3.000-1.000 1,-2.000 1.000-1,-6.000-4.000 0,-6.000-6.000 0,-6.000-6.000 1,-6.000-6.000-1,-1.000-6.000 1,7.000-2.000 0,6.000-3.000 1,7.000-3.000 0,5.000-7.000 2,7.000-9.000 0,6.000-10.000 2,7.000-8.000 1,7.000-6.000 1,9.000 1.000 0,10.000-1.000 0,10.000 1.000 0,4.000-1.000 0,0.000 1.000 0,0.000-1.000-1,0.000 1.000 1,3.000-3.000-1,6.000-2.000 0,7.000-3.000-1,6.000-3.000-2,3.000-1.000 1,0.000 4.000 0,0.000 3.000 0,0.000 3.000 0,0.000 1.000-2,0.000 1.000-2,0.000-1.000-4,0.000 1.000-4,-4.000-3.000 0,-5.000-2.000-1,-7.000-3.000 0,-5.000-3.000 0,-11.000-2.000 2,-11.000 0.000 0,-14.000 0.000 2,-11.000 0.000 1,-9.000-4.000 3,-3.000-5.000 0,-3.000-7.000 3,-2.000-5.000 2,-6.000-3.000 1,-6.000 4.000 0,-6.000 3.000 1,-6.000 3.000 1,-6.000-1.000 1,-2.000-2.000 0,-3.000-3.000 1,-3.000-3.000 1,-2.000-2.000-1,0.000 0.000-1,0.000 0.000-1,0.000 0.000-3,-4.000-2.000-1,-5.000-3.000-2,-7.000-3.000-3,-5.000-2.000-2,-8.000-9.000-1,-5.000-12.000 1,-7.000-13.000 1,-5.000-12.000 1,0.000-7.000 2,10.000 1.000 0,10.000-1.000 2,9.000 1.000 1,4.000-1.000 2,1.000 1.000-1,-1.000-1.000 1,1.000 1.000 1,4.000-4.000 0,9.000-6.000 0,10.000-6.000 2,10.000-6.000 0,7.000-10.000 0,6.000-12.000-1,7.000-13.000 0,6.000-12.000-2,6.000-4.000 1,6.000 7.000 0,7.000 6.000 0,6.000 7.000 0,1.000 5.000-3,-3.000 7.000-5,-3.000 6.000-6,-2.000 7.000-6,-9.000-3.000 0,-12.000-8.000 3,-13.000-10.000 4,-12.000-9.000 3,-5.000-4.000 3,3.000 4.000 2,3.000 3.000 1,4.000 3.000 1,-3.000 4.000 1,-5.000 7.000 1,-7.000 6.000 0,-5.000 7.000 1,-3.000 5.000 0,4.000 7.000 2,3.000 6.000-1,3.000 7.000 2,4.000-1.000-1,7.000-6.000-1,6.000-6.000-1,7.000-6.000-1,4.000-9.000-2,3.000-8.000-1,3.000-10.000-3,4.000-9.000-2,1.000-1.000 0,0.000 10.000-2,0.000 10.000-1,0.000 9.000 0,-4.000 7.000 0,-5.000 7.000 0,-7.000 6.000 1,-5.000 7.000 1,-8.000 0.000 0,-5.000-2.000 1,-7.000-3.000 1,-5.000-3.000 1,-3.000-2.000 1,4.000 0.000-1,3.000 0.000 0,3.000 0.000-1,3.000 0.000 2,3.000 0.000 1,3.000 0.000 2,4.000 0.000 1,-3.000 0.000 1,-5.000 0.000-3,-7.000 0.000-1,-5.000 0.000-2,0.000 1.000 0,10.000 4.000 1,10.000 3.000 1,9.000 3.000 2,6.000-4.000 0,3.000-8.000 0,3.000-10.000 2,4.000-9.000-1,1.000-5.000 1,0.000 0.000-1,0.000 0.000 1,0.000 0.000-1,1.000 9.000 1,4.000 19.000 0,3.000 19.000 1,3.000 19.000 0,-2.000 12.000 1,-6.000 6.000 0,-6.000 7.000 2,-6.000 6.000 0,4.000 1.000 0,16.000-3.000-2,15.000-3.000-2,17.000-2.000-1,11.000-5.000-2,10.000-2.000 0,10.000-3.000 1,9.000-3.000-1,4.000-2.000 0,1.000 0.000 0,-1.000 0.000 0,1.000 0.000 0,5.000 0.000 0,14.000 0.000 0,11.000 0.000 0,14.000 0.000 0,5.000 1.000 1,1.000 4.000-2,-1.000 3.000 1,1.000 3.000-2,2.000 3.000 1,7.000 3.000 0,6.000 3.000 0,7.000 4.000 0,2.000 2.000 0,1.000 4.000 1,-1.000 3.000 0,1.000 3.000 1,-3.000 3.000 1,-2.000 3.000 0,-3.000 3.000 0,-3.000 4.000 1,-1.000 4.000 0,4.000 6.000 0,3.000 7.000-1,3.000 6.000-1,4.000 4.000 0,7.000 4.000 1,6.000 3.000 0,7.000 3.000 0,5.000 3.000 0,7.000 3.000 1,6.000 3.000-1,7.000 4.000 1,5.000 1.000-1,7.000 0.000 1,6.000 0.000-1,7.000 0.000 1,8.000 4.000-2,14.000 10.000-3,11.000 10.000-3,14.000 9.000-3,5.000 6.000-1,1.000 3.000 3,-1.000 3.000 2,1.000 4.000 2,-1.000 5.000 2,1.000 10.000 2,-1.000 10.000 1,1.000 9.000 1,-3.000 13.000 1,-2.000 20.000 0,-3.000 18.000 0,-3.000 20.000 0,-2.000 8.000-1,0.000 1.000-1,0.000-1.000-1,0.000 1.000-2,-2.000-7.000-2,-3.000-12.000-7,-3.000-13.000-5,-2.000-12.000-5,-1.000-12.000-5,3.000-8.000-3,3.000-10.000-3,4.000-9.000-3,4.000-15.000-3,6.000-18.000-2,7.000-19.000-2,6.000-18.000-2,3.000-12.000 3,0.000-3.000 6,0.000-3.000 7,0.000-2.000 6,-2.000-6.000 5,-3.000-6.000 1,-3.000-6.000 3,-2.000-6.000 1</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3"/>
    </inkml:context>
    <inkml:brush xml:id="br0">
      <inkml:brushProperty name="width" value="0.028837576508522" units="cm"/>
      <inkml:brushProperty name="height" value="0.028837576508522" units="cm"/>
      <inkml:brushProperty name="color" value="#fed406"/>
      <inkml:brushProperty name="ignorePressure" value="0"/>
    </inkml:brush>
  </inkml:definitions>
  <inkml:trace contextRef="#ctx0" brushRef="#br0">33300.000 34250.000 762,'-116.000'0.000'0,"19.000"0.000"0,19.000 0.000 0,19.000 0.000 0,5.000 6.000 0,-5.000 13.000 0,-7.000 12.000-1,-5.000 13.000 0,2.000 2.000 1,13.000-5.000-1,12.000-7.000 2,13.000-5.000-1,15.000-6.000 2,19.000-3.000 3,19.000-3.000 1,19.000-2.000 4,13.000-11.000 1,10.000-15.000 4,10.000-15.000 3,9.000-16.000 3,17.000-15.000 1,25.000-11.000 0,25.000-14.000 0,25.000-11.000-1,23.000-9.000-1,22.000-3.000-3,22.000-3.000-3,23.000-2.000-3,16.000 0.000-9,13.000 7.000-12,12.000 6.000-13,13.000 7.000-14,-23.000 10.000-8,-55.000 16.000-1,-57.000 15.000-4,-55.000 17.000-2</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4"/>
    </inkml:context>
    <inkml:brush xml:id="br0">
      <inkml:brushProperty name="width" value="0.0376977697014809" units="cm"/>
      <inkml:brushProperty name="height" value="0.0376977697014809" units="cm"/>
      <inkml:brushProperty name="color" value="#fed406"/>
      <inkml:brushProperty name="ignorePressure" value="0"/>
    </inkml:brush>
  </inkml:definitions>
  <inkml:trace contextRef="#ctx0" brushRef="#br0">93600.000 52350.000 583,'25.000'-115.000'0,"0.000"23.000"0,0.000 22.000 0,0.000 22.000 0,-2.000 18.000 7,-3.000 16.000 14,-3.000 15.000 14,-2.000 17.000 14,-5.000 11.000 3,-2.000 10.000-8,-3.000 10.000-8,-3.000 9.000-9,-12.000 17.000-4,-18.000 25.000-1,-19.000 25.000-1,-18.000 25.000 0,-14.000 9.000-3,-5.000-6.000-3,-7.000-6.000-3,-5.000-6.000-3,5.000-13.000-5,19.000-19.000-5,19.000-18.000-6,19.000-19.000-6,24.000-21.000-4,32.000-21.000-4,31.000-22.000-4,32.000-22.000-2,10.000-10.000 0,-9.000 4.000 4,-10.000 3.000 5,-8.000 3.000 5,-31.000 15.000 2,-49.000 29.000 1,-51.000 28.000 1,-49.000 28.000 0,-23.000 14.000 2,7.000 0.000 0,6.000 0.000 0,7.000 0.000 1,11.000-7.000 0,20.000-11.000-2,18.000-14.000-2,20.000-11.000-2,24.000-11.000 1,31.000-5.000 2,32.000-7.000 4,31.000-5.000 2,13.000-4.000 3,-2.000 0.000 4,-3.000 0.000 3,-3.000 0.000 4,-10.000 4.000 4,-16.000 10.000 4,-15.000 10.000 3,-15.000 9.000 3,-14.000 10.000 2,-8.000 14.000 0,-10.000 11.000-1,-9.000 14.000 0,-12.000 10.000-2,-11.000 9.000-3,-14.000 10.000-2,-11.000 10.000-2,-6.000-1.000-4,4.000-9.000-3,3.000-10.000-4,3.000-8.000-2,6.000-9.000-6,9.000-6.000-7,10.000-6.000-5,10.000-6.000-7,5.000-12.000-2,4.000-15.000 3,3.000-15.000 3,3.000-16.000 4</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5"/>
    </inkml:context>
    <inkml:brush xml:id="br0">
      <inkml:brushProperty name="width" value="0.0409470610320568" units="cm"/>
      <inkml:brushProperty name="height" value="0.0409470610320568" units="cm"/>
      <inkml:brushProperty name="color" value="#fed406"/>
      <inkml:brushProperty name="ignorePressure" value="0"/>
    </inkml:brush>
  </inkml:definitions>
  <inkml:trace contextRef="#ctx0" brushRef="#br0">94900.000 52450.000 537,'-15.000'-30.000'7,"-27.000"41.000"13,-28.000 40.000 14,-28.000 42.000 13,-12.000 17.000 4,7.000-2.000-8,6.000-3.000-6,7.000-3.000-7,7.000-7.000-10,9.000-9.000-11,10.000-10.000-12,10.000-8.000-12,16.000-9.000-6,26.000-6.000-4,24.000-6.000-4,26.000-6.000-2,12.000-10.000 1,0.000-12.000 6,0.000-13.000 6,0.000-12.000 6,-4.000-5.000 5,-5.000 3.000 7,-7.000 3.000 5,-5.000 4.000 6,-8.000 10.000 6,-5.000 19.000 5,-7.000 19.000 6,-5.000 19.000 5,-11.000 15.000 3,-11.000 13.000-2,-14.000 12.000 0,-11.000 13.000-2,-11.000 9.000-1,-5.000 6.000-4,-7.000 7.000-4,-5.000 6.000-3,-3.000-1.000-5,4.000-5.000-6,3.000-7.000-6,3.000-5.000-7,6.000-11.000-5,9.000-11.000-4,10.000-14.000-2,10.000-11.000-4,10.000-22.000-8,13.000-27.000-10,12.000-28.000-12,13.000-28.000-10,6.000-20.000 0,0.000-8.000 11,0.000-10.000 12,0.000-9.000 11,0.000-4.000 5,0.000 4.000-4,0.000 3.000-2,0.000 3.000-4</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5"/>
    </inkml:context>
    <inkml:brush xml:id="br0">
      <inkml:brushProperty name="width" value="0.0526228845119476" units="cm"/>
      <inkml:brushProperty name="height" value="0.0526228845119476" units="cm"/>
      <inkml:brushProperty name="color" value="#f2395b"/>
      <inkml:brushProperty name="ignorePressure" value="0"/>
    </inkml:brush>
  </inkml:definitions>
  <inkml:trace contextRef="#ctx0" brushRef="#br0">23500.000 5850.000 418,'0.000'-38.000'111,"0.000"26.000"-16,0.000 24.000-14,0.000 26.000-16,0.000 19.000-13,0.000 17.000-9,0.000 15.000-10,0.000 16.000-10,0.000 2.000-6,0.000-8.000-5,0.000-10.000-5,0.000-9.000-4,7.000-13.000-9,17.000-16.000-17,15.000-15.000-16,16.000-15.000-15,10.000-23.000-5,7.000-28.000 7,6.000-28.000 6,7.000-27.000 8,-3.000-14.000 4,-8.000 4.000 1,-10.000 3.000 2,-9.000 3.000 1,-10.000 4.000 1,-9.000 7.000 2,-10.000 6.000 2,-8.000 7.000 1,-12.000 7.000 5,-12.000 9.000 7,-13.000 10.000 8,-12.000 10.000 6,-9.000 7.000 4,-2.000 6.000-4,-3.000 7.000-2,-3.000 6.000-3,1.000 7.000 10,6.000 10.000 26,7.000 10.000 23,6.000 9.000 25,4.000 9.000 6,4.000 9.000-12,3.000 10.000-12,3.000 10.000-13,1.000 7.000-8,1.000 6.000-7,-1.000 7.000-5,1.000 6.000-6,-3.000 7.000-6,-2.000 10.000-7,-3.000 10.000-5,-3.000 9.000-8,-6.000 6.000-6,-5.000 3.000-7,-7.000 3.000-8,-5.000 4.000-7,0.000-10.000-8,10.000-22.000-11,10.000-22.000-11,9.000-21.000-10,4.000-18.000-1,1.000-12.000 6,-1.000-13.000 7,1.000-12.000 7</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6"/>
    </inkml:context>
    <inkml:brush xml:id="br0">
      <inkml:brushProperty name="width" value="0.0467510558664799" units="cm"/>
      <inkml:brushProperty name="height" value="0.0467510558664799" units="cm"/>
      <inkml:brushProperty name="color" value="#fed406"/>
      <inkml:brushProperty name="ignorePressure" value="0"/>
    </inkml:brush>
  </inkml:definitions>
  <inkml:trace contextRef="#ctx0" brushRef="#br0">94050.000 54250.000 470,'45.000'-94.000'-1,"-9.000"13.000"-1,-10.000 12.000-1,-8.000 13.000-2,0.000 6.000 3,14.000 0.000 6,11.000 0.000 7,14.000 0.000 6,10.000 1.000 4,9.000 4.000 3,10.000 3.000 2,10.000 3.000 2,5.000 3.000 0,4.000 3.000-4,3.000 3.000-3,3.000 4.000-3,-1.000 2.000-3,-2.000 4.000-3,-3.000 3.000-2,-3.000 3.000-2,-10.000 1.000-3,-16.000 1.000-3,-15.000-1.000-2,-15.000 1.000-4,-17.000-1.000-8,-15.000 1.000-13,-15.000-1.000-13,-16.000 1.000-14,-8.000-7.000-2,0.000-12.000 9,0.000-13.000 9,0.000-12.000 9,3.000-9.000 5,6.000-2.000 5,7.000-3.000 4,6.000-3.000 4,3.000 2.000 5,0.000 10.000 5,0.000 10.000 7,0.000 9.000 5,0.000 12.000 11,0.000 16.000 16,0.000 15.000 18,0.000 17.000 16,-7.000 16.000 1,-11.000 19.000-12,-14.000 19.000-13,-11.000 19.000-13,-17.000 13.000-9,-18.000 10.000-6,-19.000 10.000-5,-18.000 9.000-6,-10.000 2.000-5,0.000-2.000-6,0.000-3.000-6,0.000-3.000-5,9.000-9.000-4,19.000-11.000-3,19.000-14.000-2,19.000-11.000-4,23.000-18.000-3,28.000-22.000-4,28.000-22.000-6,29.000-21.000-4,13.000-15.000 2,1.000-6.000 9,-1.000-6.000 9,1.000-6.000 8,-3.000 1.000 9,-2.000 9.000 5,-3.000 10.000 8,-3.000 10.000 6,-7.000 11.000 3,-9.000 17.000 1,-10.000 15.000 0,-8.000 16.000 1,-9.000 10.000 2,-6.000 7.000 5,-6.000 6.000 4,-6.000 7.000 6,-7.000 5.000-2,-6.000 7.000-5,-6.000 6.000-6,-6.000 7.000-7,-2.000-3.000-3,3.000-8.000-1,3.000-10.000-3,4.000-9.000-1,16.000-37.000-11,32.000-61.000-23,31.000-64.000-21,32.000-61.000-22,11.000-28.000-5,-5.000 10.000 14,-7.000 10.000 12,-5.000 9.000 13,-8.000 13.000 11,-5.000 20.000 8,-7.000 18.000 8,-5.000 20.000 7,-6.000 14.000 10,-3.000 14.000 9,-3.000 11.000 11,-2.000 14.000 9,-6.000 11.000 5,-6.000 14.000 1,-6.000 11.000-1,-6.000 14.000 0,-6.000 14.000-2,-2.000 20.000-6,-3.000 18.000-6,-3.000 20.000-6,-9.000 11.000-4,-11.000 7.000-5,-14.000 6.000-3,-11.000 7.000-4,-7.000-1.000-5,0.000-6.000-4,0.000-6.000-5,0.000-6.000-5,1.000-10.000-5,4.000-12.000-4,3.000-13.000-5,3.000-12.000-5,4.000-29.000-4,7.000-43.000-5,6.000-44.000-5,7.000-43.000-4,11.000-28.000 1,20.000-8.000 5,18.000-10.000 5,20.000-9.000 6,5.000 5.000 7,-6.000 23.000 8,-6.000 22.000 8,-6.000 22.000 9,-6.000 18.000 7,-2.000 16.000 6,-3.000 15.000 6,-3.000 17.000 7,-4.000 16.000 2,-3.000 19.000-1,-3.000 19.000-1,-2.000 19.000-2,-8.000 12.000-3,-8.000 6.000-4,-10.000 7.000-4,-9.000 6.000-4,-4.000-1.000-6,4.000-5.000-10,3.000-7.000-9,3.000-5.000-9</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7"/>
    </inkml:context>
    <inkml:brush xml:id="br0">
      <inkml:brushProperty name="width" value="0.0514576993882656" units="cm"/>
      <inkml:brushProperty name="height" value="0.0514576993882656" units="cm"/>
      <inkml:brushProperty name="color" value="#fed406"/>
      <inkml:brushProperty name="ignorePressure" value="0"/>
    </inkml:brush>
  </inkml:definitions>
  <inkml:trace contextRef="#ctx0" brushRef="#br0">97300.000 53050.000 427,'28.000'-65.000'32,"6.000"23.000"6,7.000 22.000 6,6.000 22.000 5,1.000 18.000 0,-3.000 16.000-5,-3.000 15.000-7,-2.000 17.000-6,-6.000 7.000-4,-6.000 0.000-4,-6.000 0.000-3,-6.000 0.000-4,-12.000 3.000-9,-15.000 6.000-15,-15.000 7.000-16,-16.000 6.000-14,-15.000 3.000-9,-11.000 0.000 1,-14.000 0.000-1,-11.000 0.000 1,-12.000-4.000 3,-9.000-5.000 6,-10.000-7.000 7,-8.000-5.000 6,-1.000-9.000 5,9.000-9.000 3,10.000-10.000 4,10.000-8.000 3,13.000-6.000 3,19.000 1.000 3,19.000-1.000 3,19.000 1.000 3,18.000-4.000 8,19.000-6.000 12,19.000-6.000 13,19.000-6.000 13,21.000-6.000 4,26.000-2.000-4,24.000-3.000-5,26.000-3.000-5,10.000-7.000-6,-3.000-9.000-7,-3.000-10.000-7,-2.000-8.000-7,-12.000-6.000-4,-19.000 1.000 0,-18.000-1.000-1,-19.000 1.000 0,-16.000-1.000-2,-12.000 1.000-7,-13.000-1.000-5,-12.000 1.000-6,-16.000-4.000-7,-19.000-6.000-7,-18.000-6.000-8,-19.000-6.000-8,-10.000-4.000-2,1.000 1.000 6,-1.000-1.000 3,1.000 1.000 5,1.000 2.000 5,3.000 7.000 4,3.000 6.000 5,4.000 7.000 3,5.000 5.000 4,10.000 7.000 0,10.000 6.000 0,9.000 7.000 1,6.000 7.000 9,3.000 9.000 17,3.000 10.000 18,4.000 10.000 18,1.000 13.000 7,0.000 19.000-5,0.000 19.000-4,0.000 19.000-5,0.000 13.000-3,0.000 10.000-5,0.000 10.000-3,0.000 9.000-3,-2.000 4.000-5,-3.000 1.000-2,-3.000-1.000-3,-2.000 1.000-3,-5.000-9.000-4,-2.000-15.000-4,-3.000-15.000-4,-3.000-16.000-4,7.000-23.000-9,19.000-27.000-16,19.000-28.000-15,19.000-28.000-16,16.000-35.000-8,17.000-41.000 2,15.000-40.000 0,16.000-40.000 1,4.000-23.000 4,-6.000-3.000 6,-6.000-3.000 6,-6.000-2.000 7,-7.000 10.000 5,-6.000 25.000 5,-6.000 25.000 3,-6.000 25.000 4,-7.000 18.000 7,-6.000 14.000 8,-6.000 11.000 9,-6.000 14.000 9,-6.000 10.000 4,-2.000 9.000 2,-3.000 10.000 0,-3.000 10.000 2,-1.000 5.000 3,4.000 4.000 4,3.000 3.000 4,3.000 3.000 5,3.000 1.000 0,3.000 1.000-5,3.000-1.000-6,4.000 1.000-4,-1.000 1.000-6,-3.000 3.000-5,-3.000 3.000-5,-2.000 4.000-5,-5.000 4.000-4,-2.000 6.000 0,-3.000 7.000-2,-3.000 6.000-1,-6.000 6.000 0,-5.000 6.000 2,-7.000 7.000 1,-5.000 6.000 3,-15.000 7.000 2,-22.000 10.000 2,-22.000 10.000 3,-21.000 9.000 3,-17.000 12.000 1,-8.000 16.000 2,-10.000 15.000 0,-9.000 17.000 2,-4.000 10.000 0,4.000 6.000 1,3.000 7.000 0,3.000 6.000 0,7.000-5.000 0,14.000-16.000-1,11.000-15.000-2,14.000-15.000 0,11.000-17.000-7,14.000-15.000-12,11.000-15.000-11,14.000-16.000-12,13.000-16.000-4,16.000-16.000 3,15.000-15.000 5,17.000-15.000 3,10.000-20.000 2,6.000-21.000-2,7.000-22.000-1,6.000-22.000-1,1.000-18.000-7,-3.000-11.000-13,-3.000-14.000-12,-2.000-11.000-13,-5.000 0.000 2,-2.000 17.000 18,-3.000 15.000 17,-3.000 16.000 17,-6.000 13.000 10,-5.000 14.000 1,-7.000 11.000 3,-5.000 14.000 2,-3.000 18.000 11,4.000 25.000 23,3.000 25.000 21,3.000 25.000 23,-4.000 20.000 4,-8.000 16.000-15,-10.000 15.000-13,-9.000 17.000-15,-5.000 11.000-9,0.000 10.000-6,0.000 10.000-5,0.000 9.000-6,-5.000 2.000-3,-9.000-2.000-2,-10.000-3.000-2,-8.000-3.000-2,-4.000-6.000-4,3.000-5.000-8,3.000-7.000-8,4.000-5.000-7,2.000-12.000-9,4.000-16.000-8,3.000-15.000-10,3.000-15.000-9</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7"/>
    </inkml:context>
    <inkml:brush xml:id="br0">
      <inkml:brushProperty name="width" value="0.0439629927277565" units="cm"/>
      <inkml:brushProperty name="height" value="0.0439629927277565" units="cm"/>
      <inkml:brushProperty name="color" value="#fed406"/>
      <inkml:brushProperty name="ignorePressure" value="0"/>
    </inkml:brush>
  </inkml:definitions>
  <inkml:trace contextRef="#ctx0" brushRef="#br0">98850.000 54650.000 500,'28.000'-52.000'0,"6.000"-3.000"0,7.000-3.000 0,6.000-2.000 0,4.000 5.000 10,4.000 16.000 19,3.000 15.000 19,3.000 17.000 20,1.000 11.000 6,1.000 10.000-7,-1.000 10.000-7,1.000 9.000-7,-6.000 10.000-9,-8.000 14.000-15,-10.000 11.000-13,-9.000 14.000-15,-9.000 2.000-7,-5.000-6.000-3,-7.000-6.000-4,-5.000-6.000-2</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8"/>
    </inkml:context>
    <inkml:brush xml:id="br0">
      <inkml:brushProperty name="width" value="0.048178892582655" units="cm"/>
      <inkml:brushProperty name="height" value="0.048178892582655" units="cm"/>
      <inkml:brushProperty name="color" value="#fed406"/>
      <inkml:brushProperty name="ignorePressure" value="0"/>
    </inkml:brush>
  </inkml:definitions>
  <inkml:trace contextRef="#ctx0" brushRef="#br0">100600.000 52650.000 456,'50.000'-90.000'0,"0.000"23.000"0,0.000 22.000 0,0.000 22.000 0,10.000 23.000 9,23.000 25.000 17,22.000 25.000 18,22.000 25.000 17,-1.000 14.000 3,-21.000 3.000-9,-22.000 3.000-10,-22.000 4.000-10,-19.000 1.000-9,-16.000 0.000-10,-15.000 0.000-10,-15.000 0.000-9,-21.000-2.000-9,-25.000-3.000-9,-25.000-3.000-9,-25.000-2.000-8,-15.000-6.000-5,-2.000-6.000-2,-3.000-6.000 0,-3.000-6.000-1,-1.000-9.000 3,4.000-8.000 4,3.000-10.000 7,3.000-9.000 5,4.000-9.000 6,7.000-5.000 7,6.000-7.000 7,7.000-5.000 8,10.000-3.000 6,16.000 4.000 6,15.000 3.000 6,17.000 3.000 7,13.000-1.000 4,13.000-2.000 2,12.000-3.000 3,13.000-3.000 2,18.000-1.000 0,26.000 4.000-3,24.000 3.000-4,26.000 3.000-4,13.000-2.000-3,4.000-6.000-4,3.000-6.000-4,3.000-6.000-5,-2.000-7.000-3,-6.000-6.000-4,-6.000-6.000-3,-6.000-6.000-4,-15.000-2.000-5,-21.000 3.000-6,-22.000 3.000-8,-22.000 4.000-6,-18.000-3.000-2,-11.000-5.000 3,-14.000-7.000 2,-11.000-5.000 4,-12.000-4.000-1,-9.000 0.000-1,-10.000 0.000-1,-8.000 0.000-1,-4.000 3.000 2,3.000 6.000 8,3.000 7.000 8,4.000 6.000 6,4.000 4.000 10,6.000 4.000 8,7.000 3.000 9,6.000 3.000 10,4.000 6.000 5,4.000 9.000 0,3.000 10.000 1,3.000 10.000 0,3.000 13.000 0,3.000 19.000-4,3.000 19.000-3,4.000 19.000-3,1.000 15.000-2,0.000 13.000-1,0.000 12.000-2,0.000 13.000-2,-5.000 12.000-3,-9.000 13.000-4,-10.000 12.000-6,-8.000 13.000-4,-6.000-1.000-6,1.000-11.000-6,-1.000-14.000-6,1.000-11.000-7,1.000-18.000-4,3.000-22.000-2,3.000-22.000-2,4.000-21.000-2,5.000-28.000-8,10.000-30.000-14,10.000-32.000-14,9.000-30.000-14,4.000-14.000 1,1.000 7.000 15,-1.000 6.000 14,1.000 7.000 16</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8"/>
    </inkml:context>
    <inkml:brush xml:id="br0">
      <inkml:brushProperty name="width" value="0.0460719801485538" units="cm"/>
      <inkml:brushProperty name="height" value="0.0460719801485538" units="cm"/>
      <inkml:brushProperty name="color" value="#fed406"/>
      <inkml:brushProperty name="ignorePressure" value="0"/>
    </inkml:brush>
  </inkml:definitions>
  <inkml:trace contextRef="#ctx0" brushRef="#br0">100700.000 55000.000 477,'68.000'-160.000'3,"-11.000"32.000"6,-14.000 31.000 5,-11.000 32.000 6,-25.000 33.000 8,-33.000 39.000 9,-35.000 36.000 10,-34.000 39.000 9,-15.000 16.000 0,7.000-3.000-11,6.000-3.000-9,7.000-2.000-10,2.000-3.000-7,1.000 1.000-2,-1.000-1.000-4,1.000 1.000-2,7.000-9.000-4,16.000-15.000-4,15.000-15.000-4,17.000-16.000-4,14.000-12.000-3,17.000-5.000-1,15.000-7.000 0,16.000-5.000-1,26.000-19.000-3,38.000-27.000-6,37.000-28.000-6,38.000-28.000-6,12.000-12.000-3,-12.000 7.000 1,-13.000 6.000 0,-12.000 7.000 2,-16.000 8.000 4,-19.000 14.000 8,-18.000 11.000 8,-19.000 14.000 9,-15.000 10.000 7,-8.000 9.000 8,-10.000 10.000 7,-9.000 10.000 7,-9.000 8.000 7,-5.000 10.000 5,-7.000 10.000 4,-5.000 9.000 6,-4.000 7.000-2,0.000 7.000-8,0.000 6.000-8,0.000 7.000-7,3.000 2.000-9,6.000 1.000-6,7.000-1.000-8,6.000 1.000-8,4.000-4.000-9,4.000-6.000-11,3.000-6.000-11,3.000-6.000-11,1.000-20.000-6,1.000-30.000-1,-1.000-32.000-1,1.000-30.000-1,1.000-23.000 4,3.000-12.000 8,3.000-13.000 8,4.000-12.000 8,-3.000 4.000 6,-5.000 22.000 3,-7.000 22.000 5,-5.000 23.000 3</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8"/>
    </inkml:context>
    <inkml:brush xml:id="br0">
      <inkml:brushProperty name="width" value="0.0571748018264771" units="cm"/>
      <inkml:brushProperty name="height" value="0.0571748018264771" units="cm"/>
      <inkml:brushProperty name="color" value="#fed406"/>
      <inkml:brushProperty name="ignorePressure" value="0"/>
    </inkml:brush>
  </inkml:definitions>
  <inkml:trace contextRef="#ctx0" brushRef="#br0">102450.000 53650.000 384,'23.000'-27.000'2,"-3.000"-3.000"5,-3.000-3.000 3,-2.000-2.000 5,-5.000 5.000 5,-2.000 16.000 7,-3.000 15.000 7,-3.000 17.000 6,-2.000 11.000 5,0.000 10.000 2,0.000 10.000 3,0.000 9.000 1,0.000 4.000-2,0.000 1.000-7,0.000-1.000-8,0.000 1.000-7,-2.000 4.000-5,-3.000 9.000-4,-3.000 10.000-2,-2.000 10.000-3,-5.000 11.000-3,-2.000 17.000-2,-3.000 15.000-2,-3.000 16.000-2,-2.000 10.000-1,0.000 7.000 2,0.000 6.000 0,0.000 7.000 1,1.000 8.000-8,4.000 14.000-14,3.000 11.000-15,3.000 14.000-15,-1.000 7.000-7,-2.000 3.000 3,-3.000 3.000 2,-3.000 4.000 2,-2.000-14.000 3,0.000-27.000 0,0.000-28.000 1,0.000-28.000 2,1.000-29.000 1,4.000-28.000 1,3.000-28.000 2,3.000-27.000 1</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9"/>
    </inkml:context>
    <inkml:brush xml:id="br0">
      <inkml:brushProperty name="width" value="0.0485309138894081" units="cm"/>
      <inkml:brushProperty name="height" value="0.0485309138894081" units="cm"/>
      <inkml:brushProperty name="color" value="#fed406"/>
      <inkml:brushProperty name="ignorePressure" value="0"/>
    </inkml:brush>
  </inkml:definitions>
  <inkml:trace contextRef="#ctx0" brushRef="#br0">103900.000 54300.000 453,'0.000'-27.000'12,"0.000"47.000"26,0.000 47.000 25,0.000 48.000 25,-5.000 25.000 4,-9.000 7.000-17,-10.000 6.000-18,-8.000 7.000-17,-9.000 0.000-12,-6.000-2.000-5,-6.000-3.000-6,-6.000-3.000-5,-2.000-10.000-10,3.000-16.000-16,3.000-15.000-15,4.000-15.000-15,4.000-17.000-13,6.000-15.000-11,7.000-15.000-10,6.000-16.000-10</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9"/>
    </inkml:context>
    <inkml:brush xml:id="br0">
      <inkml:brushProperty name="width" value="0.058811292052269" units="cm"/>
      <inkml:brushProperty name="height" value="0.058811292052269" units="cm"/>
      <inkml:brushProperty name="color" value="#fed406"/>
      <inkml:brushProperty name="ignorePressure" value="0"/>
    </inkml:brush>
  </inkml:definitions>
  <inkml:trace contextRef="#ctx0" brushRef="#br0">104250.000 54250.000 374,'45.000'-46.000'0,"-9.000"10.000"0,-10.000 10.000 0,-8.000 9.000 0,2.000 1.000 0,16.000-6.000 0,15.000-6.000 0,17.000-6.000 0,3.000-2.000 3,-5.000 3.000 6,-7.000 3.000 6,-5.000 4.000 7,-1.000 4.000 0,6.000 6.000-3,7.000 7.000-4,6.000 6.000-4,-2.000 1.000-3,-9.000-3.000 0,-10.000-3.000 0,-8.000-2.000-2,-9.000 5.000 5,-6.000 16.000 11,-6.000 15.000 9,-6.000 17.000 11,-6.000 11.000 2,-2.000 10.000-5,-3.000 10.000-5,-3.000 9.000-5,-4.000 10.000-3,-3.000 14.000-2,-3.000 11.000-3,-2.000 14.000-1,-3.000 8.000-2,1.000 7.000-2,-1.000 6.000-2,1.000 7.000-2,-1.000-1.000 0,1.000-6.000 0,-1.000-6.000 2,1.000-6.000 0,-1.000-10.000-2,1.000-12.000-4,-1.000-13.000-3,1.000-12.000-6,-6.000-13.000-8,-8.000-12.000-13,-10.000-13.000-15,-9.000-12.000-13,-5.000-16.000-4,0.000-19.000 5,0.000-18.000 5,0.000-19.000 6,-4.000-19.000 2,-5.000-19.000 0,-7.000-18.000-1,-5.000-19.000 0,-6.000-10.000 1,-3.000 1.000 5,-3.000-1.000 4,-2.000 1.000 4,3.000 2.000 5,14.000 7.000 8,11.000 6.000 7,14.000 7.000 8,11.000 5.000 2,14.000 7.000-2,11.000 6.000-2,14.000 7.000-1,18.000 5.000 4,25.000 7.000 10,25.000 6.000 10,25.000 7.000 10,10.000 2.000 3,-2.000 1.000-5,-3.000-1.000-5,-3.000 1.000-5,-6.000 4.000-5,-5.000 9.000-4,-7.000 10.000-5,-5.000 10.000-4,-12.000 8.000-4,-16.000 10.000-3,-15.000 10.000-2,-15.000 9.000-2,-21.000 10.000-2,-25.000 14.000-1,-25.000 11.000-1,-25.000 14.000-1,-19.000 7.000-2,-12.000 3.000-2,-13.000 3.000-1,-12.000 4.000-3,-1.000-7.000 1,14.000-16.000 3,11.000-15.000 2,14.000-15.000 2,10.000-11.000 3,9.000-2.000 2,10.000-3.000 2,10.000-3.000 2,11.000-2.000 3,17.000 0.000 5,15.000 0.000 6,16.000 0.000 3,18.000-4.000 2,22.000-5.000-3,22.000-7.000-3,23.000-5.000-4,8.000-6.000-1,-3.000-3.000-1,-3.000-3.000-1,-2.000-2.000-1,-9.000-5.000-7,-12.000-2.000-13,-13.000-3.000-13,-12.000-3.000-14</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19"/>
    </inkml:context>
    <inkml:brush xml:id="br0">
      <inkml:brushProperty name="width" value="0.0412019155919552" units="cm"/>
      <inkml:brushProperty name="height" value="0.0412019155919552" units="cm"/>
      <inkml:brushProperty name="color" value="#fed406"/>
      <inkml:brushProperty name="ignorePressure" value="0"/>
    </inkml:brush>
  </inkml:definitions>
  <inkml:trace contextRef="#ctx0" brushRef="#br0">104900.000 53950.000 533,'-22.000'-96.000'53,"6.000"60.000"10,7.000 60.000 10,6.000 59.000 11,-4.000 56.000-6,-11.000 53.000-20,-14.000 53.000-21,-11.000 54.000-19,-17.000 38.000-15,-18.000 26.000-11,-19.000 24.000-10,-18.000 26.000-10,0.000-24.000-3,23.000-72.000 6,22.000-72.000 4,22.000-71.000 6,12.000-42.000-6,3.000-8.000-19,3.000-10.000-18,4.000-9.000-18</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58"/>
    </inkml:context>
    <inkml:brush xml:id="br0">
      <inkml:brushProperty name="width" value="0.0477534309029579" units="cm"/>
      <inkml:brushProperty name="height" value="0.0477534309029579" units="cm"/>
      <inkml:brushProperty name="color" value="#fed406"/>
      <inkml:brushProperty name="ignorePressure" value="0"/>
    </inkml:brush>
  </inkml:definitions>
  <inkml:trace contextRef="#ctx0" brushRef="#br0">7750.000 24350.000 460,'-46.000'-24.000'6,"10.000"4.000"13,10.000 3.000 12,9.000 3.000 12,13.000-1.000 7,20.000-2.000 4,18.000-3.000 3,20.000-3.000 3,8.000 1.000-4,1.000 6.000-9,-1.000 7.000-10,1.000 6.000-9,-1.000 3.000-8,1.000 0.000-5,-1.000 0.000-4,1.000 0.000-6,-3.000 1.000-4,-2.000 4.000-6,-3.000 3.000-6,-3.000 3.000-4,-4.000 4.000-8,-3.000 7.000-9,-3.000 6.000-8,-2.000 7.000-9,-9.000 4.000-4,-12.000 3.000 2,-13.000 3.000 2,-12.000 4.000 3,-9.000-3.000 3,-2.000-5.000 8,-3.000-7.000 6,-3.000-5.000 7,-2.000-6.000 3,0.000-3.000-1,0.000-3.000-1,0.000-2.000-1</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6"/>
    </inkml:context>
    <inkml:brush xml:id="br0">
      <inkml:brushProperty name="width" value="0.0388662256300449" units="cm"/>
      <inkml:brushProperty name="height" value="0.0388662256300449" units="cm"/>
      <inkml:brushProperty name="color" value="#f2395b"/>
      <inkml:brushProperty name="ignorePressure" value="0"/>
    </inkml:brush>
  </inkml:definitions>
  <inkml:trace contextRef="#ctx0" brushRef="#br0">23650.000 7400.000 566,'50.000'-21.000'6,"0.000"10.000"14,0.000 10.000 13,0.000 9.000 13,3.000 7.000 6,6.000 7.000-1,7.000 6.000-2,6.000 7.000-1,3.000 0.000-5,0.000-2.000-9,0.000-3.000-8,0.000-3.000-9,-2.000-6.000-9,-3.000-5.000-9,-3.000-7.000-10,-2.000-5.000-10,-8.000-11.000-7,-8.000-11.000-3,-10.000-14.000-4,-9.000-11.000-4,-7.000-6.000-5,-3.000 4.000-6,-3.000 3.000-6,-2.000 3.000-5</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3:58"/>
    </inkml:context>
    <inkml:brush xml:id="br0">
      <inkml:brushProperty name="width" value="0.0484381690621376" units="cm"/>
      <inkml:brushProperty name="height" value="0.0484381690621376" units="cm"/>
      <inkml:brushProperty name="color" value="#fed406"/>
      <inkml:brushProperty name="ignorePressure" value="0"/>
    </inkml:brush>
  </inkml:definitions>
  <inkml:trace contextRef="#ctx0" brushRef="#br0">7950.000 24850.000 454,'-25.000'21.000'6,"0.000"-5.000"14,0.000-7.000 14,0.000-5.000 12,1.000 0.000 8,4.000 10.000 0,3.000 10.000 0,3.000 9.000 0,1.000 18.000-3,1.000 29.000-10,-1.000 28.000-8,1.000 28.000-8,1.000 12.000-6,3.000-3.000-3,3.000-3.000-3,4.000-2.000-2,1.000 0.000-3,0.000 7.000-4,0.000 6.000-2,0.000 7.000-2,1.000-1.000-4,4.000-6.000-3,3.000-6.000-2,3.000-6.000-4,1.000-7.000-1,1.000-6.000 1,-1.000-6.000 0,1.000-6.000 0,-3.000-12.000-1,-2.000-15.000-3,-3.000-15.000-4,-3.000-16.000-2,-2.000-23.000-10,0.000-27.000-16,0.000-28.000-16,0.000-28.000-16</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00"/>
    </inkml:context>
    <inkml:brush xml:id="br0">
      <inkml:brushProperty name="width" value="0.0229245312511921" units="cm"/>
      <inkml:brushProperty name="height" value="0.0229245312511921" units="cm"/>
      <inkml:brushProperty name="color" value="#f2395b"/>
      <inkml:brushProperty name="ignorePressure" value="0"/>
    </inkml:brush>
  </inkml:definitions>
  <inkml:trace contextRef="#ctx0" brushRef="#br0">64200.000 14950.000 959,'23.000'-200.000'35,"-3.000"50.000"-30,-3.000 50.000-27,-2.000 50.000-30</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02"/>
    </inkml:context>
    <inkml:brush xml:id="br0">
      <inkml:brushProperty name="width" value="0.0521790608763695" units="cm"/>
      <inkml:brushProperty name="height" value="0.0521790608763695" units="cm"/>
      <inkml:brushProperty name="color" value="#f2395b"/>
      <inkml:brushProperty name="ignorePressure" value="0"/>
    </inkml:brush>
  </inkml:definitions>
  <inkml:trace contextRef="#ctx0" brushRef="#br0">7800.000 24350.000 421,'79.000'-5.000'139,"10.000"-9.000"-29,10.000-10.000-30,9.000-8.000-29,1.000-4.000-17,-6.000 3.000-7,-6.000 3.000-4,-6.000 4.000-7,-2.000 2.000-5,3.000 4.000-5,3.000 3.000-7,4.000 3.000-5,-7.000 3.000-5,-16.000 3.000-4,-15.000 3.000-4,-15.000 4.000-4,-17.000 8.000-3,-15.000 17.000-4,-15.000 15.000-5,-16.000 16.000-3,-16.000 7.000-1,-16.000 1.000 2,-15.000-1.000 2,-15.000 1.000 1,-11.000-3.000 3,-2.000-2.000 3,-3.000-3.000 2,-3.000-3.000 3,1.000-4.000 2,6.000-3.000 2,7.000-3.000 2,6.000-2.000 1,6.000-6.000 3,6.000-6.000 4,7.000-6.000 4,6.000-6.000 4,4.000-2.000 6,4.000 3.000 10,3.000 3.000 10,3.000 4.000 9,6.000 1.000 4,9.000 0.000-2,10.000 0.000-3,10.000 0.000-3,4.000 4.000 1,0.000 10.000 4,0.000 10.000 3,0.000 9.000 3,3.000 9.000 0,6.000 9.000-4,7.000 10.000-5,6.000 10.000-4,3.000 4.000-4,0.000 0.000-1,0.000 0.000-3,0.000 0.000-2,-2.000 1.000-2,-3.000 4.000-4,-3.000 3.000-2,-2.000 3.000-4,-5.000 1.000-1,-2.000 1.000-2,-3.000-1.000-1,-3.000 1.000 0,-2.000-7.000-3,0.000-12.000-2,0.000-13.000-3,0.000-12.000-2,-2.000-9.000-5,-3.000-2.000-10,-3.000-3.000-8,-2.000-3.000-9,-6.000-10.000-7,-6.000-16.000-5,-6.000-15.000-4,-6.000-15.000-5,1.000-15.000 2,9.000-12.000 5,10.000-13.000 8,10.000-12.000 6,5.000-7.000 7,4.000 1.000 6,3.000-1.000 5,3.000 1.000 7,-1.000 1.000 5,-2.000 3.000 4,-3.000 3.000 5,-3.000 4.000 5,1.000 2.000 3,6.000 4.000 1,7.000 3.000 2,6.000 3.000 1,3.000 1.000 4,0.000 1.000 7,0.000-1.000 6,0.000 1.000 7,3.000 1.000 3,6.000 3.000-1,7.000 3.000-1,6.000 4.000 1,7.000-1.000-4,10.000-3.000-4,10.000-3.000-5,9.000-2.000-5,4.000-1.000-2,1.000 3.000 1,-1.000 3.000 0,1.000 4.000 1,-1.000 1.000-2,1.000 0.000-4,-1.000 0.000-5,1.000 0.000-4,-4.000 1.000-5,-6.000 4.000-5,-6.000 3.000-5,-6.000 3.000-6,-7.000-4.000-5,-6.000-8.000-6,-6.000-10.000-6,-6.000-9.000-6,-13.000-7.000-1,-19.000-3.000 7,-18.000-3.000 6,-19.000-2.000 6,-15.000 0.000 6,-8.000 7.000 3,-10.000 6.000 4,-9.000 7.000 4,-2.000 5.000 4,6.000 7.000 6,7.000 6.000 4,6.000 7.000 6,3.000 4.000 3,0.000 3.000 0,0.000 3.000 0,0.000 4.000 1,1.000 7.000 1,4.000 13.000 3,3.000 12.000 3,3.000 13.000 3,3.000 7.000 1,3.000 4.000-3,3.000 3.000-3,4.000 3.000-3,2.000 3.000-2,4.000 3.000-3,3.000 3.000-2,3.000 4.000-4,3.000 5.000-1,3.000 10.000 0,3.000 10.000-1,4.000 9.000-1,5.000-2.000-1,10.000-12.000-3,10.000-13.000-2,9.000-12.000-3,10.000-12.000-5,14.000-8.000-6,11.000-10.000-8,14.000-9.000-7,10.000-7.000-5,9.000-3.000-7,10.000-3.000-5,10.000-2.000-6,-7.000-8.000 1,-22.000-8.000 7,-22.000-10.000 8,-21.000-9.000 6,-12.000-4.000 3,1.000 4.000-2,-1.000 3.000-1,1.000 3.000-3</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03"/>
    </inkml:context>
    <inkml:brush xml:id="br0">
      <inkml:brushProperty name="width" value="0.0306715965270996" units="cm"/>
      <inkml:brushProperty name="height" value="0.0306715965270996" units="cm"/>
      <inkml:brushProperty name="color" value="#f2395b"/>
      <inkml:brushProperty name="ignorePressure" value="0"/>
    </inkml:brush>
  </inkml:definitions>
  <inkml:trace contextRef="#ctx0" brushRef="#br0">10000.000 23250.000 717,'-19.000'-90.000'18,"13.000"23.000"4,12.000 22.000 5,13.000 22.000 5,9.000 12.000 1,6.000 3.000-3,7.000 3.000-3,6.000 4.000-2,3.000 5.000-4,0.000 10.000-4,0.000 10.000-3,0.000 9.000-4,-5.000 7.000-4,-9.000 7.000-6,-10.000 6.000-4,-8.000 7.000-6,-12.000 4.000-4,-12.000 3.000-3,-13.000 3.000-1,-12.000 4.000-4,-10.000-1.000 0,-6.000-3.000 0,-6.000-3.000 1,-6.000-2.000 0,-4.000-3.000 2,1.000 1.000 3,-1.000-1.000 4,1.000 1.000 3,4.000-6.000 5,9.000-8.000 4,10.000-10.000 5,10.000-9.000 5,10.000-9.000 4,13.000-5.000 4,12.000-7.000 3,13.000-5.000 4,13.000-8.000-1,17.000-5.000-2,15.000-7.000-3,16.000-5.000-4,9.000-4.000-8,3.000 0.000-11,3.000 0.000-11,4.000 0.000-13,-4.000-2.000-8,-9.000-3.000-5,-10.000-3.000-5,-8.000-2.000-6,-11.000 0.000 3,-8.000 7.000 10,-10.000 6.000 9,-9.000 7.000 10</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03"/>
    </inkml:context>
    <inkml:brush xml:id="br0">
      <inkml:brushProperty name="width" value="0.0265546832233667" units="cm"/>
      <inkml:brushProperty name="height" value="0.0265546832233667" units="cm"/>
      <inkml:brushProperty name="color" value="#f2395b"/>
      <inkml:brushProperty name="ignorePressure" value="0"/>
    </inkml:brush>
  </inkml:definitions>
  <inkml:trace contextRef="#ctx0" brushRef="#br0">10550.000 23450.000 828,'73.000'-66.000'50,"-3.000"19.000"-8,-3.000 19.000-8,-2.000 19.000-8,-1.000 7.000-11,3.000-3.000-11,3.000-3.000-11,4.000-2.000-12,-6.000-1.000-9,-11.000 3.000-8,-14.000 3.000-6,-11.000 4.000-7,-9.000 2.000 1,-3.000 4.000 9,-3.000 3.000 8,-2.000 3.000 10</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03"/>
    </inkml:context>
    <inkml:brush xml:id="br0">
      <inkml:brushProperty name="width" value="0.0309778414666653" units="cm"/>
      <inkml:brushProperty name="height" value="0.0309778414666653" units="cm"/>
      <inkml:brushProperty name="color" value="#f2395b"/>
      <inkml:brushProperty name="ignorePressure" value="0"/>
    </inkml:brush>
  </inkml:definitions>
  <inkml:trace contextRef="#ctx0" brushRef="#br0">10950.000 22250.000 710,'-68.000'-18.000'-18,"17.000"17.000"27,15.000 15.000 28,16.000 16.000 27,12.000 23.000 6,9.000 31.000-15,10.000 32.000-15,10.000 31.000-16,2.000 18.000-15,-3.000 7.000-17,-3.000 6.000-17,-2.000 7.000-15,-3.000-14.000-10,1.000-30.000-2,-1.000-32.000-3,1.000-30.000-2</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2"/>
    </inkml:context>
    <inkml:brush xml:id="br0">
      <inkml:brushProperty name="width" value="0.0418823733925819" units="cm"/>
      <inkml:brushProperty name="height" value="0.0418823733925819" units="cm"/>
      <inkml:brushProperty name="color" value="#f2395b"/>
      <inkml:brushProperty name="ignorePressure" value="0"/>
    </inkml:brush>
  </inkml:definitions>
  <inkml:trace contextRef="#ctx0" brushRef="#br0">72600.000 37300.000 525,'0.000'-115.000'44,"0.000"23.000"-2,0.000 22.000-3,0.000 22.000-3,-2.000 12.000-3,-3.000 3.000-6,-3.000 3.000-5,-2.000 4.000-5,-5.000 1.000-4,-2.000 0.000-3,-3.000 0.000-1,-3.000 0.000-2,-4.000 1.000-2,-3.000 4.000 0,-3.000 3.000 0,-2.000 3.000 0,-5.000 3.000-1,-2.000 3.000 0,-3.000 3.000 0,-3.000 4.000 0,-6.000 5.000-1,-5.000 10.000 0,-7.000 10.000 1,-5.000 9.000-1,-4.000 9.000 1,0.000 9.000 2,0.000 10.000 2,0.000 10.000 1,0.000 7.000 1,0.000 6.000 0,0.000 7.000-1,0.000 6.000 1,1.000 4.000-1,4.000 4.000-1,3.000 3.000-1,3.000 3.000-1,6.000 3.000-1,9.000 3.000 0,10.000 3.000-1,10.000 4.000 0,7.000-6.000-1,6.000-11.000 0,7.000-14.000 0,6.000-11.000-1,7.000-12.000 0,10.000-9.000-4,10.000-10.000-1,9.000-8.000-2,10.000-9.000-3,14.000-6.000-3,11.000-6.000-3,14.000-6.000-2,7.000-9.000-2,3.000-8.000-3,3.000-10.000-1,4.000-9.000-2,1.000-9.000-1,0.000-5.000 1,0.000-7.000 2,0.000-5.000 1,-4.000-9.000 0,-5.000-9.000-1,-7.000-10.000 1,-5.000-8.000-1,-9.000-4.000 1,-9.000 3.000 2,-10.000 3.000 3,-8.000 4.000 2,-9.000 4.000 2,-6.000 6.000 2,-6.000 7.000 2,-6.000 6.000 2,-10.000 9.000 3,-12.000 13.000 4,-13.000 12.000 3,-12.000 13.000 5,-12.000 16.000 5,-8.000 23.000 7,-10.000 22.000 8,-9.000 22.000 7,-4.000 13.000 2,4.000 7.000-6,3.000 6.000-4,3.000 7.000-6,3.000-3.000-3,3.000-8.000-1,3.000-10.000-1,4.000-9.000-2,5.000-10.000-1,10.000-9.000-3,10.000-10.000-3,9.000-8.000-2,12.000-12.000-5,16.000-12.000-6,15.000-13.000-8,17.000-12.000-6,14.000-18.000-3,17.000-21.000 2,15.000-22.000 3,16.000-22.000 2,1.000-8.000-2,-12.000 6.000-4,-13.000 7.000-5,-12.000 6.000-5,-13.000 15.000 6,-12.000 26.000 19,-13.000 24.000 17,-12.000 26.000 17,-9.000 15.000 9,-2.000 6.000-3,-3.000 7.000-3,-3.000 6.000-1,-2.000 1.000-5,0.000-3.000-5,0.000-3.000-5,0.000-2.000-6,4.000-3.000-5,10.000 1.000-6,10.000-1.000-5,9.000 1.000-6,6.000-6.000-3,3.000-8.000-4,3.000-10.000-1,4.000-9.000-3,2.000-10.000-3,4.000-9.000-3,3.000-10.000-5,3.000-8.000-2,3.000-12.000-3,3.000-12.000 2,3.000-13.000 0,4.000-12.000 1,-6.000-1.000 4,-11.000 14.000 5,-14.000 11.000 6,-11.000 14.000 7,-9.000 5.000 3,-3.000 1.000 3,-3.000-1.000 3,-2.000 1.000 2</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3"/>
    </inkml:context>
    <inkml:brush xml:id="br0">
      <inkml:brushProperty name="width" value="0.0460866019129753" units="cm"/>
      <inkml:brushProperty name="height" value="0.0460866019129753" units="cm"/>
      <inkml:brushProperty name="color" value="#f2395b"/>
      <inkml:brushProperty name="ignorePressure" value="0"/>
    </inkml:brush>
  </inkml:definitions>
  <inkml:trace contextRef="#ctx0" brushRef="#br0">74350.000 37250.000 477,'107.000'-157.000'5,"-33.000"39.000"11,-35.000 36.000 10,-34.000 39.000 11,-21.000 22.000 4,-6.000 10.000-4,-6.000 10.000-3,-6.000 9.000-4,-7.000 10.000-1,-6.000 14.000-1,-6.000 11.000-1,-6.000 14.000-1,-2.000 5.000-2,3.000 1.000-3,3.000-1.000-2,4.000 1.000-3,-1.000 5.000-1,-3.000 14.000 0,-3.000 11.000 0,-2.000 14.000 0,2.000 0.000-1,9.000-8.000-2,10.000-10.000-4,10.000-9.000-1,7.000-9.000-4,6.000-5.000-1,7.000-7.000-1,6.000-5.000-3,12.000-11.000-6,19.000-11.000-8,19.000-14.000-10,19.000-11.000-9,7.000-14.000-4,-3.000-11.000 1,-3.000-14.000 1,-2.000-11.000 1,-5.000-7.000 4,-2.000 0.000 4,-3.000 0.000 6,-3.000 0.000 4,-6.000 4.000 4,-5.000 10.000 5,-7.000 10.000 4,-5.000 9.000 3,-9.000 12.000 11,-9.000 16.000 16,-10.000 15.000 17,-8.000 17.000 16,-4.000 7.000 3,3.000 0.000-13,3.000 0.000-13,4.000 0.000-12,2.000 0.000-8,4.000 0.000-2,3.000 0.000-4,3.000 0.000-2,4.000-5.000-4,7.000-9.000-4,6.000-10.000-4,7.000-8.000-4,0.000-12.000-1,-2.000-12.000 0,-3.000-13.000 1,-3.000-12.000 0,-4.000-7.000-1,-3.000 1.000-2,-3.000-1.000-3,-2.000 1.000-3,-9.000 2.000-7,-12.000 7.000-10,-13.000 6.000-12,-12.000 7.000-10</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4"/>
    </inkml:context>
    <inkml:brush xml:id="br0">
      <inkml:brushProperty name="width" value="0.0501923523843288" units="cm"/>
      <inkml:brushProperty name="height" value="0.0501923523843288" units="cm"/>
      <inkml:brushProperty name="color" value="#f2395b"/>
      <inkml:brushProperty name="ignorePressure" value="0"/>
    </inkml:brush>
  </inkml:definitions>
  <inkml:trace contextRef="#ctx0" brushRef="#br0">74200.000 37900.000 438,'71.000'-46.000'100,"-5.000"10.000"-24,-7.000 10.000-24,-5.000 9.000-25,-6.000 12.000-12,-3.000 16.000-1,-3.000 15.000-1,-2.000 17.000-2,-9.000 8.000-1,-12.000 4.000-3,-13.000 3.000-2,-12.000 3.000-4,-12.000 4.000 0,-8.000 7.000-1,-10.000 6.000 1,-9.000 7.000 1,-2.000-6.000 0,6.000-15.000 0,7.000-15.000 1,6.000-16.000 1,17.000-18.000-2,28.000-18.000-2,28.000-19.000-3,29.000-18.000-2,13.000-14.000-2,1.000-5.000-3,-1.000-7.000-1,1.000-5.000-2,-4.000-3.000-2,-6.000 4.000 0,-6.000 3.000-2,-6.000 3.000-1,-6.000 3.000 0,-2.000 3.000-1,-3.000 3.000-1,-3.000 4.000 0,-6.000 2.000 0,-5.000 4.000 1,-7.000 3.000 2,-5.000 3.000 1,-8.000 3.000 5,-5.000 3.000 9,-7.000 3.000 8,-5.000 4.000 9,-6.000 8.000 11,-3.000 17.000 11,-3.000 15.000 12,-2.000 16.000 12,-5.000 10.000 0,-2.000 7.000-10,-3.000 6.000-10,-3.000 7.000-10,-1.000 5.000-8,4.000 7.000-3,3.000 6.000-5,3.000 7.000-4,3.000-3.000-2,3.000-8.000-1,3.000-10.000 0,4.000-9.000-2,1.000-4.000 0,0.000 4.000-3,0.000 3.000-1,0.000 3.000-1,9.000-11.000-6,19.000-25.000-6,19.000-25.000-7,19.000-25.000-8,7.000-22.000-1,-3.000-19.000 3,-3.000-18.000 2,-2.000-19.000 4,-6.000-12.000 2,-6.000-2.000-1,-6.000-3.000 0,-6.000-3.000 0,-7.000-1.000 1,-6.000 4.000 4,-6.000 3.000 3,-6.000 3.000 4,-9.000 7.000 2,-8.000 14.000 2,-10.000 11.000 3,-9.000 14.000 1,-7.000 11.000 1,-3.000 14.000 1,-3.000 11.000-1,-2.000 14.000 0,-6.000 11.000-2,-6.000 14.000-5,-6.000 11.000-5,-6.000 14.000-5,-2.000 8.000-4,3.000 7.000-5,3.000 6.000-3,4.000 7.000-5,5.000 0.000-2,10.000-2.000-2,10.000-3.000 0,9.000-3.000-2</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4"/>
    </inkml:context>
    <inkml:brush xml:id="br0">
      <inkml:brushProperty name="width" value="0.0451787561178207" units="cm"/>
      <inkml:brushProperty name="height" value="0.0451787561178207" units="cm"/>
      <inkml:brushProperty name="color" value="#f2395b"/>
      <inkml:brushProperty name="ignorePressure" value="0"/>
    </inkml:brush>
  </inkml:definitions>
  <inkml:trace contextRef="#ctx0" brushRef="#br0">76750.000 37300.000 486,'-25.000'26.000'90,"0.000"4.000"-14,0.000 3.000-13,0.000 3.000-13,-2.000 6.000-10,-3.000 9.000-5,-3.000 10.000-6,-2.000 10.000-5,0.000 2.000-6,7.000-3.000-2,6.000-3.000-4,7.000-2.000-3,2.000-6.000-2,1.000-6.000 1,-1.000-6.000 0,1.000-6.000 1,5.000-6.000-1,14.000-2.000-2,11.000-3.000-2,14.000-3.000-2,8.000-6.000-5,7.000-5.000-7,6.000-7.000-7,7.000-5.000-7,2.000-4.000-5,1.000 0.000-4,-1.000 0.000-4,1.000 0.000-4,-1.000-4.000-2,1.000-5.000 0,-1.000-7.000-2,1.000-5.000 1,-6.000-4.000 0,-8.000 0.000 3,-10.000 0.000 2,-9.000 0.000 4</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6"/>
    </inkml:context>
    <inkml:brush xml:id="br0">
      <inkml:brushProperty name="width" value="0.0539625585079193" units="cm"/>
      <inkml:brushProperty name="height" value="0.0539625585079193" units="cm"/>
      <inkml:brushProperty name="color" value="#f2395b"/>
      <inkml:brushProperty name="ignorePressure" value="0"/>
    </inkml:brush>
  </inkml:definitions>
  <inkml:trace contextRef="#ctx0" brushRef="#br0">24850.000 5350.000 407,'3.000'-44.000'81,"6.000"13.000"-10,7.000 12.000-12,6.000 13.000-10,7.000 4.000-8,10.000-3.000-6,10.000-3.000-4,9.000-2.000-6,7.000-1.000-5,7.000 3.000-7,6.000 3.000-5,7.000 4.000-7,-1.000-1.000-5,-6.000-3.000-6,-6.000-3.000-5,-6.000-2.000-6,-7.000-3.000-5,-6.000 1.000-8,-6.000-1.000-6,-6.000 1.000-7,-9.000-4.000-1,-8.000-6.000 8,-10.000-6.000 6,-9.000-6.000 8,-9.000-6.000 2,-5.000-2.000-1,-7.000-3.000-2,-5.000-3.000 0,-8.000 2.000 4,-5.000 10.000 10,-7.000 10.000 11,-5.000 9.000 10,-1.000 6.000 8,6.000 3.000 7,7.000 3.000 6,6.000 4.000 7,1.000 7.000 4,-3.000 13.000 4,-3.000 12.000 3,-2.000 13.000 4,-3.000 12.000-3,1.000 13.000-7,-1.000 12.000-8,1.000 13.000-7,2.000 6.000-4,7.000 0.000 0,6.000 0.000 0,7.000 0.000 1,2.000 0.000-3,1.000 0.000-6,-1.000 0.000-5,1.000 0.000-6,4.000-8.000-5,9.000-16.000-2,10.000-15.000-4,10.000-15.000-3,10.000-15.000-7,13.000-12.000-10,12.000-13.000-10,13.000-12.000-11,2.000-12.000-3,-5.000-8.000 4,-7.000-10.000 4,-5.000-9.000 3,-4.000-2.000 6,0.000 6.000 4,0.000 7.000 7,0.000 6.000 4,-15.000 10.000 8,-27.000 17.000 9,-28.000 15.000 10,-28.000 16.000 8,-15.000 12.000 7,1.000 9.000 1,-1.000 10.000 4,1.000 10.000 1,-1.000 5.000 0,1.000 4.000-2,-1.000 3.000-2,1.000 3.000-3,-1.000 3.000-1,1.000 3.000-2,-1.000 3.000-1,1.000 4.000-1,-1.000-1.000-2,1.000-3.000-2,-1.000-3.000-2,1.000-2.000-2,4.000-9.000-1,9.000-12.000-3,10.000-13.000-2,10.000-12.000-2,21.000-23.000-7,34.000-30.000-15,35.000-32.000-13,35.000-30.000-14,14.000-17.000-5,-2.000 1.000 4,-3.000-1.000 3,-3.000 1.000 5,-7.000 4.000 5,-9.000 9.000 9,-10.000 10.000 9,-8.000 10.000 9,-11.000 8.000 7,-8.000 10.000 7,-10.000 10.000 7,-9.000 9.000 6,-9.000 15.000 9,-5.000 22.000 9,-7.000 22.000 10,-5.000 23.000 10,-9.000 10.000 1,-9.000 0.000-7,-10.000 0.000-8,-8.000 0.000-7,-3.000-2.000-5,7.000-3.000-5,6.000-3.000-4,7.000-2.000-4,4.000-5.000-3,3.000-2.000-1,3.000-3.000-1,4.000-3.000-1,4.000-4.000-1,6.000-3.000-1,7.000-3.000 0,6.000-2.000-2,7.000-5.000-2,10.000-2.000-1,10.000-3.000-3,9.000-3.000-1,7.000-4.000-2,7.000-3.000 0,6.000-3.000-1,7.000-2.000 0,2.000-5.000 0,1.000-2.000 2,-1.000-3.000 2,1.000-3.000 0,-4.000-6.000 2,-6.000-5.000-2,-6.000-7.000 1,-6.000-5.000-1,-7.000-11.000 1,-6.000-11.000 5,-6.000-14.000 4,-6.000-11.000 4,-9.000-9.000 0,-8.000-3.000-4,-10.000-3.000-5,-9.000-2.000-4,-5.000-1.000-9,0.000 3.000-18,0.000 3.000-15,0.000 4.000-17,-2.000 7.000-10,-3.000 13.000-5,-3.000 12.000-5,-2.000 13.000-5</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4"/>
    </inkml:context>
    <inkml:brush xml:id="br0">
      <inkml:brushProperty name="width" value="0.0425963215529919" units="cm"/>
      <inkml:brushProperty name="height" value="0.0425963215529919" units="cm"/>
      <inkml:brushProperty name="color" value="#f2395b"/>
      <inkml:brushProperty name="ignorePressure" value="0"/>
    </inkml:brush>
  </inkml:definitions>
  <inkml:trace contextRef="#ctx0" brushRef="#br0">77200.000 37400.000 516,'-25.000'-22.000'0,"0.000"6.000"0,0.000 7.000 0,0.000 6.000 0,0.000 1.000 6,0.000-3.000 12,0.000-3.000 13,0.000-2.000 11,1.000 2.000 7,4.000 9.000 1,3.000 10.000 1,3.000 10.000 1,1.000 14.000-3,1.000 23.000-7,-1.000 22.000-8,1.000 22.000-8,-3.000 26.000-7,-2.000 31.000-8,-3.000 32.000-7,-3.000 31.000-9,-1.000 7.000-3,4.000-15.000 4,3.000-15.000 3,3.000-16.000 3,-1.000-18.000-14,-2.000-18.000-31,-3.000-19.000-31,-3.000-18.000-31</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6"/>
    </inkml:context>
    <inkml:brush xml:id="br0">
      <inkml:brushProperty name="width" value="0.0405350141227245" units="cm"/>
      <inkml:brushProperty name="height" value="0.0405350141227245" units="cm"/>
      <inkml:brushProperty name="color" value="#f2395b"/>
      <inkml:brushProperty name="ignorePressure" value="0"/>
    </inkml:brush>
  </inkml:definitions>
  <inkml:trace contextRef="#ctx0" brushRef="#br0">84350.000 36150.000 542,'-41.000'-13.000'54,"19.000"26.000"6,19.000 24.000 4,19.000 26.000 6,5.000 15.000-3,-5.000 6.000-14,-7.000 7.000-14,-5.000 6.000-13,-9.000 4.000-10,-9.000 4.000-8,-10.000 3.000-7,-8.000 3.000-9,-6.000 3.000-3,1.000 3.000-2,-1.000 3.000 0,1.000 4.000-1,2.000-6.000-7,7.000-11.000-12,6.000-14.000-13,7.000-11.000-12,5.000-20.000-4,7.000-24.000 4,6.000-26.000 3,7.000-24.000 4</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6"/>
    </inkml:context>
    <inkml:brush xml:id="br0">
      <inkml:brushProperty name="width" value="0.035237655043602" units="cm"/>
      <inkml:brushProperty name="height" value="0.035237655043602" units="cm"/>
      <inkml:brushProperty name="color" value="#f2395b"/>
      <inkml:brushProperty name="ignorePressure" value="0"/>
    </inkml:brush>
  </inkml:definitions>
  <inkml:trace contextRef="#ctx0" brushRef="#br0">84150.000 36950.000 624,'3.000'-66.000'6,"6.000"19.000"12,7.000 19.000 13,6.000 19.000 12,6.000 9.000 4,6.000 0.000-3,7.000 0.000-3,6.000 0.000-2,9.000 0.000-6,13.000 0.000-5,12.000 0.000-7,13.000 0.000-5,-1.000 0.000-8,-11.000 0.000-7,-14.000 0.000-9,-11.000 0.000-6</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6"/>
    </inkml:context>
    <inkml:brush xml:id="br0">
      <inkml:brushProperty name="width" value="0.0475581474602222" units="cm"/>
      <inkml:brushProperty name="height" value="0.0475581474602222" units="cm"/>
      <inkml:brushProperty name="color" value="#f2395b"/>
      <inkml:brushProperty name="ignorePressure" value="0"/>
    </inkml:brush>
  </inkml:definitions>
  <inkml:trace contextRef="#ctx0" brushRef="#br0">84950.000 35750.000 462,'21.000'-27.000'0,"-5.000"-3.000"0,-7.000-3.000 0,-5.000-2.000 0,-3.000-3.000 2,4.000 1.000 3,3.000-1.000 5,3.000 1.000 2,1.000 12.000 11,1.000 25.000 16,-1.000 25.000 16,1.000 25.000 17,-3.000 20.000 1,-2.000 16.000-12,-3.000 15.000-11,-3.000 17.000-13,-7.000 10.000-8,-9.000 6.000-5,-10.000 7.000-5,-8.000 6.000-6,-4.000-1.000-4,3.000-5.000-5,3.000-7.000-4,4.000-5.000-4,2.000-6.000-7,4.000-3.000-8,3.000-3.000-8,3.000-2.000-7,3.000-11.000-4,3.000-15.000 4,3.000-15.000 2,4.000-16.000 3,1.000-19.000-3,0.000-22.000-9,0.000-22.000-10,0.000-21.000-10,1.000-10.000 1,4.000 3.000 12,3.000 3.000 10,3.000 4.000 11</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6"/>
    </inkml:context>
    <inkml:brush xml:id="br0">
      <inkml:brushProperty name="width" value="0.0466030277311802" units="cm"/>
      <inkml:brushProperty name="height" value="0.0466030277311802" units="cm"/>
      <inkml:brushProperty name="color" value="#f2395b"/>
      <inkml:brushProperty name="ignorePressure" value="0"/>
    </inkml:brush>
  </inkml:definitions>
  <inkml:trace contextRef="#ctx0" brushRef="#br0">85000.000 37150.000 472,'93.000'-111.000'20,"-11.000"28.000"0,-14.000 28.000 0,-11.000 29.000-1,-9.000 15.000 1,-3.000 3.000 0,-3.000 3.000 2,-2.000 4.000 1,-6.000 5.000 0,-6.000 10.000-2,-6.000 10.000 0,-6.000 9.000-2,-7.000 10.000-2,-6.000 14.000-1,-6.000 11.000-1,-6.000 14.000-3,-7.000 3.000 0,-6.000-2.000 0,-6.000-3.000-1,-6.000-3.000 1,-2.000-6.000-2,3.000-5.000-3,3.000-7.000-3,4.000-5.000-3,15.000-19.000-9,28.000-27.000-16,28.000-28.000-16,29.000-28.000-16,19.000-21.000-5,14.000-12.000 5,11.000-13.000 6,14.000-12.000 5,5.000-9.000 7,1.000-2.000 7,-1.000-3.000 7,1.000-3.000 6,-7.000 1.000 6,-12.000 6.000 2,-13.000 7.000 4,-12.000 6.000 1,-13.000 6.000 3,-12.000 6.000 1,-13.000 7.000 1,-12.000 6.000 2,-12.000 9.000 1,-8.000 13.000 2,-10.000 12.000 2,-9.000 13.000 2,-9.000 9.000 5,-5.000 6.000 7,-7.000 7.000 8,-5.000 6.000 7,-6.000 3.000 4,-3.000 0.000 0,-3.000 0.000 1,-2.000 0.000 0,-5.000 9.000-1,-2.000 19.000-3,-3.000 19.000-3,-3.000 19.000-4,-2.000 10.000-1,0.000 4.000-1,0.000 3.000 0,0.000 3.000-2,3.000-1.000-1,6.000-2.000-4,7.000-3.000-3,6.000-3.000-3,4.000-4.000-4,4.000-3.000-5,3.000-3.000-4,3.000-2.000-6,6.000-5.000-5,9.000-2.000-7,10.000-3.000-8,10.000-3.000-8,7.000-7.000-4,6.000-9.000-4,7.000-10.000-1,6.000-8.000-4,1.000-8.000-3,-3.000-2.000-3,-3.000-3.000-5,-2.000-3.000-3</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7"/>
    </inkml:context>
    <inkml:brush xml:id="br0">
      <inkml:brushProperty name="width" value="0.0488218516111374" units="cm"/>
      <inkml:brushProperty name="height" value="0.0488218516111374" units="cm"/>
      <inkml:brushProperty name="color" value="#f2395b"/>
      <inkml:brushProperty name="ignorePressure" value="0"/>
    </inkml:brush>
  </inkml:definitions>
  <inkml:trace contextRef="#ctx0" brushRef="#br0">87150.000 36850.000 450,'26.000'-22.000'82,"4.000"6.000"-21,3.000 7.000-18,3.000 6.000-21,-2.000 7.000-10,-6.000 10.000-1,-6.000 10.000-2,-6.000 9.000-1,-9.000 7.000-3,-8.000 7.000-5,-10.000 6.000-3,-9.000 7.000-6,-5.000-1.000 1,0.000-6.000 3,0.000-6.000 4,0.000-6.000 3,10.000-12.000 2,23.000-15.000-3,22.000-15.000-3,22.000-16.000-2,15.000-16.000-4,9.000-16.000-5,10.000-15.000-7,10.000-15.000-5,2.000-9.000-2,-3.000 1.000 3,-3.000-1.000 3,-2.000 1.000 3,-8.000 4.000 3,-8.000 9.000 4,-10.000 10.000 4,-9.000 10.000 3,-16.000 16.000 13,-22.000 26.000 22,-22.000 24.000 21,-21.000 26.000 21,-10.000 15.000 4,3.000 6.000-12,3.000 7.000-14,4.000 6.000-12,2.000 4.000-10,4.000 4.000-4,3.000 3.000-6,3.000 3.000-4,3.000-2.000-4,3.000-6.000-2,3.000-6.000-3,4.000-6.000-3,8.000-9.000-5,17.000-8.000-11,15.000-10.000-9,16.000-9.000-11,10.000-20.000-3,7.000-27.000 4,6.000-28.000 4,7.000-28.000 3,-3.000-21.000 2,-8.000-12.000 0,-10.000-13.000 0,-9.000-12.000-1,-10.000-7.000 2,-9.000 1.000 2,-10.000-1.000 3,-8.000 1.000 2,-9.000 8.000 3,-6.000 20.000 4,-6.000 18.000 5,-6.000 20.000 3,-10.000 16.000 3,-12.000 16.000 0,-13.000 15.000 2,-12.000 17.000 1,-5.000 14.000 0,3.000 17.000-1,3.000 15.000-1,4.000 16.000-1,5.000 7.000-4,10.000 1.000-6,10.000-1.000-7,9.000 1.000-7,6.000-6.000-2,3.000-8.000 3,3.000-10.000 3,4.000-9.000 2</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7"/>
    </inkml:context>
    <inkml:brush xml:id="br0">
      <inkml:brushProperty name="width" value="0.0470710434019566" units="cm"/>
      <inkml:brushProperty name="height" value="0.0470710434019566" units="cm"/>
      <inkml:brushProperty name="color" value="#f2395b"/>
      <inkml:brushProperty name="ignorePressure" value="0"/>
    </inkml:brush>
  </inkml:definitions>
  <inkml:trace contextRef="#ctx0" brushRef="#br0">89650.000 36350.000 467,'45.000'1.000'-1,"-9.000"4.000"0,-10.000 3.000-1,-8.000 3.000-1,-11.000 4.000 6,-8.000 7.000 12,-10.000 6.000 13,-9.000 7.000 12,-7.000 7.000 6,-3.000 9.000 2,-3.000 10.000 1,-2.000 10.000 1,-1.000 2.000-2,3.000-3.000-7,3.000-3.000-5,4.000-2.000-7,2.000-1.000-5,4.000 3.000-4,3.000 3.000-3,3.000 4.000-4,4.000-3.000-3,7.000-5.000-3,6.000-7.000-3,7.000-5.000-3,10.000-6.000 0,16.000-3.000 0,15.000-3.000 3,17.000-2.000 1,7.000-8.000-10,0.000-8.000-20,0.000-10.000-20,0.000-9.000-20,0.000-10.000-8,0.000-9.000 8,0.000-10.000 6,0.000-8.000 7,-8.000-4.000 5,-16.000 3.000 4,-15.000 3.000 5,-15.000 4.000 4</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17"/>
    </inkml:context>
    <inkml:brush xml:id="br0">
      <inkml:brushProperty name="width" value="0.0456462651491165" units="cm"/>
      <inkml:brushProperty name="height" value="0.0456462651491165" units="cm"/>
      <inkml:brushProperty name="color" value="#f2395b"/>
      <inkml:brushProperty name="ignorePressure" value="0"/>
    </inkml:brush>
  </inkml:definitions>
  <inkml:trace contextRef="#ctx0" brushRef="#br0">90450.000 36450.000 481,'-72.000'-25.000'7,"6.000"0.000"13,7.000 0.000 14,6.000 0.000 13,7.000 6.000 5,10.000 13.000-4,10.000 12.000-5,9.000 13.000-4,4.000 15.000-2,1.000 19.000-1,-1.000 19.000 0,1.000 19.000-1,-6.000 16.000-3,-8.000 17.000-8,-10.000 15.000-7,-9.000 16.000-7,-9.000 26.000-9,-5.000 38.000-8,-7.000 37.000-8,-5.000 38.000-10,-3.000 7.000-10,4.000-21.000-10,3.000-22.000-11,3.000-22.000-11,3.000-29.000-3,3.000-33.000 7,3.000-35.000 6,4.000-34.000 6</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27"/>
    </inkml:context>
    <inkml:brush xml:id="br0">
      <inkml:brushProperty name="width" value="0.0409129895269871" units="cm"/>
      <inkml:brushProperty name="height" value="0.0409129895269871" units="cm"/>
      <inkml:brushProperty name="color" value="#f2395b"/>
      <inkml:brushProperty name="ignorePressure" value="0"/>
    </inkml:brush>
  </inkml:definitions>
  <inkml:trace contextRef="#ctx0" brushRef="#br0">8550.000 28200.000 537,'-41.000'0.000'65,"19.000"0.000"-8,19.000 0.000-8,19.000 0.000-8,21.000-2.000-7,26.000-3.000-5,24.000-3.000-7,26.000-2.000-5,2.000-3.000-5,-18.000 1.000-2,-19.000-1.000-4,-18.000 1.000-2,-10.000 1.000-4,0.000 3.000-6,0.000 3.000-5,0.000 4.000-5,-5.000 7.000-3,-9.000 13.000 2,-10.000 12.000 1,-8.000 13.000 2,-12.000 10.000 0,-12.000 10.000 2,-13.000 10.000 1,-12.000 9.000 1,-12.000 4.000 1,-8.000 1.000 2,-10.000-1.000 1,-9.000 1.000 2,-5.000-1.000 1,0.000 1.000 2,0.000-1.000 0,0.000 1.000 2,3.000-4.000-1,6.000-6.000 1,7.000-6.000-2,6.000-6.000 0,4.000-7.000 1,4.000-6.000 2,3.000-6.000 2,3.000-6.000 3,9.000-12.000 3,16.000-15.000 4,15.000-15.000 3,17.000-16.000 5,10.000-8.000 0,6.000 0.000-4,7.000 0.000-3,6.000 0.000-3,9.000 1.000-3,13.000 4.000-2,12.000 3.000-1,13.000 3.000-2,2.000-1.000-3,-5.000-2.000-5,-7.000-3.000-5,-5.000-3.000-4,-4.000-6.000-5,0.000-5.000-3,0.000-7.000-2,0.000-5.000-4,-5.000-4.000-2,-9.000 0.000 3,-10.000 0.000 0,-8.000 0.000 2,-6.000-4.000 0,1.000-5.000 2,-1.000-7.000 1,1.000-5.000 1,-6.000 2.000 3,-8.000 13.000 8,-10.000 12.000 7,-9.000 13.000 7,-5.000 16.000 10,0.000 23.000 16,0.000 22.000 15,0.000 22.000 15,0.000 15.000 3,0.000 9.000-12,0.000 10.000-11,0.000 10.000-10,1.000-1.000-8,4.000-9.000-4,3.000-10.000-2,3.000-8.000-5,1.000-9.000-1,1.000-6.000-1,-1.000-6.000-1,1.000-6.000 1,4.000-13.000-10,9.000-19.000-15,10.000-18.000-16,10.000-19.000-16,-1.000-16.000-4,-9.000-12.000 5,-10.000-13.000 7,-8.000-12.000 6,-4.000-4.000 5,3.000 7.000 5,3.000 6.000 5,4.000 7.000 4,2.000 11.000 12,4.000 20.000 18,3.000 18.000 19,3.000 20.000 19,-2.000 13.000 4,-6.000 9.000-10,-6.000 10.000-9,-6.000 10.000-9,-2.000 5.000-7,3.000 4.000-5,3.000 3.000-4,4.000 3.000-4,-3.000-2.000-7,-5.000-6.000-7,-7.000-6.000-8,-5.000-6.000-8</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28"/>
    </inkml:context>
    <inkml:brush xml:id="br0">
      <inkml:brushProperty name="width" value="0.0363135486841202" units="cm"/>
      <inkml:brushProperty name="height" value="0.0363135486841202" units="cm"/>
      <inkml:brushProperty name="color" value="#f2395b"/>
      <inkml:brushProperty name="ignorePressure" value="0"/>
    </inkml:brush>
  </inkml:definitions>
  <inkml:trace contextRef="#ctx0" brushRef="#br0">10650.000 27350.000 605,'-21.000'-47.000'5,"10.000"6.000"11,10.000 7.000 9,9.000 6.000 11,10.000 4.000 4,14.000 4.000-1,11.000 3.000 0,14.000 3.000-2,2.000 4.000-4,-6.000 7.000-5,-6.000 6.000-7,-6.000 7.000-7,-7.000 13.000-2,-6.000 22.000-1,-6.000 22.000 1,-6.000 23.000 1,-9.000 14.000-4,-8.000 10.000-5,-10.000 10.000-4,-9.000 9.000-7,-9.000 1.000-2,-5.000-6.000-3,-7.000-6.000-1,-5.000-6.000-3,-1.000-12.000 1,6.000-15.000 2,7.000-15.000 3,6.000-16.000 1,10.000-18.000 3,17.000-18.000 0,15.000-19.000 2,16.000-18.000 0,10.000-17.000 2,7.000-11.000 1,6.000-14.000 1,7.000-11.000 1,0.000-3.000-2,-2.000 10.000-3,-3.000 10.000-5,-3.000 9.000-2,-4.000 7.000-5,-3.000 7.000-5,-3.000 6.000-5,-2.000 7.000-5,-5.000 2.000-4,-2.000 1.000-3,-3.000-1.000-3,-3.000 1.000-3</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8"/>
    </inkml:context>
    <inkml:brush xml:id="br0">
      <inkml:brushProperty name="width" value="0.0447040013968945" units="cm"/>
      <inkml:brushProperty name="height" value="0.0447040013968945" units="cm"/>
      <inkml:brushProperty name="color" value="#f2395b"/>
      <inkml:brushProperty name="ignorePressure" value="0"/>
    </inkml:brush>
  </inkml:definitions>
  <inkml:trace contextRef="#ctx0" brushRef="#br0">27650.000 5900.000 492,'68.000'0.000'109,"-11.000"0.000"-25,-14.000 0.000-25,-11.000 0.000-27,5.000 0.000-13,26.000 0.000-1,24.000 0.000-2,26.000 0.000-2,7.000-2.000-3,-9.000-3.000-7,-10.000-3.000-7,-8.000-2.000-6,-9.000-3.000-4,-6.000 1.000-1,-6.000-1.000 1,-6.000 1.000-1,-20.000 1.000-8,-30.000 3.000-13,-32.000 3.000-14,-30.000 4.000-14,-12.000-4.000-2,9.000-9.000 14,10.000-10.000 12,10.000-8.000 13,0.000-9.000 10,-5.000-6.000 7,-7.000-6.000 8,-5.000-6.000 8,0.000-1.000 7,10.000 7.000 7,10.000 6.000 8,9.000 7.000 8,10.000 15.000 8,14.000 25.000 9,11.000 25.000 10,14.000 25.000 9,3.000 18.000-2,-2.000 14.000-12,-3.000 11.000-14,-3.000 14.000-13,-6.000-1.000-11,-5.000-12.000-10,-7.000-13.000-11,-5.000-12.000-9,-6.000-4.000-6,-3.000 7.000-2,-3.000 6.000-3,-2.000 7.000-2,-6.000-4.000-3,-6.000-12.000-4,-6.000-13.000-4,-6.000-12.000-4,-4.000-10.000 0,1.000-6.000 4,-1.000-6.000 4,1.000-6.000 3,1.000-10.000 4,3.000-12.000 1,3.000-13.000 2,4.000-12.000 2,4.000-7.000 1,6.000 1.000 4,7.000-1.000 1,6.000 1.000 3,4.000 2.000 1,4.000 7.000 0,3.000 6.000 2,3.000 7.000-1,6.000 4.000 2,9.000 3.000 0,10.000 3.000 1,10.000 4.000 0,2.000 2.000 2,-3.000 4.000 1,-3.000 3.000 3,-2.000 3.000 1,-8.000 7.000 0,-8.000 14.000-3,-10.000 11.000-4,-9.000 14.000-3,-10.000 7.000-3,-9.000 3.000 0,-10.000 3.000-2,-8.000 4.000-1,-3.000-7.000 0,7.000-16.000 2,6.000-15.000 1,7.000-15.000 2,0.000-7.000 0,-2.000 3.000 0,-3.000 3.000-1,-3.000 4.000 1</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28"/>
    </inkml:context>
    <inkml:brush xml:id="br0">
      <inkml:brushProperty name="width" value="0.0353174582123756" units="cm"/>
      <inkml:brushProperty name="height" value="0.0353174582123756" units="cm"/>
      <inkml:brushProperty name="color" value="#f2395b"/>
      <inkml:brushProperty name="ignorePressure" value="0"/>
    </inkml:brush>
  </inkml:definitions>
  <inkml:trace contextRef="#ctx0" brushRef="#br0">11150.000 27600.000 622,'118.000'-68.000'123,"-11.000"17.000"-31,-14.000 15.000-30,-11.000 16.000-29,-9.000 7.000-17,-3.000 1.000 1,-3.000-1.000-2,-2.000 1.000-1,-5.000-1.000-8,-2.000 1.000-19,-3.000-1.000-18,-3.000 1.000-18,-7.000-3.000-10,-9.000-2.000-1,-10.000-3.000-2,-8.000-3.000-1</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28"/>
    </inkml:context>
    <inkml:brush xml:id="br0">
      <inkml:brushProperty name="width" value="0.0389535799622536" units="cm"/>
      <inkml:brushProperty name="height" value="0.0389535799622536" units="cm"/>
      <inkml:brushProperty name="color" value="#f2395b"/>
      <inkml:brushProperty name="ignorePressure" value="0"/>
    </inkml:brush>
  </inkml:definitions>
  <inkml:trace contextRef="#ctx0" brushRef="#br0">11700.000 26700.000 564,'-46.000'1.000'10,"10.000"4.000"17,10.000 3.000 20,9.000 3.000 18,7.000 12.000 4,7.000 22.000-11,6.000 22.000-9,7.000 23.000-12,4.000 17.000-8,3.000 17.000-7,3.000 15.000-8,4.000 16.000-6,4.000 13.000-7,6.000 14.000-6,7.000 11.000-5,6.000 14.000-5,-1.000-15.000-13,-5.000-41.000-21,-7.000-40.000-21,-5.000-40.000-21</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0"/>
    </inkml:context>
    <inkml:brush xml:id="br0">
      <inkml:brushProperty name="width" value="0.0408425033092499" units="cm"/>
      <inkml:brushProperty name="height" value="0.0408425033092499" units="cm"/>
      <inkml:brushProperty name="color" value="#f2395b"/>
      <inkml:brushProperty name="ignorePressure" value="0"/>
    </inkml:brush>
  </inkml:definitions>
  <inkml:trace contextRef="#ctx0" brushRef="#br0">15350.000 24000.000 538,'-47.000'0.000'-1,"6.000"0.000"-2,7.000 0.000-3,6.000 0.000-2,3.000 0.000 6,0.000 0.000 14,0.000 0.000 16,0.000 0.000 13,10.000-2.000 10,23.000-3.000 1,22.000-3.000 3,22.000-2.000 2,10.000-1.000-3,1.000 3.000-12,-1.000 3.000-10,1.000 4.000-10,2.000-1.000-8,7.000-3.000-3,6.000-3.000-5,7.000-2.000-2,4.000-1.000-4,3.000 3.000 0,3.000 3.000-1,4.000 4.000-2,1.000 1.000-1,0.000 0.000 1,0.000 0.000-1,0.000 0.000 0,6.000-2.000-1,13.000-3.000-1,12.000-3.000-3,13.000-2.000-1,4.000-1.000-1,-3.000 3.000 1,-3.000 3.000 1,-2.000 4.000 0,-6.000-3.000 0,-6.000-5.000-1,-6.000-7.000 0,-6.000-5.000 0,-6.000-3.000 0,-2.000 4.000 0,-3.000 3.000 1,-3.000 3.000 0,-6.000 1.000 0,-5.000 1.000-1,-7.000-1.000 1,-5.000 1.000-1,-8.000-1.000 1,-5.000 1.000 0,-7.000-1.000 1,-5.000 1.000 1,-6.000 1.000-1,-3.000 3.000-1,-3.000 3.000 0,-2.000 4.000-3,-9.000-3.000-5,-12.000-5.000-11,-13.000-7.000-11,-12.000-5.000-11,-9.000-3.000 0,-2.000 4.000 10,-3.000 3.000 10,-3.000 3.000 10</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1"/>
    </inkml:context>
    <inkml:brush xml:id="br0">
      <inkml:brushProperty name="width" value="0.0422550551593304" units="cm"/>
      <inkml:brushProperty name="height" value="0.0422550551593304" units="cm"/>
      <inkml:brushProperty name="color" value="#f2395b"/>
      <inkml:brushProperty name="ignorePressure" value="0"/>
    </inkml:brush>
  </inkml:definitions>
  <inkml:trace contextRef="#ctx0" brushRef="#br0">18650.000 22950.000 520,'-46.000'-24.000'0,"10.000"4.000"0,10.000 3.000 1,9.000 3.000-1,10.000 1.000 9,14.000 1.000 16,11.000-1.000 16,14.000 1.000 17,8.000 2.000 3,7.000 7.000-10,6.000 6.000-9,7.000 7.000-9,5.000 7.000-7,7.000 9.000-4,6.000 10.000-3,7.000 10.000-3,-1.000 0.000-3,-6.000-5.000 0,-6.000-7.000-1,-6.000-5.000-1,-2.000 0.000-1,3.000 10.000-3,3.000 10.000-3,4.000 9.000-2,-4.000-1.000-1,-9.000-8.000 0,-10.000-10.000 0,-8.000-9.000 0,-9.000-4.000-2,-6.000 4.000-1,-6.000 3.000-2,-6.000 3.000-2,-7.000 3.000-1,-6.000 3.000 1,-6.000 3.000 1,-6.000 4.000 1,-9.000 1.000 1,-8.000 0.000-1,-10.000 0.000-1,-9.000 0.000 0,-9.000 1.000-1,-5.000 4.000-3,-7.000 3.000-1,-5.000 3.000-3,-3.000 1.000-3,4.000 1.000-2,3.000-1.000-4,3.000 1.000-4,3.000-4.000-2,3.000-6.000-2,3.000-6.000-2,4.000-6.000-2,4.000-9.000 0,6.000-8.000 5,7.000-10.000 3,6.000-9.000 3</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1"/>
    </inkml:context>
    <inkml:brush xml:id="br0">
      <inkml:brushProperty name="width" value="0.0404216535389423" units="cm"/>
      <inkml:brushProperty name="height" value="0.0404216535389423" units="cm"/>
      <inkml:brushProperty name="color" value="#f2395b"/>
      <inkml:brushProperty name="ignorePressure" value="0"/>
    </inkml:brush>
  </inkml:definitions>
  <inkml:trace contextRef="#ctx0" brushRef="#br0">20950.000 21300.000 544,'75.000'-22.000'110,"0.000"6.000"-20,0.000 7.000-19,0.000 6.000-20,1.000 3.000-14,4.000 0.000-7,3.000 0.000-7,3.000 0.000-7,-4.000 0.000-5,-8.000 0.000-3,-10.000 0.000-3,-9.000 0.000-2,-10.000 7.000-14,-9.000 17.000-26,-10.000 15.000-25,-8.000 16.000-27,-11.000 1.000-3,-8.000-12.000 18,-10.000-13.000 20,-9.000-12.000 17,-4.000-7.000 12,4.000 1.000 2,3.000-1.000 3,3.000 1.000 3</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1"/>
    </inkml:context>
    <inkml:brush xml:id="br0">
      <inkml:brushProperty name="width" value="0.046412032097578" units="cm"/>
      <inkml:brushProperty name="height" value="0.046412032097578" units="cm"/>
      <inkml:brushProperty name="color" value="#f2395b"/>
      <inkml:brushProperty name="ignorePressure" value="0"/>
    </inkml:brush>
  </inkml:definitions>
  <inkml:trace contextRef="#ctx0" brushRef="#br0">21200.000 21850.000 474,'-69.000'46.000'4,"13.000"-5.000"-1,12.000-7.000-1,13.000-5.000-1,7.000-3.000 4,4.000 4.000 10,3.000 3.000 9,3.000 3.000 9,3.000 6.000 7,3.000 9.000 1,3.000 10.000 2,4.000 10.000 2,1.000 8.000-1,0.000 10.000-5,0.000 10.000-5,0.000 9.000-4,0.000 7.000-3,0.000 7.000-4,0.000 6.000-3,0.000 7.000-4,0.000 0.000-2,0.000-2.000-4,0.000-3.000-2,0.000-3.000-4,0.000-6.000-4,0.000-5.000-4,0.000-7.000-6,0.000-5.000-5,1.000-12.000-4,4.000-16.000-3,3.000-15.000-4,3.000-15.000-2,3.000-20.000-10,3.000-21.000-15,3.000-22.000-15,4.000-22.000-16</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1"/>
    </inkml:context>
    <inkml:brush xml:id="br0">
      <inkml:brushProperty name="width" value="0.052356131374836" units="cm"/>
      <inkml:brushProperty name="height" value="0.052356131374836" units="cm"/>
      <inkml:brushProperty name="color" value="#f2395b"/>
      <inkml:brushProperty name="ignorePressure" value="0"/>
    </inkml:brush>
  </inkml:definitions>
  <inkml:trace contextRef="#ctx0" brushRef="#br0">21000.000 23450.000 420,'25.000'-25.000'14,"0.000"0.000"3,0.000 0.000 1,0.000 0.000 3,3.000 1.000 0,6.000 4.000-3,7.000 3.000 0,6.000 3.000-3,6.000 3.000 1,6.000 3.000 3,7.000 3.000 3,6.000 4.000 3,4.000-1.000 0,4.000-3.000-3,3.000-3.000-2,3.000-2.000-3,-2.000-5.000-3,-6.000-2.000-3,-6.000-3.000-3,-6.000-3.000-2,-7.000-2.000-3,-6.000 0.000-4,-6.000 0.000-2,-6.000 0.000-4,-7.000-4.000-2,-6.000-5.000-2,-6.000-7.000-3,-6.000-5.000-1,-6.000-3.000-3,-2.000 4.000 0,-3.000 3.000-2,-3.000 3.000 0,-9.000-1.000 0,-11.000-2.000 4,-14.000-3.000 3,-11.000-3.000 2,-6.000 2.000 5,4.000 10.000 5,3.000 10.000 4,3.000 9.000 5,1.000 7.000 3,1.000 7.000 1,-1.000 6.000 2,1.000 7.000 1,-1.000 7.000 2,1.000 9.000 4,-1.000 10.000 4,1.000 10.000 4,-1.000 10.000 0,1.000 13.000 0,-1.000 12.000-2,1.000 13.000-2,2.000 4.000-1,7.000-3.000-3,6.000-3.000-1,7.000-2.000-2,4.000-5.000-1,3.000-2.000-3,3.000-3.000-2,4.000-3.000-2,7.000-7.000-2,13.000-9.000 0,12.000-10.000-1,13.000-8.000 0,13.000-8.000-6,17.000-2.000-8,15.000-3.000-10,16.000-3.000-9,5.000-6.000-8,-2.000-5.000-7,-3.000-7.000-7,-3.000-5.000-6,-6.000-4.000-1,-5.000 0.000 9,-7.000 0.000 7,-5.000 0.000 7,-11.000-2.000 3,-11.000-3.000-5,-14.000-3.000-5,-11.000-2.000-4</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2"/>
    </inkml:context>
    <inkml:brush xml:id="br0">
      <inkml:brushProperty name="width" value="0.0369397886097431" units="cm"/>
      <inkml:brushProperty name="height" value="0.0369397886097431" units="cm"/>
      <inkml:brushProperty name="color" value="#f2395b"/>
      <inkml:brushProperty name="ignorePressure" value="0"/>
    </inkml:brush>
  </inkml:definitions>
  <inkml:trace contextRef="#ctx0" brushRef="#br0">22850.000 20650.000 595,'-22.000'-25.000'6,"6.000"0.000"10,7.000 0.000 12,6.000 0.000 11,9.000 4.000 5,13.000 10.000 0,12.000 10.000-1,13.000 9.000-2,2.000 9.000-3,-5.000 9.000-9,-7.000 10.000-9,-5.000 10.000-8,-8.000 5.000-7,-5.000 4.000-5,-7.000 3.000-5,-5.000 3.000-5,-9.000-1.000-3,-9.000-2.000 0,-10.000-3.000 0,-8.000-3.000-1,-3.000-6.000 0,7.000-5.000 2,6.000-7.000 0,7.000-5.000 2,2.000-4.000 0,1.000 0.000 1,-1.000 0.000-1,1.000 0.000 1,5.000-4.000 2,14.000-5.000 5,11.000-7.000 5,14.000-5.000 5,7.000-3.000 4,3.000 4.000 2,3.000 3.000 2,4.000 3.000 2,-3.000 1.000 1,-5.000 1.000-1,-7.000-1.000-1,-5.000 1.000 0,-8.000 4.000-2,-5.000 9.000-2,-7.000 10.000-2,-5.000 10.000-2,-11.000 5.000-3,-11.000 4.000-2,-14.000 3.000-1,-11.000 3.000-4,-9.000 3.000-4,-3.000 3.000-8,-3.000 3.000-8,-2.000 4.000-8,-3.000-6.000-6,1.000-11.000-4,-1.000-14.000-5,1.000-11.000-5,4.000-12.000-1,9.000-9.000 3,10.000-10.000 1,10.000-8.000 3</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2"/>
    </inkml:context>
    <inkml:brush xml:id="br0">
      <inkml:brushProperty name="width" value="0.0324277430772781" units="cm"/>
      <inkml:brushProperty name="height" value="0.0324277430772781" units="cm"/>
      <inkml:brushProperty name="color" value="#f2395b"/>
      <inkml:brushProperty name="ignorePressure" value="0"/>
    </inkml:brush>
  </inkml:definitions>
  <inkml:trace contextRef="#ctx0" brushRef="#br0">23450.000 20950.000 678,'95.000'0.000'72,"-9.000"0.000"-11,-10.000 0.000-9,-8.000 0.000-11,-6.000 0.000-8,1.000 0.000-6,-1.000 0.000-8,1.000 0.000-6,-1.000 0.000-9,1.000 0.000-13,-1.000 0.000-11,1.000 0.000-12,-6.000 0.000-10,-8.000 0.000-8,-10.000 0.000-8,-9.000 0.000-8</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2"/>
    </inkml:context>
    <inkml:brush xml:id="br0">
      <inkml:brushProperty name="width" value="0.0367865152657032" units="cm"/>
      <inkml:brushProperty name="height" value="0.0367865152657032" units="cm"/>
      <inkml:brushProperty name="color" value="#f2395b"/>
      <inkml:brushProperty name="ignorePressure" value="0"/>
    </inkml:brush>
  </inkml:definitions>
  <inkml:trace contextRef="#ctx0" brushRef="#br0">24200.000 20200.000 598,'-90.000'29.000'65,"23.000"10.000"-6,22.000 10.000-6,22.000 9.000-5,13.000 10.000-6,7.000 14.000-4,6.000 11.000-5,7.000 14.000-5,4.000 8.000-6,3.000 7.000-11,3.000 6.000-8,4.000 7.000-11,-1.000-1.000-6,-3.000-6.000-4,-3.000-6.000-3,-2.000-6.000-3,-3.000-10.000-9,1.000-12.000-15,-1.000-13.000-13,1.000-12.000-14</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8"/>
    </inkml:context>
    <inkml:brush xml:id="br0">
      <inkml:brushProperty name="width" value="0.0394226089119911" units="cm"/>
      <inkml:brushProperty name="height" value="0.0394226089119911" units="cm"/>
      <inkml:brushProperty name="color" value="#f2395b"/>
      <inkml:brushProperty name="ignorePressure" value="0"/>
    </inkml:brush>
  </inkml:definitions>
  <inkml:trace contextRef="#ctx0" brushRef="#br0">27550.000 7200.000 558,'-90.000'-46.000'-5,"23.000"10.000"12,22.000 10.000 10,22.000 9.000 12,18.000 10.000 8,16.000 14.000 4,15.000 11.000 6,17.000 14.000 4,13.000 8.000 0,13.000 7.000-6,12.000 6.000-4,13.000 7.000-7,15.000 0.000-7,19.000-2.000-12,19.000-3.000-10,19.000-3.000-12,7.000-7.000-7,-3.000-9.000-3,-3.000-10.000-3,-2.000-8.000-4,-6.000-8.000-5,-6.000-2.000-7,-6.000-3.000-8,-6.000-3.000-7,-16.000-4.000-3,-25.000-3.000 3,-25.000-3.000 2,-25.000-2.000 3</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3"/>
    </inkml:context>
    <inkml:brush xml:id="br0">
      <inkml:brushProperty name="width" value="0.0394413284957409" units="cm"/>
      <inkml:brushProperty name="height" value="0.0394413284957409" units="cm"/>
      <inkml:brushProperty name="color" value="#f2395b"/>
      <inkml:brushProperty name="ignorePressure" value="0"/>
    </inkml:brush>
  </inkml:definitions>
  <inkml:trace contextRef="#ctx0" brushRef="#br0">14400.000 20200.000 557,'0.000'-54.000'2,"0.000"-5.000"2,0.000-7.000 2,0.000-5.000 4,1.000 10.000 8,4.000 28.000 15,3.000 28.000 14,3.000 29.000 15,1.000 24.000 2,1.000 22.000-9,-1.000 22.000-11,1.000 23.000-9,-3.000 11.000-9,-2.000 4.000-7,-3.000 3.000-7,-3.000 3.000-6,-2.000-4.000-9,0.000-8.000-8,0.000-10.000-8,0.000-9.000-9,1.000-12.000-3,4.000-11.000 3,3.000-14.000 2,3.000-11.000 1</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3"/>
    </inkml:context>
    <inkml:brush xml:id="br0">
      <inkml:brushProperty name="width" value="0.0328238680958748" units="cm"/>
      <inkml:brushProperty name="height" value="0.0328238680958748" units="cm"/>
      <inkml:brushProperty name="color" value="#f2395b"/>
      <inkml:brushProperty name="ignorePressure" value="0"/>
    </inkml:brush>
  </inkml:definitions>
  <inkml:trace contextRef="#ctx0" brushRef="#br0">14500.000 20950.000 670,'46.000'-69.000'29,"-5.000"13.000"3,-7.000 12.000 0,-5.000 13.000 3,-1.000 9.000 0,6.000 6.000 0,7.000 7.000-1,6.000 6.000 0,1.000 3.000-4,-3.000 0.000-10,-3.000 0.000-9,-2.000 0.000-8,-3.000 0.000-13,1.000 0.000-15,-1.000 0.000-14,1.000 0.000-15</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3"/>
    </inkml:context>
    <inkml:brush xml:id="br0">
      <inkml:brushProperty name="width" value="0.0387232080101967" units="cm"/>
      <inkml:brushProperty name="height" value="0.0387232080101967" units="cm"/>
      <inkml:brushProperty name="color" value="#f2395b"/>
      <inkml:brushProperty name="ignorePressure" value="0"/>
    </inkml:brush>
  </inkml:definitions>
  <inkml:trace contextRef="#ctx0" brushRef="#br0">15150.000 20100.000 568,'0.000'-52.000'0,"0.000"-3.000"2,0.000-3.000 2,0.000-2.000 0,1.000 17.000 11,4.000 42.000 17,3.000 40.000 18,3.000 41.000 18,1.000 23.000 3,1.000 6.000-11,-1.000 7.000-13,1.000 6.000-12,-3.000-2.000-10,-2.000-9.000-11,-3.000-10.000-9,-3.000-8.000-11,2.000-12.000-9,10.000-12.000-9,10.000-13.000-7,9.000-12.000-9,4.000-12.000-1,1.000-8.000 7,-1.000-10.000 6,1.000-9.000 6,-4.000-9.000-2,-6.000-5.000-9,-6.000-7.000-11,-6.000-5.000-9</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4"/>
    </inkml:context>
    <inkml:brush xml:id="br0">
      <inkml:brushProperty name="width" value="0.0491023696959019" units="cm"/>
      <inkml:brushProperty name="height" value="0.0491023696959019" units="cm"/>
      <inkml:brushProperty name="color" value="#f2395b"/>
      <inkml:brushProperty name="ignorePressure" value="0"/>
    </inkml:brush>
  </inkml:definitions>
  <inkml:trace contextRef="#ctx0" brushRef="#br0">16200.000 19600.000 448,'-47.000'31.000'60,"6.000"13.000"-3,7.000 12.000-5,6.000 13.000-3,1.000 10.000-6,-3.000 10.000-6,-3.000 10.000-6,-2.000 9.000-5,-5.000 1.000-6,-2.000-6.000-4,-3.000-6.000-4,-3.000-6.000-5,-2.000-6.000-3,0.000-2.000-3,0.000-3.000-2,0.000-3.000-4,14.000-29.000-12,28.000-53.000-23,28.000-53.000-21,29.000-52.000-22,13.000-28.000-3,1.000 1.000 17,-1.000-1.000 18,1.000 1.000 17,-3.000 7.000 11,-2.000 16.000 5,-3.000 15.000 5,-3.000 17.000 5,-7.000 11.000 5,-9.000 10.000 5,-10.000 10.000 3,-8.000 9.000 5,-4.000 17.000 11,3.000 25.000 19,3.000 25.000 19,4.000 25.000 18,-3.000 15.000 3,-5.000 7.000-12,-7.000 6.000-13,-5.000 7.000-12,-3.000-1.000-9,4.000-6.000-5,3.000-6.000-6,3.000-6.000-5,-1.000-7.000-5,-2.000-6.000-2,-3.000-6.000-4,-3.000-6.000-3,1.000-4.000 0,6.000 1.000 0,7.000-1.000 1,6.000 1.000 1,7.000-9.000-7,10.000-15.000-16,10.000-15.000-16,9.000-16.000-16,4.000-23.000-6,1.000-27.000 4,-1.000-28.000 3,1.000-28.000 4,-7.000-6.000 5,-12.000 20.000 7,-13.000 18.000 8,-12.000 20.000 8,-5.000 8.000 4,3.000 1.000 5,3.000-1.000 2,4.000 1.000 4,-3.000 15.000 8,-5.000 31.000 14,-7.000 32.000 14,-5.000 31.000 14,-6.000 20.000 3,-3.000 9.000-4,-3.000 10.000-6,-2.000 10.000-6,-3.000 0.000-4,1.000-5.000-4,-1.000-7.000-4,1.000-5.000-5,2.000-9.000-2,7.000-9.000-2,6.000-10.000-1,7.000-8.000-1,10.000-15.000-4,16.000-19.000-6,15.000-18.000-5,17.000-19.000-6,2.000-24.000-5,-9.000-28.000-5,-10.000-28.000-4,-8.000-27.000-4,-9.000-17.000-2,-6.000-3.000 1,-6.000-3.000 1,-6.000-2.000 2,-9.000 5.000 2,-8.000 16.000 4,-10.000 15.000 3,-9.000 17.000 4,-7.000 14.000 3,-3.000 17.000 5,-3.000 15.000 4,-2.000 16.000 4,-3.000 12.000 1,1.000 9.000-3,-1.000 10.000-2,1.000 10.000-2,1.000 11.000-2,3.000 17.000-2,3.000 15.000-2,4.000 16.000-1,4.000 9.000-5,6.000 3.000-10,7.000 3.000-8,6.000 4.000-10,6.000-6.000-2,6.000-11.000 6,7.000-14.000 5,6.000-11.000 5,3.000-9.000 4,0.000-3.000 2,0.000-3.000 1,0.000-2.000 2</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34"/>
    </inkml:context>
    <inkml:brush xml:id="br0">
      <inkml:brushProperty name="width" value="0.0399638675153255" units="cm"/>
      <inkml:brushProperty name="height" value="0.0399638675153255" units="cm"/>
      <inkml:brushProperty name="color" value="#f2395b"/>
      <inkml:brushProperty name="ignorePressure" value="0"/>
    </inkml:brush>
  </inkml:definitions>
  <inkml:trace contextRef="#ctx0" brushRef="#br0">17650.000 19350.000 550,'70.000'-44.000'1,"-9.000"13.000"3,-10.000 12.000 2,-8.000 13.000 2,-11.000 21.000 6,-8.000 32.000 7,-10.000 31.000 8,-9.000 32.000 7,-5.000 11.000 1,0.000-5.000-7,0.000-7.000-8,0.000-5.000-7,1.000-14.000-4,4.000-18.000-4,3.000-19.000-1,3.000-18.000-3,7.000-14.000 0,14.000-5.000 1,11.000-7.000 1,14.000-5.000 1,7.000-4.000 2,3.000 0.000 1,3.000 0.000 1,4.000 0.000 3,-3.000 3.000-1,-5.000 6.000 1,-7.000 7.000-1,-5.000 6.000 0,-11.000 12.000 0,-11.000 19.000 1,-14.000 19.000 2,-11.000 19.000 0,-15.000 13.000-1,-16.000 10.000-3,-15.000 10.000-3,-15.000 9.000-3,-11.000 6.000-6,-2.000 3.000-5,-3.000 3.000-7,-3.000 4.000-6,2.000-9.000-2,10.000-18.000 4,10.000-19.000 4,9.000-18.000 3,6.000-15.000-8,3.000-9.000-22,3.000-10.000-22,4.000-8.000-21</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0"/>
    </inkml:context>
    <inkml:brush xml:id="br0">
      <inkml:brushProperty name="width" value="0.0387586206197739" units="cm"/>
      <inkml:brushProperty name="height" value="0.0387586206197739" units="cm"/>
      <inkml:brushProperty name="color" value="#f2395b"/>
      <inkml:brushProperty name="ignorePressure" value="0"/>
    </inkml:brush>
  </inkml:definitions>
  <inkml:trace contextRef="#ctx0" brushRef="#br0">6800.000 39450.000 567,'-24.000'-25.000'0,"4.000"0.000"0,3.000 0.000 0,3.000 0.000 0,-2.000 0.000 3,-6.000 0.000 7,-6.000 0.000 6,-6.000 0.000 6,-2.000 1.000 5,3.000 4.000 2,3.000 3.000 2,4.000 3.000 2,-1.000 3.000 0,-3.000 3.000-1,-3.000 3.000-3,-2.000 4.000-1,-5.000 7.000-3,-2.000 13.000-4,-3.000 12.000-4,-3.000 13.000-4,-4.000 12.000-2,-3.000 13.000-1,-3.000 12.000-1,-2.000 13.000 0,-3.000 7.000-2,1.000 4.000-1,-1.000 3.000-1,1.000 3.000-1,4.000-4.000-2,9.000-8.000-2,10.000-10.000-2,10.000-9.000-3,7.000-10.000 0,6.000-9.000-1,7.000-10.000 1,6.000-8.000-1,9.000-11.000 1,13.000-8.000 1,12.000-10.000 0,13.000-9.000 2,9.000-5.000-1,6.000 0.000 0,7.000 0.000 0,6.000 0.000 0,-2.000 1.000-1,-9.000 4.000 0,-10.000 3.000-1,-8.000 3.000 0,-9.000 7.000 0,-6.000 14.000 0,-6.000 11.000 0,-6.000 14.000 1,-10.000 10.000 1,-12.000 9.000 0,-13.000 10.000 3,-12.000 10.000 0,-9.000 4.000 1,-2.000 0.000 0,-3.000 0.000 0,-3.000 0.000-1,-1.000-8.000 0,4.000-16.000 0,3.000-15.000-1,3.000-15.000-1,12.000-21.000 1,22.000-25.000-1,22.000-25.000 1,23.000-25.000 0,14.000-18.000 0,10.000-8.000-1,10.000-10.000 1,9.000-9.000-1,4.000-1.000 1,1.000 10.000 0,-1.000 10.000 0,1.000 9.000 1,-3.000 10.000 0,-2.000 14.000 2,-3.000 11.000 1,-3.000 14.000 0,-6.000 8.000 1,-5.000 7.000 0,-7.000 6.000 0,-5.000 7.000-1,-8.000 4.000 0,-5.000 3.000 0,-7.000 3.000-1,-5.000 4.000 0,-6.000 4.000 0,-3.000 6.000-1,-3.000 7.000 0,-2.000 6.000-2,-5.000 3.000-1,-2.000 0.000-4,-3.000 0.000-3,-3.000 0.000-3,-2.000-13.000-11,0.000-24.000-18,0.000-26.000-19,0.000-24.000-18</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1"/>
    </inkml:context>
    <inkml:brush xml:id="br0">
      <inkml:brushProperty name="width" value="0.0351442620158195" units="cm"/>
      <inkml:brushProperty name="height" value="0.0351442620158195" units="cm"/>
      <inkml:brushProperty name="color" value="#f2395b"/>
      <inkml:brushProperty name="ignorePressure" value="0"/>
    </inkml:brush>
  </inkml:definitions>
  <inkml:trace contextRef="#ctx0" brushRef="#br0">7100.000 40400.000 625,'-22.000'-91.000'32,"6.000"19.000"2,7.000 19.000 4,6.000 19.000 3,6.000 13.000 1,6.000 10.000 0,7.000 10.000 0,6.000 9.000 0,6.000 10.000-7,6.000 14.000-15,7.000 11.000-13,6.000 14.000-16,-1.000-1.000-5,-5.000-12.000 2,-7.000-13.000 2,-5.000-12.000 3,-4.000-5.000-10,0.000 3.000-22,0.000 3.000-21,0.000 4.000-21</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1"/>
    </inkml:context>
    <inkml:brush xml:id="br0">
      <inkml:brushProperty name="width" value="0.0464250333607197" units="cm"/>
      <inkml:brushProperty name="height" value="0.0464250333607197" units="cm"/>
      <inkml:brushProperty name="color" value="#f2395b"/>
      <inkml:brushProperty name="ignorePressure" value="0"/>
    </inkml:brush>
  </inkml:definitions>
  <inkml:trace contextRef="#ctx0" brushRef="#br0">8100.000 40000.000 473,'-90.000'70.000'79,"23.000"-9.000"-13,22.000-10.000-15,22.000-8.000-12,10.000 0.000-7,1.000 14.000-1,-1.000 11.000 1,1.000 14.000 0,1.000 5.000-3,3.000 1.000-4,3.000-1.000-3,4.000 1.000-5,1.000-3.000-2,0.000-2.000 0,0.000-3.000-2,0.000-3.000 0,4.000-7.000-3,10.000-9.000-5,10.000-10.000-4,9.000-8.000-5,9.000-18.000-6,9.000-25.000-4,10.000-25.000-6,10.000-25.000-5,-1.000-19.000-4,-9.000-12.000-2,-10.000-13.000-2,-8.000-12.000-1,-9.000-9.000 0,-6.000-2.000 3,-6.000-3.000 3,-6.000-3.000 4,-9.000 4.000 2,-8.000 13.000 4,-10.000 12.000 2,-9.000 13.000 4,-10.000 12.000 2,-9.000 13.000 2,-10.000 12.000 2,-8.000 13.000 2,-4.000 15.000 0,3.000 19.000-3,3.000 19.000-2,4.000 19.000-2,5.000 10.000-1,10.000 4.000 1,10.000 3.000 1,9.000 3.000 2</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1"/>
    </inkml:context>
    <inkml:brush xml:id="br0">
      <inkml:brushProperty name="width" value="0.0433694459497929" units="cm"/>
      <inkml:brushProperty name="height" value="0.0433694459497929" units="cm"/>
      <inkml:brushProperty name="color" value="#f2395b"/>
      <inkml:brushProperty name="ignorePressure" value="0"/>
    </inkml:brush>
  </inkml:definitions>
  <inkml:trace contextRef="#ctx0" brushRef="#br0">8650.000 40400.000 507,'34.000'-25.000'3,"19.000"0.000"7,19.000 0.000 6,19.000 0.000 7,-1.000 4.000 5,-18.000 10.000 4,-19.000 10.000 4,-18.000 9.000 4,-10.000 12.000 0,0.000 16.000-6,0.000 15.000-5,0.000 17.000-5,-5.000 16.000-4,-9.000 19.000-5,-10.000 19.000-5,-8.000 19.000-4,-8.000 4.000-2,-2.000-9.000 1,-3.000-10.000 2,-3.000-8.000 0,1.000-15.000 0,6.000-19.000-1,7.000-18.000-2,6.000-19.000-1,7.000-16.000 0,10.000-12.000 3,10.000-13.000 2,9.000-12.000 2,13.000-15.000 2,20.000-15.000 0,18.000-15.000 0,20.000-16.000 1,10.000-7.000-6,3.000 4.000-11,3.000 3.000-13,4.000 3.000-11,-10.000 7.000-14,-22.000 14.000-17,-22.000 11.000-16,-21.000 14.000-16</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2"/>
    </inkml:context>
    <inkml:brush xml:id="br0">
      <inkml:brushProperty name="width" value="0.0428791381418705" units="cm"/>
      <inkml:brushProperty name="height" value="0.0428791381418705" units="cm"/>
      <inkml:brushProperty name="color" value="#f2395b"/>
      <inkml:brushProperty name="ignorePressure" value="0"/>
    </inkml:brush>
  </inkml:definitions>
  <inkml:trace contextRef="#ctx0" brushRef="#br0">33750.000 26350.000 513,'-35.000'-25.000'4,"-18.000"0.000"8,-19.000 0.000 9,-18.000 0.000 7,-4.000 3.000 5,13.000 6.000-3,12.000 7.000-1,13.000 6.000-2,7.000 6.000-2,4.000 6.000-3,3.000 7.000-3,3.000 6.000-4,-2.000 7.000-1,-6.000 10.000-2,-6.000 10.000 0,-6.000 9.000-1,-2.000 4.000 0,3.000 1.000 1,3.000-1.000 1,4.000 1.000 0,5.000-3.000 0,10.000-2.000-1,10.000-3.000 0,9.000-3.000-1,9.000-6.000-1,9.000-5.000-4,10.000-7.000-4,10.000-5.000-3,10.000-6.000-1,13.000-3.000 1,12.000-3.000 0,13.000-2.000 0,4.000-3.000 0,-3.000 1.000-2,-3.000-1.000-2,-2.000 1.000-2,-6.000 5.000-1,-6.000 14.000-1,-6.000 11.000 0,-6.000 14.000-1,-12.000 11.000 0,-15.000 14.000 1,-15.000 11.000 2,-16.000 14.000 1,-16.000 8.000 0,-16.000 7.000 1,-15.000 6.000-1,-15.000 7.000 1,-6.000-6.000 0,7.000-15.000 1,6.000-15.000 0,7.000-16.000 0,5.000-16.000 1,7.000-16.000 1,6.000-15.000 0,7.000-15.000 2,10.000-12.000 0,16.000-6.000 1,15.000-6.000 1,17.000-6.000 1,16.000-15.000 1,19.000-21.000-1,19.000-22.000 0,19.000-22.000 0,12.000-11.000-1,6.000 0.000-1,7.000 0.000-1,6.000 0.000-2,-2.000 4.000 0,-9.000 10.000-1,-10.000 10.000-1,-8.000 9.000-1,-9.000 10.000-1,-6.000 14.000 2,-6.000 11.000-1,-6.000 14.000 1,-7.000 13.000 3,-6.000 16.000 8,-6.000 15.000 7,-6.000 17.000 7,-7.000 8.000 4,-6.000 4.000 0,-6.000 3.000-1,-6.000 3.000 0,-4.000 1.000-1,1.000 1.000-6,-1.000-1.000-3,1.000 1.000-5,-3.000-4.000-4,-2.000-6.000-6,-3.000-6.000-5,-3.000-6.000-6,-6.000-15.000-14,-5.000-21.000-25,-7.000-22.000-25,-5.000-22.000-25</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9"/>
    </inkml:context>
    <inkml:brush xml:id="br0">
      <inkml:brushProperty name="width" value="0.037724182009697" units="cm"/>
      <inkml:brushProperty name="height" value="0.037724182009697" units="cm"/>
      <inkml:brushProperty name="color" value="#f2395b"/>
      <inkml:brushProperty name="ignorePressure" value="0"/>
    </inkml:brush>
  </inkml:definitions>
  <inkml:trace contextRef="#ctx0" brushRef="#br0">30650.000 4350.000 583,'28.000'-66.000'73,"6.000"19.000"-9,7.000 19.000-10,6.000 19.000-9,6.000 15.000-7,6.000 13.000-3,7.000 12.000-3,6.000 13.000-2,-2.000 9.000-5,-9.000 6.000-10,-10.000 7.000-9,-8.000 6.000-10,-11.000 7.000-7,-8.000 10.000-9,-10.000 10.000-8,-9.000 9.000-7,-18.000 2.000-7,-24.000-2.000-4,-26.000-3.000-3,-24.000-3.000-5,-15.000-4.000 1,-3.000-3.000 7,-3.000-3.000 7,-2.000-2.000 6,0.000-11.000 6,7.000-15.000 6,6.000-15.000 5,7.000-16.000 5,5.000-8.000 8,7.000 0.000 11,6.000 0.000 10,7.000 0.000 10,22.000-8.000 9,42.000-16.000 8,40.000-15.000 8,41.000-15.000 7,26.000-9.000 0,13.000 1.000-9,12.000-1.000-8,13.000 1.000-10,-1.000 1.000-11,-11.000 3.000-16,-14.000 3.000-16,-11.000 4.000-15,-12.000 1.000-5,-9.000 0.000 5,-10.000 0.000 5,-8.000 0.000 5</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2"/>
    </inkml:context>
    <inkml:brush xml:id="br0">
      <inkml:brushProperty name="width" value="0.0371790044009686" units="cm"/>
      <inkml:brushProperty name="height" value="0.0371790044009686" units="cm"/>
      <inkml:brushProperty name="color" value="#f2395b"/>
      <inkml:brushProperty name="ignorePressure" value="0"/>
    </inkml:brush>
  </inkml:definitions>
  <inkml:trace contextRef="#ctx0" brushRef="#br0">34000.000 26900.000 591,'4.000'-44.000'45,"10.000"13.000"9,10.000 12.000 8,9.000 13.000 9,4.000 12.000-5,1.000 13.000-15,-1.000 12.000-16,1.000 13.000-17,-3.000 7.000-11,-2.000 4.000-9,-3.000 3.000-8,-3.000 3.000-8,-2.000-1.000-3,0.000-2.000 3,0.000-3.000 1,0.000-3.000 3,-2.000-6.000-8,-3.000-5.000-18,-3.000-7.000-18,-2.000-5.000-18</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3"/>
    </inkml:context>
    <inkml:brush xml:id="br0">
      <inkml:brushProperty name="width" value="0.0517475381493568" units="cm"/>
      <inkml:brushProperty name="height" value="0.0517475381493568" units="cm"/>
      <inkml:brushProperty name="color" value="#f2395b"/>
      <inkml:brushProperty name="ignorePressure" value="0"/>
    </inkml:brush>
  </inkml:definitions>
  <inkml:trace contextRef="#ctx0" brushRef="#br0">35250.000 26850.000 425,'-113.000'-19.000'86,"26.000"13.000"-13,24.000 12.000-12,26.000 13.000-14,15.000 13.000-9,6.000 17.000-4,7.000 15.000-5,6.000 16.000-5,1.000 10.000-2,-3.000 7.000-2,-3.000 6.000 1,-2.000 7.000-2,-1.000 2.000-1,3.000 1.000 0,3.000-1.000-2,4.000 1.000-1,5.000-9.000-2,10.000-15.000-3,10.000-15.000-3,9.000-16.000-3,7.000-16.000-5,7.000-16.000-5,6.000-15.000-5,7.000-15.000-4,5.000-20.000-6,7.000-21.000-4,6.000-22.000-4,7.000-22.000-4,-1.000-16.000-2,-6.000-9.000 2,-6.000-10.000 1,-6.000-8.000 1,-10.000-4.000 3,-12.000 3.000 5,-13.000 3.000 3,-12.000 4.000 5,-16.000 7.000 4,-19.000 13.000 2,-18.000 12.000 5,-19.000 13.000 3,-15.000 13.000 1,-8.000 17.000 2,-10.000 15.000-1,-9.000 16.000 1,-4.000 13.000-1,4.000 14.000-1,3.000 11.000-2,3.000 14.000 0,9.000 5.000-5,16.000 1.000-5,15.000-1.000-5,17.000 1.000-5,8.000-3.000-5,4.000-2.000-3,3.000-3.000-3,3.000-3.000-3</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43"/>
    </inkml:context>
    <inkml:brush xml:id="br0">
      <inkml:brushProperty name="width" value="0.0465899556875229" units="cm"/>
      <inkml:brushProperty name="height" value="0.0465899556875229" units="cm"/>
      <inkml:brushProperty name="color" value="#f2395b"/>
      <inkml:brushProperty name="ignorePressure" value="0"/>
    </inkml:brush>
  </inkml:definitions>
  <inkml:trace contextRef="#ctx0" brushRef="#br0">35950.000 27400.000 472,'26.000'-22.000'46,"4.000"6.000"2,3.000 7.000 3,3.000 6.000 1,4.000 3.000 0,7.000 0.000-6,6.000 0.000-4,7.000 0.000-4,0.000 4.000-5,-2.000 10.000-6,-3.000 10.000-6,-3.000 9.000-4,-7.000 6.000-4,-9.000 3.000-1,-10.000 3.000 0,-8.000 4.000-1,-12.000 8.000-4,-12.000 17.000-10,-13.000 15.000-8,-12.000 16.000-9,-12.000 4.000-5,-8.000-6.000-3,-10.000-6.000-1,-9.000-6.000-3,-4.000-10.000 2,4.000-12.000 3,3.000-13.000 6,3.000-12.000 3,-1.000-7.000 4,-2.000 1.000 1,-3.000-1.000 1,-3.000 1.000 2,13.000-7.000 8,32.000-12.000 16,31.000-13.000 16,32.000-12.000 15,29.000-9.000 4,28.000-2.000-8,28.000-3.000-6,29.000-3.000-8,11.000 1.000-8,-2.000 6.000-9,-3.000 7.000-11,-3.000 6.000-9,-10.000 6.000-6,-16.000 6.000-6,-15.000 7.000-3,-15.000 6.000-5</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59"/>
    </inkml:context>
    <inkml:brush xml:id="br0">
      <inkml:brushProperty name="width" value="0.0439011342823505" units="cm"/>
      <inkml:brushProperty name="height" value="0.0439011342823505" units="cm"/>
      <inkml:brushProperty name="color" value="#f2395b"/>
      <inkml:brushProperty name="ignorePressure" value="0"/>
    </inkml:brush>
  </inkml:definitions>
  <inkml:trace contextRef="#ctx0" brushRef="#br0">56850.000 29300.000 501,'54.000'-2.000'120,"10.000"-3.000"-28,10.000-3.000-27,9.000-2.000-28,1.000-1.000-17,-6.000 3.000-3,-6.000 3.000-5,-6.000 4.000-3,-4.000 1.000-5,1.000 0.000-3,-1.000 0.000-4,1.000 0.000-3,-4.000 1.000-1,-6.000 4.000 0,-6.000 3.000 2,-6.000 3.000 1,-6.000 3.000-7,-2.000 3.000-16,-3.000 3.000-14,-3.000 4.000-15,-10.000 1.000-5,-16.000 0.000 8,-15.000 0.000 7,-15.000 0.000 8,-14.000 0.000 5,-8.000 0.000 7,-10.000 0.000 5,-9.000 0.000 5,-5.000-2.000 5,0.000-3.000 2,0.000-3.000 3,0.000-2.000 2,3.000-5.000 2,6.000-2.000 2,7.000-3.000 2,6.000-3.000 1,3.000-2.000 3,0.000 0.000 4,0.000 0.000 5,0.000 0.000 3,4.000-2.000 6,10.000-3.000 8,10.000-3.000 7,9.000-2.000 8,6.000 8.000 2,3.000 22.000-3,3.000 22.000-2,4.000 23.000-3,-1.000 14.000-3,-3.000 10.000-4,-3.000 10.000-4,-2.000 9.000-4,-1.000 7.000-4,3.000 7.000-2,3.000 6.000-2,4.000 7.000-3,-1.000 2.000-3,-3.000 1.000-2,-3.000-1.000-2,-2.000 1.000-3,-1.000-6.000-5,3.000-8.000-4,3.000-10.000-6,4.000-9.000-5,1.000-7.000-2,0.000-3.000 1,0.000-3.000 1,0.000-2.000 2,-2.000-9.000-3,-3.000-12.000-9,-3.000-13.000-7,-2.000-12.000-8,-5.000-16.000-7,-2.000-19.000-5,-3.000-18.000-5,-3.000-19.000-4,-1.000-15.000 2,4.000-8.000 14,3.000-10.000 12,3.000-9.000 12,1.000-5.000 9,1.000 0.000 2,-1.000 0.000 3,1.000 0.000 3,1.000 4.000 2,3.000 10.000 4,3.000 10.000 2,4.000 9.000 3,4.000 6.000 7,6.000 3.000 10,7.000 3.000 11,6.000 4.000 10,6.000 2.000 3,6.000 4.000-4,7.000 3.000-4,6.000 3.000-5,6.000 3.000-2,6.000 3.000-3,7.000 3.000-3,6.000 4.000-1,3.000-1.000-4,0.000-3.000-4,0.000-3.000-3,0.000-2.000-5,-2.000-5.000-4,-3.000-2.000-5,-3.000-3.000-5,-2.000-3.000-5,-5.000-1.000-4,-2.000 4.000-1,-3.000 3.000-2,-3.000 3.000-2,-6.000-1.000-2,-5.000-2.000-5,-7.000-3.000-4,-5.000-3.000-4,-6.000-2.000 0,-3.000 0.000 4,-3.000 0.000 5,-2.000 0.000 5,-8.000-2.000 3,-8.000-3.000 2,-10.000-3.000 3,-9.000-2.000 3,-7.000-5.000 2,-3.000-2.000 3,-3.000-3.000 3,-2.000-3.000 3,-1.000 2.000 3,3.000 10.000 2,3.000 10.000 4,4.000 9.000 4,1.000 4.000 0,0.000 1.000-1,0.000-1.000-1,0.000 1.000 0,0.000 2.000 0,0.000 7.000 4,0.000 6.000 3,0.000 7.000 4,-2.000 8.000 1,-3.000 14.000 1,-3.000 11.000 0,-2.000 14.000 1,-3.000 8.000-1,1.000 7.000-5,-1.000 6.000-3,1.000 7.000-3,1.000 2.000-3,3.000 1.000-2,3.000-1.000-1,4.000 1.000-2,4.000-3.000-2,6.000-2.000-3,7.000-3.000-3,6.000-3.000-3,6.000-4.000-3,6.000-3.000-3,7.000-3.000-4,6.000-2.000-2,12.000-8.000-6,19.000-8.000-7,19.000-10.000-9,19.000-9.000-7,12.000-12.000-4,6.000-11.000 1,7.000-14.000 2,6.000-11.000 1,-8.000-7.000 3,-22.000 0.000 5,-22.000 0.000 4,-21.000 0.000 4</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59"/>
    </inkml:context>
    <inkml:brush xml:id="br0">
      <inkml:brushProperty name="width" value="0.0407064743340015" units="cm"/>
      <inkml:brushProperty name="height" value="0.0407064743340015" units="cm"/>
      <inkml:brushProperty name="color" value="#f2395b"/>
      <inkml:brushProperty name="ignorePressure" value="0"/>
    </inkml:brush>
  </inkml:definitions>
  <inkml:trace contextRef="#ctx0" brushRef="#br0">59100.000 30100.000 540,'-50.000'0.000'4,"0.000"0.000"9,0.000 0.000 8,0.000 0.000 9,1.000 7.000 7,4.000 17.000 4,3.000 15.000 6,3.000 16.000 5,4.000 12.000-2,7.000 9.000-8,6.000 10.000-8,7.000 10.000-9,4.000 2.000-5,3.000-3.000-3,3.000-3.000-5,4.000-2.000-3,1.000-6.000-4,0.000-6.000-5,0.000-6.000-3,0.000-6.000-5,4.000-9.000-2,10.000-8.000 2,10.000-10.000 1,9.000-9.000 1,9.000-10.000-7,9.000-9.000-17,10.000-10.000-17,10.000-8.000-17,-3.000-6.000-3,-11.000 1.000 9,-14.000-1.000 11,-11.000 1.000 9,-7.000-3.000 6,0.000-2.000 2,0.000-3.000 3,0.000-3.000 3</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4:59"/>
    </inkml:context>
    <inkml:brush xml:id="br0">
      <inkml:brushProperty name="width" value="0.0478564016520977" units="cm"/>
      <inkml:brushProperty name="height" value="0.0478564016520977" units="cm"/>
      <inkml:brushProperty name="color" value="#f2395b"/>
      <inkml:brushProperty name="ignorePressure" value="0"/>
    </inkml:brush>
  </inkml:definitions>
  <inkml:trace contextRef="#ctx0" brushRef="#br0">59650.000 30550.000 459,'-4.000'-40.000'65,"-5.000"23.000"-5,-7.000 22.000-4,-5.000 22.000-5,-4.000 15.000-5,0.000 9.000-7,0.000 10.000-6,0.000 10.000-7,3.000 2.000-4,6.000-3.000-1,7.000-3.000 0,6.000-2.000-1,3.000-3.000-3,0.000 1.000-4,0.000-1.000-5,0.000 1.000-4,4.000-6.000-5,10.000-8.000-3,10.000-10.000-5,9.000-9.000-4,6.000-13.000-4,3.000-16.000-4,3.000-15.000-5,4.000-15.000-4,1.000-17.000-1,0.000-15.000 0,0.000-15.000 2,0.000-16.000 1,-2.000-10.000 2,-3.000-3.000 4,-3.000-3.000 4,-2.000-2.000 3,-5.000 3.000 2,-2.000 14.000 1,-3.000 11.000 0,-3.000 14.000 1,-6.000 10.000 6,-5.000 9.000 14,-7.000 10.000 15,-5.000 10.000 13,-4.000 13.000 7,0.000 19.000-1,0.000 19.000 1,0.000 19.000-1,0.000 10.000-3,0.000 4.000-7,0.000 3.000-6,0.000 3.000-8,0.000 1.000-6,0.000 1.000-8,0.000-1.000-8,0.000 1.000-7,0.000-4.000-6,0.000-6.000-6,0.000-6.000-5,0.000-6.000-6,4.000-9.000-4,10.000-8.000-2,10.000-10.000-4,9.000-9.000-2,7.000-15.000 1,7.000-18.000 7,6.000-19.000 6,7.000-18.000 7,0.000-7.000 4,-2.000 6.000-1,-3.000 7.000 0,-3.000 6.000 0,-6.000 4.000 0,-5.000 4.000 3,-7.000 3.000 1,-5.000 3.000 3,-8.000 3.000 3,-5.000 3.000 8,-7.000 3.000 8,-5.000 4.000 6,-4.000 7.000 14,0.000 13.000 21,0.000 12.000 20,0.000 13.000 20,0.000 10.000 2,0.000 10.000-17,0.000 10.000-18,0.000 9.000-17,-2.000 10.000-11,-3.000 14.000-3,-3.000 11.000-4,-2.000 14.000-4,-3.000 2.000-2,1.000-6.000-1,-1.000-6.000 0,1.000-6.000-2,1.000-7.000-9,3.000-6.000-22,3.000-6.000-20,4.000-6.000-22,-1.000-15.000-10,-3.000-21.000 0,-3.000-22.000-1,-2.000-22.000 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0"/>
    </inkml:context>
    <inkml:brush xml:id="br0">
      <inkml:brushProperty name="width" value="0.0472856983542442" units="cm"/>
      <inkml:brushProperty name="height" value="0.0472856983542442" units="cm"/>
      <inkml:brushProperty name="color" value="#f2395b"/>
      <inkml:brushProperty name="ignorePressure" value="0"/>
    </inkml:brush>
  </inkml:definitions>
  <inkml:trace contextRef="#ctx0" brushRef="#br0">61100.000 29450.000 465,'68.000'-90.000'39,"-11.000"23.000"-6,-14.000 22.000-5,-11.000 22.000-6,-6.000 12.000 1,4.000 3.000 8,3.000 3.000 7,3.000 4.000 7,-1.000 7.000 2,-2.000 13.000-4,-3.000 12.000-5,-3.000 13.000-3,-4.000 10.000-6,-3.000 10.000-6,-3.000 10.000-5,-2.000 9.000-7,-6.000 10.000-2,-6.000 14.000-2,-6.000 11.000 1,-6.000 14.000-1,-10.000 5.000-6,-12.000 1.000-11,-13.000-1.000-11,-12.000 1.000-11,-5.000-9.000-11,3.000-15.000-8,3.000-15.000-11,4.000-16.000-8,4.000-16.000-1,6.000-16.000 8,7.000-15.000 9,6.000-15.000 8</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0"/>
    </inkml:context>
    <inkml:brush xml:id="br0">
      <inkml:brushProperty name="width" value="0.0388317406177521" units="cm"/>
      <inkml:brushProperty name="height" value="0.0388317406177521" units="cm"/>
      <inkml:brushProperty name="color" value="#f2395b"/>
      <inkml:brushProperty name="ignorePressure" value="0"/>
    </inkml:brush>
  </inkml:definitions>
  <inkml:trace contextRef="#ctx0" brushRef="#br0">61300.000 30750.000 566,'115.000'-111.000'12,"-18.000"28.000"8,-19.000 28.000 7,-18.000 29.000 8,-15.000 29.000 5,-9.000 31.000 3,-10.000 32.000 3,-8.000 31.000 3,-14.000 15.000-3,-15.000 1.000-9,-15.000-1.000-8,-16.000 1.000-9,-7.000-6.000-7,4.000-8.000-3,3.000-10.000-5,3.000-9.000-3,6.000-10.000-3,9.000-9.000-1,10.000-10.000 1,10.000-8.000-1,8.000-8.000-1,10.000-2.000-3,10.000-3.000-2,9.000-3.000-2,7.000-2.000-1,7.000 0.000 0,6.000 0.000 1,7.000 0.000 0,0.000 3.000 2,-2.000 6.000 4,-3.000 7.000 3,-3.000 6.000 4,-9.000 12.000 2,-11.000 19.000-2,-14.000 19.000-1,-11.000 19.000-2,-20.000 18.000-1,-24.000 19.000-3,-26.000 19.000-1,-24.000 19.000-3,-17.000 4.000-7,-5.000-9.000-12,-7.000-10.000-13,-5.000-8.000-11,6.000-20.000-6,23.000-28.000 4,22.000-28.000 3,22.000-27.000 2</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1"/>
    </inkml:context>
    <inkml:brush xml:id="br0">
      <inkml:brushProperty name="width" value="0.0460858941078186" units="cm"/>
      <inkml:brushProperty name="height" value="0.0460858941078186" units="cm"/>
      <inkml:brushProperty name="color" value="#f2395b"/>
      <inkml:brushProperty name="ignorePressure" value="0"/>
    </inkml:brush>
  </inkml:definitions>
  <inkml:trace contextRef="#ctx0" brushRef="#br0">65900.000 29200.000 477,'-97.000'196.000'161,"6.000"-5.000"-36,7.000-7.000-35,6.000-5.000-36,1.000 0.000-21,-3.000 10.000-8,-3.000 10.000-7,-2.000 9.000-7,-1.000-4.000-6,3.000-15.000-5,3.000-15.000-4,4.000-16.000-5,8.000-19.000-4,17.000-22.000-6,15.000-22.000-5,16.000-21.000-5,15.000-26.000-5,16.000-28.000-6,15.000-28.000-6,17.000-27.000-5,11.000-26.000-1,10.000-22.000 3,10.000-22.000 4,9.000-21.000 3,-4.000-3.000 5,-15.000 20.000 4,-15.000 18.000 6,-16.000 20.000 4</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1"/>
    </inkml:context>
    <inkml:brush xml:id="br0">
      <inkml:brushProperty name="width" value="0.0485745370388031" units="cm"/>
      <inkml:brushProperty name="height" value="0.0485745370388031" units="cm"/>
      <inkml:brushProperty name="color" value="#f2395b"/>
      <inkml:brushProperty name="ignorePressure" value="0"/>
    </inkml:brush>
  </inkml:definitions>
  <inkml:trace contextRef="#ctx0" brushRef="#br0">65750.000 29700.000 452,'46.000'-100.000'23,"-5.000"50.000"20,-7.000 50.000 20,-5.000 50.000 21,-4.000 31.000 1,0.000 13.000-16,0.000 12.000-16,0.000 13.000-17,-4.000 9.000-9,-5.000 6.000-5,-7.000 7.000-5,-5.000 6.000-4,-4.000 1.000-4,0.000-3.000-6,0.000-3.000-4,0.000-2.000-5,0.000-12.000-4,0.000-19.000-2,0.000-18.000-2,0.000-19.000-2,-5.000-16.000-8,-9.000-12.000-13,-10.000-13.000-11,-8.000-12.000-14,-12.000-15.000-2,-12.000-15.000 5,-13.000-15.000 6,-12.000-16.000 7,-4.000-10.000 5,7.000-3.000 6,6.000-3.000 6,7.000-2.000 5,7.000 2.000 7,9.000 9.000 7,10.000 10.000 7,10.000 10.000 7,8.000 5.000 12,10.000 4.000 17,10.000 3.000 16,9.000 3.000 16,15.000-2.000 1,22.000-6.000-14,22.000-6.000-16,23.000-6.000-14,13.000-7.000-12,6.000-6.000-8,7.000-6.000-8,6.000-6.000-9,1.000-2.000-7,-3.000 3.000-6,-3.000 3.000-6,-2.000 4.000-7,-14.000 4.000-1,-21.000 6.000 2,-22.000 7.000 3,-22.000 6.000 2</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9"/>
    </inkml:context>
    <inkml:brush xml:id="br0">
      <inkml:brushProperty name="width" value="0.043525792658329" units="cm"/>
      <inkml:brushProperty name="height" value="0.043525792658329" units="cm"/>
      <inkml:brushProperty name="color" value="#f2395b"/>
      <inkml:brushProperty name="ignorePressure" value="0"/>
    </inkml:brush>
  </inkml:definitions>
  <inkml:trace contextRef="#ctx0" brushRef="#br0">31200.000 5250.000 505,'-91.000'-43.000'33,"19.000"17.000"3,19.000 15.000 2,19.000 16.000 3,12.000 15.000 0,6.000 16.000-1,7.000 15.000 0,6.000 17.000-1,3.000 19.000-3,0.000 26.000-3,0.000 24.000-4,0.000 26.000-4,1.000 22.000-4,4.000 23.000-4,3.000 22.000-4,3.000 22.000-3,-2.000 15.000-8,-6.000 9.000-7,-6.000 10.000-10,-6.000 10.000-9,-2.000-9.000-9,3.000-24.000-10,3.000-26.000-10,4.000-24.000-9,1.000-31.000-4,0.000-33.000 5,0.000-35.000 5,0.000-34.000 5</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1"/>
    </inkml:context>
    <inkml:brush xml:id="br0">
      <inkml:brushProperty name="width" value="0.0516219288110733" units="cm"/>
      <inkml:brushProperty name="height" value="0.0516219288110733" units="cm"/>
      <inkml:brushProperty name="color" value="#f2395b"/>
      <inkml:brushProperty name="ignorePressure" value="0"/>
    </inkml:brush>
  </inkml:definitions>
  <inkml:trace contextRef="#ctx0" brushRef="#br0">67150.000 29000.000 426,'-2.000'-46.000'1,"-3.000"10.000"2,-3.000 10.000 2,-2.000 9.000 2,-6.000 18.000 13,-6.000 29.000 21,-6.000 28.000 23,-6.000 28.000 22,-4.000 20.000 3,1.000 13.000-17,-1.000 12.000-16,1.000 13.000-18,1.000 9.000-11,3.000 6.000-4,3.000 7.000-6,4.000 6.000-4,4.000-2.000-5,6.000-9.000-5,7.000-10.000-3,6.000-8.000-4,6.000-15.000-6,6.000-19.000-6,7.000-18.000-7,6.000-19.000-7,7.000-16.000-4,10.000-12.000 0,10.000-13.000 0,9.000-12.000-1,10.000-21.000-3,14.000-28.000-6,11.000-28.000-6,14.000-27.000-5,-6.000-9.000 0,-21.000 13.000 8,-22.000 12.000 6,-22.000 13.000 6</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2"/>
    </inkml:context>
    <inkml:brush xml:id="br0">
      <inkml:brushProperty name="width" value="0.0495507754385471" units="cm"/>
      <inkml:brushProperty name="height" value="0.0495507754385471" units="cm"/>
      <inkml:brushProperty name="color" value="#f2395b"/>
      <inkml:brushProperty name="ignorePressure" value="0"/>
    </inkml:brush>
  </inkml:definitions>
  <inkml:trace contextRef="#ctx0" brushRef="#br0">67950.000 29700.000 443,'-5.000'-44.000'7,"-9.000"13.000"14,-10.000 12.000 13,-8.000 13.000 13,-6.000 13.000 6,1.000 17.000-3,-1.000 15.000-3,1.000 16.000-3,1.000 13.000-4,3.000 14.000-5,3.000 11.000-7,4.000 14.000-4,2.000 2.000-4,4.000-6.000 0,3.000-6.000-1,3.000-6.000-1,3.000-9.000-2,3.000-8.000-5,3.000-10.000-5,4.000-9.000-5,7.000-10.000-9,13.000-9.000-13,12.000-10.000-14,13.000-8.000-13,13.000-15.000-6,17.000-19.000 1,15.000-18.000 0,16.000-19.000 2,2.000-15.000 2,-8.000-8.000 3,-10.000-10.000 2,-9.000-9.000 4,-13.000 2.000 5,-16.000 17.000 5,-15.000 15.000 7,-15.000 16.000 6,-14.000 10.000 11,-8.000 7.000 14,-10.000 6.000 14,-9.000 7.000 14,-7.000 8.000 11,-3.000 14.000 5,-3.000 11.000 6,-2.000 14.000 5,0.000 5.000 0,7.000 1.000-8,6.000-1.000-6,7.000 1.000-8,4.000 2.000-6,3.000 7.000-6,3.000 6.000-6,4.000 7.000-5,4.000 0.000-8,6.000-2.000-9,7.000-3.000-9,6.000-3.000-8,6.000-10.000-7,6.000-16.000 0,7.000-15.000-3,6.000-15.000-1,4.000-17.000-1,4.000-15.000 0,3.000-15.000 0,3.000-16.000 1,-2.000-10.000 0,-6.000-3.000 4,-6.000-3.000 3,-6.000-2.000 2,-7.000-1.000 4,-6.000 3.000 2,-6.000 3.000 4,-6.000 4.000 4,-6.000 7.000 4,-2.000 13.000 5,-3.000 12.000 5,-3.000 13.000 6,-1.000 6.000 5,4.000 0.000 7,3.000 0.000 7,3.000 0.000 5,4.000 3.000 2,7.000 6.000-3,6.000 7.000-3,7.000 6.000-3,-1.000 9.000-5,-6.000 13.000-9,-6.000 12.000-9,-6.000 13.000-7,-6.000 10.000-7,-2.000 10.000-3,-3.000 10.000-3,-3.000 9.000-3,-4.000 2.000-2,-3.000-2.000 0,-3.000-3.000 0,-2.000-3.000 0,-1.000-6.000 0,3.000-5.000-1,3.000-7.000-1,4.000-5.000-2,10.000-25.000-6,19.000-40.000-15,19.000-40.000-14,19.000-41.000-14,9.000-21.000-1,0.000 1.000 11,0.000-1.000 10,0.000 1.000 12,-4.000 7.000 9,-5.000 16.000 6,-7.000 15.000 5,-5.000 17.000 7,-9.000 10.000 7,-9.000 6.000 7,-10.000 7.000 7,-8.000 6.000 8,-9.000 9.000 12,-6.000 13.000 16,-6.000 12.000 16,-6.000 13.000 17,-4.000 12.000 1,1.000 13.000-13,-1.000 12.000-12,1.000 13.000-12,1.000 9.000-10,3.000 6.000-5,3.000 7.000-4,4.000 6.000-6,1.000 3.000-6,0.000 0.000-7,0.000 0.000-6,0.000 0.000-8,1.000-2.000-4,4.000-3.000 0,3.000-3.000-2,3.000-2.000-1,-1.000-8.000-6,-2.000-8.000-11,-3.000-10.000-11,-3.000-9.000-10</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2"/>
    </inkml:context>
    <inkml:brush xml:id="br0">
      <inkml:brushProperty name="width" value="0.0445474348962307" units="cm"/>
      <inkml:brushProperty name="height" value="0.0445474348962307" units="cm"/>
      <inkml:brushProperty name="color" value="#f2395b"/>
      <inkml:brushProperty name="ignorePressure" value="0"/>
    </inkml:brush>
  </inkml:definitions>
  <inkml:trace contextRef="#ctx0" brushRef="#br0">70200.000 28750.000 493,'25.000'-25.000'0,"0.000"0.000"0,0.000 0.000 0,0.000 0.000 0,3.000 3.000 8,6.000 6.000 15,7.000 7.000 14,6.000 6.000 16,4.000 6.000 6,4.000 6.000-2,3.000 7.000-2,3.000 6.000-4,-1.000 12.000-4,-2.000 19.000-8,-3.000 19.000-8,-3.000 19.000-8,-12.000 12.000-7,-18.000 6.000-9,-19.000 7.000-7,-18.000 6.000-7,-15.000 4.000-10,-9.000 4.000-13,-10.000 3.000-12,-8.000 3.000-13,-1.000-10.000-4,9.000-21.000 3,10.000-22.000 2,10.000-22.000 2,4.000-16.000 4,0.000-9.000 5,0.000-10.000 5,0.000-8.000 5</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5:02"/>
    </inkml:context>
    <inkml:brush xml:id="br0">
      <inkml:brushProperty name="width" value="0.0369799062609673" units="cm"/>
      <inkml:brushProperty name="height" value="0.0369799062609673" units="cm"/>
      <inkml:brushProperty name="color" value="#f2395b"/>
      <inkml:brushProperty name="ignorePressure" value="0"/>
    </inkml:brush>
  </inkml:definitions>
  <inkml:trace contextRef="#ctx0" brushRef="#br0">71000.000 29800.000 594,'85.000'78.000'76,"-27.000"6.000"-9,-28.000 7.000-11,-28.000 6.000-10,-20.000 4.000-8,-8.000 4.000-5,-10.000 3.000-6,-9.000 3.000-5,-4.000-4.000-6,4.000-8.000-3,3.000-10.000-5,3.000-9.000-5,9.000-10.000-3,16.000-9.000-3,15.000-10.000-3,17.000-8.000-4,11.000-8.000-4,10.000-2.000-5,10.000-3.000-6,9.000-3.000-6,1.000-2.000 1,-6.000 0.000 8,-6.000 0.000 6,-6.000 0.000 7,-12.000 7.000 4,-15.000 17.000-2,-15.000 15.000 0,-16.000 16.000-2,-16.000 9.000 1,-16.000 3.000 1,-15.000 3.000 1,-15.000 4.000 1,-1.000-9.000-1,16.000-18.000-5,15.000-19.000-5,17.000-18.000-4,7.000-10.000-5,0.000 0.000-5,0.000 0.000-5,0.000 0.000-5</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6:23"/>
    </inkml:context>
    <inkml:brush xml:id="br0">
      <inkml:brushProperty name="width" value="0.0379962213337421" units="cm"/>
      <inkml:brushProperty name="height" value="0.0379962213337421" units="cm"/>
      <inkml:brushProperty name="color" value="#00bff3"/>
      <inkml:brushProperty name="ignorePressure" value="0"/>
    </inkml:brush>
  </inkml:definitions>
  <inkml:trace contextRef="#ctx0" brushRef="#br0">18950.000 36650.000 579,'-24.000'-108.000'0,"4.000"34.000"0,3.000 35.000 0,3.000 35.000 0,3.000 24.000 4,3.000 16.000 11,3.000 15.000 8,4.000 17.000 11,1.000 14.000 4,0.000 17.000 0,0.000 15.000 1,0.000 16.000-1,1.000 7.000-2,4.000 1.000-5,3.000-1.000-6,3.000 1.000-6,6.000-3.000-4,9.000-2.000-5,10.000-3.000-3,10.000-3.000-3,4.000-7.000-3,0.000-9.000 1,0.000-10.000 0,0.000-8.000-1,4.000-11.000 1,10.000-8.000 0,10.000-10.000-1,9.000-9.000 1,10.000-12.000-1,14.000-11.000 1,11.000-14.000 1,14.000-11.000 0,10.000-11.000 0,9.000-5.000-1,10.000-7.000 0,10.000-5.000-1,2.000-8.000 0,-3.000-5.000 1,-3.000-7.000 1,-2.000-5.000 1,-5.000-6.000-1,-2.000-3.000-2,-3.000-3.000-1,-3.000-2.000-3,-6.000-3.000-1,-5.000 1.000 2,-7.000-1.000 0,-5.000 1.000 0,-6.000-4.000 0,-3.000-6.000-2,-3.000-6.000-1,-2.000-6.000-2,-9.000-7.000-2,-12.000-6.000 1,-13.000-6.000-1,-12.000-6.000 0,-13.000-10.000 1,-12.000-12.000-1,-13.000-13.000 1,-12.000-12.000-1,-15.000-10.000 1,-15.000-6.000 1,-15.000-6.000-1,-16.000-6.000 2,-15.000 2.000-1,-11.000 14.000 1,-14.000 11.000-1,-11.000 14.000 1,-11.000 11.000 1,-5.000 14.000 2,-7.000 11.000 4,-5.000 14.000 2,-4.000 10.000 2,0.000 9.000 0,0.000 10.000-1,0.000 10.000 1,0.000 5.000-1,0.000 4.000 0,0.000 3.000 0,0.000 3.000-1,1.000 3.000-1,4.000 3.000-2,3.000 3.000-2,3.000 4.000-1,-1.000 5.000-1,-2.000 10.000-1,-3.000 10.000 2,-3.000 9.000-1,1.000 9.000 0,6.000 9.000 0,7.000 10.000-1,6.000 10.000 0,4.000 10.000-2,4.000 13.000-2,3.000 12.000-3,3.000 13.000-2,4.000 16.000-3,7.000 23.000-2,6.000 22.000-3,7.000 22.000-4,5.000 16.000 0,7.000 14.000 1,6.000 11.000 2,7.000 14.000 1,5.000-17.000-1,7.000-43.000 0,6.000-44.000-2,7.000-43.000-1</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6:23"/>
    </inkml:context>
    <inkml:brush xml:id="br0">
      <inkml:brushProperty name="width" value="0.0253768041729927" units="cm"/>
      <inkml:brushProperty name="height" value="0.0253768041729927" units="cm"/>
      <inkml:brushProperty name="color" value="#00bff3"/>
      <inkml:brushProperty name="ignorePressure" value="0"/>
    </inkml:brush>
  </inkml:definitions>
  <inkml:trace contextRef="#ctx0" brushRef="#br0">21350.000 39100.000 866,'0.000'123.000'33,"0.000"-3.000"-4,0.000-3.000-6,0.000-2.000-4,0.000-3.000-5,0.000 1.000-5,0.000-1.000-5,0.000 1.000-6,-2.000-3.000-1,-3.000-2.000 3,-3.000-3.000 2,-2.000-3.000 3,-3.000-7.000-5,1.000-9.000-16,-1.000-10.000-14,1.000-8.000-15,1.000-17.000-4,3.000-21.000 5,3.000-22.000 6,4.000-22.000 6,1.000-13.000 5,0.000-3.000 7,0.000-3.000 5,0.000-2.000 6</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6:24"/>
    </inkml:context>
    <inkml:brush xml:id="br0">
      <inkml:brushProperty name="width" value="0.0399133376777172" units="cm"/>
      <inkml:brushProperty name="height" value="0.0399133376777172" units="cm"/>
      <inkml:brushProperty name="color" value="#00bff3"/>
      <inkml:brushProperty name="ignorePressure" value="0"/>
    </inkml:brush>
  </inkml:definitions>
  <inkml:trace contextRef="#ctx0" brushRef="#br0">21350.000 39950.000 551,'23.000'-68.000'-26,"-3.000"17.000"4,-3.000 15.000 2,-2.000 16.000 2,-1.000 7.000 5,3.000 1.000 5,3.000-1.000 6,4.000 1.000 6,2.000-1.000 3,4.000 1.000 3,3.000-1.000 2,3.000 1.000 3,1.000-1.000-1,1.000 1.000-3,-1.000-1.000-3,1.000 1.000-3,-1.000 1.000-3,1.000 3.000-6,-1.000 3.000-3,1.000 4.000-5,-3.000 2.000-2,-2.000 4.000 0,-3.000 3.000 1,-3.000 3.000 1,-4.000-2.000 1,-3.000-6.000 2,-3.000-6.000 3,-2.000-6.000 2,-6.000-9.000 2,-6.000-8.000 1,-6.000-10.000-1,-6.000-9.000 2,-2.000-10.000-1,3.000-9.000 1,3.000-10.000 0,4.000-8.000-1,1.000-3.000 1,0.000 7.000 0,0.000 6.000 0,0.000 7.000 0,0.000 7.000 0,0.000 9.000 0,0.000 10.000 0,0.000 10.000 0,0.000 10.000 8,0.000 13.000 14,0.000 12.000 16,0.000 13.000 15,0.000 9.000 4,0.000 6.000-6,0.000 7.000-8,0.000 6.000-5,0.000 12.000-7,0.000 19.000-4,0.000 19.000-5,0.000 19.000-4,0.000 2.000-4,0.000-11.000-3,0.000-14.000-3,0.000-11.000-2,-2.000 2.000-3,-3.000 19.000-2,-3.000 19.000-2,-2.000 19.000-1,-1.000 2.000-4,3.000-11.000-4,3.000-14.000-5,4.000-11.000-3,1.000-11.000-4,0.000-5.000-5,0.000-7.000-4,0.000-5.000-4,4.000-26.000-2,10.000-44.000-2,10.000-43.000-1,9.000-44.000-1,4.000-24.000 3,1.000-3.000 8,-1.000-3.000 9,1.000-2.000 8,2.000 0.000 6,7.000 7.000 1,6.000 6.000 2,7.000 7.000 1,0.000 8.000 5,-2.000 14.000 8,-3.000 11.000 8,-3.000 14.000 8,-4.000 8.000 5,-3.000 7.000 1,-3.000 6.000 2,-2.000 7.000 1,-6.000 13.000-1,-6.000 22.000-3,-6.000 22.000-4,-6.000 23.000-3,-6.000 11.000-4,-2.000 4.000-4,-3.000 3.000-2,-3.000 3.000-4,-2.000-2.000-2,0.000-6.000 0,0.000-6.000-2,0.000-6.000-1,6.000-20.000-5,13.000-30.000-12,12.000-32.000-10,13.000-30.000-11,9.000-23.000-5,6.000-12.000 2,7.000-13.000 2,6.000-12.000 2,-1.000-1.000 2,-5.000 14.000 4,-7.000 11.000 4,-5.000 14.000 4,-8.000 10.000 5,-5.000 9.000 6,-7.000 10.000 7,-5.000 10.000 7,-8.000 11.000 9,-5.000 17.000 12,-7.000 15.000 11,-5.000 16.000 13,-6.000 10.000 2,-3.000 7.000-6,-3.000 6.000-7,-2.000 7.000-6,-1.000 0.000-5,3.000-2.000-3,3.000-3.000-5,4.000-3.000-3,1.000-4.000-3,0.000-3.000-2,0.000-3.000-2,0.000-2.000-2,3.000-5.000-1,6.000-2.000-2,7.000-3.000-1,6.000-3.000-2,6.000-7.000-1,6.000-9.000 0,7.000-10.000 1,6.000-8.000-1,4.000-15.000-2,4.000-19.000-8,3.000-18.000-6,3.000-19.000-6,1.000-18.000-2,1.000-15.000 3,-1.000-15.000 4,1.000-16.000 3,-7.000-7.000 2,-12.000 4.000 1,-13.000 3.000 2,-12.000 3.000 2,-10.000 9.000 0,-6.000 16.000 1,-6.000 15.000 0,-6.000 17.000 1,-10.000 14.000 0,-12.000 17.000-2,-13.000 15.000-2,-12.000 16.000 0,-9.000 15.000-4,-2.000 16.000-3,-3.000 15.000-4,-3.000 17.000-4,-1.000 11.000-1,4.000 10.000 2,3.000 10.000 2,3.000 9.000 2,9.000 1.000-3,16.000-6.000-10,15.000-6.000-9,17.000-6.000-8,5.000-9.000 0,-3.000-8.000 10,-3.000-10.000 10,-2.000-9.000 11</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3:36:25"/>
    </inkml:context>
    <inkml:brush xml:id="br0">
      <inkml:brushProperty name="width" value="0.0352317728102207" units="cm"/>
      <inkml:brushProperty name="height" value="0.0352317728102207" units="cm"/>
      <inkml:brushProperty name="color" value="#00bff3"/>
      <inkml:brushProperty name="ignorePressure" value="0"/>
    </inkml:brush>
  </inkml:definitions>
  <inkml:trace contextRef="#ctx0" brushRef="#br0">24800.000 39500.000 624,'48.000'-4.000'-1,"-3.000"-5.000"-1,-3.000-7.000-1,-2.000-5.000-1,-1.000-3.000 5,3.000 4.000 12,3.000 3.000 13,4.000 3.000 11,-3.000 6.000 4,-5.000 9.000-6,-7.000 10.000-5,-5.000 10.000-7,-6.000 8.000-5,-3.000 10.000-3,-3.000 10.000-5,-2.000 9.000-4,-8.000 7.000-3,-8.000 7.000-4,-10.000 6.000-3,-9.000 7.000-3,-9.000 0.000-3,-5.000-2.000-6,-7.000-3.000-5,-5.000-3.000-5,-4.000-6.000-1,0.000-5.000 3,0.000-7.000 4,0.000-5.000 4,4.000-8.000 4,10.000-5.000 6,10.000-7.000 7,9.000-5.000 7,13.000-8.000 7,20.000-5.000 11,18.000-7.000 10,20.000-5.000 10,13.000-8.000 1,9.000-5.000-5,10.000-7.000-8,10.000-5.000-6,4.000-3.000-8,0.000 4.000-8,0.000 3.000-9,0.000 3.000-9,-4.000 1.000-10,-5.000 1.000-13,-7.000-1.000-13,-5.000 1.000-13,-9.000 1.000-5,-9.000 3.000 3,-10.000 3.000 2,-8.000 4.000 2</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4"/>
    </inkml:context>
    <inkml:brush xml:id="br0">
      <inkml:brushProperty name="width" value="0.0436677969992161" units="cm"/>
      <inkml:brushProperty name="height" value="0.0436677969992161" units="cm"/>
      <inkml:brushProperty name="color" value="#00bff3"/>
      <inkml:brushProperty name="ignorePressure" value="0"/>
    </inkml:brush>
  </inkml:definitions>
  <inkml:trace contextRef="#ctx0" brushRef="#br0">42900.000 34000.000 503,'-54.000'75.000'132,"-5.000"0.000"-32,-7.000 0.000-33,-5.000 0.000-32,-4.000 1.000-18,0.000 4.000-3,0.000 3.000-3,0.000 3.000-3,1.000-2.000-3,4.000-6.000-3,3.000-6.000-1,3.000-6.000-4,3.000-7.000-1,3.000-6.000 0,3.000-6.000 0,4.000-6.000-1,4.000-6.000 1,6.000-2.000 0,7.000-3.000 2,6.000-3.000 1,4.000-2.000 0,4.000 0.000 1,3.000 0.000 0,3.000 0.000 0,6.000-2.000 2,9.000-3.000 3,10.000-3.000 3,10.000-2.000 4,5.000-5.000 1,4.000-2.000-1,3.000-3.000-1,3.000-3.000-1,4.000-2.000 0,7.000 0.000 0,6.000 0.000-1,7.000 0.000 0,4.000 0.000-1,3.000 0.000-2,3.000 0.000-1,4.000 0.000-2,1.000 0.000 0,0.000 0.000-2,0.000 0.000-2,0.000 0.000 0,0.000 0.000-2,0.000 0.000-1,0.000 0.000-1,0.000 0.000-3,-4.000 0.000 0,-5.000 0.000-3,-7.000 0.000-2,-5.000 0.000-2,-6.000 0.000-1,-3.000 0.000-1,-3.000 0.000-1,-2.000 0.000 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4"/>
    </inkml:context>
    <inkml:brush xml:id="br0">
      <inkml:brushProperty name="width" value="0.0460541881620884" units="cm"/>
      <inkml:brushProperty name="height" value="0.0460541881620884" units="cm"/>
      <inkml:brushProperty name="color" value="#00bff3"/>
      <inkml:brushProperty name="ignorePressure" value="0"/>
    </inkml:brush>
  </inkml:definitions>
  <inkml:trace contextRef="#ctx0" brushRef="#br0">42850.000 34600.000 477,'-24.000'-47.000'0,"4.000"6.000"0,3.000 7.000 0,3.000 6.000 0,3.000 10.000 10,3.000 17.000 20,3.000 15.000 19,4.000 16.000 20,1.000 10.000 3,0.000 7.000-11,0.000 6.000-13,0.000 7.000-12,0.000 7.000-7,0.000 9.000-5,0.000 10.000-3,0.000 10.000-4,-2.000 7.000-3,-3.000 6.000-4,-3.000 7.000-3,-2.000 6.000-4,-5.000 12.000 0,-2.000 19.000 1,-3.000 19.000 2,-3.000 19.000 2,1.000 4.000-6,6.000-9.000-14,7.000-10.000-14,6.000-8.000-14,3.000-20.000-7,0.000-28.000-3,0.000-28.000-1,0.000-27.000-2,0.000-19.000-1,0.000-5.000 1,0.000-7.000 1,0.000-5.000 2</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09"/>
    </inkml:context>
    <inkml:brush xml:id="br0">
      <inkml:brushProperty name="width" value="0.0449862815439701" units="cm"/>
      <inkml:brushProperty name="height" value="0.0449862815439701" units="cm"/>
      <inkml:brushProperty name="color" value="#f2395b"/>
      <inkml:brushProperty name="ignorePressure" value="0"/>
    </inkml:brush>
  </inkml:definitions>
  <inkml:trace contextRef="#ctx0" brushRef="#br0">31500.000 5800.000 489,'-144.000'-35.000'70,"13.000"32.000"-8,12.000 31.000-10,13.000 32.000-9,9.000 24.000-8,6.000 19.000-3,7.000 19.000-6,6.000 19.000-4,7.000 4.000-4,10.000-9.000-2,10.000-10.000-4,9.000-8.000-3,9.000-17.000-4,9.000-21.000-6,10.000-22.000-6,10.000-22.000-6,13.000-24.000-5,19.000-24.000-2,19.000-26.000-3,19.000-24.000-3,19.000-29.000-1,23.000-31.000 1,22.000-31.000-1,22.000-31.000 1,5.000-7.000 1,-8.000 19.000 1,-10.000 19.000 3,-9.000 19.000 1,-13.000 19.000 3,-16.000 23.000 7,-15.000 22.000 5,-15.000 22.000 6,-15.000 13.000 6,-12.000 7.000 7,-13.000 6.000 8,-12.000 7.000 6,-12.000 11.000 2,-8.000 20.000-4,-10.000 18.000-3,-9.000 20.000-5,-10.000 10.000 2,-9.000 3.000 7,-10.000 3.000 6,-8.000 4.000 7,0.000-3.000-1,14.000-5.000-9,11.000-7.000-7,14.000-5.000-9,10.000-8.000-8,9.000-5.000-5,10.000-7.000-7,10.000-5.000-6,10.000-8.000-3,13.000-5.000 0,12.000-7.000 1,13.000-5.000 1,4.000-3.000-1,-3.000 4.000 0,-3.000 3.000-2,-2.000 3.000 1,-11.000 4.000-1,-15.000 7.000 0,-15.000 6.000 0,-16.000 7.000 0,-15.000 7.000 3,-11.000 9.000 4,-14.000 10.000 4,-11.000 10.000 4,-14.000 4.000 4,-11.000 0.000 0,-14.000 0.000 0,-11.000 0.000 2,-6.000-5.000-1,4.000-9.000 2,3.000-10.000 0,3.000-8.000 1,9.000-11.000-1,16.000-8.000-2,15.000-10.000-2,17.000-9.000-2,14.000-12.000-1,17.000-11.000-1,15.000-14.000 0,16.000-11.000-1,15.000-9.000-1,16.000-3.000-3,15.000-3.000-2,17.000-2.000-3,7.000 3.000 0,0.000 14.000 4,0.000 11.000 3,0.000 14.000 4,-7.000 10.000 3,-11.000 9.000 5,-14.000 10.000 4,-11.000 10.000 3,-14.000 10.000 3,-11.000 13.000-2,-14.000 12.000-1,-11.000 13.000 0,-14.000 7.000 0,-11.000 4.000 4,-14.000 3.000 3,-11.000 3.000 4,-12.000-2.000-2,-9.000-6.000-3,-10.000-6.000-6,-8.000-6.000-3,-8.000-7.000-6,-2.000-6.000-4,-3.000-6.000-5,-3.000-6.000-4,-1.000-9.000-2,4.000-8.000-1,3.000-10.000 0,3.000-9.000-1,9.000-5.000 3,16.000 0.000 5,15.000 0.000 4,17.000 0.000 5,19.000 0.000 5,26.000 0.000 4,24.000 0.000 6,26.000 0.000 4,21.000 0.000-3,19.000 0.000-9,19.000 0.000-9,19.000 0.000-11,12.000-2.000-6,6.000-3.000-5,7.000-3.000-6,6.000-2.000-4,1.000-3.000-5,-3.000 1.000-4,-3.000-1.000-3,-2.000 1.000-4,-17.000-1.000-1,-28.000 1.000 3,-28.000-1.000 2,-27.000 1.000 2,-17.000 1.000 4,-3.000 3.000 1,-3.000 3.000 4,-2.000 4.000 1</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6"/>
    </inkml:context>
    <inkml:brush xml:id="br0">
      <inkml:brushProperty name="width" value="0.0499480776488781" units="cm"/>
      <inkml:brushProperty name="height" value="0.0499480776488781" units="cm"/>
      <inkml:brushProperty name="color" value="#00bff3"/>
      <inkml:brushProperty name="ignorePressure" value="0"/>
    </inkml:brush>
  </inkml:definitions>
  <inkml:trace contextRef="#ctx0" brushRef="#br0">44950.000 33650.000 440,'-40.000'1.000'26,"23.000"4.000"10,22.000 3.000 11,22.000 3.000 10,13.000-1.000 0,7.000-2.000-11,6.000-3.000-10,7.000-3.000-11,2.000-1.000-7,1.000 4.000-1,-1.000 3.000-1,1.000 3.000-2,-1.000 1.000-4,1.000 1.000-5,-1.000-1.000-5,1.000 1.000-4,-6.000 1.000-6,-8.000 3.000-3,-10.000 3.000-4,-9.000 4.000-5,-10.000 2.000-5,-9.000 4.000-7,-10.000 3.000-9,-8.000 3.000-7,-11.000-2.000 0,-8.000-6.000 5,-10.000-6.000 7,-9.000-6.000 7,-7.000-6.000 4,-3.000-2.000 4,-3.000-3.000 3,-2.000-3.000 3,-1.000-4.000 3,3.000-3.000 4,3.000-3.000 2,4.000-2.000 3,1.000-3.000 3,0.000 1.000-1,0.000-1.000 2,0.000 1.000 0,3.000 1.000 3,6.000 3.000 5,7.000 3.000 6,6.000 4.000 4,3.000 1.000 5,0.000 0.000 1,0.000 0.000 4,0.000 0.000 2,1.000 1.000 1,4.000 4.000-1,3.000 3.000 1,3.000 3.000-1,1.000 7.000-2,1.000 14.000-2,-1.000 11.000-2,1.000 14.000-4,1.000 10.000 0,3.000 9.000 1,3.000 10.000 1,4.000 10.000 2,-1.000 4.000-1,-3.000 0.000-1,-3.000 0.000-1,-2.000 0.000-2,-1.000 0.000-2,3.000 0.000-2,3.000 0.000-2,4.000 0.000-2,1.000 1.000-3,0.000 4.000-2,0.000 3.000-2,0.000 3.000-4,0.000-5.000-3,0.000-12.000-4,0.000-13.000-6,0.000-12.000-4,0.000-12.000-7,0.000-8.000-7,0.000-10.000-8,0.000-9.000-8,1.000-12.000-1,4.000-11.000 3,3.000-14.000 4,3.000-11.000 4,-1.000-18.000 4,-2.000-22.000 5,-3.000-22.000 3,-3.000-21.000 5,-2.000-7.000 2,0.000 9.000 2,0.000 10.000 1,0.000 10.000 1,0.000 8.000 3,0.000 10.000 5,0.000 10.000 4,0.000 9.000 5,0.000 7.000 5,0.000 7.000 6,0.000 6.000 7,0.000 7.000 5,3.000 4.000 8,6.000 3.000 9,7.000 3.000 7,6.000 4.000 9,6.000 1.000 0,6.000 0.000-10,7.000 0.000-9,6.000 0.000-9,6.000 0.000-6,6.000 0.000-5,7.000 0.000-4,6.000 0.000-3,3.000 0.000-4,0.000 0.000-3,0.000 0.000-2,0.000 0.000-4,-2.000-2.000-1,-3.000-3.000-1,-3.000-3.000 0,-2.000-2.000-2,-6.000-1.000-2,-6.000 3.000-4,-6.000 3.000-4,-6.000 4.000-3,-7.000-3.000-3,-6.000-5.000-1,-6.000-7.000-1,-6.000-5.000-1,-4.000-6.000-1,1.000-3.000 1,-1.000-3.000 1,1.000-2.000 0,-4.000-5.000 3,-6.000-2.000 3,-6.000-3.000 4,-6.000-3.000 3,-7.000-1.000 4,-6.000 4.000 3,-6.000 3.000 2,-6.000 3.000 4,-2.000 4.000 3,3.000 7.000 4,3.000 6.000 6,4.000 7.000 4,-3.000 8.000 5,-5.000 14.000 6,-7.000 11.000 6,-5.000 14.000 6,-3.000 8.000 0,4.000 7.000-7,3.000 6.000-6,3.000 7.000-6,1.000 5.000-5,1.000 7.000-1,-1.000 6.000-3,1.000 7.000-1,1.000-1.000-2,3.000-6.000-1,3.000-6.000 0,4.000-6.000-1,4.000-4.000-2,6.000 1.000-2,7.000-1.000-2,6.000 1.000-1,4.000-3.000-3,4.000-2.000 1,3.000-3.000-2,3.000-3.000-1,9.000-7.000-4,16.000-9.000-9,15.000-10.000-9,17.000-8.000-8,10.000-9.000-5,6.000-6.000-3,7.000-6.000-1,6.000-6.000-2,3.000-10.000 1,0.000-12.000 2,0.000-13.000 4,0.000-12.000 3,0.000-9.000 1,0.000-2.000-1,0.000-3.000 0,0.000-3.000-1,-10.000 4.000 2,-18.000 13.000 5,-19.000 12.000 5,-18.000 13.000 5</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7"/>
    </inkml:context>
    <inkml:brush xml:id="br0">
      <inkml:brushProperty name="width" value="0.0553333461284637" units="cm"/>
      <inkml:brushProperty name="height" value="0.0553333461284637" units="cm"/>
      <inkml:brushProperty name="color" value="#00bff3"/>
      <inkml:brushProperty name="ignorePressure" value="0"/>
    </inkml:brush>
  </inkml:definitions>
  <inkml:trace contextRef="#ctx0" brushRef="#br0">47450.000 34550.000 397,'18.000'-66.000'10,"-11.000"19.000"21,-14.000 19.000 21,-11.000 19.000 20,-12.000 18.000 3,-9.000 19.000-15,-10.000 19.000-15,-8.000 19.000-16,-8.000 15.000-9,-2.000 13.000-2,-3.000 12.000-4,-3.000 13.000-3,1.000 2.000-1,6.000-5.000-1,7.000-7.000-1,6.000-5.000-1,6.000-8.000 1,6.000-5.000-2,7.000-7.000 0,6.000-5.000 0,18.000-17.000-4,32.000-24.000-8,31.000-26.000-8,32.000-24.000-8,18.000-24.000-4,6.000-22.000-4,7.000-22.000-4,6.000-21.000-2,1.000-9.000 0,-3.000 7.000 4,-3.000 6.000 3,-2.000 7.000 3,-11.000 8.000 5,-15.000 14.000 3,-15.000 11.000 5,-16.000 14.000 4,-18.000 18.000 9,-18.000 25.000 14,-19.000 25.000 14,-18.000 25.000 14,-14.000 14.000 6,-5.000 3.000-4,-7.000 3.000-3,-5.000 4.000-2,-3.000 1.000-5,4.000 0.000-4,3.000 0.000-5,3.000 0.000-4,4.000-4.000-3,7.000-5.000-3,6.000-7.000-1,7.000-5.000-3,4.000-4.000-1,3.000 0.000-2,3.000 0.000-2,4.000 0.000-1,5.000-7.000-3,10.000-11.000-2,10.000-14.000-4,9.000-11.000-2,7.000-12.000-5,7.000-9.000-2,6.000-10.000-5,7.000-8.000-4,5.000-14.000-1,7.000-15.000 1,6.000-15.000 1,7.000-16.000 0,-1.000-8.000 3,-6.000 0.000 1,-6.000 0.000 2,-6.000 0.000 3,-9.000 4.000 1,-8.000 10.000 1,-10.000 10.000 2,-9.000 9.000 2,-9.000 6.000 0,-5.000 3.000 0,-7.000 3.000 0,-5.000 4.000 0,-9.000 5.000 2,-9.000 10.000 4,-10.000 10.000 2,-8.000 9.000 5,-8.000 4.000 0,-2.000 1.000 0,-3.000-1.000-1,-3.000 1.000-1,-1.000 2.000-3,4.000 7.000-5,3.000 6.000-6,3.000 7.000-5,3.000 4.000-5,3.000 3.000-6,3.000 3.000-6,4.000 4.000-6,2.000 1.000-1,4.000 0.000 4,3.000 0.000 3,3.000 0.000 3</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7"/>
    </inkml:context>
    <inkml:brush xml:id="br0">
      <inkml:brushProperty name="width" value="0.0479294136166573" units="cm"/>
      <inkml:brushProperty name="height" value="0.0479294136166573" units="cm"/>
      <inkml:brushProperty name="color" value="#00bff3"/>
      <inkml:brushProperty name="ignorePressure" value="0"/>
    </inkml:brush>
  </inkml:definitions>
  <inkml:trace contextRef="#ctx0" brushRef="#br0">48750.000 35000.000 459,'26.000'-24.000'3,"4.000"4.000"6,3.000 3.000 7,3.000 3.000 6,-1.000 6.000 6,-2.000 9.000 7,-3.000 10.000 5,-3.000 10.000 7,-6.000 7.000-3,-5.000 6.000-11,-7.000 7.000-11,-5.000 6.000-12,-8.000 6.000-6,-5.000 6.000-2,-7.000 7.000-2,-5.000 6.000-2,-3.000-1.000-1,4.000-5.000 1,3.000-7.000 1,3.000-5.000 0,3.000-6.000 2,3.000-3.000 1,3.000-3.000 2,4.000-2.000 0,5.000-5.000 2,10.000-2.000 1,10.000-3.000 1,9.000-3.000 2,6.000-2.000 0,3.000 0.000 1,3.000 0.000 1,4.000 0.000 0,1.000 0.000 1,0.000 0.000 0,0.000 0.000-1,0.000 0.000 0,-4.000 7.000 0,-5.000 17.000-1,-7.000 15.000-2,-5.000 16.000 1,-8.000 10.000-1,-5.000 7.000 0,-7.000 6.000 1,-5.000 7.000 0,-9.000 2.000-1,-9.000 1.000-3,-10.000-1.000-3,-8.000 1.000-4,-11.000-1.000-1,-8.000 1.000 1,-10.000-1.000-1,-9.000 1.000 1,-10.000-3.000-5,-9.000-2.000-8,-10.000-3.000-9,-8.000-3.000-9,-1.000-9.000-6,9.000-11.000-6,10.000-14.000-5,10.000-11.000-5,10.000-14.000-2,13.000-11.000 0,12.000-14.000 0,13.000-11.000 2</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8"/>
    </inkml:context>
    <inkml:brush xml:id="br0">
      <inkml:brushProperty name="width" value="0.0423997566103935" units="cm"/>
      <inkml:brushProperty name="height" value="0.0423997566103935" units="cm"/>
      <inkml:brushProperty name="color" value="#00bff3"/>
      <inkml:brushProperty name="ignorePressure" value="0"/>
    </inkml:brush>
  </inkml:definitions>
  <inkml:trace contextRef="#ctx0" brushRef="#br0">50650.000 35400.000 518,'-19.000'21.000'106,"13.000"-5.000"-25,12.000-7.000-26,13.000-5.000-25,12.000-4.000-11,13.000 0.000 3,12.000 0.000 3,13.000 0.000 3,13.000-2.000 0,17.000-3.000-4,15.000-3.000-5,16.000-2.000-3,-1.000-3.000-4,-15.000 1.000-3,-15.000-1.000-4,-16.000 1.000-3,-8.000 2.000-3,0.000 7.000-7,0.000 6.000-4,0.000 7.000-5,-5.000 4.000-6,-9.000 3.000-4,-10.000 3.000-5,-8.000 4.000-5,-11.000 2.000-1,-8.000 4.000 3,-10.000 3.000 2,-9.000 3.000 2</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8"/>
    </inkml:context>
    <inkml:brush xml:id="br0">
      <inkml:brushProperty name="width" value="0.0429826900362968" units="cm"/>
      <inkml:brushProperty name="height" value="0.0429826900362968" units="cm"/>
      <inkml:brushProperty name="color" value="#00bff3"/>
      <inkml:brushProperty name="ignorePressure" value="0"/>
    </inkml:brush>
  </inkml:definitions>
  <inkml:trace contextRef="#ctx0" brushRef="#br0">51500.000 34750.000 511,'-46.000'-36.000'43,"10.000"28.000"9,10.000 28.000 7,9.000 29.000 8,2.000 18.000-2,-2.000 9.000-11,-3.000 10.000-10,-3.000 10.000-12,-2.000 8.000-8,0.000 10.000-5,0.000 10.000-5,0.000 9.000-5,1.000 6.000-5,4.000 3.000-1,3.000 3.000-4,3.000 4.000-2,3.000-7.000-8,3.000-16.000-13,3.000-15.000-12,4.000-15.000-14,2.000-17.000-8,4.000-15.000-5,3.000-15.000-5,3.000-16.000-5</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8"/>
    </inkml:context>
    <inkml:brush xml:id="br0">
      <inkml:brushProperty name="width" value="0.0486773625016212" units="cm"/>
      <inkml:brushProperty name="height" value="0.0486773625016212" units="cm"/>
      <inkml:brushProperty name="color" value="#00bff3"/>
      <inkml:brushProperty name="ignorePressure" value="0"/>
    </inkml:brush>
  </inkml:definitions>
  <inkml:trace contextRef="#ctx0" brushRef="#br0">53150.000 35100.000 451,'-69.000'4.000'5,"13.000"10.000"7,12.000 10.000 10,13.000 9.000 8,6.000 6.000 6,0.000 3.000 5,0.000 3.000 5,0.000 4.000 5,1.000 2.000-1,4.000 4.000-6,3.000 3.000-8,3.000 3.000-6,1.000 6.000-6,1.000 9.000-2,-1.000 10.000-4,1.000 10.000-3,1.000 0.000-2,3.000-5.000 0,3.000-7.000-1,4.000-5.000 0,4.000-11.000-2,6.000-11.000-4,7.000-14.000-6,6.000-11.000-3,7.000-14.000-2,10.000-11.000 1,10.000-14.000 1,9.000-11.000 1,7.000-22.000-3,7.000-27.000-8,6.000-28.000-7,7.000-28.000-8,-3.000-17.000-2,-8.000-2.000 1,-10.000-3.000 1,-9.000-3.000 2,-10.000 4.000 3,-9.000 13.000 3,-10.000 12.000 3,-8.000 13.000 5,-9.000 12.000 2,-6.000 13.000 3,-6.000 12.000 2,-6.000 13.000 3,-9.000 10.000 1,-8.000 10.000 1,-10.000 10.000 0,-9.000 9.000 0,-9.000 12.000-2,-5.000 16.000-7,-7.000 15.000-6,-5.000 17.000-7,0.000 5.000-1,10.000-3.000 2,10.000-3.000 4,9.000-2.000 2,7.000-5.000-2,7.000-2.000-8,6.000-3.000-7,7.000-3.000-6</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9"/>
    </inkml:context>
    <inkml:brush xml:id="br0">
      <inkml:brushProperty name="width" value="0.0420061536133289" units="cm"/>
      <inkml:brushProperty name="height" value="0.0420061536133289" units="cm"/>
      <inkml:brushProperty name="color" value="#00bff3"/>
      <inkml:brushProperty name="ignorePressure" value="0"/>
    </inkml:brush>
  </inkml:definitions>
  <inkml:trace contextRef="#ctx0" brushRef="#br0">53750.000 35550.000 523,'92.000'25.000'53,"-16.000"0.000"-3,-15.000 0.000-4,-15.000 0.000-2,-11.000 3.000-4,-2.000 6.000-5,-3.000 7.000-3,-3.000 6.000-4,-4.000 7.000-4,-3.000 10.000-5,-3.000 10.000-4,-2.000 9.000-5,-11.000 6.000-4,-15.000 3.000-5,-15.000 3.000-5,-16.000 4.000-5,-8.000-6.000-3,0.000-11.000 0,0.000-14.000 0,0.000-11.000 0,1.000-9.000 2,4.000-3.000 5,3.000-3.000 5,3.000-2.000 6,10.000-8.000 5,20.000-8.000 6,18.000-10.000 8,20.000-9.000 6,16.000-12.000-1,16.000-11.000-10,15.000-14.000-11,17.000-11.000-9,3.000-4.000-9,-5.000 6.000-10,-7.000 7.000-8,-5.000 6.000-9,-8.000 4.000-6,-5.000 4.000-3,-7.000 3.000-3,-5.000 3.000-3,-8.000 4.000 0,-5.000 7.000 1,-7.000 6.000 3,-5.000 7.000 2</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9"/>
    </inkml:context>
    <inkml:brush xml:id="br0">
      <inkml:brushProperty name="width" value="0.0448105521500111" units="cm"/>
      <inkml:brushProperty name="height" value="0.0448105521500111" units="cm"/>
      <inkml:brushProperty name="color" value="#00bff3"/>
      <inkml:brushProperty name="ignorePressure" value="0"/>
    </inkml:brush>
  </inkml:definitions>
  <inkml:trace contextRef="#ctx0" brushRef="#br0">55850.000 35200.000 490,'104.000'3.000'129,"10.000"6.000"-27,10.000 7.000-27,9.000 6.000-26,10.000-1.000-16,14.000-5.000-6,11.000-7.000-6,14.000-5.000-6,7.000-4.000-3,3.000 0.000 1,3.000 0.000-1,4.000 0.000 0,-1.000 0.000-3,-3.000 0.000-9,-3.000 0.000-7,-2.000 0.000-9,-12.000 0.000-8,-19.000 0.000-10,-18.000 0.000-10,-19.000 0.000-10,-18.000 0.000-4,-15.000 0.000 2,-15.000 0.000 1,-16.000 0.000 2</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19"/>
    </inkml:context>
    <inkml:brush xml:id="br0">
      <inkml:brushProperty name="width" value="0.0394989736378193" units="cm"/>
      <inkml:brushProperty name="height" value="0.0394989736378193" units="cm"/>
      <inkml:brushProperty name="color" value="#00bff3"/>
      <inkml:brushProperty name="ignorePressure" value="0"/>
    </inkml:brush>
  </inkml:definitions>
  <inkml:trace contextRef="#ctx0" brushRef="#br0">56500.000 35850.000 556,'53.000'0.000'113,"6.000"0.000"-24,7.000 0.000-23,6.000 0.000-22,9.000 0.000-14,13.000 0.000-4,12.000 0.000-3,13.000 0.000-5,12.000 0.000-3,13.000 0.000-4,12.000 0.000-5,13.000 0.000-3,4.000 1.000-7,-3.000 4.000-8,-3.000 3.000-8,-2.000 3.000-8,-9.000 1.000-8,-12.000 1.000-5,-13.000-1.000-6,-12.000 1.000-7,-18.000-1.000-1,-21.000 1.000 3,-22.000-1.000 3,-22.000 1.000 3</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0"/>
    </inkml:context>
    <inkml:brush xml:id="br0">
      <inkml:brushProperty name="width" value="0.0378207303583622" units="cm"/>
      <inkml:brushProperty name="height" value="0.0378207303583622" units="cm"/>
      <inkml:brushProperty name="color" value="#00bff3"/>
      <inkml:brushProperty name="ignorePressure" value="0"/>
    </inkml:brush>
  </inkml:definitions>
  <inkml:trace contextRef="#ctx0" brushRef="#br0">57200.000 32800.000 581,'71.000'-21.000'119,"-5.000"10.000"-24,-7.000 10.000-25,-5.000 9.000-24,-1.000 4.000-15,6.000 1.000-7,7.000-1.000-6,6.000 1.000-7,-2.000 1.000-6,-9.000 3.000-8,-10.000 3.000-5,-8.000 4.000-7,-9.000 4.000-7,-6.000 6.000-5,-6.000 7.000-6,-6.000 6.000-7,-13.000 6.000-4,-19.000 6.000-4,-18.000 7.000-4,-19.000 6.000-3,-5.000-5.000 3,9.000-16.000 10,10.000-15.000 11,10.000-15.000 9,4.000-9.000 7,0.000 1.000 2,0.000-1.000 3,0.000 1.000 2</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0"/>
    </inkml:context>
    <inkml:brush xml:id="br0">
      <inkml:brushProperty name="width" value="0.0460607223212719" units="cm"/>
      <inkml:brushProperty name="height" value="0.0460607223212719" units="cm"/>
      <inkml:brushProperty name="color" value="#f2395b"/>
      <inkml:brushProperty name="ignorePressure" value="0"/>
    </inkml:brush>
  </inkml:definitions>
  <inkml:trace contextRef="#ctx0" brushRef="#br0">33350.000 6100.000 477,'-19.000'-90.000'73,"13.000"23.000"-7,12.000 22.000-6,13.000 22.000-6,9.000 13.000-5,6.000 7.000-5,7.000 6.000-4,6.000 7.000-4,-1.000 10.000-5,-5.000 16.000-5,-7.000 15.000-5,-5.000 17.000-6,-6.000 8.000-7,-3.000 4.000-13,-3.000 3.000-12,-2.000 3.000-12,-11.000 1.000-9,-15.000 1.000-5,-15.000-1.000-7,-16.000 1.000-5,-5.000-9.000-4,6.000-15.000 1,7.000-15.000 1,6.000-16.000 0</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0"/>
    </inkml:context>
    <inkml:brush xml:id="br0">
      <inkml:brushProperty name="width" value="0.0391949340701103" units="cm"/>
      <inkml:brushProperty name="height" value="0.0391949340701103" units="cm"/>
      <inkml:brushProperty name="color" value="#00bff3"/>
      <inkml:brushProperty name="ignorePressure" value="0"/>
    </inkml:brush>
  </inkml:definitions>
  <inkml:trace contextRef="#ctx0" brushRef="#br0">57100.000 33650.000 561,'-18.000'-46.000'44,"17.000"10.000"-7,15.000 10.000-6,16.000 9.000-6,10.000 4.000-3,7.000 1.000 1,6.000-1.000 0,7.000 1.000 0,-1.000 2.000 0,-6.000 7.000-2,-6.000 6.000-1,-6.000 7.000-1,-7.000 5.000-3,-6.000 7.000-3,-6.000 6.000-5,-6.000 7.000-3,-7.000 4.000-6,-6.000 3.000-11,-6.000 3.000-9,-6.000 4.000-9,-9.000-1.000-7,-8.000-3.000-4,-10.000-3.000-4,-9.000-2.000-4,-5.000-6.000 0,0.000-6.000 6,0.000-6.000 5,0.000-6.000 5,-2.000-6.000 6,-3.000-2.000 6,-3.000-3.000 6,-2.000-3.000 6,-1.000-2.000 4,3.000 0.000 3,3.000 0.000 3,4.000 0.000 3,4.000 1.000 4,6.000 4.000 6,7.000 3.000 8,6.000 3.000 5,4.000 7.000 8,4.000 14.000 9,3.000 11.000 7,3.000 14.000 9,1.000 5.000-1,1.000 1.000-10,-1.000-1.000-9,1.000 1.000-10,-1.000 1.000-5,1.000 3.000-4,-1.000 3.000-3,1.000 4.000-2,-3.000-3.000-3,-2.000-5.000-3,-3.000-7.000-1,-3.000-5.000-3,5.000-14.000-5,17.000-18.000-7,15.000-19.000-9,16.000-18.000-7,16.000-23.000-9,20.000-24.000-6,18.000-26.000-8,20.000-24.000-7,10.000-12.000 0,3.000 4.000 5,3.000 3.000 7,4.000 3.000 6,-3.000 9.000 8,-5.000 16.000 7,-7.000 15.000 10,-5.000 17.000 8,-11.000 14.000 5,-11.000 17.000 2,-14.000 15.000 1,-11.000 16.000 1,-12.000 15.000 2,-9.000 16.000-1,-10.000 15.000 1,-8.000 17.000 1,-11.000 8.000 3,-8.000 4.000 9,-10.000 3.000 8,-9.000 3.000 8,-10.000-2.000 1,-9.000-6.000-8,-10.000-6.000-7,-8.000-6.000-8,-4.000-7.000-5,3.000-6.000-5,3.000-6.000-4,4.000-6.000-4,2.000-7.000-5,4.000-6.000-7,3.000-6.000-8,3.000-6.000-6,4.000-9.000-4,7.000-8.000 0,6.000-10.000-2,7.000-9.000 0,4.000-12.000 1,3.000-11.000 4,3.000-14.000 2,4.000-11.000 4,5.000-6.000 3,10.000 4.000 2,10.000 3.000 4,9.000 3.000 2,4.000 6.000 5,1.000 9.000 5,-1.000 10.000 5,1.000 10.000 6,-4.000 10.000 3,-6.000 13.000-1,-6.000 12.000 0,-6.000 13.000 0,-6.000 9.000 4,-2.000 6.000 7,-3.000 7.000 6,-3.000 6.000 8,-4.000 3.000 0,-3.000 0.000-4,-3.000 0.000-5,-2.000 0.000-6,-5.000-4.000-3,-2.000-5.000-3,-3.000-7.000-2,-3.000-5.000-3,4.000-12.000-11,13.000-16.000-19,12.000-15.000-18,13.000-15.000-20,4.000-6.000-5,-3.000 7.000 7,-3.000 6.000 8,-2.000 7.000 8</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1"/>
    </inkml:context>
    <inkml:brush xml:id="br0">
      <inkml:brushProperty name="width" value="0.0411017425358295" units="cm"/>
      <inkml:brushProperty name="height" value="0.0411017425358295" units="cm"/>
      <inkml:brushProperty name="color" value="#00bff3"/>
      <inkml:brushProperty name="ignorePressure" value="0"/>
    </inkml:brush>
  </inkml:definitions>
  <inkml:trace contextRef="#ctx0" brushRef="#br0">59050.000 33050.000 535,'20.000'50.000'59,"-9.000"0.000"-12,-10.000 0.000-12,-8.000 0.000-12,-9.000 3.000-8,-6.000 6.000-4,-6.000 7.000-4,-6.000 6.000-4,-4.000 3.000-4,1.000 0.000-7,-1.000 0.000-5,1.000 0.000-6,1.000-7.000-4,3.000-11.000-6,3.000-14.000-5,4.000-11.000-4,2.000-11.000 0,4.000-5.000 6,3.000-7.000 6,3.000-5.000 7,4.000-6.000 4,7.000-3.000 3,6.000-3.000 4,7.000-2.000 3,4.000-3.000 3,3.000 1.000 1,3.000-1.000 3,4.000 1.000 1,1.000 1.000 4,0.000 3.000 5,0.000 3.000 6,0.000 4.000 5,-2.000 10.000 4,-3.000 19.000 1,-3.000 19.000 2,-2.000 19.000 2,-6.000 10.000 1,-6.000 4.000-3,-6.000 3.000 0,-6.000 3.000-2,-6.000-4.000-1,-2.000-8.000-3,-3.000-10.000-2,-3.000-9.000-3,1.000-9.000-3,6.000-5.000-2,7.000-7.000-4,6.000-5.000-2,10.000-22.000-7,17.000-33.000-11,15.000-35.000-10,16.000-34.000-11,10.000-21.000-3,7.000-6.000 3,6.000-6.000 3,7.000-6.000 3,-1.000 1.000 3,-6.000 9.000 0,-6.000 10.000 1,-6.000 10.000 1,-7.000 13.000 5,-6.000 19.000 9,-6.000 19.000 7,-6.000 19.000 9,-12.000 19.000 9,-15.000 23.000 11,-15.000 22.000 9,-16.000 22.000 10,-10.000 10.000 1,-3.000 1.000-11,-3.000-1.000-9,-2.000 1.000-10,-3.000-3.000-7,1.000-2.000-6,-1.000-3.000-6,1.000-3.000-5,7.000-7.000-3,16.000-9.000 0,15.000-10.000-1,17.000-8.000 0,10.000-8.000 1,6.000-2.000 1,7.000-3.000 1,6.000-3.000 2,1.000-2.000 1,-3.000 0.000 0,-3.000 0.000 2,-2.000 0.000 0,-6.000 3.000-2,-6.000 6.000-5,-6.000 7.000-6,-6.000 6.000-4,-13.000 4.000-1,-19.000 4.000 2,-18.000 3.000 4,-19.000 3.000 2,-10.000 3.000 2,1.000 3.000 0,-1.000 3.000 2,1.000 4.000 2,1.000-1.000 0,3.000-3.000 2,3.000-3.000 2,4.000-2.000 1,-1.000-3.000 3,-3.000 1.000 1,-3.000-1.000 3,-2.000 1.000 2,8.000-4.000 6,22.000-6.000 10,22.000-6.000 11,23.000-6.000 9,19.000-10.000 1,19.000-12.000-8,19.000-13.000-9,19.000-12.000-8,12.000-4.000-9,6.000 7.000-11,7.000 6.000-8,6.000 7.000-11,1.000 2.000-6,-3.000 1.000-2,-3.000-1.000-2,-2.000 1.000-3,-14.000 2.000-7,-21.000 7.000-13,-22.000 6.000-12,-22.000 7.000-12</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3"/>
    </inkml:context>
    <inkml:brush xml:id="br0">
      <inkml:brushProperty name="width" value="0.0482164844870567" units="cm"/>
      <inkml:brushProperty name="height" value="0.0482164844870567" units="cm"/>
      <inkml:brushProperty name="color" value="#00bff3"/>
      <inkml:brushProperty name="ignorePressure" value="0"/>
    </inkml:brush>
  </inkml:definitions>
  <inkml:trace contextRef="#ctx0" brushRef="#br0">62850.000 34250.000 456,'73.000'-41.000'127,"-3.000"19.000"-28,-3.000 19.000-28,-2.000 19.000-29,-6.000 10.000-17,-6.000 4.000-7,-6.000 3.000-6,-6.000 3.000-7,-9.000 4.000-3,-8.000 7.000 1,-10.000 6.000 1,-9.000 7.000 0,-13.000 5.000-2,-16.000 7.000-5,-15.000 6.000-4,-15.000 7.000-6,-12.000 4.000-3,-6.000 3.000-3,-6.000 3.000-3,-6.000 4.000-2,-2.000-4.000-1,3.000-9.000 2,3.000-10.000 2,4.000-8.000 2,2.000-11.000 4,4.000-8.000 3,3.000-10.000 4,3.000-9.000 4,6.000-9.000 4,9.000-5.000 3,10.000-7.000 2,10.000-5.000 4,13.000-8.000 5,19.000-5.000 12,19.000-7.000 9,19.000-5.000 11,15.000-4.000 1,13.000 0.000-7,12.000 0.000-7,13.000 0.000-8,6.000 3.000-4,0.000 6.000-3,0.000 7.000-1,0.000 6.000-3,0.000 3.000-7,0.000 0.000-11,0.000 0.000-11,0.000 0.000-12,-5.000 1.000-8,-9.000 4.000-5,-10.000 3.000-6,-8.000 3.000-4,-9.000 1.000-1,-6.000 1.000 4,-6.000-1.000 3,-6.000 1.000 4</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4"/>
    </inkml:context>
    <inkml:brush xml:id="br0">
      <inkml:brushProperty name="width" value="0.0517127960920334" units="cm"/>
      <inkml:brushProperty name="height" value="0.0517127960920334" units="cm"/>
      <inkml:brushProperty name="color" value="#00bff3"/>
      <inkml:brushProperty name="ignorePressure" value="0"/>
    </inkml:brush>
  </inkml:definitions>
  <inkml:trace contextRef="#ctx0" brushRef="#br0">64500.000 33700.000 425,'6.000'-49.000'5,"13.000"4.000"8,12.000 3.000 11,13.000 3.000 8,4.000 6.000 3,-3.000 9.000-5,-3.000 10.000-5,-2.000 10.000-4,3.000 4.000-2,14.000 0.000 1,11.000 0.000-1,14.000 0.000 1,2.000 1.000-2,-6.000 4.000-7,-6.000 3.000-5,-6.000 3.000-6,-10.000 3.000-4,-12.000 3.000-1,-13.000 3.000-1,-12.000 4.000-2,-9.000 2.000-4,-2.000 4.000-5,-3.000 3.000-6,-3.000 3.000-6,-9.000 3.000-4,-11.000 3.000 0,-14.000 3.000-1,-11.000 4.000-1,-9.000-1.000 2,-3.000-3.000 4,-3.000-3.000 4,-2.000-2.000 5,-1.000-6.000 3,3.000-6.000 5,3.000-6.000 2,4.000-6.000 5,2.000-7.000 2,4.000-6.000 0,3.000-6.000 1,3.000-6.000 1,3.000-2.000 2,3.000 3.000 2,3.000 3.000 4,4.000 4.000 2,2.000 1.000 5,4.000 0.000 6,3.000 0.000 7,3.000 0.000 7,1.000 3.000 2,1.000 6.000-1,-1.000 7.000-1,1.000 6.000-1,-1.000 7.000 1,1.000 10.000 1,-1.000 10.000 3,1.000 9.000 1,-1.000 6.000 0,1.000 3.000-3,-1.000 3.000-2,1.000 4.000-4,-1.000 4.000-4,1.000 6.000-3,-1.000 7.000-5,1.000 6.000-4,-1.000 6.000-3,1.000 6.000 1,-1.000 7.000-1,1.000 6.000 1,-3.000 1.000-4,-2.000-3.000-5,-3.000-3.000-7,-3.000-2.000-5,1.000-9.000-7,6.000-12.000-8,7.000-13.000-8,6.000-12.000-8,3.000-19.000-9,0.000-25.000-8,0.000-25.000-10,0.000-25.000-9,1.000-11.000 2,4.000 3.000 13,3.000 3.000 13,3.000 4.000 13</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4"/>
    </inkml:context>
    <inkml:brush xml:id="br0">
      <inkml:brushProperty name="width" value="0.0499205328524113" units="cm"/>
      <inkml:brushProperty name="height" value="0.0499205328524113" units="cm"/>
      <inkml:brushProperty name="color" value="#00bff3"/>
      <inkml:brushProperty name="ignorePressure" value="0"/>
    </inkml:brush>
  </inkml:definitions>
  <inkml:trace contextRef="#ctx0" brushRef="#br0">64200.000 35500.000 440,'4.000'-50.000'26,"10.000"0.000"5,10.000 0.000 3,9.000 0.000 5,7.000 4.000 2,7.000 10.000-3,6.000 10.000-1,7.000 9.000-3,5.000 4.000-3,7.000 1.000-5,6.000-1.000-6,7.000 1.000-6,2.000-1.000-4,1.000 1.000-3,-1.000-1.000-2,1.000 1.000-4,-6.000-1.000-3,-8.000 1.000-5,-10.000-1.000-5,-9.000 1.000-4,-9.000-1.000-5,-5.000 1.000-6,-7.000-1.000-5,-5.000 1.000-5,-11.000-6.000 0,-11.000-8.000 6,-14.000-10.000 6,-11.000-9.000 7,-7.000-2.000 3,0.000 6.000 1,0.000 7.000 1,0.000 6.000 0,0.000 4.000 5,0.000 4.000 8,0.000 3.000 7,0.000 3.000 9,0.000 4.000 6,0.000 7.000 5,0.000 6.000 4,0.000 7.000 5,-2.000 5.000 1,-3.000 7.000 2,-3.000 6.000-1,-2.000 7.000 1,0.000 4.000-2,7.000 3.000-6,6.000 3.000-4,7.000 4.000-5,0.000 5.000-3,-2.000 10.000-2,-3.000 10.000-2,-3.000 9.000-2,1.000 1.000-2,6.000-6.000-4,7.000-6.000-4,6.000-6.000-5,4.000-7.000-3,4.000-6.000-3,3.000-6.000-5,3.000-6.000-3,9.000-7.000-3,16.000-6.000-1,15.000-6.000 0,17.000-6.000-2,8.000-13.000-4,4.000-19.000-7,3.000-18.000-7,3.000-19.000-8,-4.000-7.000-2,-8.000 7.000 3,-10.000 6.000 3,-9.000 7.000 4,-9.000 4.000 2,-5.000 3.000 4,-7.000 3.000 2,-5.000 4.000 4</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4"/>
    </inkml:context>
    <inkml:brush xml:id="br0">
      <inkml:brushProperty name="width" value="0.0534614734351635" units="cm"/>
      <inkml:brushProperty name="height" value="0.0534614734351635" units="cm"/>
      <inkml:brushProperty name="color" value="#00bff3"/>
      <inkml:brushProperty name="ignorePressure" value="0"/>
    </inkml:brush>
  </inkml:definitions>
  <inkml:trace contextRef="#ctx0" brushRef="#br0">66100.000 35050.000 411,'3.000'-47.000'71,"6.000"6.000"-13,7.000 7.000-14,6.000 6.000-14,4.000 6.000-8,4.000 6.000-4,3.000 7.000-2,3.000 6.000-3,-2.000 9.000-2,-6.000 13.000-2,-6.000 12.000 0,-6.000 13.000-2,-9.000 13.000-1,-8.000 17.000 2,-10.000 15.000-1,-9.000 16.000 1,-4.000 2.000 0,4.000-8.000-2,3.000-10.000-1,3.000-9.000-2,1.000-10.000-1,1.000-9.000-1,-1.000-10.000-2,1.000-8.000-1,8.000-17.000-4,20.000-21.000-6,18.000-22.000-8,20.000-22.000-6,14.000-21.000-2,14.000-18.000 2,11.000-19.000 4,14.000-18.000 1,2.000-6.000 3,-6.000 10.000-1,-6.000 10.000 1,-6.000 9.000 1,-7.000 7.000 0,-6.000 7.000 3,-6.000 6.000 2,-6.000 7.000 2,-7.000 5.000 2,-6.000 7.000-1,-6.000 6.000 0,-6.000 7.000 0,-15.000 11.000 13,-21.000 20.000 26,-22.000 18.000 26,-22.000 20.000 25,-8.000 10.000 5,6.000 3.000-16,7.000 3.000-16,6.000 4.000-16,6.000 2.000-10,6.000 4.000-5,7.000 3.000-4,6.000 3.000-4,3.000 3.000-3,0.000 3.000-3,0.000 3.000-3,0.000 4.000-2,4.000-4.000-2,10.000-9.000 2,10.000-10.000 0,9.000-8.000 0,7.000-11.000-2,7.000-8.000-8,6.000-10.000-6,7.000-9.000-6,4.000-12.000-4,3.000-11.000-1,3.000-14.000 0,4.000-11.000-1,1.000-12.000 0,0.000-9.000 0,0.000-10.000-1,0.000-8.000 1,-4.000-9.000 1,-5.000-6.000 6,-7.000-6.000 3,-5.000-6.000 6,-11.000-7.000 1,-11.000-6.000 2,-14.000-6.000 1,-11.000-6.000 0,-12.000 1.000 2,-9.000 9.000 2,-10.000 10.000 2,-8.000 10.000 3,-8.000 13.000 0,-2.000 19.000 1,-3.000 19.000-1,-3.000 19.000 1,-2.000 12.000-2,0.000 6.000-2,0.000 7.000-1,0.000 6.000-3,-4.000 10.000-5,-5.000 17.000-6,-7.000 15.000-8,-5.000 16.000-6,3.000 9.000-3,17.000 3.000 2,15.000 3.000 2,16.000 4.000 3,9.000-6.000 2,3.000-11.000 1,3.000-14.000 2,4.000-11.000 3,4.000-7.000-2,6.000 0.000-2,7.000 0.000-3,6.000 0.000-4</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5"/>
    </inkml:context>
    <inkml:brush xml:id="br0">
      <inkml:brushProperty name="width" value="0.0489017479121685" units="cm"/>
      <inkml:brushProperty name="height" value="0.0489017479121685" units="cm"/>
      <inkml:brushProperty name="color" value="#00bff3"/>
      <inkml:brushProperty name="ignorePressure" value="0"/>
    </inkml:brush>
  </inkml:definitions>
  <inkml:trace contextRef="#ctx0" brushRef="#br0">68450.000 34200.000 449,'25.000'-22.000'0,"0.000"6.000"0,0.000 7.000 0,0.000 6.000 0,3.000 3.000 4,6.000 0.000 7,7.000 0.000 7,6.000 0.000 7,1.000 4.000 5,-3.000 10.000 2,-3.000 10.000 2,-2.000 9.000 2,-6.000 9.000-2,-6.000 9.000-6,-6.000 10.000-6,-6.000 10.000-6,-9.000 4.000-4,-8.000 0.000 0,-10.000 0.000-2,-9.000 0.000 0,-7.000-2.000-4,-3.000-3.000-7,-3.000-3.000-7,-2.000-2.000-7,0.000-8.000-3,7.000-8.000 1,6.000-10.000 1,7.000-9.000 0,7.000-7.000 4,9.000-3.000 4,10.000-3.000 5,10.000-2.000 5,8.000-5.000 4,10.000-2.000 4,10.000-3.000 5,9.000-3.000 3,2.000-2.000 3,-2.000 0.000 1,-3.000 0.000 1,-3.000 0.000 1,-4.000 1.000-1,-3.000 4.000-4,-3.000 3.000-3,-2.000 3.000-3,-5.000 10.000-1,-2.000 20.000-1,-3.000 18.000 0,-3.000 20.000 0,-9.000 13.000 1,-11.000 9.000 0,-14.000 10.000 1,-11.000 10.000 1,-14.000 5.000-3,-11.000 4.000-5,-14.000 3.000-7,-11.000 3.000-5,-11.000-2.000-5,-5.000-6.000-7,-7.000-6.000-6,-5.000-6.000-5,-9.000-6.000-7,-9.000-2.000-7,-10.000-3.000-8,-8.000-3.000-7,8.000-12.000-3,29.000-18.000 3,28.000-19.000 3,28.000-18.000 2</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6"/>
    </inkml:context>
    <inkml:brush xml:id="br0">
      <inkml:brushProperty name="width" value="0.0424846671521664" units="cm"/>
      <inkml:brushProperty name="height" value="0.0424846671521664" units="cm"/>
      <inkml:brushProperty name="color" value="#00bff3"/>
      <inkml:brushProperty name="ignorePressure" value="0"/>
    </inkml:brush>
  </inkml:definitions>
  <inkml:trace contextRef="#ctx0" brushRef="#br0">70400.000 34650.000 517,'167.000'-2.000'161,"-16.000"-3.000"-38,-15.000-3.000-38,-15.000-2.000-38,-7.000-3.000-22,3.000 1.000-6,3.000-1.000-6,4.000 1.000-5,-3.000 1.000-6,-5.000 3.000-6,-7.000 3.000-4,-5.000 4.000-5,-11.000 4.000-5,-11.000 6.000-6,-14.000 7.000-5,-11.000 6.000-5,-12.000 3.000-6,-9.000 0.000-4,-10.000 0.000-4,-8.000 0.000-5,-9.000-2.000-1,-6.000-3.000 6,-6.000-3.000 5,-6.000-2.000 4</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7"/>
    </inkml:context>
    <inkml:brush xml:id="br0">
      <inkml:brushProperty name="width" value="0.0437617935240269" units="cm"/>
      <inkml:brushProperty name="height" value="0.0437617935240269" units="cm"/>
      <inkml:brushProperty name="color" value="#00bff3"/>
      <inkml:brushProperty name="ignorePressure" value="0"/>
    </inkml:brush>
  </inkml:definitions>
  <inkml:trace contextRef="#ctx0" brushRef="#br0">71450.000 33750.000 502,'-46.000'-46.000'33,"10.000"10.000"-1,10.000 10.000-1,9.000 9.000 0,6.000 13.000 2,3.000 20.000 5,3.000 18.000 5,4.000 20.000 5,1.000 16.000-1,0.000 16.000-6,0.000 15.000-7,0.000 17.000-6,-4.000 8.000-6,-5.000 4.000-5,-7.000 3.000-4,-5.000 3.000-6,-3.000 4.000-8,4.000 7.000-9,3.000 6.000-10,3.000 7.000-9,3.000-1.000-7,3.000-6.000-4,3.000-6.000-4,4.000-6.000-4,1.000-16.000-4,0.000-25.000-1,0.000-25.000-2,0.000-25.000-2</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7"/>
    </inkml:context>
    <inkml:brush xml:id="br0">
      <inkml:brushProperty name="width" value="0.0416443534195423" units="cm"/>
      <inkml:brushProperty name="height" value="0.0416443534195423" units="cm"/>
      <inkml:brushProperty name="color" value="#00bff3"/>
      <inkml:brushProperty name="ignorePressure" value="0"/>
    </inkml:brush>
  </inkml:definitions>
  <inkml:trace contextRef="#ctx0" brushRef="#br0">73850.000 33300.000 528,'-49.000'4.000'57,"4.000"10.000"4,3.000 10.000 3,3.000 9.000 4,-2.000 10.000-5,-6.000 14.000-12,-6.000 11.000-12,-6.000 14.000-11,-6.000 10.000-10,-2.000 9.000-6,-3.000 10.000-6,-3.000 10.000-6,-1.000-3.000-4,4.000-11.000-1,3.000-14.000 0,3.000-11.000-2,4.000-11.000 0,7.000-5.000 1,6.000-7.000 2,7.000-5.000 0,5.000-8.000 0,7.000-5.000 0,6.000-7.000-2,7.000-5.000-2,10.000-4.000 4,16.000 0.000 6,15.000 0.000 6,17.000 0.000 7,14.000-5.000 2,17.000-9.000-4,15.000-10.000-4,16.000-8.000-4,9.000-8.000-3,3.000-2.000-1,3.000-3.000-1,4.000-3.000-1,-4.000-1.000-4,-9.000 4.000-5,-10.000 3.000-6,-8.000 3.000-6,-12.000 4.000-4,-12.000 7.000-3,-13.000 6.000-3,-12.000 7.000-4,-12.000 4.000-3,-8.000 3.000-7,-10.000 3.000-4,-9.000 4.000-6</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6:30"/>
    </inkml:context>
    <inkml:brush xml:id="br0">
      <inkml:brushProperty name="width" value="0.042483065277338" units="cm"/>
      <inkml:brushProperty name="height" value="0.042483065277338" units="cm"/>
      <inkml:brushProperty name="color" value="#f2395b"/>
      <inkml:brushProperty name="ignorePressure" value="0"/>
    </inkml:brush>
  </inkml:definitions>
  <inkml:trace contextRef="#ctx0" brushRef="#br0">49500.000 41650.000 517,'-47.000'29.000'80,"6.000"10.000"-8,7.000 10.000-9,6.000 9.000-8,3.000 6.000-7,0.000 3.000-8,0.000 3.000-6,0.000 4.000-7,-2.000 4.000-6,-3.000 6.000-5,-3.000 7.000-3,-2.000 6.000-6,-3.000 1.000-2,1.000-3.000-3,-1.000-3.000-3,1.000-2.000-3,-1.000-8.000 0,1.000-8.000-1,-1.000-10.000 1,1.000-9.000 1</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0"/>
    </inkml:context>
    <inkml:brush xml:id="br0">
      <inkml:brushProperty name="width" value="0.0457440130412579" units="cm"/>
      <inkml:brushProperty name="height" value="0.0457440130412579" units="cm"/>
      <inkml:brushProperty name="color" value="#f2395b"/>
      <inkml:brushProperty name="ignorePressure" value="0"/>
    </inkml:brush>
  </inkml:definitions>
  <inkml:trace contextRef="#ctx0" brushRef="#br0">33700.000 6200.000 480,'56.000'-30.000'3,"13.000"-9.000"4,12.000-10.000 4,13.000-8.000 5,9.000-4.000 3,6.000 3.000 1,7.000 3.000 2,6.000 4.000 1,4.000 5.000 3,4.000 10.000 6,3.000 10.000 4,3.000 9.000 6,-7.000 9.000 1,-15.000 9.000-2,-15.000 10.000-3,-16.000 10.000-2,-19.000 11.000-5,-22.000 17.000-5,-22.000 15.000-5,-21.000 16.000-6,-26.000 13.000-6,-28.000 14.000-7,-28.000 11.000-4,-27.000 14.000-7,-20.000 2.000-5,-9.000-6.000-3,-10.000-6.000-3,-8.000-6.000-3,-1.000-10.000-1,9.000-12.000 4,10.000-13.000 3,10.000-12.000 4,11.000-13.000 1,17.000-12.000 1,15.000-13.000 0,16.000-12.000 1,24.000-10.000 4,35.000-6.000 9,35.000-6.000 10,34.000-6.000 9,26.000-10.000 2,19.000-12.000-3,19.000-13.000-5,19.000-12.000-3,9.000-7.000-3,0.000 1.000-4,0.000-1.000-4,0.000 1.000-3,-7.000 4.000-2,-11.000 9.000-2,-14.000 10.000-1,-11.000 10.000-1,-12.000 5.000-5,-9.000 4.000-9,-10.000 3.000-9,-8.000 3.000-8,-17.000 3.000-7,-21.000 3.000-8,-22.000 3.000-6,-22.000 4.000-8</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7"/>
    </inkml:context>
    <inkml:brush xml:id="br0">
      <inkml:brushProperty name="width" value="0.0443550571799278" units="cm"/>
      <inkml:brushProperty name="height" value="0.0443550571799278" units="cm"/>
      <inkml:brushProperty name="color" value="#00bff3"/>
      <inkml:brushProperty name="ignorePressure" value="0"/>
    </inkml:brush>
  </inkml:definitions>
  <inkml:trace contextRef="#ctx0" brushRef="#br0">73950.000 33950.000 495,'-46.000'-65.000'77,"10.000"23.000"-9,10.000 22.000-9,9.000 22.000-8,4.000 19.000-8,1.000 20.000-5,-1.000 18.000-5,1.000 20.000-5,-1.000 10.000-5,1.000 3.000-2,-1.000 3.000-3,1.000 4.000-2,-3.000 1.000-4,-2.000 0.000-3,-3.000 0.000-3,-3.000 0.000-4,-1.000 3.000-4,4.000 6.000-9,3.000 7.000-7,3.000 6.000-8,1.000-2.000-7,1.000-9.000-10,-1.000-10.000-8,1.000-8.000-8,1.000-14.000-3,3.000-15.000 4,3.000-15.000 2,4.000-16.000 4</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8"/>
    </inkml:context>
    <inkml:brush xml:id="br0">
      <inkml:brushProperty name="width" value="0.0556758381426334" units="cm"/>
      <inkml:brushProperty name="height" value="0.0556758381426334" units="cm"/>
      <inkml:brushProperty name="color" value="#00bff3"/>
      <inkml:brushProperty name="ignorePressure" value="0"/>
    </inkml:brush>
  </inkml:definitions>
  <inkml:trace contextRef="#ctx0" brushRef="#br0">75550.000 34200.000 395,'-5.000'-111.000'57,"-9.000"28.000"-3,-10.000 28.000-5,-8.000 29.000-4,-6.000 18.000-4,1.000 9.000-4,-1.000 10.000-6,1.000 10.000-3,-4.000 13.000-4,-6.000 19.000-2,-6.000 19.000-1,-6.000 19.000-1,-6.000 9.000-3,-2.000 0.000-1,-3.000 0.000-3,-3.000 0.000-3,1.000 0.000 0,6.000 0.000-1,7.000 0.000 1,6.000 0.000-1,6.000-7.000-1,6.000-11.000-1,7.000-14.000-1,6.000-11.000-3,23.000-15.000-6,41.000-16.000-11,40.000-15.000-12,42.000-15.000-11,22.000-18.000-6,7.000-19.000 1,6.000-18.000 1,7.000-19.000 1,-1.000-7.000 3,-6.000 7.000 4,-6.000 6.000 6,-6.000 7.000 5,-13.000 7.000 4,-19.000 9.000 5,-18.000 10.000 4,-19.000 10.000 4,-22.000 7.000 3,-25.000 6.000 5,-25.000 7.000 3,-25.000 6.000 3,-18.000 9.000 8,-8.000 13.000 12,-10.000 12.000 11,-9.000 13.000 11,-1.000 4.000 3,10.000-3.000-6,10.000-3.000-6,9.000-2.000-6,7.000-3.000-6,7.000 1.000-5,6.000-1.000-4,7.000 1.000-5,5.000 1.000-4,7.000 3.000-3,6.000 3.000-3,7.000 4.000-3,5.000-1.000-1,7.000-3.000 0,6.000-3.000 1,7.000-2.000 1,4.000-5.000-2,3.000-2.000-5,3.000-3.000-4,4.000-3.000-4,2.000-9.000-2,4.000-11.000-3,3.000-14.000-1,3.000-11.000-2,1.000-12.000-1,1.000-9.000 3,-1.000-10.000 0,1.000-8.000 2,-1.000-9.000 2,1.000-6.000 2,-1.000-6.000 1,1.000-6.000 3,-7.000-7.000 1,-12.000-6.000 1,-13.000-6.000 0,-12.000-6.000 1,-10.000-2.000 1,-6.000 3.000 0,-6.000 3.000 1,-6.000 4.000 1,-6.000 8.000 0,-2.000 17.000 1,-3.000 15.000 1,-3.000 16.000 1,-6.000 9.000-1,-5.000 3.000 0,-7.000 3.000-2,-5.000 4.000 0,-4.000 8.000-3,0.000 17.000-6,0.000 15.000-5,0.000 16.000-4,1.000 9.000-6,4.000 3.000-5,3.000 3.000-6,3.000 4.000-4,4.000-3.000-3,7.000-5.000 0,6.000-7.000 0,7.000-5.000 0</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28"/>
    </inkml:context>
    <inkml:brush xml:id="br0">
      <inkml:brushProperty name="width" value="0.0451241210103035" units="cm"/>
      <inkml:brushProperty name="height" value="0.0451241210103035" units="cm"/>
      <inkml:brushProperty name="color" value="#00bff3"/>
      <inkml:brushProperty name="ignorePressure" value="0"/>
    </inkml:brush>
  </inkml:definitions>
  <inkml:trace contextRef="#ctx0" brushRef="#br0">77250.000 34900.000 487,'115.000'0.000'48,"-18.000"0.000"-5,-19.000 0.000-5,-18.000 0.000-6,-9.000 3.000-3,4.000 6.000 0,3.000 7.000-1,3.000 6.000-1,-2.000 6.000-2,-6.000 6.000-3,-6.000 7.000-4,-6.000 6.000-4,-10.000 6.000-3,-12.000 6.000-2,-13.000 7.000-3,-12.000 6.000-2,-15.000 4.000-3,-15.000 4.000 1,-15.000 3.000-2,-16.000 3.000-1,-13.000 1.000-1,-9.000 1.000 0,-10.000-1.000-1,-8.000 1.000-1,0.000-6.000-3,14.000-8.000-6,11.000-10.000-5,14.000-9.000-7,3.000-7.000 1,-2.000-3.000 7,-3.000-3.000 8,-3.000-2.000 6,12.000-6.000 8,28.000-6.000 9,28.000-6.000 8,29.000-6.000 9,19.000-7.000 1,14.000-6.000-2,11.000-6.000-5,14.000-6.000-3,-3.000-4.000-3,-15.000 1.000-3,-15.000-1.000-4,-16.000 1.000-3,2.000-4.000-2,23.000-6.000-2,22.000-6.000-1,22.000-6.000-2,7.000-1.000-3,-6.000 7.000 0,-6.000 6.000-3,-6.000 7.000-1,-10.000 4.000-5,-12.000 3.000-6,-13.000 3.000-7,-12.000 4.000-6</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41"/>
    </inkml:context>
    <inkml:brush xml:id="br0">
      <inkml:brushProperty name="width" value="0.0516043044626713" units="cm"/>
      <inkml:brushProperty name="height" value="0.0516043044626713" units="cm"/>
      <inkml:brushProperty name="color" value="#00bff3"/>
      <inkml:brushProperty name="ignorePressure" value="0"/>
    </inkml:brush>
  </inkml:definitions>
  <inkml:trace contextRef="#ctx0" brushRef="#br0">22200.000 42650.000 426,'1.000'-58.000'-1,"4.000"-16.000"-2,3.000-15.000-3,3.000-15.000-1,1.000 0.000 0,1.000 20.000 3,-1.000 18.000 2,1.000 20.000 2,-3.000 11.000 2,-2.000 7.000 1,-3.000 6.000 1,-3.000 7.000 0,-1.000 2.000 2,4.000 1.000 2,3.000-1.000 1,3.000 1.000 3,-4.000 10.000 6,-8.000 22.000 10,-10.000 22.000 11,-9.000 23.000 11,-9.000 16.000 1,-5.000 13.000-9,-7.000 12.000-9,-5.000 13.000-8,-6.000 6.000-7,-3.000 0.000-2,-3.000 0.000-3,-2.000 0.000-2,0.000-5.000-2,7.000-9.000 1,6.000-10.000 0,7.000-8.000 0,4.000-12.000-1,3.000-12.000-3,3.000-13.000-2,4.000-12.000-3,13.000-30.000-6,26.000-47.000-11,24.000-47.000-10,26.000-46.000-10,16.000-29.000-3,10.000-9.000 4,10.000-10.000 5,9.000-8.000 5,-2.000 7.000 5,-12.000 25.000 6,-13.000 25.000 5,-12.000 25.000 6,-12.000 21.000 4,-8.000 20.000 5,-10.000 18.000 3,-9.000 20.000 5,-9.000 21.000 0,-5.000 25.000-1,-7.000 25.000-2,-5.000 25.000-2,-8.000 17.000 1,-5.000 9.000 5,-7.000 10.000 3,-5.000 10.000 5,-4.000-1.000 2,0.000-9.000 0,0.000-10.000 0,0.000-8.000 0,9.000-15.000-5,19.000-19.000-10,19.000-18.000-9,19.000-19.000-9,15.000-22.000-8,13.000-25.000-3,12.000-25.000-5,13.000-25.000-4,1.000-8.000-1,-9.000 9.000 4,-10.000 10.000 2,-8.000 10.000 4,-9.000 10.000 3,-6.000 13.000 5,-6.000 12.000 3,-6.000 13.000 5,-7.000 15.000 5,-6.000 19.000 4,-6.000 19.000 5,-6.000 19.000 5,-6.000 5.000 2,-2.000-5.000-2,-3.000-7.000-1,-3.000-5.000-2,-1.000-8.000 0,4.000-5.000 1,3.000-7.000 2,3.000-5.000 1,4.000-8.000-3,7.000-5.000-6,6.000-7.000-7,7.000-5.000-5,7.000-12.000-7,9.000-16.000-4,10.000-15.000-6,10.000-15.000-4,0.000-11.000-3,-5.000-2.000 1,-7.000-3.000 1,-5.000-3.000 1,-8.000-2.000 2,-5.000 0.000 4,-7.000 0.000 4,-5.000 0.000 3,-9.000 1.000 4,-9.000 4.000 2,-10.000 3.000 3,-8.000 3.000 3,-8.000 3.000 3,-2.000 3.000 2,-3.000 3.000 2,-3.000 4.000 3,-2.000 4.000 2,0.000 6.000 1,0.000 7.000 1,0.000 6.000 2,0.000 21.000 1,0.000 39.000 5,0.000 36.000 4,0.000 39.000 4,0.000 18.000 0,0.000 0.000-4,0.000 0.000-5,0.000 0.000-3,1.000-4.000-4,4.000-5.000 0,3.000-7.000-1,3.000-5.000-1,3.000-4.000-2,3.000 0.000-1,3.000 0.000-2,4.000 0.000-2,2.000 3.000-2,4.000 6.000-4,3.000 7.000-2,3.000 6.000-4,1.000 4.000-3,1.000 4.000-1,-1.000 3.000-1,1.000 3.000-2,-3.000-1.000 0,-2.000-2.000 0,-3.000-3.000-1,-3.000-3.000 1,-4.000-13.000 0,-3.000-22.000-1,-3.000-22.000 0,-2.000-21.000-2,-6.000-15.000 2,-6.000-6.000 2,-6.000-6.000 1,-6.000-6.000 3,-4.000-10.000 2,1.000-12.000 2,-1.000-13.000 2,1.000-12.000 2,1.000-15.000 1,3.000-15.000 0,3.000-15.000 1,4.000-16.000 1,5.000-15.000-1,10.000-11.000-1,10.000-14.000-1,9.000-11.000-2,10.000-7.000 0,14.000 0.000 0,11.000 0.000 1,14.000 0.000 0,10.000 1.000-1,9.000 4.000 0,10.000 3.000-1,10.000 3.000 0,5.000 3.000-1,4.000 3.000 1,3.000 3.000 0,3.000 4.000 1,-4.000 8.000 1,-8.000 17.000 1,-10.000 15.000 1,-9.000 16.000 1,-10.000 13.000 0,-9.000 14.000 2,-10.000 11.000 1,-8.000 14.000 1,-9.000 10.000 2,-6.000 9.000 6,-6.000 10.000 4,-6.000 10.000 5,-9.000 5.000 2,-8.000 4.000-1,-10.000 3.000-2,-9.000 3.000 0,-5.000 4.000-1,0.000 7.000 0,0.000 6.000 0,0.000 7.000 0,3.000 2.000-1,6.000 1.000-2,7.000-1.000 0,6.000 1.000-2,3.000 1.000-2,0.000 3.000 0,0.000 3.000-3,0.000 4.000 0,3.000-3.000-2,6.000-5.000-2,7.000-7.000-1,6.000-5.000-1,6.000-9.000-2,6.000-9.000-3,7.000-10.000-3,6.000-8.000-2,3.000-12.000-3,0.000-12.000-4,0.000-13.000-3,0.000-12.000-4,3.000-10.000-1,6.000-6.000 1,7.000-6.000 2,6.000-6.000 0,-1.000-7.000 2,-5.000-6.000 2,-7.000-6.000 1,-5.000-6.000 3,-11.000-6.000 0,-11.000-2.000-1,-14.000-3.000 1,-11.000-3.000 0,-12.000-1.000 2,-9.000 4.000 6,-10.000 3.000 6,-8.000 3.000 6,-9.000 6.000 3,-6.000 9.000-2,-6.000 10.000 0,-6.000 10.000-1,-6.000 10.000-2,-2.000 13.000-5,-3.000 12.000-5,-3.000 13.000-4,-4.000 18.000-4,-3.000 26.000 0,-3.000 24.000-3,-2.000 26.000 0,5.000 7.000-1,16.000-9.000 0,15.000-10.000 0,17.000-8.000 0,8.000-9.000-7,4.000-6.000-14,3.000-6.000-15,3.000-6.000-15</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42"/>
    </inkml:context>
    <inkml:brush xml:id="br0">
      <inkml:brushProperty name="width" value="0.0437813587486744" units="cm"/>
      <inkml:brushProperty name="height" value="0.0437813587486744" units="cm"/>
      <inkml:brushProperty name="color" value="#00bff3"/>
      <inkml:brushProperty name="ignorePressure" value="0"/>
    </inkml:brush>
  </inkml:definitions>
  <inkml:trace contextRef="#ctx0" brushRef="#br0">27450.000 42300.000 502,'100.000'0.000'156,"0.000"0.000"-37,0.000 0.000-37,0.000 0.000-37,4.000-4.000-21,10.000-5.000-6,10.000-7.000-4,9.000-5.000-6,1.000-3.000-1,-6.000 4.000-1,-6.000 3.000 1,-6.000 3.000 1,-9.000 4.000-4,-8.000 7.000-9,-10.000 6.000-7,-9.000 7.000-9,-10.000 4.000-4,-9.000 3.000-4,-10.000 3.000-3,-8.000 4.000-2,-11.000 1.000-4,-8.000 0.000-5,-10.000 0.000-5,-9.000 0.000-4</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43"/>
    </inkml:context>
    <inkml:brush xml:id="br0">
      <inkml:brushProperty name="width" value="0.0456965826451778" units="cm"/>
      <inkml:brushProperty name="height" value="0.0456965826451778" units="cm"/>
      <inkml:brushProperty name="color" value="#00bff3"/>
      <inkml:brushProperty name="ignorePressure" value="0"/>
    </inkml:brush>
  </inkml:definitions>
  <inkml:trace contextRef="#ctx0" brushRef="#br0">28400.000 41100.000 481,'-91.000'-68.000'16,"19.000"17.000"0,19.000 15.000 1,19.000 16.000 1,12.000 16.000 7,6.000 20.000 14,7.000 18.000 14,6.000 20.000 14,4.000 14.000 1,4.000 14.000-12,3.000 11.000-13,3.000 14.000-12,-1.000 11.000-9,-2.000 14.000-3,-3.000 11.000-5,-3.000 14.000-4,-4.000 7.000-6,-3.000 3.000-4,-3.000 3.000-7,-2.000 4.000-6,-3.000-1.000-8,1.000-3.000-9,-1.000-3.000-11,1.000-2.000-9,1.000-19.000-3,3.000-30.000 3,3.000-32.000 4,4.000-30.000 4,-1.000-17.000 1,-3.000 1.000 1,-3.000-1.000 0,-2.000 1.000-1</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44"/>
    </inkml:context>
    <inkml:brush xml:id="br0">
      <inkml:brushProperty name="width" value="0.0432827994227409" units="cm"/>
      <inkml:brushProperty name="height" value="0.0432827994227409" units="cm"/>
      <inkml:brushProperty name="color" value="#00bff3"/>
      <inkml:brushProperty name="ignorePressure" value="0"/>
    </inkml:brush>
  </inkml:definitions>
  <inkml:trace contextRef="#ctx0" brushRef="#br0">31550.000 41750.000 508,'-38.000'20.000'10,"26.000"-9.000"20,24.000-10.000 21,26.000-8.000 21,13.000-3.000 1,4.000 7.000-15,3.000 6.000-17,3.000 7.000-15,-1.000 5.000-9,-2.000 7.000-4,-3.000 6.000-3,-3.000 7.000-3,-7.000 5.000-3,-9.000 7.000-4,-10.000 6.000-3,-8.000 7.000-3,-11.000 5.000-3,-8.000 7.000-2,-10.000 6.000-3,-9.000 7.000-2,-12.000 0.000-1,-11.000-2.000 0,-14.000-3.000-1,-11.000-3.000 0,-4.000-4.000 0,6.000-3.000 2,7.000-3.000 1,6.000-2.000 1,-4.000-5.000 2,-11.000-2.000 1,-14.000-3.000 1,-11.000-3.000 1,-1.000-7.000 2,13.000-9.000 3,12.000-10.000 4,13.000-8.000 4,6.000-6.000 2,0.000 1.000 3,0.000-1.000 4,0.000 1.000 2,9.000-4.000 4,19.000-6.000 5,19.000-6.000 4,19.000-6.000 5,16.000-6.000 0,17.000-2.000-4,15.000-3.000-4,16.000-3.000-4,7.000 1.000-3,1.000 6.000-5,-1.000 7.000-3,1.000 6.000-4,2.000 3.000-2,7.000 0.000 0,6.000 0.000 0,7.000 0.000 1,0.000 1.000-4,-2.000 4.000-4,-3.000 3.000-5,-3.000 3.000-5,-7.000 1.000-7,-9.000 1.000-12,-10.000-1.000-10,-8.000 1.000-10,-11.000-3.000-5,-8.000-2.000 3,-10.000-3.000 2,-9.000-3.000 2,-5.000-1.000 4,0.000 4.000 6,0.000 3.000 5,0.000 3.000 5</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45"/>
    </inkml:context>
    <inkml:brush xml:id="br0">
      <inkml:brushProperty name="width" value="0.0521962754428387" units="cm"/>
      <inkml:brushProperty name="height" value="0.0521962754428387" units="cm"/>
      <inkml:brushProperty name="color" value="#00bff3"/>
      <inkml:brushProperty name="ignorePressure" value="0"/>
    </inkml:brush>
  </inkml:definitions>
  <inkml:trace contextRef="#ctx0" brushRef="#br0">33900.000 41700.000 421,'-69.000'6.000'68,"13.000"13.000"-12,12.000 12.000-14,13.000 13.000-13,2.000 12.000-7,-5.000 13.000-2,-7.000 12.000-1,-5.000 13.000-2,-8.000 7.000-2,-5.000 4.000-3,-7.000 3.000-4,-5.000 3.000-3,-4.000-2.000-2,0.000-6.000-5,0.000-6.000-2,0.000-6.000-3,3.000-9.000-2,6.000-8.000 0,7.000-10.000 1,6.000-9.000 0,10.000-16.000-2,17.000-22.000-4,15.000-22.000-4,16.000-21.000-4,16.000-20.000-4,20.000-15.000-1,18.000-15.000-1,20.000-16.000-2,8.000-7.000 1,1.000 4.000 4,-1.000 3.000 3,1.000 3.000 4,-4.000 6.000 4,-6.000 9.000 2,-6.000 10.000 2,-6.000 10.000 3,-7.000 10.000 4,-6.000 13.000 7,-6.000 12.000 6,-6.000 13.000 7,-7.000 9.000 6,-6.000 6.000 5,-6.000 7.000 6,-6.000 6.000 5,-6.000 7.000 1,-2.000 10.000-1,-3.000 10.000-2,-3.000 9.000-2,-2.000 4.000-3,0.000 1.000-5,0.000-1.000-3,0.000 1.000-5,3.000-3.000-3,6.000-2.000-2,7.000-3.000-2,6.000-3.000-3,3.000-6.000-1,0.000-5.000 0,0.000-7.000 0,0.000-5.000 0,1.000-8.000-2,4.000-5.000-5,3.000-7.000-5,3.000-5.000-5,3.000-11.000-4,3.000-11.000-3,3.000-14.000-4,4.000-11.000-4,2.000-14.000-2,4.000-11.000-1,3.000-14.000 0,3.000-11.000-2,-1.000-11.000 3,-2.000-5.000 3,-3.000-7.000 3,-3.000-5.000 5,-2.000 0.000 3,0.000 10.000 3,0.000 10.000 3,0.000 9.000 3,-5.000 12.000 4,-9.000 16.000 5,-10.000 15.000 5,-8.000 17.000 5,-8.000 13.000 6,-2.000 13.000 5,-3.000 12.000 7,-3.000 13.000 5,-2.000 13.000 0,0.000 17.000-5,0.000 15.000-7,0.000 16.000-5,0.000 10.000-4,0.000 7.000-3,0.000 6.000-2,0.000 7.000-3,-4.000 0.000-2,-5.000-2.000-1,-7.000-3.000-2,-5.000-3.000-2,-3.000-7.000-2,4.000-9.000-3,3.000-10.000-3,3.000-8.000-3,7.000-26.000-9,14.000-41.000-13,11.000-40.000-13,14.000-40.000-14,3.000-12.000-1,-2.000 19.000 12,-3.000 19.000 11,-3.000 19.000 11,-2.000 10.000 9,0.000 4.000 4,0.000 3.000 5,0.000 3.000 5,1.000 3.000 5,4.000 3.000 6,3.000 3.000 7,3.000 4.000 5,1.000 1.000 1,1.000 0.000-5,-1.000 0.000-7,1.000 0.000-5,-3.000 0.000-6,-2.000 0.000-5,-3.000 0.000-6,-3.000 0.000-6,-4.000 3.000-6,-3.000 6.000-7,-3.000 7.000-7,-2.000 6.000-6,-5.000-5.000-1,-2.000-16.000 8,-3.000-15.000 6,-3.000-15.000 7,-2.000-15.000 6,0.000-12.000 4,0.000-13.000 3,0.000-12.000 4,0.000-10.000 3,0.000-6.000 0,0.000-6.000 1,0.000-6.000 1,1.000-1.000 1,4.000 7.000 1,3.000 6.000 2,3.000 7.000 1,1.000 5.000 2,1.000 7.000 4,-1.000 6.000 3,1.000 7.000 4,1.000 5.000 3,3.000 7.000 2,3.000 6.000 3,4.000 7.000 3,-3.000 4.000 0,-5.000 3.000-1,-7.000 3.000-2,-5.000 4.000-2,-6.000 15.000 6,-3.000 28.000 10,-3.000 28.000 12,-2.000 29.000 11,-3.000 26.000 1,1.000 25.000-12,-1.000 25.000-9,1.000 25.000-12,-1.000 6.000-7,1.000-12.000-6,-1.000-13.000-5,1.000-12.000-6,-1.000 1.000-4,1.000 16.000-6,-1.000 15.000-5,1.000 17.000-5,1.000 16.000-6,3.000 19.000-6,3.000 19.000-7,4.000 19.000-6,1.000 5.000-4,0.000-5.000 1,0.000-7.000-1,0.000-5.000-1,-2.000-29.000-1,-3.000-50.000-3,-3.000-50.000-3,-2.000-50.000-3</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0"/>
    </inkml:context>
    <inkml:brush xml:id="br0">
      <inkml:brushProperty name="width" value="0.0355501063168049" units="cm"/>
      <inkml:brushProperty name="height" value="0.0355501063168049" units="cm"/>
      <inkml:brushProperty name="color" value="#00bff3"/>
      <inkml:brushProperty name="ignorePressure" value="0"/>
    </inkml:brush>
  </inkml:definitions>
  <inkml:trace contextRef="#ctx0" brushRef="#br0">37050.000 42300.000 618,'-47.000'-22.000'0,"6.000"6.000"10,7.000 7.000 11,6.000 6.000 9,1.000 7.000 5,-3.000 10.000-2,-3.000 10.000-1,-2.000 9.000-2,-3.000 6.000-5,1.000 3.000-8,-1.000 3.000-8,1.000 4.000-7,-3.000-1.000-5,-2.000-3.000-3,-3.000-3.000-3,-3.000-2.000-3,-2.000-1.000 0,0.000 3.000 2,0.000 3.000 3,0.000 4.000 2,0.000-1.000 1,0.000-3.000-1,0.000-3.000-1,0.000-2.000-1,3.000-5.000 3,6.000-2.000 4,7.000-3.000 6,6.000-3.000 4,10.000-7.000 5,17.000-9.000 3,15.000-10.000 4,16.000-8.000 3,10.000-6.000-1,7.000 1.000-3,6.000-1.000-4,7.000 1.000-4,2.000-1.000-3,1.000 1.000-2,-1.000-1.000-1,1.000 1.000-2,-1.000 1.000-1,1.000 3.000 1,-1.000 3.000 0,1.000 4.000 1,-3.000 1.000-2,-2.000 0.000-2,-3.000 0.000-2,-3.000 0.000-3,-2.000 3.000-1,0.000 6.000 0,0.000 7.000 0,0.000 6.000 1,-2.000 1.000 1,-3.000-3.000-1,-3.000-3.000 1,-2.000-2.000 0,-5.000-3.000-1,-2.000 1.000-3,-3.000-1.000-4,-3.000 1.000-4,-2.000-3.000 0,0.000-2.000 2,0.000-3.000 1,0.000-3.000 1,-7.000-2.000-5,-11.000 0.000-10,-14.000 0.000-11,-11.000 0.000-11,-6.000-2.000-4,4.000-3.000 3,3.000-3.000 4,3.000-2.000 3</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0"/>
    </inkml:context>
    <inkml:brush xml:id="br0">
      <inkml:brushProperty name="width" value="0.0366443730890751" units="cm"/>
      <inkml:brushProperty name="height" value="0.0366443730890751" units="cm"/>
      <inkml:brushProperty name="color" value="#00bff3"/>
      <inkml:brushProperty name="ignorePressure" value="0"/>
    </inkml:brush>
  </inkml:definitions>
  <inkml:trace contextRef="#ctx0" brushRef="#br0">37000.000 42600.000 600,'-22.000'-25.000'11,"6.000"0.000"9,7.000 0.000 7,6.000 0.000 8,4.000 9.000 4,4.000 19.000-1,3.000 19.000-1,3.000 19.000-1,-1.000 12.000-4,-2.000 6.000-4,-3.000 7.000-6,-3.000 6.000-5,-4.000 1.000-3,-3.000-3.000-1,-3.000-3.000 0,-2.000-2.000 0,-3.000 0.000-8,1.000 7.000-15,-1.000 6.000-15,1.000 7.000-15,1.000-4.000-7,3.000-12.000-2,3.000-13.000-2,4.000-12.000-1</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0"/>
    </inkml:context>
    <inkml:brush xml:id="br0">
      <inkml:brushProperty name="width" value="0.0499181859195232" units="cm"/>
      <inkml:brushProperty name="height" value="0.0499181859195232" units="cm"/>
      <inkml:brushProperty name="color" value="#f2395b"/>
      <inkml:brushProperty name="ignorePressure" value="0"/>
    </inkml:brush>
  </inkml:definitions>
  <inkml:trace contextRef="#ctx0" brushRef="#br0">34900.000 4800.000 440,'-25.000'-52.000'0,"0.000"-3.000"0,0.000-3.000 0,0.000-2.000 0,1.000 3.000 5,4.000 14.000 10,3.000 11.000 10,3.000 14.000 11,3.000 14.000 6,3.000 20.000 4,3.000 18.000 3,4.000 20.000 5,-1.000 27.000-1,-3.000 38.000-6,-3.000 37.000-5,-2.000 38.000-6,2.000 37.000-5,9.000 38.000-5,10.000 37.000-4,10.000 38.000-5,0.000 35.000-6,-5.000 35.000-8,-7.000 35.000-10,-5.000 34.000-7,-4.000 4.000-12,0.000-24.000-13,0.000-26.000-15,0.000-24.000-12,0.000-51.000-7,0.000-74.000 4,0.000-76.000 2,0.000-74.000 3</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1"/>
    </inkml:context>
    <inkml:brush xml:id="br0">
      <inkml:brushProperty name="width" value="0.0437558218836784" units="cm"/>
      <inkml:brushProperty name="height" value="0.0437558218836784" units="cm"/>
      <inkml:brushProperty name="color" value="#00bff3"/>
      <inkml:brushProperty name="ignorePressure" value="0"/>
    </inkml:brush>
  </inkml:definitions>
  <inkml:trace contextRef="#ctx0" brushRef="#br0">38500.000 42250.000 502,'-4.000'-90.000'-17,"-5.000"23.000"18,-7.000 22.000 17,-5.000 22.000 18,-6.000 13.000 8,-3.000 7.000-3,-3.000 6.000-1,-2.000 7.000-3,-5.000 10.000-3,-2.000 16.000-4,-3.000 15.000-4,-3.000 17.000-5,1.000 7.000-3,6.000 0.000 0,7.000 0.000-3,6.000 0.000-1,4.000-2.000-1,4.000-3.000-2,3.000-3.000-2,3.000-2.000 0,3.000-5.000-2,3.000-2.000-2,3.000-3.000-1,4.000-3.000-2,7.000-4.000 0,13.000-3.000 1,12.000-3.000 1,13.000-2.000 2,7.000-8.000-2,4.000-8.000-5,3.000-10.000-4,3.000-9.000-5,3.000-12.000-5,3.000-11.000-5,3.000-14.000-4,4.000-11.000-6,-1.000-6.000 0,-3.000 4.000 2,-3.000 3.000 2,-2.000 3.000 3,-5.000-5.000 0,-2.000-12.000 0,-3.000-13.000-2,-3.000-12.000-1,-1.000-16.000 1,4.000-19.000 3,3.000-18.000 3,3.000-19.000 3,-5.000-7.000 2,-12.000 7.000 4,-13.000 6.000 2,-12.000 7.000 3,-7.000 10.000 4,1.000 16.000 4,-1.000 15.000 5,1.000 17.000 4,-4.000 21.000 10,-6.000 28.000 14,-6.000 28.000 14,-6.000 29.000 15,-4.000 27.000 1,1.000 29.000-11,-1.000 28.000-12,1.000 28.000-11,-3.000 14.000-8,-2.000 0.000-4,-3.000 0.000-3,-3.000 0.000-5,1.000 0.000-5,6.000 0.000-8,7.000 0.000-6,6.000 0.000-7,4.000-5.000-7,4.000-9.000-7,3.000-10.000-9,3.000-8.000-6,1.000-15.000-2,1.000-19.000 7,-1.000-18.000 5,1.000-19.000 7,-1.000-12.000-2,1.000-2.000-8,-1.000-3.000-7,1.000-3.000-9</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1"/>
    </inkml:context>
    <inkml:brush xml:id="br0">
      <inkml:brushProperty name="width" value="0.0350464135408401" units="cm"/>
      <inkml:brushProperty name="height" value="0.0350464135408401" units="cm"/>
      <inkml:brushProperty name="color" value="#00bff3"/>
      <inkml:brushProperty name="ignorePressure" value="0"/>
    </inkml:brush>
  </inkml:definitions>
  <inkml:trace contextRef="#ctx0" brushRef="#br0">40750.000 42150.000 627,'29.000'-47.000'77,"10.000"6.000"-13,10.000 7.000-13,9.000 6.000-13,9.000 4.000-9,9.000 4.000-3,10.000 3.000-3,10.000 3.000-5,10.000 3.000-3,13.000 3.000-3,12.000 3.000-3,13.000 4.000-3,4.000 2.000-3,-3.000 4.000-1,-3.000 3.000-3,-2.000 3.000 0,-5.000 3.000-2,-2.000 3.000-2,-3.000 3.000 0,-3.000 4.000-2,-2.000-1.000-3,0.000-3.000-2,0.000-3.000-4,0.000-2.000-3,-8.000-5.000 0,-16.000-2.000 2,-15.000-3.000 3,-15.000-3.000 2,-9.000-2.000-2,1.000 0.000-8,-1.000 0.000-7,1.000 0.000-7,-7.000-2.000-4,-12.000-3.000 0,-13.000-3.000 1,-12.000-2.000 1,-10.000-1.000 3,-6.000 3.000 7,-6.000 3.000 8,-6.000 4.000 6</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1"/>
    </inkml:context>
    <inkml:brush xml:id="br0">
      <inkml:brushProperty name="width" value="0.0343864634633064" units="cm"/>
      <inkml:brushProperty name="height" value="0.0343864634633064" units="cm"/>
      <inkml:brushProperty name="color" value="#00bff3"/>
      <inkml:brushProperty name="ignorePressure" value="0"/>
    </inkml:brush>
  </inkml:definitions>
  <inkml:trace contextRef="#ctx0" brushRef="#br0">40700.000 42500.000 639,'-135.000'0.000'2,"32.000"0.000"3,31.000 0.000 4,32.000 0.000 3,24.000-4.000 6,19.000-5.000 6,19.000-7.000 8,19.000-5.000 7,16.000-3.000 1,17.000 4.000-6,15.000 3.000-5,16.000 3.000-6,12.000 6.000-3,9.000 9.000-2,10.000 10.000-2,10.000 10.000-1,7.000 8.000-4,6.000 10.000-3,7.000 10.000-3,6.000 9.000-5,-1.000 1.000-5,-5.000-6.000-11,-7.000-6.000-9,-5.000-6.000-9,-4.000-7.000-6,0.000-6.000-1,0.000-6.000-2,0.000-6.000-1,-13.000-6.000 1,-24.000-2.000 5,-26.000-3.000 5,-24.000-3.000 4,-17.000-1.000 4,-5.000 4.000 3,-7.000 3.000 3,-5.000 3.000 3</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8"/>
    </inkml:context>
    <inkml:brush xml:id="br0">
      <inkml:brushProperty name="width" value="0.0316548012197018" units="cm"/>
      <inkml:brushProperty name="height" value="0.0316548012197018" units="cm"/>
      <inkml:brushProperty name="color" value="#00bff3"/>
      <inkml:brushProperty name="ignorePressure" value="0"/>
    </inkml:brush>
  </inkml:definitions>
  <inkml:trace contextRef="#ctx0" brushRef="#br0">42000.000 40450.000 694,'0.000'-40.000'56,"0.000"23.000"-5,0.000 22.000-3,0.000 22.000-4,-2.000 12.000-7,-3.000 3.000-8,-3.000 3.000-9,-2.000 4.000-8,-3.000 2.000-6,1.000 4.000-3,-1.000 3.000-4,1.000 3.000-3,1.000 1.000-3,3.000 1.000-3,3.000-1.000-3,4.000 1.000-2,1.000-4.000-2,0.000-6.000 2,0.000-6.000 2,0.000-6.000 0,1.000-7.000-6,4.000-6.000-14,3.000-6.000-14,3.000-6.000-15</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9"/>
    </inkml:context>
    <inkml:brush xml:id="br0">
      <inkml:brushProperty name="width" value="0.0315423049032688" units="cm"/>
      <inkml:brushProperty name="height" value="0.0315423049032688" units="cm"/>
      <inkml:brushProperty name="color" value="#00bff3"/>
      <inkml:brushProperty name="ignorePressure" value="0"/>
    </inkml:brush>
  </inkml:definitions>
  <inkml:trace contextRef="#ctx0" brushRef="#br0">42550.000 40600.000 697,'-2.000'50.000'95,"-3.000"0.000"-22,-3.000 0.000-23,-2.000 0.000-22,-1.000-2.000-12,3.000-3.000-2,3.000-3.000-2,4.000-2.000-2,5.000-9.000-5,10.000-12.000-10,10.000-13.000-8,9.000-12.000-8,2.000-10.000-6,-2.000-6.000 0,-3.000-6.000-1,-3.000-6.000-1,-4.000-2.000 1,-3.000 3.000 3,-3.000 3.000 2,-2.000 4.000 3,-8.000 1.000 4,-8.000 0.000 5,-10.000 0.000 6,-9.000 0.000 6,-5.000 3.000 3,0.000 6.000 0,0.000 7.000 2,0.000 6.000 1,7.000 3.000-1,17.000 0.000 0,15.000 0.000-1,16.000 0.000 0,5.000 0.000-2,-2.000 0.000-2,-3.000 0.000-1,-3.000 0.000-3,-1.000 1.000 1,4.000 4.000 3,3.000 3.000 1,3.000 3.000 3,-2.000 3.000 3,-6.000 3.000 2,-6.000 3.000 4,-6.000 4.000 2,-6.000 1.000 1,-2.000 0.000 1,-3.000 0.000 1,-3.000 0.000-1,1.000-4.000-2,6.000-5.000-5,7.000-7.000-5,6.000-5.000-6,3.000-4.000-3,0.000 0.000-2,0.000 0.000-2,0.000 0.000-1,-4.000-5.000-1,-5.000-9.000 0,-7.000-10.000 0,-5.000-8.000 1,-6.000-3.000 0,-3.000 7.000-3,-3.000 6.000-2,-2.000 7.000-2</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8:59"/>
    </inkml:context>
    <inkml:brush xml:id="br0">
      <inkml:brushProperty name="width" value="0.0289379078894854" units="cm"/>
      <inkml:brushProperty name="height" value="0.0289379078894854" units="cm"/>
      <inkml:brushProperty name="color" value="#00bff3"/>
      <inkml:brushProperty name="ignorePressure" value="0"/>
    </inkml:brush>
  </inkml:definitions>
  <inkml:trace contextRef="#ctx0" brushRef="#br0">43400.000 40100.000 760,'1.000'-43.000'69,"4.000"17.000"-15,3.000 15.000-16,3.000 16.000-15,3.000 7.000-10,3.000 1.000-2,3.000-1.000-2,4.000 1.000-3,-1.000 1.000-1,-3.000 3.000-1,-3.000 3.000-1,-2.000 4.000 0,-3.000-4.000-2,1.000-9.000-1,-1.000-10.000-1,1.000-8.000-1,-1.000-6.000-1,1.000 1.000 1,-1.000-1.000 0,1.000 1.000 0,-3.000-3.000-3,-2.000-2.000-6,-3.000-3.000-7,-3.000-3.000-6</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0"/>
    </inkml:context>
    <inkml:brush xml:id="br0">
      <inkml:brushProperty name="width" value="0.0500000007450581" units="cm"/>
      <inkml:brushProperty name="height" value="0.0500000007450581" units="cm"/>
      <inkml:brushProperty name="color" value="#00bff3"/>
      <inkml:brushProperty name="ignorePressure" value="0"/>
    </inkml:brush>
  </inkml:definitions>
  <inkml:trace contextRef="#ctx0" brushRef="#br0">44175.000 40500.000 333,'118.000'47.000'167,"38.000"35.000"-1,37.000 35.000 1,37.000 35.000 0</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0"/>
    </inkml:context>
    <inkml:brush xml:id="br0">
      <inkml:brushProperty name="width" value="0.0347915962338448" units="cm"/>
      <inkml:brushProperty name="height" value="0.0347915962338448" units="cm"/>
      <inkml:brushProperty name="color" value="#00bff3"/>
      <inkml:brushProperty name="ignorePressure" value="0"/>
    </inkml:brush>
  </inkml:definitions>
  <inkml:trace contextRef="#ctx0" brushRef="#br0">44300.000 40450.000 632,'-47.000'0.000'34,"6.000"0.000"-5,7.000 0.000-6,6.000 0.000-5,1.000 0.000-2,-3.000 0.000 0,-3.000 0.000-1,-2.000 0.000 1,-1.000 0.000 1,3.000 0.000 0,3.000 0.000 0,4.000 0.000 1,1.000 3.000 0,0.000 6.000-1,0.000 7.000-1,0.000 6.000 0,0.000 3.000-2,0.000 0.000-2,0.000 0.000-2,0.000 0.000-2,3.000 0.000-2,6.000 0.000-1,7.000 0.000-2,6.000 0.000-2,3.000 1.000 0,0.000 4.000 0,0.000 3.000 1,0.000 3.000-1,6.000-4.000-1,13.000-8.000-1,12.000-10.000-3,13.000-9.000-2,9.000-5.000-3,6.000 0.000-5,7.000 0.000-3,6.000 0.000-4,1.000-2.000-3,-3.000-3.000-3,-3.000-3.000-2,-2.000-2.000-3,-6.000-1.000 0,-6.000 3.000 1,-6.000 3.000 2,-6.000 4.000 1</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3"/>
    </inkml:context>
    <inkml:brush xml:id="br0">
      <inkml:brushProperty name="width" value="0.0542882531881332" units="cm"/>
      <inkml:brushProperty name="height" value="0.0542882531881332" units="cm"/>
      <inkml:brushProperty name="color" value="#00bff3"/>
      <inkml:brushProperty name="ignorePressure" value="0"/>
    </inkml:brush>
  </inkml:definitions>
  <inkml:trace contextRef="#ctx0" brushRef="#br0">48900.000 40900.000 405,'-27.000'28.000'82,"-3.000"6.000"-17,-3.000 7.000-18,-2.000 6.000-16,-6.000 7.000-11,-6.000 10.000-3,-6.000 10.000-2,-6.000 9.000-4,-4.000 6.000-2,1.000 3.000-2,-1.000 3.000-1,1.000 4.000-3,1.000-3.000-1,3.000-5.000-2,3.000-7.000-3,4.000-5.000-1,13.000-22.000-4,26.000-33.000-9,24.000-35.000-7,26.000-34.000-8,16.000-26.000-2,10.000-15.000 3,10.000-15.000 4,9.000-16.000 4,10.000-8.000 4,14.000 0.000 4,11.000 0.000 3,14.000 0.000 5,-9.000 12.000 3,-28.000 26.000 3,-28.000 24.000 2,-27.000 26.000 3,-19.000 21.000 4,-5.000 19.000 6,-7.000 19.000 8,-5.000 19.000 5,-8.000 13.000 4,-5.000 10.000 1,-7.000 10.000 1,-5.000 9.000 0,-3.000 1.000-1,4.000-6.000-4,3.000-6.000-3,3.000-6.000-4,4.000-9.000-4,7.000-8.000-6,6.000-10.000-4,7.000-9.000-5,10.000-10.000-2,16.000-9.000 0,15.000-10.000 1,17.000-8.000 0,8.000-11.000-4,4.000-8.000-11,3.000-10.000-11,3.000-9.000-10,-2.000-2.000-3,-6.000 6.000 3,-6.000 7.000 3,-6.000 6.000 4,-7.000 6.000 2,-6.000 6.000 2,-6.000 7.000 2,-6.000 6.000 2,-7.000 1.000 4,-6.000-3.000 3,-6.000-3.000 5,-6.000-2.000 5,-4.000-9.000 3,1.000-12.000 2,-1.000-13.000 2,1.000-12.000 2,1.000-10.000-2,3.000-6.000-3,3.000-6.000-5,4.000-6.000-4,-3.000 1.000-2,-5.000 9.000 0,-7.000 10.000 0,-5.000 10.000 1,-9.000 8.000 7,-9.000 10.000 13,-10.000 10.000 13,-8.000 9.000 14,-4.000 12.000 4,3.000 16.000-4,3.000 15.000-5,4.000 17.000-5,1.000 13.000-2,0.000 13.000-3,0.000 12.000-2,0.000 13.000-2,1.000 10.000-2,4.000 10.000-1,3.000 10.000-1,3.000 9.000-3,1.000 10.000 0,1.000 14.000-2,-1.000 11.000-1,1.000 14.000-2,1.000 3.000 0,3.000-2.000-2,3.000-3.000-2,4.000-3.000 0,-3.000-4.000-2,-5.000-3.000-1,-7.000-3.000 0,-5.000-2.000-2,-6.000-9.000-2,-3.000-12.000-3,-3.000-13.000-3,-2.000-12.000-4,-1.000-15.000-1,3.000-15.000-1,3.000-15.000 0,4.000-16.000-1,-1.000-15.000 0,-3.000-11.000 3,-3.000-14.000 1,-2.000-11.000 2,-5.000-15.000 2,-2.000-16.000 0,-3.000-15.000 0,-3.000-15.000 1,2.000-15.000 0,10.000-12.000 1,10.000-13.000 0,9.000-12.000 0,9.000-12.000 0,9.000-8.000 0,10.000-10.000-1,10.000-9.000 1,14.000-2.000-1,23.000 6.000 1,22.000 7.000 0,22.000 6.000 1,12.000 6.000-1,3.000 6.000-1,3.000 7.000-2,4.000 6.000-1,-3.000 4.000-2,-5.000 4.000 0,-7.000 3.000 0,-5.000 3.000-2,-6.000 3.000 2,-3.000 3.000 0,-3.000 3.000 1,-2.000 4.000 2,-6.000 2.000 1,-6.000 4.000 2,-6.000 3.000 1,-6.000 3.000 2,-7.000 4.000 3,-6.000 7.000 2,-6.000 6.000 4,-6.000 7.000 3,-13.000 7.000 10,-19.000 9.000 18,-18.000 10.000 19,-19.000 10.000 17,-10.000 10.000 3,1.000 13.000-15,-1.000 12.000-13,1.000 13.000-15,-3.000 15.000-7,-2.000 19.000-3,-3.000 19.000-2,-3.000 19.000-2,1.000 9.000-2,6.000 0.000-2,7.000 0.000-2,6.000 0.000-2,6.000-8.000-2,6.000-16.000-2,7.000-15.000-1,6.000-15.000-3,12.000-15.000-7,19.000-12.000-11,19.000-13.000-12,19.000-12.000-12,7.000-19.000-5,-3.000-25.000 2,-3.000-25.000 2,-2.000-25.000 1,0.000-22.000 2,7.000-19.000 0,6.000-18.000 2,7.000-19.000 1,-3.000-10.000 3,-8.000 1.000 4,-10.000-1.000 4,-9.000 1.000 4,-7.000 8.000 5,-3.000 20.000 5,-3.000 18.000 5,-2.000 20.000 6,-8.000 14.000 1,-8.000 14.000-1,-10.000 11.000-4,-9.000 14.000-1,-5.000 18.000 13,0.000 25.000 30,0.000 25.000 29,0.000 25.000 30,-2.000 17.000 5,-3.000 9.000-21,-3.000 10.000-19,-2.000 10.000-21,-1.000 10.000-15,3.000 13.000-7,3.000 12.000-9,4.000 13.000-8,1.000 7.000-7,0.000 4.000-7,0.000 3.000-7,0.000 3.000-7,1.000-7.000-7,4.000-15.000-9,3.000-15.000-7,3.000-16.000-8,1.000-16.000-5,1.000-16.000-2,-1.000-15.000-2,1.000-15.000-1</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3"/>
    </inkml:context>
    <inkml:brush xml:id="br0">
      <inkml:brushProperty name="width" value="0.0445545688271523" units="cm"/>
      <inkml:brushProperty name="height" value="0.0445545688271523" units="cm"/>
      <inkml:brushProperty name="color" value="#00bff3"/>
      <inkml:brushProperty name="ignorePressure" value="0"/>
    </inkml:brush>
  </inkml:definitions>
  <inkml:trace contextRef="#ctx0" brushRef="#br0">52850.000 41550.000 493,'-21.000'-24.000'3,"10.000"4.000"6,10.000 3.000 5,9.000 3.000 6,10.000 3.000 5,14.000 3.000 6,11.000 3.000 5,14.000 4.000 6,5.000 2.000 1,1.000 4.000 0,-1.000 3.000-2,1.000 3.000 0,-4.000 4.000-4,-6.000 7.000-5,-6.000 6.000-6,-6.000 7.000-5,-13.000 10.000-5,-19.000 16.000-4,-18.000 15.000-4,-19.000 17.000-3,-16.000 7.000-4,-12.000 0.000-1,-13.000 0.000-1,-12.000 0.000-1,-9.000-5.000-2,-2.000-9.000-2,-3.000-10.000-3,-3.000-8.000-1,4.000-11.000 0,13.000-8.000 0,12.000-10.000 1,13.000-9.000 1,16.000-9.000 3,23.000-5.000 6,22.000-7.000 6,22.000-5.000 5,18.000-8.000 2,16.000-5.000-2,15.000-7.000-1,17.000-5.000-2,8.000-3.000-4,4.000 4.000-10,3.000 3.000-9,3.000 3.000-10,-2.000 3.000-9,-6.000 3.000-13,-6.000 3.000-11,-6.000 4.000-12,-13.000 2.000-2,-19.000 4.000 7,-18.000 3.000 8,-19.000 3.000 7</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1"/>
    </inkml:context>
    <inkml:brush xml:id="br0">
      <inkml:brushProperty name="width" value="0.0469680204987526" units="cm"/>
      <inkml:brushProperty name="height" value="0.0469680204987526" units="cm"/>
      <inkml:brushProperty name="color" value="#f2395b"/>
      <inkml:brushProperty name="ignorePressure" value="0"/>
    </inkml:brush>
  </inkml:definitions>
  <inkml:trace contextRef="#ctx0" brushRef="#br0">27600.000 13050.000 468,'-2.000'-60.000'53,"-3.000"32.000"-1,-3.000 31.000-1,-2.000 32.000-1,-8.000 22.000-4,-8.000 17.000-4,-10.000 15.000-6,-9.000 16.000-4,-9.000 20.000-4,-5.000 25.000-3,-7.000 25.000-3,-5.000 25.000-3,-8.000 18.000-3,-5.000 14.000 0,-7.000 11.000-1,-5.000 14.000-2,2.000-6.000-3,13.000-21.000-5,12.000-22.000-4,13.000-22.000-6,10.000-27.000-8,10.000-31.000-8,10.000-31.000-10,9.000-31.000-10,10.000-29.000-6,14.000-24.000-2,11.000-26.000-4,14.000-24.000-2,3.000-12.000-1,-2.000 4.000 5,-3.000 3.000 2,-3.000 3.000 4</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4"/>
    </inkml:context>
    <inkml:brush xml:id="br0">
      <inkml:brushProperty name="width" value="0.0414292775094509" units="cm"/>
      <inkml:brushProperty name="height" value="0.0414292775094509" units="cm"/>
      <inkml:brushProperty name="color" value="#00bff3"/>
      <inkml:brushProperty name="ignorePressure" value="0"/>
    </inkml:brush>
  </inkml:definitions>
  <inkml:trace contextRef="#ctx0" brushRef="#br0">54150.000 41650.000 531,'79.000'-24.000'141,"10.000"4.000"-30,10.000 3.000-31,9.000 3.000-32,7.000 3.000-18,7.000 3.000-7,6.000 3.000-5,7.000 4.000-7,-3.000 1.000-5,-8.000 0.000-6,-10.000 0.000-4,-9.000 0.000-6,-13.000 0.000-6,-16.000 0.000-8,-15.000 0.000-7,-15.000 0.000-8</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4"/>
    </inkml:context>
    <inkml:brush xml:id="br0">
      <inkml:brushProperty name="width" value="0.0422859266400337" units="cm"/>
      <inkml:brushProperty name="height" value="0.0422859266400337" units="cm"/>
      <inkml:brushProperty name="color" value="#00bff3"/>
      <inkml:brushProperty name="ignorePressure" value="0"/>
    </inkml:brush>
  </inkml:definitions>
  <inkml:trace contextRef="#ctx0" brushRef="#br0">55050.000 40600.000 520,'-24.000'-24.000'4,"4.000"4.000"7,3.000 3.000 8,3.000 3.000 8,1.000 12.000 9,1.000 22.000 11,-1.000 22.000 10,1.000 23.000 11,-1.000 19.000 0,1.000 19.000-15,-1.000 19.000-12,1.000 19.000-14,-4.000 18.000-12,-6.000 19.000-8,-6.000 19.000-11,-6.000 19.000-9,-4.000 4.000-4,1.000-9.000 4,-1.000-10.000 2,1.000-8.000 2,4.000-26.000 2,9.000-41.000 2,10.000-40.000 0,10.000-40.000 2,2.000-20.000-12,-3.000 4.000-26,-3.000 3.000-24,-2.000 3.000-25</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4"/>
    </inkml:context>
    <inkml:brush xml:id="br0">
      <inkml:brushProperty name="width" value="0.0456782653927803" units="cm"/>
      <inkml:brushProperty name="height" value="0.0456782653927803" units="cm"/>
      <inkml:brushProperty name="color" value="#00bff3"/>
      <inkml:brushProperty name="ignorePressure" value="0"/>
    </inkml:brush>
  </inkml:definitions>
  <inkml:trace contextRef="#ctx0" brushRef="#br0">57400.000 40800.000 481,'93.000'-44.000'73,"-11.000"13.000"-8,-14.000 12.000-10,-11.000 13.000-9,-4.000 10.000-7,6.000 10.000-4,7.000 10.000-4,6.000 9.000-5,-5.000 9.000-3,-16.000 9.000-3,-15.000 10.000-4,-15.000 10.000-2,-21.000 10.000-5,-25.000 13.000-5,-25.000 12.000-5,-25.000 13.000-6,-15.000 6.000-4,-2.000 0.000-6,-3.000 0.000-3,-3.000 0.000-5,1.000-10.000-3,6.000-18.000 1,7.000-19.000 0,6.000-18.000 0,9.000-14.000 3,13.000-5.000 6,12.000-7.000 6,13.000-5.000 6,16.000-8.000 8,23.000-5.000 10,22.000-7.000 8,22.000-5.000 10,13.000-8.000 4,7.000-5.000-2,6.000-7.000-3,7.000-5.000-1,4.000-4.000-3,3.000 0.000-4,3.000 0.000-4,4.000 0.000-3,1.000 3.000-2,0.000 6.000 0,0.000 7.000 0,0.000 6.000 0,0.000 1.000-11,0.000-3.000-25,0.000-3.000-24,0.000-2.000-24,-2.000-6.000-9,-3.000-6.000 6,-3.000-6.000 5,-2.000-6.000 6,-11.000-2.000 8,-15.000 3.000 12,-15.000 3.000 11,-16.000 4.000 12</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5"/>
    </inkml:context>
    <inkml:brush xml:id="br0">
      <inkml:brushProperty name="width" value="0.0603925697505474" units="cm"/>
      <inkml:brushProperty name="height" value="0.0603925697505474" units="cm"/>
      <inkml:brushProperty name="color" value="#00bff3"/>
      <inkml:brushProperty name="ignorePressure" value="0"/>
    </inkml:brush>
  </inkml:definitions>
  <inkml:trace contextRef="#ctx0" brushRef="#br0">59600.000 41100.000 364,'-4.000'-61.000'22,"-5.000"28.000"16,-7.000 28.000 15,-5.000 29.000 16,-11.000 22.000 0,-11.000 20.000-14,-14.000 18.000-14,-11.000 20.000-15,-9.000 10.000-7,-3.000 3.000-4,-3.000 3.000-1,-2.000 4.000-3,-5.000-4.000-2,-2.000-9.000-5,-3.000-10.000-3,-3.000-8.000-5,5.000-14.000-2,17.000-15.000-5,15.000-15.000-2,16.000-16.000-4,13.000-16.000-1,14.000-16.000 2,11.000-15.000 1,14.000-15.000 1,19.000-20.000-1,29.000-21.000-7,28.000-22.000-5,28.000-22.000-6,15.000-11.000-1,4.000 0.000 5,3.000 0.000 4,3.000 0.000 4,-4.000 9.000 3,-8.000 19.000 4,-10.000 19.000 2,-9.000 19.000 3,-13.000 15.000 5,-16.000 13.000 9,-15.000 12.000 7,-15.000 13.000 7,-14.000 10.000 6,-8.000 10.000 1,-10.000 10.000 1,-9.000 9.000 2,-7.000 9.000 2,-3.000 9.000 1,-3.000 10.000 2,-2.000 10.000 3,-3.000 4.000-2,1.000 0.000-4,-1.000 0.000-4,1.000 0.000-4,1.000-5.000-4,3.000-9.000-2,3.000-10.000-4,4.000-8.000-2,4.000-8.000-4,6.000-2.000-3,7.000-3.000-4,6.000-3.000-4,4.000-7.000-1,4.000-9.000 0,3.000-10.000 2,3.000-8.000 0,3.000-14.000-5,3.000-15.000-15,3.000-15.000-14,4.000-16.000-14,1.000-13.000-3,0.000-9.000 6,0.000-10.000 7,0.000-8.000 7,1.000-4.000 6,4.000 3.000 7,3.000 3.000 5,3.000 4.000 6,-1.000 7.000 5,-2.000 13.000 3,-3.000 12.000 5,-3.000 13.000 3,-4.000 10.000 5,-3.000 10.000 3,-3.000 10.000 5,-2.000 9.000 3,-5.000 6.000 3,-2.000 3.000 3,-3.000 3.000 1,-3.000 4.000 3,-2.000 4.000-1,0.000 6.000-3,0.000 7.000-3,0.000 6.000-3,-4.000 6.000-3,-5.000 6.000-3,-7.000 7.000-3,-5.000 6.000-3,-4.000 4.000-1,0.000 4.000-2,0.000 3.000 0,0.000 3.000-1,-4.000 1.000-4,-5.000 1.000-6,-7.000-1.000-6,-5.000 1.000-6,5.000-13.000-8,19.000-25.000-7,19.000-25.000-9,19.000-25.000-7,10.000-11.000 0,4.000 3.000 9,3.000 3.000 10,3.000 4.000 10,1.000 4.000 5,1.000 6.000 2,-1.000 7.000 1,1.000 6.000 1,-6.000 1.000 1,-8.000-3.000-1,-10.000-3.000-1,-9.000-2.000-1,-9.000-5.000-1,-5.000-2.000-3,-7.000-3.000-2,-5.000-3.000-2,-4.000-6.000 0,0.000-5.000 1,0.000-7.000 2,0.000-5.000 1,0.000-6.000 2,0.000-3.000 2,0.000-3.000 2,0.000-2.000 2,0.000-3.000 3,0.000 1.000 1,0.000-1.000 4,0.000 1.000 1,0.000 2.000 5,0.000 7.000 6,0.000 6.000 7,0.000 7.000 6,1.000 2.000 4,4.000 1.000 2,3.000-1.000 2,3.000 1.000 2,-1.000 12.000 5,-2.000 25.000 7,-3.000 25.000 9,-3.000 25.000 7,-7.000 20.000-1,-9.000 16.000-10,-10.000 15.000-11,-8.000 17.000-10,-6.000 16.000-7,1.000 19.000-5,-1.000 19.000-5,1.000 19.000-4,1.000 19.000-5,3.000 23.000-6,3.000 22.000-4,4.000 22.000-6,-3.000 7.000-7,-5.000-6.000-6,-7.000-6.000-7,-5.000-6.000-7,-3.000-6.000-7,4.000-2.000-5,3.000-3.000-7,3.000-3.000-6,3.000-20.000 2,3.000-33.000 7,3.000-35.000 8,4.000-34.000 7,2.000-29.000 6,4.000-21.000 1,3.000-22.000 3,3.000-22.000 1</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6"/>
    </inkml:context>
    <inkml:brush xml:id="br0">
      <inkml:brushProperty name="width" value="0.0411780700087547" units="cm"/>
      <inkml:brushProperty name="height" value="0.0411780700087547" units="cm"/>
      <inkml:brushProperty name="color" value="#00bff3"/>
      <inkml:brushProperty name="ignorePressure" value="0"/>
    </inkml:brush>
  </inkml:definitions>
  <inkml:trace contextRef="#ctx0" brushRef="#br0">62050.000 41450.000 534,'23.000'-24.000'0,"-3.000"4.000"0,-3.000 3.000 0,-2.000 3.000 0,-1.000-1.000 4,3.000-2.000 10,3.000-3.000 9,4.000-3.000 10,4.000-2.000 5,6.000 0.000 2,7.000 0.000 2,6.000 0.000 2,1.000 4.000-1,-3.000 10.000-4,-3.000 10.000-4,-2.000 9.000-4,-8.000 12.000-5,-8.000 16.000-6,-10.000 15.000-5,-9.000 17.000-6,-13.000 13.000-3,-16.000 13.000-3,-15.000 12.000-3,-15.000 13.000-1,-9.000 2.000-3,1.000-5.000-5,-1.000-7.000-2,1.000-5.000-4,2.000-12.000-3,7.000-16.000 0,6.000-15.000-1,7.000-15.000 0,10.000-11.000 0,16.000-2.000 2,15.000-3.000 2,17.000-3.000 2,11.000-6.000 4,10.000-5.000 9,10.000-7.000 7,9.000-5.000 8,2.000-3.000 4,-2.000 4.000-2,-3.000 3.000-1,-3.000 3.000-1,-6.000 4.000-3,-5.000 7.000-1,-7.000 6.000-3,-5.000 7.000-2,-11.000 5.000-2,-11.000 7.000 0,-14.000 6.000-2,-11.000 7.000 0,-15.000 4.000-3,-16.000 3.000-4,-15.000 3.000-5,-15.000 4.000-5,-7.000-4.000-5,3.000-9.000-6,3.000-10.000-6,4.000-8.000-6,4.000-11.000-2,6.000-8.000-1,7.000-10.000 1,6.000-9.000 0,6.000-5.000 1,6.000 0.000 2,7.000 0.000 2,6.000 0.000 3</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6"/>
    </inkml:context>
    <inkml:brush xml:id="br0">
      <inkml:brushProperty name="width" value="0.0384786836802959" units="cm"/>
      <inkml:brushProperty name="height" value="0.0384786836802959" units="cm"/>
      <inkml:brushProperty name="color" value="#00bff3"/>
      <inkml:brushProperty name="ignorePressure" value="0"/>
    </inkml:brush>
  </inkml:definitions>
  <inkml:trace contextRef="#ctx0" brushRef="#br0">61250.000 40900.000 571,'-4.000'-30.000'117,"-5.000"41.000"-21,-7.000 40.000-19,-5.000 42.000-20,-8.000 30.000-16,-5.000 22.000-14,-7.000 22.000-14,-5.000 23.000-13,-1.000-3.000-13,6.000-24.000-15,7.000-26.000-13,6.000-24.000-14,3.000-18.000-7,0.000-9.000 0,0.000-10.000 1,0.000-8.000 0</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7"/>
    </inkml:context>
    <inkml:brush xml:id="br0">
      <inkml:brushProperty name="width" value="0.0422370284795761" units="cm"/>
      <inkml:brushProperty name="height" value="0.0422370284795761" units="cm"/>
      <inkml:brushProperty name="color" value="#00bff3"/>
      <inkml:brushProperty name="ignorePressure" value="0"/>
    </inkml:brush>
  </inkml:definitions>
  <inkml:trace contextRef="#ctx0" brushRef="#br0">64600.000 40750.000 520,'0.000'128.000'162,"0.000"6.000"-38,0.000 7.000-40,0.000 6.000-38,0.000 7.000-23,0.000 10.000-5,0.000 10.000-6,0.000 9.000-5,-2.000 4.000-5,-3.000 1.000 0,-3.000-1.000-3,-2.000 1.000-1,-6.000-1.000-5,-6.000 1.000-10,-6.000-1.000-9,-6.000 1.000-10,1.000-12.000-7,9.000-21.000-3,10.000-22.000-3,10.000-22.000-4</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7"/>
    </inkml:context>
    <inkml:brush xml:id="br0">
      <inkml:brushProperty name="width" value="0.034319419413805" units="cm"/>
      <inkml:brushProperty name="height" value="0.034319419413805" units="cm"/>
      <inkml:brushProperty name="color" value="#00bff3"/>
      <inkml:brushProperty name="ignorePressure" value="0"/>
    </inkml:brush>
  </inkml:definitions>
  <inkml:trace contextRef="#ctx0" brushRef="#br0">64700.000 41100.000 641,'21.000'-47.000'0,"-5.000"6.000"0,-7.000 7.000 0,-5.000 6.000 0,-9.000 4.000 7,-9.000 4.000 14,-10.000 3.000 14,-8.000 3.000 15,-8.000 3.000 3,-2.000 3.000-6,-3.000 3.000-7,-3.000 4.000-6,-6.000 8.000-7,-5.000 17.000-6,-7.000 15.000-7,-5.000 16.000-6,-8.000 10.000-6,-5.000 7.000-8,-7.000 6.000-7,-5.000 7.000-6,3.000-1.000-3,17.000-6.000 2,15.000-6.000 2,16.000-6.000 2</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7"/>
    </inkml:context>
    <inkml:brush xml:id="br0">
      <inkml:brushProperty name="width" value="0.0314528308808804" units="cm"/>
      <inkml:brushProperty name="height" value="0.0314528308808804" units="cm"/>
      <inkml:brushProperty name="color" value="#00bff3"/>
      <inkml:brushProperty name="ignorePressure" value="0"/>
    </inkml:brush>
  </inkml:definitions>
  <inkml:trace contextRef="#ctx0" brushRef="#br0">65300.000 40950.000 699,'92.000'25.000'48,"-16.000"0.000"1,-15.000 0.000 0,-15.000 0.000-1,-6.000 4.000-5,7.000 10.000-11,6.000 10.000-11,7.000 9.000-11,0.000 7.000-10,-2.000 7.000-6,-3.000 6.000-8,-3.000 7.000-7,-7.000-4.000-10,-9.000-12.000-13,-10.000-13.000-12,-8.000-12.000-14</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7"/>
    </inkml:context>
    <inkml:brush xml:id="br0">
      <inkml:brushProperty name="width" value="0.0334330946207047" units="cm"/>
      <inkml:brushProperty name="height" value="0.0334330946207047" units="cm"/>
      <inkml:brushProperty name="color" value="#00bff3"/>
      <inkml:brushProperty name="ignorePressure" value="0"/>
    </inkml:brush>
  </inkml:definitions>
  <inkml:trace contextRef="#ctx0" brushRef="#br0">65800.000 42650.000 658,'23.000'-46.000'0,"-3.000"10.000"0,-3.000 10.000 0,-2.000 9.000 0,2.000 6.000 4,9.000 3.000 11,10.000 3.000 9,10.000 4.000 9,10.000-1.000 5,13.000-3.000-3,12.000-3.000-3,13.000-2.000-2,9.000-1.000-2,6.000 3.000-2,7.000 3.000-3,6.000 4.000-3,-2.000 1.000-3,-9.000 0.000-6,-10.000 0.000-6,-8.000 0.000-5,-11.000 0.000-6,-8.000 0.000-8,-10.000 0.000-7,-9.000 0.000-7,-10.000 1.000-9,-9.000 4.000-11,-10.000 3.000-10,-8.000 3.000-10</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1"/>
    </inkml:context>
    <inkml:brush xml:id="br0">
      <inkml:brushProperty name="width" value="0.0525081641972065" units="cm"/>
      <inkml:brushProperty name="height" value="0.0525081641972065" units="cm"/>
      <inkml:brushProperty name="color" value="#f2395b"/>
      <inkml:brushProperty name="ignorePressure" value="0"/>
    </inkml:brush>
  </inkml:definitions>
  <inkml:trace contextRef="#ctx0" brushRef="#br0">27700.000 13450.000 418,'21.000'-32.000'60,"-5.000"39.000"3,-7.000 36.000 4,-5.000 39.000 4,-4.000 22.000-3,0.000 10.000-10,0.000 10.000-10,0.000 9.000-11,0.000 13.000-6,0.000 20.000-6,0.000 18.000-5,0.000 20.000-6,0.000 3.000-3,0.000-8.000-5,0.000-10.000-4,0.000-9.000-3,0.000-13.000-4,0.000-16.000-6,0.000-15.000-3,0.000-15.000-5,-7.000-21.000-5,-11.000-25.000-5,-14.000-25.000-5,-11.000-25.000-5,-11.000-27.000-4,-5.000-28.000-2,-7.000-28.000-2,-5.000-27.000-2,-8.000-15.000 1,-5.000 0.000 9,-7.000 0.000 7,-5.000 0.000 7,3.000 7.000 9,17.000 17.000 6,15.000 15.000 9,16.000 16.000 8,15.000 9.000 6,16.000 3.000 7,15.000 3.000 7,17.000 4.000 5,7.000 2.000 2,0.000 4.000-6,0.000 3.000-3,0.000 3.000-6,4.000 3.000-2,10.000 3.000-3,10.000 3.000-1,9.000 4.000-1,13.000-3.000-2,20.000-5.000-1,18.000-7.000-1,20.000-5.000-2,0.000-3.000-5,-15.000 4.000-12,-15.000 3.000-11,-16.000 3.000-11,-12.000 1.000-4,-5.000 1.000 2,-7.000-1.000 3,-5.000 1.000 1,-9.000-3.000 1,-9.000-2.000-2,-10.000-3.000-3,-8.000-3.000-1</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8"/>
    </inkml:context>
    <inkml:brush xml:id="br0">
      <inkml:brushProperty name="width" value="0.0383037179708481" units="cm"/>
      <inkml:brushProperty name="height" value="0.0383037179708481" units="cm"/>
      <inkml:brushProperty name="color" value="#00bff3"/>
      <inkml:brushProperty name="ignorePressure" value="0"/>
    </inkml:brush>
  </inkml:definitions>
  <inkml:trace contextRef="#ctx0" brushRef="#br0">66950.000 41750.000 574,'-29.000'-25.000'3,"-5.000"0.000"7,-7.000 0.000 5,-5.000 0.000 8,2.000 12.000 7,13.000 26.000 11,12.000 24.000 9,13.000 26.000 11,6.000 18.000-1,0.000 13.000-12,0.000 12.000-12,0.000 13.000-13,1.000 4.000-8,4.000-3.000-7,3.000-3.000-5,3.000-2.000-7,-1.000-6.000-9,-2.000-6.000-13,-3.000-6.000-13,-3.000-6.000-13,-4.000-10.000-7,-3.000-12.000-1,-3.000-13.000-1,-2.000-12.000-1</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8"/>
    </inkml:context>
    <inkml:brush xml:id="br0">
      <inkml:brushProperty name="width" value="0.0423331186175346" units="cm"/>
      <inkml:brushProperty name="height" value="0.0423331186175346" units="cm"/>
      <inkml:brushProperty name="color" value="#00bff3"/>
      <inkml:brushProperty name="ignorePressure" value="0"/>
    </inkml:brush>
  </inkml:definitions>
  <inkml:trace contextRef="#ctx0" brushRef="#br0">68750.000 41750.000 519,'1.000'-58.000'55,"4.000"34.000"0,3.000 35.000 0,3.000 35.000 1,1.000 21.000-3,1.000 9.000-8,-1.000 10.000-8,1.000 10.000-7,-4.000 2.000-7,-6.000-3.000-3,-6.000-3.000-5,-6.000-2.000-3,-7.000-5.000-4,-6.000-2.000-1,-6.000-3.000-2,-6.000-3.000-1,-4.000-6.000-5,1.000-5.000-10,-1.000-7.000-9,1.000-5.000-10</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8"/>
    </inkml:context>
    <inkml:brush xml:id="br0">
      <inkml:brushProperty name="width" value="0.039030946791172" units="cm"/>
      <inkml:brushProperty name="height" value="0.039030946791172" units="cm"/>
      <inkml:brushProperty name="color" value="#00bff3"/>
      <inkml:brushProperty name="ignorePressure" value="0"/>
    </inkml:brush>
  </inkml:definitions>
  <inkml:trace contextRef="#ctx0" brushRef="#br0">68850.000 42300.000 563,'48.000'-47.000'4,"-3.000"6.000"8,-3.000 7.000 7,-2.000 6.000 8,-1.000 3.000 5,3.000 0.000 1,3.000 0.000 1,4.000 0.000 0,1.000 3.000 2,0.000 6.000 1,0.000 7.000 0,0.000 6.000 1,0.000 3.000-4,0.000 0.000-7,0.000 0.000-7,0.000 0.000-7,-4.000 1.000-14,-5.000 4.000-16,-7.000 3.000-19,-5.000 3.000-16</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09:09"/>
    </inkml:context>
    <inkml:brush xml:id="br0">
      <inkml:brushProperty name="width" value="0.0526904389262199" units="cm"/>
      <inkml:brushProperty name="height" value="0.0526904389262199" units="cm"/>
      <inkml:brushProperty name="color" value="#00bff3"/>
      <inkml:brushProperty name="ignorePressure" value="0"/>
    </inkml:brush>
  </inkml:definitions>
  <inkml:trace contextRef="#ctx0" brushRef="#br0">69850.000 40800.000 417,'-22.000'-35.000'16,"6.000"32.000"22,7.000 31.000 22,6.000 32.000 22,1.000 19.000 3,-3.000 10.000-16,-3.000 10.000-17,-2.000 9.000-15,-5.000 10.000-10,-2.000 14.000-3,-3.000 11.000-2,-3.000 14.000-4,-4.000 2.000-4,-3.000-6.000-4,-3.000-6.000-4,-2.000-6.000-5,2.000-12.000-5,9.000-15.000-6,10.000-15.000-6,10.000-16.000-4,10.000-21.000-7,13.000-24.000-6,12.000-26.000-5,13.000-24.000-7,12.000-20.000 0,13.000-11.000 5,12.000-14.000 5,13.000-11.000 5,2.000-3.000 7,-5.000 10.000 9,-7.000 10.000 9,-5.000 9.000 9,-12.000 12.000 6,-16.000 16.000 2,-15.000 15.000 2,-15.000 17.000 3,-11.000 11.000 1,-2.000 10.000-1,-3.000 10.000 1,-3.000 9.000-1,-6.000 6.000 3,-5.000 3.000 2,-7.000 3.000 3,-5.000 4.000 4,6.000-7.000-3,23.000-16.000-6,22.000-15.000-7,22.000-15.000-7,13.000-18.000-10,7.000-19.000-15,6.000-18.000-15,7.000-19.000-14,-1.000-10.000-4,-6.000 1.000 9,-6.000-1.000 7,-6.000 1.000 9,-1.000 1.000 6,7.000 3.000 4,6.000 3.000 5,7.000 4.000 5,-6.000 5.000 3,-15.000 10.000 4,-15.000 10.000 3,-16.000 9.000 4,-12.000 9.000 7,-5.000 9.000 14,-7.000 10.000 13,-5.000 10.000 13,-4.000 5.000 1,0.000 4.000-10,0.000 3.000-10,0.000 3.000-11,0.000 3.000-5,0.000 3.000-3,0.000 3.000-1,0.000 4.000-1,-2.000 4.000-2,-3.000 6.000-1,-3.000 7.000-2,-2.000 6.000 0,-1.000 1.000-1,3.000-3.000-1,3.000-3.000 0,4.000-2.000-1,2.000-5.000-2,4.000-2.000-7,3.000-3.000-5,3.000-3.000-5,4.000-7.000-4,7.000-9.000 2,6.000-10.000 0,7.000-8.000 0,7.000-15.000 0,9.000-19.000-1,10.000-18.000-2,10.000-19.000-2,2.000-12.000 1,-3.000-2.000 0,-3.000-3.000 1,-2.000-3.000 1,-8.000-6.000 3,-8.000-5.000 5,-10.000-7.000 5,-9.000-5.000 4,-7.000-3.000 3,-3.000 4.000 2,-3.000 3.000 2,-2.000 3.000 1,-8.000 3.000 3,-8.000 3.000 2,-10.000 3.000 2,-9.000 4.000 2,-7.000 5.000 0,-3.000 10.000-4,-3.000 10.000-3,-2.000 9.000-4,-8.000 9.000-3,-8.000 9.000-6,-10.000 10.000-6,-9.000 10.000-4,-10.000 13.000-7,-9.000 19.000-7,-10.000 19.000-7,-8.000 19.000-7,3.000 2.000-6,20.000-11.000-6,18.000-14.000-3,20.000-11.000-6</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0"/>
    </inkml:context>
    <inkml:brush xml:id="br0">
      <inkml:brushProperty name="width" value="0.0594162680208683" units="cm"/>
      <inkml:brushProperty name="height" value="0.0594162680208683" units="cm"/>
      <inkml:brushProperty name="color" value="#00bff3"/>
      <inkml:brushProperty name="ignorePressure" value="0"/>
    </inkml:brush>
  </inkml:definitions>
  <inkml:trace contextRef="#ctx0" brushRef="#br0">21750.000 12950.000 370,'-41.000'0.000'8,"19.000"0.000"19,19.000 0.000 16,19.000 0.000 18,12.000 1.000 2,6.000 4.000-12,7.000 3.000-12,6.000 3.000-13,1.000 3.000-7,-3.000 3.000-4,-3.000 3.000-2,-2.000 4.000-3,-1.000 1.000-2,3.000 0.000 0,3.000 0.000-1,4.000 0.000 1,2.000-2.000-1,4.000-3.000-2,3.000-3.000 0,3.000-2.000-2,4.000-8.000 0,7.000-8.000-1,6.000-10.000-1,7.000-9.000 0,4.000-4.000 0,3.000 4.000 0,3.000 3.000 1,4.000 3.000-1,1.000 3.000 1,0.000 3.000-1,0.000 3.000 1,0.000 4.000 0,-2.000 4.000 0,-3.000 6.000 1,-3.000 7.000 0,-2.000 6.000 1,-6.000 3.000 0,-6.000 0.000 0,-6.000 0.000 0,-6.000 0.000 1,-4.000 0.000 0,1.000 0.000 0,-1.000 0.000 2,1.000 0.000 1,-1.000-4.000-1,1.000-5.000 0,-1.000-7.000-1,1.000-5.000-1,-1.000-4.000 0,1.000 0.000 0,-1.000 0.000 0,1.000 0.000 0,2.000 0.000 0,7.000 0.000 0,6.000 0.000-1,7.000 0.000 1,2.000 0.000-1,1.000 0.000 0,-1.000 0.000 0,1.000 0.000 1,-3.000 0.000-1,-2.000 0.000 1,-3.000 0.000 0,-3.000 0.000 0,-4.000 0.000 1,-3.000 0.000-1,-3.000 0.000 0,-2.000 0.000 1,-5.000 0.000-1,-2.000 0.000-3,-3.000 0.000 0,-3.000 0.000-3,-4.000 0.000-1,-3.000 0.000 1,-3.000 0.000 0,-2.000 0.000 1</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0"/>
    </inkml:context>
    <inkml:brush xml:id="br0">
      <inkml:brushProperty name="width" value="0.0413987226784229" units="cm"/>
      <inkml:brushProperty name="height" value="0.0413987226784229" units="cm"/>
      <inkml:brushProperty name="color" value="#00bff3"/>
      <inkml:brushProperty name="ignorePressure" value="0"/>
    </inkml:brush>
  </inkml:definitions>
  <inkml:trace contextRef="#ctx0" brushRef="#br0">23250.000 10200.000 531,'-111.000'21.000'-21,"28.000"-5.000"19,28.000-7.000 20,29.000-5.000 19,18.000-4.000 11,9.000 0.000 1,10.000 0.000 2,10.000 0.000 1,8.000 1.000-3,10.000 4.000-8,10.000 3.000-8,9.000 3.000-7,4.000 1.000-6,1.000 1.000-3,-1.000-1.000-4,1.000 1.000-2,-4.000-3.000-4,-6.000-2.000 0,-6.000-3.000-1,-6.000-3.000-1,1.000-1.000-3,9.000 4.000-8,10.000 3.000-6,10.000 3.000-6,-3.000-1.000-12,-11.000-2.000-17,-14.000-3.000-16,-11.000-3.000-17,-12.000-4.000-2,-9.000-3.000 15,-10.000-3.000 13,-8.000-2.000 14</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0"/>
    </inkml:context>
    <inkml:brush xml:id="br0">
      <inkml:brushProperty name="width" value="0.0347947329282761" units="cm"/>
      <inkml:brushProperty name="height" value="0.0347947329282761" units="cm"/>
      <inkml:brushProperty name="color" value="#00bff3"/>
      <inkml:brushProperty name="ignorePressure" value="0"/>
    </inkml:brush>
  </inkml:definitions>
  <inkml:trace contextRef="#ctx0" brushRef="#br0">23650.000 9800.000 632,'-24.000'-24.000'-5,"4.000"4.000"2,3.000 3.000 1,3.000 3.000 1,1.000 6.000 10,1.000 9.000 19,-1.000 10.000 18,1.000 10.000 19,1.000 7.000 3,3.000 6.000-14,3.000 7.000-13,4.000 6.000-15,-1.000 6.000-8,-3.000 6.000-6,-3.000 7.000-4,-2.000 6.000-4,-1.000-1.000-5,3.000-5.000-1,3.000-7.000-3,4.000-5.000-2,2.000-8.000-6,4.000-5.000-8,3.000-7.000-9,3.000-5.000-9</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1"/>
    </inkml:context>
    <inkml:brush xml:id="br0">
      <inkml:brushProperty name="width" value="0.0381648391485214" units="cm"/>
      <inkml:brushProperty name="height" value="0.0381648391485214" units="cm"/>
      <inkml:brushProperty name="color" value="#00bff3"/>
      <inkml:brushProperty name="ignorePressure" value="0"/>
    </inkml:brush>
  </inkml:definitions>
  <inkml:trace contextRef="#ctx0" brushRef="#br0">24500.000 9400.000 576,'-47.000'50.000'88,"6.000"0.000"-16,7.000 0.000-17,6.000 0.000-16,4.000 1.000-10,4.000 4.000-4,3.000 3.000-4,3.000 3.000-4,3.000-2.000-3,3.000-6.000 0,3.000-6.000-2,4.000-6.000 1,1.000-6.000-3,0.000-2.000-2,0.000-3.000-4,0.000-3.000-2,4.000-4.000-2,10.000-3.000-4,10.000-3.000-2,9.000-2.000-3,7.000-5.000-1,7.000-2.000 2,6.000-3.000 2,7.000-3.000 1,0.000-4.000-4,-2.000-3.000-10,-3.000-3.000-10,-3.000-2.000-9,-6.000-1.000-6,-5.000 3.000-2,-7.000 3.000 0,-5.000 4.000-2,-6.000-1.000 3,-3.000-3.000 4,-3.000-3.000 5,-2.000-2.000 6</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1"/>
    </inkml:context>
    <inkml:brush xml:id="br0">
      <inkml:brushProperty name="width" value="0.0440586842596531" units="cm"/>
      <inkml:brushProperty name="height" value="0.0440586842596531" units="cm"/>
      <inkml:brushProperty name="color" value="#00bff3"/>
      <inkml:brushProperty name="ignorePressure" value="0"/>
    </inkml:brush>
  </inkml:definitions>
  <inkml:trace contextRef="#ctx0" brushRef="#br0">24950.000 9600.000 499,'-47.000'0.000'34,"6.000"0.000"-5,7.000 0.000-5,6.000 0.000-4,4.000 7.000 4,4.000 17.000 12,3.000 15.000 14,3.000 16.000 12,-4.000 12.000 0,-8.000 9.000-10,-10.000 10.000-12,-9.000 10.000-11,-4.000 8.000-9,4.000 10.000-7,3.000 10.000-8,3.000 9.000-6,4.000-8.000-3,7.000-25.000 2,6.000-25.000 2,7.000-25.000 1,2.000-13.000-15,1.000 1.000-31,-1.000-1.000-31,1.000 1.000-33</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5"/>
    </inkml:context>
    <inkml:brush xml:id="br0">
      <inkml:brushProperty name="width" value="0.0383913777768612" units="cm"/>
      <inkml:brushProperty name="height" value="0.0383913777768612" units="cm"/>
      <inkml:brushProperty name="color" value="#00bff3"/>
      <inkml:brushProperty name="ignorePressure" value="0"/>
    </inkml:brush>
  </inkml:definitions>
  <inkml:trace contextRef="#ctx0" brushRef="#br0">5800.000 21300.000 573,'-18.000'-43.000'10,"17.000"17.000"22,15.000 15.000 20,16.000 16.000 22,12.000 7.000 2,9.000 1.000-14,10.000-1.000-16,10.000 1.000-16,4.000-3.000-10,0.000-2.000-6,0.000-3.000-6,0.000-3.000-6,0.000-4.000-6,0.000-3.000-9,0.000-3.000-8,0.000-2.000-7,-5.000-3.000-5,-9.000 1.000 1,-10.000-1.000-1,-8.000 1.000 0,-8.000-1.000-1,-2.000 1.000-4,-3.000-1.000-4,-3.000 1.000-3,-9.000 1.000 1,-11.000 3.000 6,-14.000 3.000 5,-11.000 4.000 7</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1"/>
    </inkml:context>
    <inkml:brush xml:id="br0">
      <inkml:brushProperty name="width" value="0.0511799119412899" units="cm"/>
      <inkml:brushProperty name="height" value="0.0511799119412899" units="cm"/>
      <inkml:brushProperty name="color" value="#f2395b"/>
      <inkml:brushProperty name="ignorePressure" value="0"/>
    </inkml:brush>
  </inkml:definitions>
  <inkml:trace contextRef="#ctx0" brushRef="#br0">28550.000 13550.000 429,'0.000'-105.000'67,"0.000"41.000"0,0.000 40.000-1,0.000 42.000 0,-2.000 30.000-5,-3.000 22.000-10,-3.000 22.000-9,-2.000 23.000-10,-6.000 19.000-6,-6.000 19.000-3,-6.000 19.000-3,-6.000 19.000-4,-4.000 10.000-3,1.000 4.000-3,-1.000 3.000-3,1.000 3.000-3,4.000-11.000-8,9.000-25.000-12,10.000-25.000-12,10.000-25.000-12,7.000-25.000-9,6.000-25.000-6,7.000-25.000-6,6.000-25.000-5,3.000-18.000 2,0.000-8.000 10,0.000-10.000 10,0.000-9.000 10,0.000-5.000 7,0.000 0.000 1,0.000 0.000 3,0.000 0.000 1</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5"/>
    </inkml:context>
    <inkml:brush xml:id="br0">
      <inkml:brushProperty name="width" value="0.03883932903409" units="cm"/>
      <inkml:brushProperty name="height" value="0.03883932903409" units="cm"/>
      <inkml:brushProperty name="color" value="#00bff3"/>
      <inkml:brushProperty name="ignorePressure" value="0"/>
    </inkml:brush>
  </inkml:definitions>
  <inkml:trace contextRef="#ctx0" brushRef="#br0">6400.000 20700.000 566,'-24.000'-24.000'0,"4.000"4.000"9,3.000 3.000 10,3.000 3.000 9,3.000 9.000 10,3.000 16.000 8,3.000 15.000 9,4.000 17.000 9,2.000 8.000-3,4.000 4.000-13,3.000 3.000-15,3.000 3.000-12,-1.000 6.000-12,-2.000 9.000-7,-3.000 10.000-7,-3.000 10.000-7,-2.000 0.000-7,0.000-5.000-5,0.000-7.000-6,0.000-5.000-5,0.000-6.000-4,0.000-3.000-2,0.000-3.000-2,0.000-2.000-2</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0:35"/>
    </inkml:context>
    <inkml:brush xml:id="br0">
      <inkml:brushProperty name="width" value="0.0434108152985573" units="cm"/>
      <inkml:brushProperty name="height" value="0.0434108152985573" units="cm"/>
      <inkml:brushProperty name="color" value="#00bff3"/>
      <inkml:brushProperty name="ignorePressure" value="0"/>
    </inkml:brush>
  </inkml:definitions>
  <inkml:trace contextRef="#ctx0" brushRef="#br0">7300.000 20250.000 506,'3.000'-46.000'41,"6.000"10.000"-2,7.000 10.000-1,6.000 9.000-2,6.000 4.000-2,6.000 1.000-3,7.000-1.000-3,6.000 1.000-3,1.000 1.000-3,-3.000 3.000-3,-3.000 3.000-2,-2.000 4.000-2,-6.000 7.000-3,-6.000 13.000-2,-6.000 12.000-2,-6.000 13.000-2,-6.000 10.000-4,-2.000 10.000-5,-3.000 10.000-5,-3.000 9.000-5,-9.000 4.000-3,-11.000 1.000-1,-14.000-1.000 1,-11.000 1.000-1,-6.000-4.000 1,4.000-6.000-1,3.000-6.000 1,3.000-6.000-1,3.000-10.000 2,3.000-12.000 2,3.000-13.000 4,4.000-12.000 2,7.000-7.000 7,13.000 1.000 13,12.000-1.000 13,13.000 1.000 11,12.000-3.000 4,13.000-2.000-5,12.000-3.000-4,13.000-3.000-5,4.000-1.000-4,-3.000 4.000-4,-3.000 3.000-3,-2.000 3.000-4,-5.000 3.000-3,-2.000 3.000-1,-3.000 3.000-3,-3.000 4.000-1,-7.000 2.000-2,-9.000 4.000-2,-10.000 3.000-1,-8.000 3.000-1,-12.000 6.000-4,-12.000 9.000-2,-13.000 10.000-5,-12.000 10.000-2,-15.000 11.000-8,-15.000 17.000-9,-15.000 15.000-9,-16.000 16.000-11,-1.000-4.000-5,17.000-21.000-2,15.000-22.000 0,16.000-22.000-3</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0"/>
    </inkml:context>
    <inkml:brush xml:id="br0">
      <inkml:brushProperty name="width" value="0.0594162680208683" units="cm"/>
      <inkml:brushProperty name="height" value="0.0594162680208683" units="cm"/>
      <inkml:brushProperty name="color" value="#00bff3"/>
      <inkml:brushProperty name="ignorePressure" value="0"/>
    </inkml:brush>
  </inkml:definitions>
  <inkml:trace contextRef="#ctx0" brushRef="#br0">21750.000 12950.000 370,'-41.000'0.000'8,"19.000"0.000"19,19.000 0.000 16,19.000 0.000 18,12.000 1.000 2,6.000 4.000-12,7.000 3.000-12,6.000 3.000-13,1.000 3.000-7,-3.000 3.000-4,-3.000 3.000-2,-2.000 4.000-3,-1.000 1.000-2,3.000 0.000 0,3.000 0.000-1,4.000 0.000 1,2.000-2.000-1,4.000-3.000-2,3.000-3.000 0,3.000-2.000-2,4.000-8.000 0,7.000-8.000-1,6.000-10.000-1,7.000-9.000 0,4.000-4.000 0,3.000 4.000 0,3.000 3.000 1,4.000 3.000-1,1.000 3.000 1,0.000 3.000-1,0.000 3.000 1,0.000 4.000 0,-2.000 4.000 0,-3.000 6.000 1,-3.000 7.000 0,-2.000 6.000 1,-6.000 3.000 0,-6.000 0.000 0,-6.000 0.000 0,-6.000 0.000 1,-4.000 0.000 0,1.000 0.000 0,-1.000 0.000 2,1.000 0.000 1,-1.000-4.000-1,1.000-5.000 0,-1.000-7.000-1,1.000-5.000-1,-1.000-4.000 0,1.000 0.000 0,-1.000 0.000 0,1.000 0.000 0,2.000 0.000 0,7.000 0.000 0,6.000 0.000-1,7.000 0.000 1,2.000 0.000-1,1.000 0.000 0,-1.000 0.000 0,1.000 0.000 1,-3.000 0.000-1,-2.000 0.000 1,-3.000 0.000 0,-3.000 0.000 0,-4.000 0.000 1,-3.000 0.000-1,-3.000 0.000 0,-2.000 0.000 1,-5.000 0.000-1,-2.000 0.000-3,-3.000 0.000 0,-3.000 0.000-3,-4.000 0.000-1,-3.000 0.000 1,-3.000 0.000 0,-2.000 0.000 1</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0"/>
    </inkml:context>
    <inkml:brush xml:id="br0">
      <inkml:brushProperty name="width" value="0.0413987226784229" units="cm"/>
      <inkml:brushProperty name="height" value="0.0413987226784229" units="cm"/>
      <inkml:brushProperty name="color" value="#00bff3"/>
      <inkml:brushProperty name="ignorePressure" value="0"/>
    </inkml:brush>
  </inkml:definitions>
  <inkml:trace contextRef="#ctx0" brushRef="#br0">23250.000 10200.000 531,'-111.000'21.000'-21,"28.000"-5.000"19,28.000-7.000 20,29.000-5.000 19,18.000-4.000 11,9.000 0.000 1,10.000 0.000 2,10.000 0.000 1,8.000 1.000-3,10.000 4.000-8,10.000 3.000-8,9.000 3.000-7,4.000 1.000-6,1.000 1.000-3,-1.000-1.000-4,1.000 1.000-2,-4.000-3.000-4,-6.000-2.000 0,-6.000-3.000-1,-6.000-3.000-1,1.000-1.000-3,9.000 4.000-8,10.000 3.000-6,10.000 3.000-6,-3.000-1.000-12,-11.000-2.000-17,-14.000-3.000-16,-11.000-3.000-17,-12.000-4.000-2,-9.000-3.000 15,-10.000-3.000 13,-8.000-2.000 14</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0"/>
    </inkml:context>
    <inkml:brush xml:id="br0">
      <inkml:brushProperty name="width" value="0.0347947329282761" units="cm"/>
      <inkml:brushProperty name="height" value="0.0347947329282761" units="cm"/>
      <inkml:brushProperty name="color" value="#00bff3"/>
      <inkml:brushProperty name="ignorePressure" value="0"/>
    </inkml:brush>
  </inkml:definitions>
  <inkml:trace contextRef="#ctx0" brushRef="#br0">23650.000 9800.000 632,'-24.000'-24.000'-5,"4.000"4.000"2,3.000 3.000 1,3.000 3.000 1,1.000 6.000 10,1.000 9.000 19,-1.000 10.000 18,1.000 10.000 19,1.000 7.000 3,3.000 6.000-14,3.000 7.000-13,4.000 6.000-15,-1.000 6.000-8,-3.000 6.000-6,-3.000 7.000-4,-2.000 6.000-4,-1.000-1.000-5,3.000-5.000-1,3.000-7.000-3,4.000-5.000-2,2.000-8.000-6,4.000-5.000-8,3.000-7.000-9,3.000-5.000-9</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1"/>
    </inkml:context>
    <inkml:brush xml:id="br0">
      <inkml:brushProperty name="width" value="0.0381648391485214" units="cm"/>
      <inkml:brushProperty name="height" value="0.0381648391485214" units="cm"/>
      <inkml:brushProperty name="color" value="#00bff3"/>
      <inkml:brushProperty name="ignorePressure" value="0"/>
    </inkml:brush>
  </inkml:definitions>
  <inkml:trace contextRef="#ctx0" brushRef="#br0">24500.000 9400.000 576,'-47.000'50.000'88,"6.000"0.000"-16,7.000 0.000-17,6.000 0.000-16,4.000 1.000-10,4.000 4.000-4,3.000 3.000-4,3.000 3.000-4,3.000-2.000-3,3.000-6.000 0,3.000-6.000-2,4.000-6.000 1,1.000-6.000-3,0.000-2.000-2,0.000-3.000-4,0.000-3.000-2,4.000-4.000-2,10.000-3.000-4,10.000-3.000-2,9.000-2.000-3,7.000-5.000-1,7.000-2.000 2,6.000-3.000 2,7.000-3.000 1,0.000-4.000-4,-2.000-3.000-10,-3.000-3.000-10,-3.000-2.000-9,-6.000-1.000-6,-5.000 3.000-2,-7.000 3.000 0,-5.000 4.000-2,-6.000-1.000 3,-3.000-3.000 4,-3.000-3.000 5,-2.000-2.000 6</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1"/>
    </inkml:context>
    <inkml:brush xml:id="br0">
      <inkml:brushProperty name="width" value="0.0440586842596531" units="cm"/>
      <inkml:brushProperty name="height" value="0.0440586842596531" units="cm"/>
      <inkml:brushProperty name="color" value="#00bff3"/>
      <inkml:brushProperty name="ignorePressure" value="0"/>
    </inkml:brush>
  </inkml:definitions>
  <inkml:trace contextRef="#ctx0" brushRef="#br0">24950.000 9600.000 499,'-47.000'0.000'34,"6.000"0.000"-5,7.000 0.000-5,6.000 0.000-4,4.000 7.000 4,4.000 17.000 12,3.000 15.000 14,3.000 16.000 12,-4.000 12.000 0,-8.000 9.000-10,-10.000 10.000-12,-9.000 10.000-11,-4.000 8.000-9,4.000 10.000-7,3.000 10.000-8,3.000 9.000-6,4.000-8.000-3,7.000-25.000 2,6.000-25.000 2,7.000-25.000 1,2.000-13.000-15,1.000 1.000-31,-1.000-1.000-31,1.000 1.000-33</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5"/>
    </inkml:context>
    <inkml:brush xml:id="br0">
      <inkml:brushProperty name="width" value="0.0383913777768612" units="cm"/>
      <inkml:brushProperty name="height" value="0.0383913777768612" units="cm"/>
      <inkml:brushProperty name="color" value="#00bff3"/>
      <inkml:brushProperty name="ignorePressure" value="0"/>
    </inkml:brush>
  </inkml:definitions>
  <inkml:trace contextRef="#ctx0" brushRef="#br0">5800.000 21300.000 573,'-18.000'-43.000'10,"17.000"17.000"22,15.000 15.000 20,16.000 16.000 22,12.000 7.000 2,9.000 1.000-14,10.000-1.000-16,10.000 1.000-16,4.000-3.000-10,0.000-2.000-6,0.000-3.000-6,0.000-3.000-6,0.000-4.000-6,0.000-3.000-9,0.000-3.000-8,0.000-2.000-7,-5.000-3.000-5,-9.000 1.000 1,-10.000-1.000-1,-8.000 1.000 0,-8.000-1.000-1,-2.000 1.000-4,-3.000-1.000-4,-3.000 1.000-3,-9.000 1.000 1,-11.000 3.000 6,-14.000 3.000 5,-11.000 4.000 7</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5"/>
    </inkml:context>
    <inkml:brush xml:id="br0">
      <inkml:brushProperty name="width" value="0.03883932903409" units="cm"/>
      <inkml:brushProperty name="height" value="0.03883932903409" units="cm"/>
      <inkml:brushProperty name="color" value="#00bff3"/>
      <inkml:brushProperty name="ignorePressure" value="0"/>
    </inkml:brush>
  </inkml:definitions>
  <inkml:trace contextRef="#ctx0" brushRef="#br0">6400.000 20700.000 566,'-24.000'-24.000'0,"4.000"4.000"9,3.000 3.000 10,3.000 3.000 9,3.000 9.000 10,3.000 16.000 8,3.000 15.000 9,4.000 17.000 9,2.000 8.000-3,4.000 4.000-13,3.000 3.000-15,3.000 3.000-12,-1.000 6.000-12,-2.000 9.000-7,-3.000 10.000-7,-3.000 10.000-7,-2.000 0.000-7,0.000-5.000-5,0.000-7.000-6,0.000-5.000-5,0.000-6.000-4,0.000-3.000-2,0.000-3.000-2,0.000-2.000-2</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09T21:10:35"/>
    </inkml:context>
    <inkml:brush xml:id="br0">
      <inkml:brushProperty name="width" value="0.0434108152985573" units="cm"/>
      <inkml:brushProperty name="height" value="0.0434108152985573" units="cm"/>
      <inkml:brushProperty name="color" value="#00bff3"/>
      <inkml:brushProperty name="ignorePressure" value="0"/>
    </inkml:brush>
  </inkml:definitions>
  <inkml:trace contextRef="#ctx0" brushRef="#br0">7300.000 20250.000 506,'3.000'-46.000'41,"6.000"10.000"-2,7.000 10.000-1,6.000 9.000-2,6.000 4.000-2,6.000 1.000-3,7.000-1.000-3,6.000 1.000-3,1.000 1.000-3,-3.000 3.000-3,-3.000 3.000-2,-2.000 4.000-2,-6.000 7.000-3,-6.000 13.000-2,-6.000 12.000-2,-6.000 13.000-2,-6.000 10.000-4,-2.000 10.000-5,-3.000 10.000-5,-3.000 9.000-5,-9.000 4.000-3,-11.000 1.000-1,-14.000-1.000 1,-11.000 1.000-1,-6.000-4.000 1,4.000-6.000-1,3.000-6.000 1,3.000-6.000-1,3.000-10.000 2,3.000-12.000 2,3.000-13.000 4,4.000-12.000 2,7.000-7.000 7,13.000 1.000 13,12.000-1.000 13,13.000 1.000 11,12.000-3.000 4,13.000-2.000-5,12.000-3.000-4,13.000-3.000-5,4.000-1.000-4,-3.000 4.000-4,-3.000 3.000-3,-2.000 3.000-4,-5.000 3.000-3,-2.000 3.000-1,-3.000 3.000-3,-3.000 4.000-1,-7.000 2.000-2,-9.000 4.000-2,-10.000 3.000-1,-8.000 3.000-1,-12.000 6.000-4,-12.000 9.000-2,-13.000 10.000-5,-12.000 10.000-2,-15.000 11.000-8,-15.000 17.000-9,-15.000 15.000-9,-16.000 16.000-11,-1.000-4.000-5,17.000-21.000-2,15.000-22.000 0,16.000-22.000-3</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2"/>
    </inkml:context>
    <inkml:brush xml:id="br0">
      <inkml:brushProperty name="width" value="0.0591250061988831" units="cm"/>
      <inkml:brushProperty name="height" value="0.0591250061988831" units="cm"/>
      <inkml:brushProperty name="color" value="#f2395b"/>
      <inkml:brushProperty name="ignorePressure" value="0"/>
    </inkml:brush>
  </inkml:definitions>
  <inkml:trace contextRef="#ctx0" brushRef="#br0">28900.000 15400.000 372,'45.000'-60.000'7,"-9.000"32.000"14,-10.000 31.000 14,-8.000 32.000 14,-9.000 18.000 4,-6.000 6.000-9,-6.000 7.000-8,-6.000 6.000-7,-4.000 3.000-5,1.000 0.000-2,-1.000 0.000-1,1.000 0.000-2,5.000-10.000-5,14.000-18.000-9,11.000-19.000-8,14.000-18.000-9,10.000-20.000-6,9.000-18.000-3,10.000-19.000-4,10.000-18.000-4,8.000-17.000 0,10.000-11.000 1,10.000-14.000 1,9.000-11.000 1,-4.000 0.000 3,-15.000 17.000 6,-15.000 15.000 5,-16.000 16.000 5,-18.000 16.000 9,-18.000 20.000 12,-19.000 18.000 12,-18.000 20.000 12,-10.000 13.000 4,0.000 9.000-5,0.000 10.000-4,0.000 10.000-5,0.000 7.000-1,0.000 6.000 1,0.000 7.000 2,0.000 6.000 1,3.000 1.000 0,6.000-3.000-2,7.000-3.000-4,6.000-2.000-2,3.000-6.000-2,0.000-6.000-3,0.000-6.000-3,0.000-6.000-1,4.000-9.000-5,10.000-8.000-4,10.000-10.000-6,9.000-9.000-5,9.000-12.000-4,9.000-11.000-2,10.000-14.000-4,10.000-11.000-3,4.000-23.000-3,0.000-31.000-1,0.000-31.000-2,0.000-31.000-3,-7.000-12.000 2,-11.000 10.000 4,-14.000 10.000 4,-11.000 9.000 5,-11.000 7.000 4,-5.000 7.000 4,-7.000 6.000 6,-5.000 7.000 4,-12.000 16.000 3,-16.000 29.000-1,-15.000 28.000 1,-15.000 28.000-1,-9.000 23.000-3,1.000 19.000-7,-1.000 19.000-7,1.000 19.000-6,4.000 12.000-3,9.000 6.000 3,10.000 7.000 3,10.000 6.000 3,5.000-5.000-7,4.000-16.000-19,3.000-15.000-17,3.000-15.000-18</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15"/>
    </inkml:context>
    <inkml:brush xml:id="br0">
      <inkml:brushProperty name="width" value="0.0435960367321968" units="cm"/>
      <inkml:brushProperty name="height" value="0.0435960367321968" units="cm"/>
      <inkml:brushProperty name="color" value="#00bff3"/>
      <inkml:brushProperty name="ignorePressure" value="0"/>
    </inkml:brush>
  </inkml:definitions>
  <inkml:trace contextRef="#ctx0" brushRef="#br0">35850.000 30700.000 504,'-5.000'117.000'130,"-9.000"-16.000"-32,-10.000-15.000-30,-8.000-15.000-32,-6.000-7.000-16,1.000 3.000-3,-1.000 3.000-2,1.000 4.000-2,-1.000-1.000-4,1.000-3.000-3,-1.000-3.000-5,1.000-2.000-2,-3.000-3.000-3,-2.000 1.000 0,-3.000-1.000 0,-3.000 1.000 0,1.000-6.000-1,6.000-8.000 0,7.000-10.000 0,6.000-9.000-1,12.000-10.000 4,19.000-9.000 6,19.000-10.000 8,19.000-8.000 8,15.000-8.000 1,13.000-2.000-4,12.000-3.000-4,13.000-3.000-4,6.000-1.000-2,0.000 4.000-1,0.000 3.000 0,0.000 3.000-2,-4.000 3.000-1,-5.000 3.000-3,-7.000 3.000-1,-5.000 4.000-3,-3.000 2.000-3,4.000 4.000-3,3.000 3.000-4,3.000 3.000-4,-7.000 1.000-2,-15.000 1.000-2,-15.000-1.000-2,-16.000 1.000-2,-15.000-6.000-9,-11.000-8.000-13,-14.000-10.000-14,-11.000-9.000-14</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15"/>
    </inkml:context>
    <inkml:brush xml:id="br0">
      <inkml:brushProperty name="width" value="0.0465636663138866" units="cm"/>
      <inkml:brushProperty name="height" value="0.0465636663138866" units="cm"/>
      <inkml:brushProperty name="color" value="#00bff3"/>
      <inkml:brushProperty name="ignorePressure" value="0"/>
    </inkml:brush>
  </inkml:definitions>
  <inkml:trace contextRef="#ctx0" brushRef="#br0">36200.000 31100.000 472,'-24.000'-35.000'28,"4.000"32.000"17,3.000 31.000 15,3.000 32.000 17,3.000 19.000 1,3.000 10.000-13,3.000 10.000-12,4.000 9.000-14,2.000 2.000-9,4.000-2.000-7,3.000-3.000-6,3.000-3.000-8,-1.000-1.000-5,-2.000 4.000-8,-3.000 3.000-7,-3.000 3.000-7,-2.000-1.000-9,0.000-2.000-13,0.000-3.000-12,0.000-3.000-12,-2.000-12.000-5,-3.000-18.000 4,-3.000-19.000 3,-2.000-18.000 3</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18"/>
    </inkml:context>
    <inkml:brush xml:id="br0">
      <inkml:brushProperty name="width" value="0.0436299741268158" units="cm"/>
      <inkml:brushProperty name="height" value="0.0436299741268158" units="cm"/>
      <inkml:brushProperty name="color" value="#00bff3"/>
      <inkml:brushProperty name="ignorePressure" value="0"/>
    </inkml:brush>
  </inkml:definitions>
  <inkml:trace contextRef="#ctx0" brushRef="#br0">37850.000 30750.000 504,'68.000'-2.000'12,"-11.000"-3.000"10,-14.000-3.000 9,-11.000-2.000 9,-11.000-6.000 2,-5.000-6.000-5,-7.000-6.000-3,-5.000-6.000-6,-6.000-2.000-4,-3.000 3.000-7,-3.000 3.000-5,-2.000 4.000-7,-5.000 1.000-2,-2.000 0.000 1,-3.000 0.000-1,-3.000 0.000 1,-2.000 1.000-2,0.000 4.000-2,0.000 3.000-4,0.000 3.000-3,0.000 3.000-1,0.000 3.000 1,0.000 3.000 2,0.000 4.000 1,-2.000 1.000 1,-3.000 0.000 3,-3.000 0.000 1,-2.000 0.000 2,-3.000 1.000 1,1.000 4.000 0,-1.000 3.000 2,1.000 3.000 0,-1.000 6.000 1,1.000 9.000 0,-1.000 10.000 0,1.000 10.000 0,-1.000 8.000 0,1.000 10.000 0,-1.000 10.000 0,1.000 9.000-1,1.000 4.000 0,3.000 1.000-1,3.000-1.000 0,4.000 1.000 0,1.000 1.000-1,0.000 3.000 1,0.000 3.000-1,0.000 4.000 1,1.000-1.000-1,4.000-3.000 2,3.000-3.000 0,3.000-2.000 1,3.000-8.000-1,3.000-8.000 1,3.000-10.000-1,4.000-9.000-1,1.000-5.000 0,0.000 0.000 0,0.000 0.000 0,0.000 0.000 0,4.000-4.000 1,10.000-5.000-2,10.000-7.000 1,9.000-5.000-1,2.000-6.000 0,-2.000-3.000-2,-3.000-3.000 0,-3.000-2.000 0,1.000-3.000-3,6.000 1.000-3,7.000-1.000-4,6.000 1.000-3,7.000-4.000-1,10.000-6.000 0,10.000-6.000 0,9.000-6.000-1,6.000-9.000 2,3.000-8.000 3,3.000-10.000 2,4.000-9.000 3,-6.000-5.000 0,-11.000 0.000-3,-14.000 0.000-1,-11.000 0.000-2,-11.000 1.000-2,-5.000 4.000 2,-7.000 3.000 0,-5.000 3.000 0,-6.000 1.000 0,-3.000 1.000-1,-3.000-1.000-2,-2.000 1.000-1,-5.000-3.000 1,-2.000-2.000 0,-3.000-3.000 1,-3.000-3.000 2,-2.000-1.000 0,0.000 4.000 1,0.000 3.000 0,0.000 3.000 1,-4.000 3.000 1,-5.000 3.000 2,-7.000 3.000 1,-5.000 4.000 2,-4.000 4.000 1,0.000 6.000 1,0.000 7.000-1,0.000 6.000 1,0.000 3.000 2,0.000 0.000 3,0.000 0.000 3,0.000 0.000 3,0.000 4.000 2,0.000 10.000 1,0.000 10.000 1,0.000 9.000 0,0.000 4.000 1,0.000 1.000-1,0.000-1.000-1,0.000 1.000 0,0.000 2.000-1,0.000 7.000 0,0.000 6.000-2,0.000 7.000 0,3.000 0.000-1,6.000-2.000-1,7.000-3.000 0,6.000-3.000-2,3.000-2.000-1,0.000 0.000 0,0.000 0.000-2,0.000 0.000 0,3.000-2.000 0,6.000-3.000-2,7.000-3.000-1,6.000-2.000 0,7.000-6.000-4,10.000-6.000-4,10.000-6.000-5,9.000-6.000-6,6.000-6.000-3,3.000-2.000-5,3.000-3.000-4,4.000-3.000-3,-1.000-6.000-6,-3.000-5.000-5,-3.000-7.000-6,-2.000-5.000-6,-6.000-3.000 1,-6.000 4.000 6,-6.000 3.000 6,-6.000 3.000 6</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19"/>
    </inkml:context>
    <inkml:brush xml:id="br0">
      <inkml:brushProperty name="width" value="0.0453078113496304" units="cm"/>
      <inkml:brushProperty name="height" value="0.0453078113496304" units="cm"/>
      <inkml:brushProperty name="color" value="#00bff3"/>
      <inkml:brushProperty name="ignorePressure" value="0"/>
    </inkml:brush>
  </inkml:definitions>
  <inkml:trace contextRef="#ctx0" brushRef="#br0">39350.000 30150.000 485,'-63.000'0.000'23,"26.000"0.000"3,24.000 0.000 4,26.000 0.000 4,15.000 0.000 0,6.000 0.000-4,7.000 0.000-4,6.000 0.000-3,4.000 0.000-4,4.000 0.000-1,3.000 0.000-2,3.000 0.000-2,-1.000 1.000-3,-2.000 4.000-2,-3.000 3.000-3,-3.000 3.000-3,-6.000 1.000-5,-5.000 1.000-7,-7.000-1.000-7,-5.000 1.000-6,-9.000 2.000-10,-9.000 7.000-9,-10.000 6.000-11,-8.000 7.000-11,-11.000-3.000 2,-8.000-8.000 14,-10.000-10.000 13,-9.000-9.000 14,-5.000-5.000 8,0.000 0.000 2,0.000 0.000 4,0.000 0.000 1,0.000 1.000 5,0.000 4.000 2,0.000 3.000 4,0.000 3.000 4,3.000-1.000 2,6.000-2.000 2,7.000-3.000 2,6.000-3.000 2,4.000-1.000 3,4.000 4.000 3,3.000 3.000 4,3.000 3.000 4,3.000 3.000 1,3.000 3.000 0,3.000 3.000-2,4.000 4.000 1,-1.000 5.000-4,-3.000 10.000-3,-3.000 10.000-5,-2.000 9.000-4,-1.000 12.000 0,3.000 16.000 5,3.000 15.000 5,4.000 17.000 4,1.000 7.000 1,0.000 0.000-5,0.000 0.000-5,0.000 0.000-4,0.000 1.000-5,0.000 4.000-3,0.000 3.000-3,0.000 3.000-5,0.000-2.000 0,0.000-6.000 0,0.000-6.000 1,0.000-6.000 2,3.000-6.000-8,6.000-2.000-15,7.000-3.000-15,6.000-3.000-14,3.000-7.000-9,0.000-9.000 0,0.000-10.000-1,0.000-8.000-2,-2.000-12.000 3,-3.000-12.000 7,-3.000-13.000 5,-2.000-12.000 7</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19"/>
    </inkml:context>
    <inkml:brush xml:id="br0">
      <inkml:brushProperty name="width" value="0.0333988107740879" units="cm"/>
      <inkml:brushProperty name="height" value="0.0333988107740879" units="cm"/>
      <inkml:brushProperty name="color" value="#00bff3"/>
      <inkml:brushProperty name="ignorePressure" value="0"/>
    </inkml:brush>
  </inkml:definitions>
  <inkml:trace contextRef="#ctx0" brushRef="#br0">39400.000 31700.000 658,'-15.000'-46.000'95,"23.000"10.000"-18,22.000 10.000-16,22.000 9.000-18,13.000 6.000-13,7.000 3.000-9,6.000 3.000-9,7.000 4.000-9,2.000-1.000-12,1.000-3.000-14,-1.000-3.000-13,1.000-2.000-15,-9.000-1.000-6,-15.000 3.000 1,-15.000 3.000 1,-16.000 4.000 1</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1"/>
    </inkml:context>
    <inkml:brush xml:id="br0">
      <inkml:brushProperty name="width" value="0.0484174191951752" units="cm"/>
      <inkml:brushProperty name="height" value="0.0484174191951752" units="cm"/>
      <inkml:brushProperty name="color" value="#00bff3"/>
      <inkml:brushProperty name="ignorePressure" value="0"/>
    </inkml:brush>
  </inkml:definitions>
  <inkml:trace contextRef="#ctx0" brushRef="#br0">41500.000 30700.000 454,'-25.000'-24.000'58,"0.000"4.000"-7,0.000 3.000-8,0.000 3.000-7,-2.000 3.000-7,-3.000 3.000-6,-3.000 3.000-5,-2.000 4.000-6,-6.000 7.000-2,-6.000 13.000-2,-6.000 12.000 0,-6.000 13.000-2,1.000 4.000 1,9.000-3.000-2,10.000-3.000 0,10.000-2.000-2,-4.000 13.000 2,-16.000 31.000 2,-15.000 32.000 2,-15.000 31.000 2,-1.000 7.000 1,16.000-15.000-1,15.000-15.000-1,17.000-16.000 0,10.000-15.000-2,6.000-11.000 0,7.000-14.000-2,6.000-11.000 0,4.000-11.000-1,4.000-5.000-2,3.000-7.000 0,3.000-5.000-2,6.000-6.000-2,9.000-3.000 1,10.000-3.000-2,10.000-2.000 0,5.000-8.000-1,4.000-8.000-2,3.000-10.000-2,3.000-9.000-2,3.000-7.000-2,3.000-3.000-2,3.000-3.000-2,4.000-2.000-2,1.000-6.000-2,0.000-6.000 0,0.000-6.000 1,0.000-6.000-1,-2.000-4.000 1,-3.000 1.000 1,-3.000-1.000 2,-2.000 1.000 1,-6.000 1.000 2,-6.000 3.000 2,-6.000 3.000 2,-6.000 4.000 3,-9.000 15.000 9,-8.000 28.000 17,-10.000 28.000 18,-9.000 29.000 17,-7.000 13.000 3,-3.000 1.000-12,-3.000-1.000-12,-2.000 1.000-11,-1.000-3.000-6,3.000-2.000-4,3.000-3.000-1,4.000-3.000-3,1.000-4.000-2,0.000-3.000-1,0.000-3.000-1,0.000-2.000-1,9.000-6.000-3,19.000-6.000-6,19.000-6.000-4,19.000-6.000-6,7.000-13.000-2,-3.000-19.000 0,-3.000-18.000-1,-2.000-19.000 1,-5.000-15.000-1,-2.000-8.000-2,-3.000-10.000-1,-3.000-9.000-2,-6.000-5.000 0,-5.000 0.000 2,-7.000 0.000 3,-5.000 0.000 2,-9.000 0.000 2,-9.000 0.000 2,-10.000 0.000 4,-8.000 0.000 2,-8.000 7.000 3,-2.000 17.000 3,-3.000 15.000 4,-3.000 16.000 2,-6.000 10.000 2,-5.000 7.000 1,-7.000 6.000-1,-5.000 7.000 0,-3.000 5.000-2,4.000 7.000-2,3.000 6.000-3,3.000 7.000-3,-1.000 7.000-4,-2.000 9.000-5,-3.000 10.000-7,-3.000 10.000-4,1.000 7.000-3,6.000 6.000 2,7.000 7.000 1,6.000 6.000 1,6.000-4.000-4,6.000-11.000-8,7.000-14.000-7,6.000-11.000-9</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1"/>
    </inkml:context>
    <inkml:brush xml:id="br0">
      <inkml:brushProperty name="width" value="0.0519182607531548" units="cm"/>
      <inkml:brushProperty name="height" value="0.0519182607531548" units="cm"/>
      <inkml:brushProperty name="color" value="#00bff3"/>
      <inkml:brushProperty name="ignorePressure" value="0"/>
    </inkml:brush>
  </inkml:definitions>
  <inkml:trace contextRef="#ctx0" brushRef="#br0">42950.000 31200.000 423,'89.000'4.000'111,"-22.000"10.000"-25,-22.000 10.000-23,-21.000 9.000-25,-14.000 9.000-16,-2.000 9.000-9,-3.000 10.000-10,-3.000 10.000-9,-7.000 2.000-5,-9.000-3.000 2,-10.000-3.000 1,-8.000-2.000 1,-3.000-5.000 1,7.000-2.000 2,6.000-3.000 1,7.000-3.000 2,2.000-4.000 1,1.000-3.000 4,-1.000-3.000 2,1.000-2.000 3,5.000-5.000 1,14.000-2.000 1,11.000-3.000-1,14.000-3.000-1,5.000-4.000 1,1.000-3.000-1,-1.000-3.000-1,1.000-2.000 0,1.000-5.000 0,3.000-2.000-1,3.000-3.000 0,4.000-3.000-1,-4.000 1.000 1,-9.000 6.000 1,-10.000 7.000 2,-8.000 6.000 1,-8.000 7.000 1,-2.000 10.000-1,-3.000 10.000 1,-3.000 9.000-2,-7.000 7.000 1,-9.000 7.000 1,-10.000 6.000 0,-8.000 7.000 1,-9.000 2.000-1,-6.000 1.000-1,-6.000-1.000-2,-6.000 1.000-1,-6.000 1.000-4,-2.000 3.000-5,-3.000 3.000-6,-3.000 4.000-5,1.000-4.000-8,6.000-9.000-9,7.000-10.000-9,6.000-8.000-8,6.000-12.000-10,6.000-12.000-7,7.000-13.000-9,6.000-12.000-9</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2"/>
    </inkml:context>
    <inkml:brush xml:id="br0">
      <inkml:brushProperty name="width" value="0.04184939712286" units="cm"/>
      <inkml:brushProperty name="height" value="0.04184939712286" units="cm"/>
      <inkml:brushProperty name="color" value="#00bff3"/>
      <inkml:brushProperty name="ignorePressure" value="0"/>
    </inkml:brush>
  </inkml:definitions>
  <inkml:trace contextRef="#ctx0" brushRef="#br0">44500.000 31850.000 525,'-8.000'-24.000'62,"34.000"4.000"3,35.000 3.000 3,35.000 3.000 1,14.000 1.000-4,-2.000 1.000-12,-3.000-1.000-13,-3.000 1.000-13,-1.000-3.000-10,4.000-2.000-9,3.000-3.000-7,3.000-3.000-10,-4.000 1.000-4,-8.000 6.000-2,-10.000 7.000-2,-9.000 6.000-2,-10.000 4.000-2,-9.000 4.000-2,-10.000 3.000-2,-8.000 3.000-3,-9.000 3.000-2,-6.000 3.000-5,-6.000 3.000-4,-6.000 4.000-4</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2"/>
    </inkml:context>
    <inkml:brush xml:id="br0">
      <inkml:brushProperty name="width" value="0.0431823171675205" units="cm"/>
      <inkml:brushProperty name="height" value="0.0431823171675205" units="cm"/>
      <inkml:brushProperty name="color" value="#00bff3"/>
      <inkml:brushProperty name="ignorePressure" value="0"/>
    </inkml:brush>
  </inkml:definitions>
  <inkml:trace contextRef="#ctx0" brushRef="#br0">45250.000 30850.000 509,'-44.000'-33.000'54,"13.000"34.000"3,12.000 35.000 4,13.000 35.000 3,6.000 19.000-3,0.000 7.000-10,0.000 6.000-11,0.000 7.000-10,0.000 4.000-8,0.000 3.000-3,0.000 3.000-3,0.000 4.000-4,0.000-1.000-8,0.000-3.000-13,0.000-3.000-11,0.000-2.000-12,1.000-8.000-5,4.000-8.000 0,3.000-10.000 1,3.000-9.000 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3"/>
    </inkml:context>
    <inkml:brush xml:id="br0">
      <inkml:brushProperty name="width" value="0.0400411114096642" units="cm"/>
      <inkml:brushProperty name="height" value="0.0400411114096642" units="cm"/>
      <inkml:brushProperty name="color" value="#00bff3"/>
      <inkml:brushProperty name="ignorePressure" value="0"/>
    </inkml:brush>
  </inkml:definitions>
  <inkml:trace contextRef="#ctx0" brushRef="#br0">47350.000 31050.000 549,'-24.000'-24.000'-30,"4.000"4.000"18,3.000 3.000 18,3.000 3.000 20,-4.000 9.000 10,-8.000 16.000 3,-10.000 15.000 4,-9.000 17.000 4,-4.000 13.000-2,4.000 13.000-6,3.000 12.000-7,3.000 13.000-6,3.000 4.000-4,3.000-3.000-2,3.000-3.000 0,4.000-2.000-2,1.000-3.000-1,0.000 1.000-2,0.000-1.000-1,0.000 1.000-2,4.000-6.000-3,10.000-8.000-4,10.000-10.000-4,9.000-9.000-4,9.000-12.000-3,9.000-11.000-1,10.000-14.000-2,10.000-11.000-2,11.000-14.000-2,17.000-11.000-6,15.000-14.000-4,16.000-11.000-6,5.000-18.000-2,-2.000-22.000-2,-3.000-22.000-2,-3.000-21.000-2,-7.000-12.000 2,-9.000 1.000 5,-10.000-1.000 3,-8.000 1.000 6,-12.000 2.000 2,-12.000 7.000 3,-13.000 6.000 1,-12.000 7.000 2,-10.000 10.000 3,-6.000 16.000 5,-6.000 15.000 4,-6.000 17.000 4,-7.000 11.000 4,-6.000 10.000 4,-6.000 10.000 4,-6.000 9.000 3,-9.000 10.000-2,-8.000 14.000-11,-10.000 11.000-10,-9.000 14.000-10,-2.000 10.000-6,6.000 9.000-2,7.000 10.000-1,6.000 10.000-2,9.000-3.000 2,13.000-11.000 4,12.000-14.000 5,13.000-11.000 4</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2"/>
    </inkml:context>
    <inkml:brush xml:id="br0">
      <inkml:brushProperty name="width" value="0.0524237714707851" units="cm"/>
      <inkml:brushProperty name="height" value="0.0524237714707851" units="cm"/>
      <inkml:brushProperty name="color" value="#f2395b"/>
      <inkml:brushProperty name="ignorePressure" value="0"/>
    </inkml:brush>
  </inkml:definitions>
  <inkml:trace contextRef="#ctx0" brushRef="#br0">31050.000 15000.000 419,'48.000'23.000'147,"-3.000"-3.000"-31,-3.000-3.000-33,-2.000-2.000-32,-6.000 0.000-17,-6.000 7.000-2,-6.000 6.000-3,-6.000 7.000-3,-7.000 8.000-4,-6.000 14.000-4,-6.000 11.000-6,-6.000 14.000-5,-9.000 3.000-3,-8.000-2.000-5,-10.000-3.000-2,-9.000-3.000-4,-5.000-6.000-2,0.000-5.000-2,0.000-7.000-1,0.000-5.000-1,6.000-6.000 0,13.000-3.000-1,12.000-3.000-1,13.000-2.000 1,12.000-6.000 1,13.000-6.000 4,12.000-6.000 3,13.000-6.000 4,4.000-4.000 3,-3.000 1.000-1,-3.000-1.000 0,-2.000 1.000 1,-5.000 1.000 1,-2.000 3.000 2,-3.000 3.000 2,-3.000 4.000 2,-7.000 8.000 1,-9.000 17.000 1,-10.000 15.000 0,-8.000 16.000 2,-15.000 13.000-3,-19.000 14.000-4,-18.000 11.000-4,-19.000 14.000-5,-13.000 8.000-4,-6.000 7.000-3,-6.000 6.000-3,-6.000 7.000-5,1.000-4.000-5,9.000-12.000-8,10.000-13.000-8,10.000-12.000-9</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3"/>
    </inkml:context>
    <inkml:brush xml:id="br0">
      <inkml:brushProperty name="width" value="0.0320539325475693" units="cm"/>
      <inkml:brushProperty name="height" value="0.0320539325475693" units="cm"/>
      <inkml:brushProperty name="color" value="#00bff3"/>
      <inkml:brushProperty name="ignorePressure" value="0"/>
    </inkml:brush>
  </inkml:definitions>
  <inkml:trace contextRef="#ctx0" brushRef="#br0">48500.000 31850.000 686,'28.000'-22.000'1,"6.000"6.000"7,7.000 7.000 9,6.000 6.000 7,1.000 3.000 5,-3.000 0.000 1,-3.000 0.000 0,-2.000 0.000 2,-6.000 4.000-2,-6.000 10.000-3,-6.000 10.000-2,-6.000 9.000-4,-7.000 7.000-4,-6.000 7.000-5,-6.000 6.000-4,-6.000 7.000-5,-9.000 4.000-6,-8.000 3.000-4,-10.000 3.000-4,-9.000 4.000-6,-5.000-3.000-2,0.000-5.000-1,0.000-7.000 0,0.000-5.000-1,4.000-8.000 1,10.000-5.000 3,10.000-7.000 3,9.000-5.000 4,12.000-9.000 5,16.000-9.000 7,15.000-10.000 7,17.000-8.000 8,10.000-6.000 2,6.000 1.000-4,7.000-1.000-2,6.000 1.000-4,-1.000-1.000-4,-5.000 1.000-6,-7.000-1.000-6,-5.000 1.000-6,-8.000 1.000-4,-5.000 3.000-3,-7.000 3.000-1,-5.000 4.000-3,-4.000 1.000-3,0.000 0.000-6,0.000 0.000-6,0.000 0.000-5</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5"/>
    </inkml:context>
    <inkml:brush xml:id="br0">
      <inkml:brushProperty name="width" value="0.0378917902708054" units="cm"/>
      <inkml:brushProperty name="height" value="0.0378917902708054" units="cm"/>
      <inkml:brushProperty name="color" value="#00bff3"/>
      <inkml:brushProperty name="ignorePressure" value="0"/>
    </inkml:brush>
  </inkml:definitions>
  <inkml:trace contextRef="#ctx0" brushRef="#br0">49950.000 31800.000 580,'95.000'0.000'102,"-9.000"0.000"-23,-10.000 0.000-22,-8.000 0.000-23,2.000 0.000-12,16.000 0.000-2,15.000 0.000-3,17.000 0.000-2,8.000 1.000 0,4.000 4.000-1,3.000 3.000 0,3.000 3.000 0,-1.000-1.000-3,-2.000-2.000-5,-3.000-3.000-7,-3.000-3.000-5,-1.000-2.000-5,4.000 0.000-2,3.000 0.000-2,3.000 0.000-3,-4.000 0.000-2,-8.000 0.000 1,-10.000 0.000-1,-9.000 0.000 0,-13.000 0.000-2,-16.000 0.000-6,-15.000 0.000-6,-15.000 0.000-5,-17.000 1.000-2,-15.000 4.000-1,-15.000 3.000 0,-16.000 3.000-1</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5"/>
    </inkml:context>
    <inkml:brush xml:id="br0">
      <inkml:brushProperty name="width" value="0.0332254469394684" units="cm"/>
      <inkml:brushProperty name="height" value="0.0332254469394684" units="cm"/>
      <inkml:brushProperty name="color" value="#00bff3"/>
      <inkml:brushProperty name="ignorePressure" value="0"/>
    </inkml:brush>
  </inkml:definitions>
  <inkml:trace contextRef="#ctx0" brushRef="#br0">49950.000 32350.000 662,'-41.000'-2.000'34,"19.000"-3.000"-2,19.000-3.000-2,19.000-2.000-1,13.000-3.000-1,10.000 1.000-2,10.000-1.000-1,9.000 1.000-1,9.000 1.000-2,9.000 3.000-1,10.000 3.000 0,10.000 4.000-3,8.000 2.000-2,10.000 4.000-7,10.000 3.000-7,9.000 3.000-5,9.000-1.000-5,9.000-2.000-2,10.000-3.000-3,10.000-3.000-3,-4.000-2.000-4,-16.000 0.000-4,-15.000 0.000-5,-15.000 0.000-4,-7.000-2.000-4,3.000-3.000-2,3.000-3.000-2,4.000-2.000-3,-12.000-3.000 3,-24.000 1.000 6,-26.000-1.000 7,-24.000 1.000 6</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5"/>
    </inkml:context>
    <inkml:brush xml:id="br0">
      <inkml:brushProperty name="width" value="0.0238557737320662" units="cm"/>
      <inkml:brushProperty name="height" value="0.0238557737320662" units="cm"/>
      <inkml:brushProperty name="color" value="#00bff3"/>
      <inkml:brushProperty name="ignorePressure" value="0"/>
    </inkml:brush>
  </inkml:definitions>
  <inkml:trace contextRef="#ctx0" brushRef="#br0">50950.000 29400.000 922,'26.000'-22.000'-76,"4.000"6.000"28,3.000 7.000 27,3.000 6.000 28,6.000 4.000 18,9.000 4.000 6,10.000 3.000 9,10.000 3.000 6,0.000 3.000-4,-5.000 3.000-18,-7.000 3.000-17,-5.000 4.000-16,-9.000 1.000-13,-9.000 0.000-4,-10.000 0.000-6,-8.000 0.000-6,-9.000 1.000 0,-6.000 4.000 6,-6.000 3.000 5,-6.000 3.000 6,-9.000 1.000 4,-8.000 1.000 4,-10.000-1.000 4,-9.000 1.000 3,-2.000-4.000 3,6.000-6.000 0,7.000-6.000 1,6.000-6.000 1</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6"/>
    </inkml:context>
    <inkml:brush xml:id="br0">
      <inkml:brushProperty name="width" value="0.0288647189736366" units="cm"/>
      <inkml:brushProperty name="height" value="0.0288647189736366" units="cm"/>
      <inkml:brushProperty name="color" value="#00bff3"/>
      <inkml:brushProperty name="ignorePressure" value="0"/>
    </inkml:brush>
  </inkml:definitions>
  <inkml:trace contextRef="#ctx0" brushRef="#br0">50950.000 30000.000 762,'-46.000'0.000'-35,"10.000"0.000"3,10.000 0.000 4,9.000 0.000 4,7.000 0.000 4,7.000 0.000 5,6.000 0.000 4,7.000 0.000 4,8.000 0.000 6,14.000 0.000 8,11.000 0.000 7,14.000 0.000 7,5.000 1.000 3,1.000 4.000 0,-1.000 3.000-2,1.000 3.000 0,-4.000 3.000-4,-6.000 3.000-6,-6.000 3.000-6,-6.000 4.000-6,-7.000 1.000-3,-6.000 0.000-1,-6.000 0.000-2,-6.000 0.000 0,-9.000 1.000-4,-8.000 4.000-5,-10.000 3.000-7,-9.000 3.000-5,-10.000 1.000 0,-9.000 1.000 7,-10.000-1.000 5,-8.000 1.000 6,-6.000-4.000 3,1.000-6.000 2,-1.000-6.000 1,1.000-6.000 1,-1.000-4.000 1,1.000 1.000 1,-1.000-1.000-1,1.000 1.000 1,2.000-1.000-1,7.000 1.000 1,6.000-1.000 0,7.000 1.000 0,4.000-3.000 0,3.000-2.000 0,3.000-3.000 0,4.000-3.000 1,4.000-1.000 2,6.000 4.000 6,7.000 3.000 5,6.000 3.000 6,3.000 4.000 4,0.000 7.000 1,0.000 6.000 2,0.000 7.000 2,0.000 5.000 1,0.000 7.000 2,0.000 6.000 0,0.000 7.000 3,-2.000 4.000-2,-3.000 3.000-4,-3.000 3.000-4,-2.000 4.000-4,-3.000-1.000-5,1.000-3.000-5,-1.000-3.000-5,1.000-2.000-5,1.000-8.000-8,3.000-8.000-6,3.000-10.000-8,4.000-9.000-8,8.000-21.000-6,17.000-31.000-7,15.000-31.000-6,16.000-31.000-7,9.000-18.000 3,3.000-3.000 12,3.000-3.000 11,4.000-2.000 12,-1.000 5.000 6,-3.000 16.000 3,-3.000 15.000 2,-2.000 17.000 3,-3.000 11.000 1,1.000 10.000 0,-1.000 10.000 1,1.000 9.000 0,-6.000 7.000 2,-8.000 7.000 4,-10.000 6.000 3,-9.000 7.000 3,-9.000 8.000 3,-5.000 14.000 6,-7.000 11.000 4,-5.000 14.000 4,-6.000 7.000 1,-3.000 3.000-1,-3.000 3.000-3,-2.000 4.000-1,-5.000 1.000-3,-2.000 0.000-4,-3.000 0.000-2,-3.000 0.000-4,-4.000-7.000-5,-3.000-11.000-5,-3.000-14.000-5,-2.000-11.000-6,-1.000-11.000-5,3.000-5.000-7,3.000-7.000-5,4.000-5.000-6,2.000-12.000-1,4.000-16.000 3,3.000-15.000 4,3.000-15.000 4,4.000-9.000 4,7.000 1.000 4,6.000-1.000 5,7.000 1.000 4,2.000 4.000 2,1.000 9.000 1,-1.000 10.000 1,1.000 10.000 0,-1.000 7.000 2,1.000 6.000-1,-1.000 7.000 1,1.000 6.000-1,-1.000 6.000 3,1.000 6.000 2,-1.000 7.000 3,1.000 6.000 2,-3.000 4.000 4,-2.000 4.000 3,-3.000 3.000 3,-3.000 3.000 3,-2.000-1.000 0,0.000-2.000-4,0.000-3.000-4,0.000-3.000-3,3.000-6.000-6,6.000-5.000-6,7.000-7.000-6,6.000-5.000-7,6.000-12.000-3,6.000-16.000 1,7.000-15.000-1,6.000-15.000 0,-2.000-6.000 2,-9.000 7.000 1,-10.000 6.000 3,-8.000 7.000 2</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7"/>
    </inkml:context>
    <inkml:brush xml:id="br0">
      <inkml:brushProperty name="width" value="0.0275626443326473" units="cm"/>
      <inkml:brushProperty name="height" value="0.0275626443326473" units="cm"/>
      <inkml:brushProperty name="color" value="#00bff3"/>
      <inkml:brushProperty name="ignorePressure" value="0"/>
    </inkml:brush>
  </inkml:definitions>
  <inkml:trace contextRef="#ctx0" brushRef="#br0">52400.000 29900.000 798,'43.000'-19.000'-5,"-11.000"13.000"5,-14.000 12.000 6,-11.000 13.000 4,-7.000 9.000 2,0.000 6.000-2,0.000 7.000-2,0.000 6.000-3,-2.000 1.000-5,-3.000-3.000-10,-3.000-3.000-10,-2.000-2.000-9,-3.000-5.000-3,1.000-2.000 2,-1.000-3.000 4,1.000-3.000 1,-1.000-6.000 5,1.000-5.000 4,-1.000-7.000 5,1.000-5.000 4,-1.000-4.000 3,1.000 0.000 1,-1.000 0.000 0,1.000 0.000 2,1.000 1.000 0,3.000 4.000 0,3.000 3.000 1,4.000 3.000 0,1.000 6.000 0,0.000 9.000-1,0.000 10.000 1,0.000 10.000 0,0.000 2.000 1,0.000-3.000 0,0.000-3.000 2,0.000-2.000 1,0.000-1.000 4,0.000 3.000 7,0.000 3.000 7,0.000 4.000 7,0.000-4.000 2,0.000-9.000-3,0.000-10.000-4,0.000-8.000-2,3.000-11.000-6,6.000-8.000-8,7.000-10.000-9,6.000-9.000-8,9.000-20.000-6,13.000-27.000-5,12.000-28.000-4,13.000-28.000-5,2.000-10.000 1,-5.000 9.000 5,-7.000 10.000 5,-5.000 10.000 5,-6.000 10.000 3,-3.000 13.000 3,-3.000 12.000 2,-2.000 13.000 2,-6.000 10.000 1,-6.000 10.000 0,-6.000 10.000 1,-6.000 9.000 0,-6.000 9.000 10,-2.000 9.000 17,-3.000 10.000 18,-3.000 10.000 18,-2.000 4.000-2,0.000 0.000-19,0.000 0.000-21,0.000 0.000-20,3.000-2.000-12,6.000-3.000-4,7.000-3.000-3,6.000-2.000-5,1.000-1.000 1,-3.000 3.000 2,-3.000 3.000 4,-2.000 4.000 3,-5.000 2.000 4,-2.000 4.000 1,-3.000 3.000 4,-3.000 3.000 2,-4.000-1.000 1,-3.000-2.000 0,-3.000-3.000 1,-2.000-3.000-1,-3.000-2.000 1,1.000 0.000 0,-1.000 0.000 2,1.000 0.000 0,-1.000-4.000 1,1.000-5.000 2,-1.000-7.000 0,1.000-5.000 2,5.000-8.000 0,14.000-5.000-2,11.000-7.000-1,14.000-5.000-1,3.000-1.000-2,-2.000 6.000-1,-3.000 7.000-2,-3.000 6.000-1,-6.000 6.000 0,-5.000 6.000 1,-7.000 7.000 2,-5.000 6.000 1,-8.000 4.000 0,-5.000 4.000 1,-7.000 3.000 0,-5.000 3.000 0,-8.000-1.000-2,-5.000-2.000-1,-7.000-3.000-4,-5.000-3.000-2,-4.000-2.000-1,0.000 0.000-1,0.000 0.000 0,0.000 0.000 0,3.000-2.000 0,6.000-3.000 2,7.000-3.000 1,6.000-2.000 2,4.000-3.000 7,4.000 1.000 15,3.000-1.000 14,3.000 1.000 14,7.000-3.000 5,14.000-2.000-5,11.000-3.000-6,14.000-3.000-4,10.000-2.000-5,9.000 0.000-2,10.000 0.000-3,10.000 0.000-2,4.000 0.000-12,0.000 0.000-21,0.000 0.000-19,0.000 0.000-20,-7.000 0.000-7,-11.000 0.000 6,-14.000 0.000 7,-11.000 0.000 7,-9.000 1.000 5,-3.000 4.000 6,-3.000 3.000 5,-2.000 3.000 7</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29"/>
    </inkml:context>
    <inkml:brush xml:id="br0">
      <inkml:brushProperty name="width" value="0.0403488762676716" units="cm"/>
      <inkml:brushProperty name="height" value="0.0403488762676716" units="cm"/>
      <inkml:brushProperty name="color" value="#00bff3"/>
      <inkml:brushProperty name="ignorePressure" value="0"/>
    </inkml:brush>
  </inkml:definitions>
  <inkml:trace contextRef="#ctx0" brushRef="#br0">54750.000 31100.000 545,'25.000'-22.000'82,"0.000"6.000"-17,0.000 7.000-20,0.000 6.000-18,0.000 9.000-8,0.000 13.000-1,0.000 12.000 2,0.000 13.000 0,-2.000 6.000-2,-3.000 0.000-7,-3.000 0.000-5,-2.000 0.000-7,-6.000 1.000-5,-6.000 4.000 0,-6.000 3.000-3,-6.000 3.000-1,-9.000-2.000-1,-8.000-6.000 0,-10.000-6.000 2,-9.000-6.000 0,-4.000-6.000 0,4.000-2.000 0,3.000-3.000-1,3.000-3.000 0,3.000-4.000 2,3.000-3.000 2,3.000-3.000 2,4.000-2.000 3,11.000-1.000 3,23.000 3.000 6,22.000 3.000 6,22.000 4.000 5,8.000 1.000 1,-2.000 0.000-2,-3.000 0.000-3,-3.000 0.000-2,-6.000 1.000-2,-5.000 4.000 0,-7.000 3.000-1,-5.000 3.000 0,-8.000-1.000-1,-5.000-2.000 1,-7.000-3.000-2,-5.000-3.000 1,-6.000 1.000 0,-3.000 6.000-1,-3.000 7.000 0,-2.000 6.000 1,-5.000-1.000-2,-2.000-5.000 0,-3.000-7.000-2,-3.000-5.000-1,-6.000-1.000 0,-5.000 6.000-2,-7.000 7.000 0,-5.000 6.000-2,-3.000 1.000 0,4.000-3.000 1,3.000-3.000-2,3.000-2.000 1,1.000-3.000-1,1.000 1.000-2,-1.000-1.000-3,1.000 1.000-2,1.000-4.000-3,3.000-6.000-5,3.000-6.000-4,4.000-6.000-5,7.000-9.000-7,13.000-8.000-10,12.000-10.000-10,13.000-9.000-9,4.000-5.000-2,-3.000 0.000 8,-3.000 0.000 8,-2.000 0.000 8</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0"/>
    </inkml:context>
    <inkml:brush xml:id="br0">
      <inkml:brushProperty name="width" value="0.0464851036667824" units="cm"/>
      <inkml:brushProperty name="height" value="0.0464851036667824" units="cm"/>
      <inkml:brushProperty name="color" value="#00bff3"/>
      <inkml:brushProperty name="ignorePressure" value="0"/>
    </inkml:brush>
  </inkml:definitions>
  <inkml:trace contextRef="#ctx0" brushRef="#br0">56900.000 31350.000 473,'0.000'-47.000'32,"0.000"6.000"-3,0.000 7.000-6,0.000 6.000-3,-5.000 4.000 1,-9.000 4.000 6,-10.000 3.000 7,-8.000 3.000 7,-4.000 3.000 0,3.000 3.000-8,3.000 3.000-6,4.000 4.000-7,-3.000 7.000-5,-5.000 13.000-1,-7.000 12.000-2,-5.000 13.000-1,-6.000 7.000-1,-3.000 4.000 0,-3.000 3.000-1,-2.000 3.000 1,-1.000 3.000 0,3.000 3.000-2,3.000 3.000 0,4.000 4.000-2,2.000 1.000 0,4.000 0.000 0,3.000 0.000-1,3.000 0.000 1,4.000-2.000-1,7.000-3.000 0,6.000-3.000-1,7.000-2.000-1,4.000-5.000 1,3.000-2.000-2,3.000-3.000 1,4.000-3.000-1,1.000-4.000-1,0.000-3.000 0,0.000-3.000-1,0.000-2.000 0,1.000-3.000 0,4.000 1.000-1,3.000-1.000 1,3.000 1.000 0,4.000-4.000-1,7.000-6.000 1,6.000-6.000 1,7.000-6.000 0,4.000-4.000-1,3.000 1.000 1,3.000-1.000 0,4.000 1.000-1,4.000-3.000-1,6.000-2.000-5,7.000-3.000-4,6.000-3.000-5,3.000-7.000-2,0.000-9.000-1,0.000-10.000-1,0.000-8.000-1,0.000-8.000 0,0.000-2.000 1,0.000-3.000 1,0.000-3.000 0,-4.000-2.000 2,-5.000 0.000 0,-7.000 0.000 2,-5.000 0.000 0,-8.000 1.000 2,-5.000 4.000 1,-7.000 3.000 1,-5.000 3.000 2,-8.000 3.000 2,-5.000 3.000 1,-7.000 3.000 2,-5.000 4.000 2,-9.000 2.000 3,-9.000 4.000 2,-10.000 3.000 2,-8.000 3.000 4,-4.000 4.000 1,3.000 7.000 1,3.000 6.000 0,4.000 7.000 0,1.000 4.000 1,0.000 3.000-1,0.000 3.000 0,0.000 4.000 0,-2.000 1.000-1,-3.000 0.000-1,-3.000 0.000-1,-2.000 0.000-1,-1.000 0.000-1,3.000 0.000 0,3.000 0.000-1,4.000 0.000-1,4.000 0.000 1,6.000 0.000-1,7.000 0.000-1,6.000 0.000 0,3.000 1.000 0,0.000 4.000 1,0.000 3.000-1,0.000 3.000 1,6.000 1.000-1,13.000 1.000-2,12.000-1.000-1,13.000 1.000-2,10.000-6.000-8,10.000-8.000-11,10.000-10.000-14,9.000-9.000-11,-2.000-7.000-5,-12.000-3.000 5,-13.000-3.000 4,-12.000-2.000 6,-5.000-6.000 2,3.000-6.000 0,3.000-6.000 1,4.000-6.000 0,-4.000-1.000 2,-9.000 7.000 3,-10.000 6.000 3,-8.000 7.000 4</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0"/>
    </inkml:context>
    <inkml:brush xml:id="br0">
      <inkml:brushProperty name="width" value="0.0514105595648289" units="cm"/>
      <inkml:brushProperty name="height" value="0.0514105595648289" units="cm"/>
      <inkml:brushProperty name="color" value="#00bff3"/>
      <inkml:brushProperty name="ignorePressure" value="0"/>
    </inkml:brush>
  </inkml:definitions>
  <inkml:trace contextRef="#ctx0" brushRef="#br0">58500.000 31650.000 427,'-4.000'-60.000'34,"-5.000"32.000"8,-7.000 31.000 8,-5.000 32.000 9,-4.000 16.000 0,0.000 4.000-10,0.000 3.000-8,0.000 3.000-10,-2.000 3.000-6,-3.000 3.000-1,-3.000 3.000-3,-2.000 4.000-1,0.000-1.000-3,7.000-3.000-1,6.000-3.000-1,7.000-2.000-1,4.000-6.000-2,3.000-6.000 0,3.000-6.000-1,4.000-6.000-2,2.000-4.000-1,4.000 1.000-4,3.000-1.000-5,3.000 1.000-2,4.000-6.000-5,7.000-8.000-2,6.000-10.000-4,7.000-9.000-3,4.000-7.000-1,3.000-3.000 2,3.000-3.000 1,4.000-2.000 2,2.000-8.000-1,4.000-8.000-2,3.000-10.000-3,3.000-9.000-1,-1.000-12.000-2,-2.000-11.000 2,-3.000-14.000 0,-3.000-11.000 0,-4.000-9.000 3,-3.000-3.000 2,-3.000-3.000 2,-2.000-2.000 4,-8.000 0.000 2,-8.000 7.000 3,-10.000 6.000 2,-9.000 7.000 2,-7.000 5.000 2,-3.000 7.000-1,-3.000 6.000-1,-2.000 7.000 0,-5.000 8.000 1,-2.000 14.000 3,-3.000 11.000 5,-3.000 14.000 2,-6.000 8.000 0,-5.000 7.000-5,-7.000 6.000-6,-5.000 7.000-6,-3.000 8.000-5,4.000 14.000-7,3.000 11.000-6,3.000 14.000-7,3.000 2.000-2,3.000-6.000 2,3.000-6.000 1,4.000-6.000 3,2.000-6.000 1,4.000-2.000 0,3.000-3.000 1,3.000-3.000 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1"/>
    </inkml:context>
    <inkml:brush xml:id="br0">
      <inkml:brushProperty name="width" value="0.0442160815000534" units="cm"/>
      <inkml:brushProperty name="height" value="0.0442160815000534" units="cm"/>
      <inkml:brushProperty name="color" value="#00bff3"/>
      <inkml:brushProperty name="ignorePressure" value="0"/>
    </inkml:brush>
  </inkml:definitions>
  <inkml:trace contextRef="#ctx0" brushRef="#br0">59700.000 31950.000 497,'7.000'-46.000'104,"17.000"10.000"-21,15.000 10.000-22,16.000 9.000-21,7.000 6.000-11,1.000 3.000-2,-1.000 3.000-2,1.000 4.000-2,-6.000 4.000-3,-8.000 6.000-4,-10.000 7.000-4,-9.000 6.000-4,-7.000 4.000-4,-3.000 4.000-2,-3.000 3.000-4,-2.000 3.000-2,-6.000 1.000-2,-6.000 1.000-1,-6.000-1.000-2,-6.000 1.000-1,-10.000-1.000-2,-12.000 1.000-3,-13.000-1.000-3,-12.000 1.000-3,-9.000 1.000-1,-2.000 3.000 2,-3.000 3.000 1,-3.000 4.000 1,2.000-4.000 3,10.000-9.000 3,10.000-10.000 5,9.000-8.000 3,6.000-8.000 1,3.000-2.000 1,3.000-3.000-1,4.000-3.000 0,10.000-2.000 7,19.000 0.000 15,19.000 0.000 14,19.000 0.000 14,10.000 0.000 3,4.000 0.000-10,3.000 0.000-9,3.000 0.000-9,1.000 0.000-7,1.000 0.000-4,-1.000 0.000-5,1.000 0.000-4,5.000 0.000-9,14.000 0.000-14,11.000 0.000-14,14.000 0.000-15,-3.000-2.000-5,-15.000-3.000 3,-15.000-3.000 2,-16.000-2.000 3,-12.000-3.000 2,-5.000 1.000 0,-7.000-1.000 2,-5.000 1.000-1</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3"/>
    </inkml:context>
    <inkml:brush xml:id="br0">
      <inkml:brushProperty name="width" value="0.0387647487223148" units="cm"/>
      <inkml:brushProperty name="height" value="0.0387647487223148" units="cm"/>
      <inkml:brushProperty name="color" value="#f2395b"/>
      <inkml:brushProperty name="ignorePressure" value="0"/>
    </inkml:brush>
  </inkml:definitions>
  <inkml:trace contextRef="#ctx0" brushRef="#br0">32650.000 14950.000 567,'34.000'-29.000'10,"19.000"-5.000"19,19.000-7.000 19,19.000-5.000 20,2.000 0.000 2,-11.000 10.000-12,-14.000 10.000-13,-11.000 9.000-12,-3.000 6.000-10,10.000 3.000-4,10.000 3.000-4,9.000 4.000-5,1.000 2.000-5,-6.000 4.000-9,-6.000 3.000-7,-6.000 3.000-8,-9.000 1.000-8,-8.000 1.000-10,-10.000-1.000-10,-9.000 1.000-9</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2"/>
    </inkml:context>
    <inkml:brush xml:id="br0">
      <inkml:brushProperty name="width" value="0.0400702096521854" units="cm"/>
      <inkml:brushProperty name="height" value="0.0400702096521854" units="cm"/>
      <inkml:brushProperty name="color" value="#00bff3"/>
      <inkml:brushProperty name="ignorePressure" value="0"/>
    </inkml:brush>
  </inkml:definitions>
  <inkml:trace contextRef="#ctx0" brushRef="#br0">61000.000 31750.000 549,'100.000'-22.000'132,"0.000"6.000"-27,0.000 7.000-29,0.000 6.000-28,0.000 1.000-18,0.000-3.000-6,0.000-3.000-5,0.000-2.000-8,0.000-1.000-5,0.000 3.000-9,0.000 3.000-6,0.000 4.000-8,-7.000 1.000-4,-11.000 0.000 3,-14.000 0.000 0,-11.000 0.000 2</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2"/>
    </inkml:context>
    <inkml:brush xml:id="br0">
      <inkml:brushProperty name="width" value="0.0468383841216564" units="cm"/>
      <inkml:brushProperty name="height" value="0.0468383841216564" units="cm"/>
      <inkml:brushProperty name="color" value="#00bff3"/>
      <inkml:brushProperty name="ignorePressure" value="0"/>
    </inkml:brush>
  </inkml:definitions>
  <inkml:trace contextRef="#ctx0" brushRef="#br0">61800.000 30700.000 469,'-68.000'-46.000'49,"17.000"10.000"-8,15.000 10.000-7,16.000 9.000-8,9.000 21.000 0,3.000 35.000 10,3.000 35.000 9,4.000 34.000 9,-1.000 20.000 0,-3.000 6.000-10,-3.000 7.000-10,-2.000 6.000-10,-1.000-4.000-5,3.000-11.000-3,3.000-14.000-2,4.000-11.000-2,-1.000-3.000-9,-3.000 10.000-19,-3.000 10.000-17,-2.000 9.000-18,-1.000-4.000-8,3.000-15.000 3,3.000-15.000 2,4.000-16.000 4,1.000-15.000 1,0.000-11.000 1,0.000-14.000 1,0.000-11.000 1</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3"/>
    </inkml:context>
    <inkml:brush xml:id="br0">
      <inkml:brushProperty name="width" value="0.0481360368430614" units="cm"/>
      <inkml:brushProperty name="height" value="0.0481360368430614" units="cm"/>
      <inkml:brushProperty name="color" value="#00bff3"/>
      <inkml:brushProperty name="ignorePressure" value="0"/>
    </inkml:brush>
  </inkml:definitions>
  <inkml:trace contextRef="#ctx0" brushRef="#br0">64750.000 30700.000 457,'0.000'-50.000'5,"0.000"0.000"10,0.000 0.000 11,0.000 0.000 11,0.000 3.000 3,0.000 6.000-5,0.000 7.000-3,0.000 6.000-5,-2.000 3.000-2,-3.000 0.000-1,-3.000 0.000-2,-2.000 0.000-2,-8.000 1.000-1,-8.000 4.000-4,-10.000 3.000-2,-9.000 3.000-4,-5.000 4.000-2,0.000 7.000-2,0.000 6.000-1,0.000 7.000-2,-2.000 5.000 0,-3.000 7.000 2,-3.000 6.000 1,-2.000 7.000 1,-3.000 4.000 0,1.000 3.000 0,-1.000 3.000-1,1.000 4.000-1,4.000 2.000 0,9.000 4.000 0,10.000 3.000 0,10.000 3.000 1,0.000 9.000-1,-5.000 16.000-1,-7.000 15.000 0,-5.000 17.000-1,-1.000 5.000 0,6.000-3.000 1,7.000-3.000 1,6.000-2.000 1,3.000-3.000 1,0.000 1.000-1,0.000-1.000 1,0.000 1.000 0,3.000-7.000 0,6.000-12.000 2,7.000-13.000 0,6.000-12.000 2,7.000-10.000-1,10.000-6.000-2,10.000-6.000-2,9.000-6.000-2,6.000-7.000-2,3.000-6.000-4,3.000-6.000-2,4.000-6.000-3,8.000-7.000-3,17.000-6.000-5,15.000-6.000-5,16.000-6.000-4,5.000-6.000-1,-2.000-2.000 1,-3.000-3.000 1,-3.000-3.000 2,-4.000-6.000 1,-3.000-5.000 2,-3.000-7.000 1,-2.000-5.000 3,-8.000-3.000 0,-8.000 4.000 1,-10.000 3.000 1,-9.000 3.000-1,-9.000-1.000 1,-5.000-2.000-1,-7.000-3.000-1,-5.000-3.000 0,-8.000-1.000 0,-5.000 4.000 0,-7.000 3.000 2,-5.000 3.000 1,-9.000 4.000 3,-9.000 7.000 9,-10.000 6.000 7,-8.000 7.000 7,-6.000 4.000 5,1.000 3.000-1,-1.000 3.000-1,1.000 4.000 1,-3.000 4.000 0,-2.000 6.000 2,-3.000 7.000 2,-3.000 6.000 2,1.000 3.000 0,6.000 0.000-2,7.000 0.000-2,6.000 0.000-2,3.000 1.000-1,0.000 4.000-1,0.000 3.000-2,0.000 3.000 0,1.000 1.000-3,4.000 1.000-1,3.000-1.000-2,3.000 1.000-3,3.000 1.000 0,3.000 3.000-1,3.000 3.000-1,4.000 4.000 0,1.000 1.000-1,0.000 0.000 2,0.000 0.000-1,0.000 0.000 1,7.000-2.000-2,17.000-3.000-3,15.000-3.000-4,16.000-2.000-4,10.000-6.000-4,7.000-6.000-8,6.000-6.000-7,7.000-6.000-6,-1.000-6.000-4,-6.000-2.000 2,-6.000-3.000 0,-6.000-3.000 1,-9.000-4.000-2,-8.000-3.000-6,-10.000-3.000-4,-9.000-2.000-7</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3"/>
    </inkml:context>
    <inkml:brush xml:id="br0">
      <inkml:brushProperty name="width" value="0.03505939245224" units="cm"/>
      <inkml:brushProperty name="height" value="0.03505939245224" units="cm"/>
      <inkml:brushProperty name="color" value="#00bff3"/>
      <inkml:brushProperty name="ignorePressure" value="0"/>
    </inkml:brush>
  </inkml:definitions>
  <inkml:trace contextRef="#ctx0" brushRef="#br0">65850.000 30100.000 627,'185.000'0.000'149,"-27.000"0.000"-39,-28.000 0.000-39,-28.000 0.000-38,-18.000 0.000-24,-6.000 0.000-8,-6.000 0.000-10,-6.000 0.000-8,-9.000 1.000-8,-8.000 4.000-5,-10.000 3.000-6,-9.000 3.000-6,-9.000 4.000-3,-5.000 7.000 1,-7.000 6.000 1,-5.000 7.000 1,-11.000 0.000 2,-11.000-2.000 5,-14.000-3.000 6,-11.000-3.000 5,-4.000-4.000 5,6.000-3.000 4,7.000-3.000 4,6.000-2.000 5,4.000-5.000 2,4.000-2.000 1,3.000-3.000 1,3.000-3.000 0</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3"/>
    </inkml:context>
    <inkml:brush xml:id="br0">
      <inkml:brushProperty name="width" value="0.0487248711287975" units="cm"/>
      <inkml:brushProperty name="height" value="0.0487248711287975" units="cm"/>
      <inkml:brushProperty name="color" value="#00bff3"/>
      <inkml:brushProperty name="ignorePressure" value="0"/>
    </inkml:brush>
  </inkml:definitions>
  <inkml:trace contextRef="#ctx0" brushRef="#br0">66400.000 30500.000 451,'-72.000'0.000'1,"6.000"0.000"0,7.000 0.000 1,6.000 0.000 2,6.000 0.000 3,6.000 0.000 5,7.000 0.000 5,6.000 0.000 6,4.000 1.000 6,4.000 4.000 6,3.000 3.000 6,3.000 3.000 7,1.000 12.000 1,1.000 22.000-6,-1.000 22.000-5,1.000 23.000-5,-3.000 13.000-4,-2.000 6.000-4,-3.000 7.000-4,-3.000 6.000-3,-1.000 7.000-3,4.000 10.000-1,3.000 10.000-1,3.000 9.000-1,1.000 1.000-2,1.000-6.000-4,-1.000-6.000-3,1.000-6.000-5,1.000-4.000-6,3.000 1.000-7,3.000-1.000-9,4.000 1.000-7,4.000-6.000-7,6.000-8.000-5,7.000-10.000-5,6.000-9.000-4,1.000-10.000 0,-3.000-9.000 5,-3.000-10.000 6,-2.000-8.000 5,-3.000-12.000 3,1.000-12.000 1,-1.000-13.000 0,1.000-12.000 1</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4"/>
    </inkml:context>
    <inkml:brush xml:id="br0">
      <inkml:brushProperty name="width" value="0.0336363464593887" units="cm"/>
      <inkml:brushProperty name="height" value="0.0336363464593887" units="cm"/>
      <inkml:brushProperty name="color" value="#00bff3"/>
      <inkml:brushProperty name="ignorePressure" value="0"/>
    </inkml:brush>
  </inkml:definitions>
  <inkml:trace contextRef="#ctx0" brushRef="#br0">65600.000 31950.000 654,'4.000'-46.000'3,"10.000"10.000"8,10.000 10.000 6,9.000 9.000 8,9.000 2.000 6,9.000-2.000 4,10.000-3.000 3,10.000-3.000 5,7.000-1.000-1,6.000 4.000-7,7.000 3.000-8,6.000 3.000-7,1.000 3.000-7,-3.000 3.000-7,-3.000 3.000-9,-2.000 4.000-6,-8.000 2.000-10,-8.000 4.000-11,-10.000 3.000-10,-9.000 3.000-12,-10.000 1.000-4,-9.000 1.000 2,-10.000-1.000 3,-8.000 1.000 2</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5"/>
    </inkml:context>
    <inkml:brush xml:id="br0">
      <inkml:brushProperty name="width" value="0.0386317633092403" units="cm"/>
      <inkml:brushProperty name="height" value="0.0386317633092403" units="cm"/>
      <inkml:brushProperty name="color" value="#00bff3"/>
      <inkml:brushProperty name="ignorePressure" value="0"/>
    </inkml:brush>
  </inkml:definitions>
  <inkml:trace contextRef="#ctx0" brushRef="#br0">67450.000 32000.000 569,'-50.000'3.000'161,"0.000"6.000"-42,0.000 7.000-44,0.000 6.000-42,-2.000 6.000-24,-3.000 6.000-3,-3.000 7.000-4,-2.000 6.000-3,0.000 1.000-2,7.000-3.000 0,6.000-3.000 0,7.000-2.000 0,2.000-3.000 1,1.000 1.000 0,-1.000-1.000 2,1.000 1.000 0,1.000-4.000 2,3.000-6.000 0,3.000-6.000 1,4.000-6.000 1,10.000-6.000 0,19.000-2.000-1,19.000-3.000-1,19.000-3.000 1,12.000-2.000-1,6.000 0.000 1,7.000 0.000 1,6.000 0.000 1,3.000 0.000-1,0.000 0.000-3,0.000 0.000-1,0.000 0.000-3,-2.000-2.000 0,-3.000-3.000 2,-3.000-3.000 1,-2.000-2.000 2,-6.000-1.000-7,-6.000 3.000-16,-6.000 3.000-17,-6.000 4.000-16</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5"/>
    </inkml:context>
    <inkml:brush xml:id="br0">
      <inkml:brushProperty name="width" value="0.0403342247009277" units="cm"/>
      <inkml:brushProperty name="height" value="0.0403342247009277" units="cm"/>
      <inkml:brushProperty name="color" value="#00bff3"/>
      <inkml:brushProperty name="ignorePressure" value="0"/>
    </inkml:brush>
  </inkml:definitions>
  <inkml:trace contextRef="#ctx0" brushRef="#br0">67450.000 32050.000 545,'-24.000'-24.000'52,"4.000"4.000"-2,3.000 3.000 0,3.000 3.000-1,3.000 9.000-4,3.000 16.000-8,3.000 15.000-6,4.000 17.000-7,1.000 8.000-5,0.000 4.000-2,0.000 3.000-3,0.000 3.000-3,-2.000 6.000 0,-3.000 9.000 1,-3.000 10.000 0,-2.000 10.000 1,-5.000 7.000-6,-2.000 6.000-11,-3.000 7.000-12,-3.000 6.000-13,-1.000-2.000-3,4.000-9.000 3,3.000-10.000 4,3.000-8.000 3,1.000-14.000-5,1.000-15.000-15,-1.000-15.000-14,1.000-16.000-15</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6"/>
    </inkml:context>
    <inkml:brush xml:id="br0">
      <inkml:brushProperty name="width" value="0.0340772159397602" units="cm"/>
      <inkml:brushProperty name="height" value="0.0340772159397602" units="cm"/>
      <inkml:brushProperty name="color" value="#00bff3"/>
      <inkml:brushProperty name="ignorePressure" value="0"/>
    </inkml:brush>
  </inkml:definitions>
  <inkml:trace contextRef="#ctx0" brushRef="#br0">68300.000 31900.000 645,'145.000'-22.000'128,"-9.000"6.000"-30,-10.000 7.000-32,-8.000 6.000-31,-8.000 3.000-19,-2.000 0.000-7,-3.000 0.000-6,-3.000 0.000-8,-7.000 0.000-7,-9.000 0.000-6,-10.000 0.000-6,-8.000 0.000-6,-11.000 1.000-9,-8.000 4.000-8,-10.000 3.000-10,-9.000 3.000-9</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6"/>
    </inkml:context>
    <inkml:brush xml:id="br0">
      <inkml:brushProperty name="width" value="0.0429110936820507" units="cm"/>
      <inkml:brushProperty name="height" value="0.0429110936820507" units="cm"/>
      <inkml:brushProperty name="color" value="#00bff3"/>
      <inkml:brushProperty name="ignorePressure" value="0"/>
    </inkml:brush>
  </inkml:definitions>
  <inkml:trace contextRef="#ctx0" brushRef="#br0">69300.000 30800.000 512,'-47.000'-24.000'5,"6.000"4.000"11,7.000 3.000 11,6.000 3.000 10,6.000 9.000 6,6.000 16.000 0,7.000 15.000 2,6.000 17.000 0,3.000 13.000-2,0.000 13.000-5,0.000 12.000-6,0.000 13.000-6,-2.000 10.000-4,-3.000 10.000-3,-3.000 10.000-4,-2.000 9.000-2,-3.000 4.000-4,1.000 1.000-3,-1.000-1.000-3,1.000 1.000-3,-3.000-1.000-5,-2.000 1.000-9,-3.000-1.000-7,-3.000 1.000-10,-1.000-6.000-6,4.000-8.000-7,3.000-10.000-5,3.000-9.000-7</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3"/>
    </inkml:context>
    <inkml:brush xml:id="br0">
      <inkml:brushProperty name="width" value="0.0499342009425163" units="cm"/>
      <inkml:brushProperty name="height" value="0.0499342009425163" units="cm"/>
      <inkml:brushProperty name="color" value="#f2395b"/>
      <inkml:brushProperty name="ignorePressure" value="0"/>
    </inkml:brush>
  </inkml:definitions>
  <inkml:trace contextRef="#ctx0" brushRef="#br0">33000.000 13650.000 440,'-68.000'1.000'64,"17.000"4.000"-7,15.000 3.000-8,16.000 3.000-8,9.000 12.000-4,3.000 22.000 0,3.000 22.000-2,4.000 23.000 1,1.000 17.000-3,0.000 17.000-4,0.000 15.000-2,0.000 16.000-5,0.000 5.000-1,0.000-2.000-3,0.000-3.000-2,0.000-3.000-2,6.000-9.000-2,13.000-11.000-5,12.000-14.000-3,13.000-11.000-4,9.000-12.000-3,6.000-9.000-6,7.000-10.000-3,6.000-8.000-5,3.000-11.000-3,0.000-8.000 0,0.000-10.000 0,0.000-9.000 0,-5.000-5.000 0,-9.000 0.000 3,-10.000 0.000 1,-8.000 0.000 2,-17.000 9.000 4,-21.000 19.000 6,-22.000 19.000 5,-22.000 19.000 6,-18.000 7.000 0,-11.000-3.000-2,-14.000-3.000-4,-11.000-2.000-2,-9.000-3.000-4,-3.000 1.000-5,-3.000-1.000-4,-2.000 1.000-4,3.000-9.000-4,14.000-15.000-3,11.000-15.000-4,14.000-16.000-3,8.000-12.000 0,7.000-5.000 2,6.000-7.000 3,7.000-5.000 1,4.000-6.000 1,3.000-3.000-3,3.000-3.000-1,4.000-2.000-3</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6"/>
    </inkml:context>
    <inkml:brush xml:id="br0">
      <inkml:brushProperty name="width" value="0.0412259176373482" units="cm"/>
      <inkml:brushProperty name="height" value="0.0412259176373482" units="cm"/>
      <inkml:brushProperty name="color" value="#00bff3"/>
      <inkml:brushProperty name="ignorePressure" value="0"/>
    </inkml:brush>
  </inkml:definitions>
  <inkml:trace contextRef="#ctx0" brushRef="#br0">71200.000 30650.000 533,'-25.000'-16.000'105,"0.000"19.000"-19,0.000 19.000-18,0.000 19.000-20,-4.000 19.000-12,-5.000 23.000-6,-7.000 22.000-7,-5.000 22.000-7,-8.000 5.000-4,-5.000-8.000-4,-7.000-10.000-2,-5.000-9.000-3,-1.000-10.000-2,6.000-9.000-1,7.000-10.000-1,6.000-8.000 0,6.000-11.000 0,6.000-8.000 0,7.000-10.000 0,6.000-9.000 0,12.000-7.000 2,19.000-3.000 2,19.000-3.000 2,19.000-2.000 4,13.000-5.000-2,10.000-2.000-2,10.000-3.000-5,9.000-3.000-2,12.000-4.000-4,16.000-3.000-2,15.000-3.000-4,17.000-2.000-2,-3.000-1.000-4,-18.000 3.000-4,-19.000 3.000-3,-18.000 4.000-4</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7"/>
    </inkml:context>
    <inkml:brush xml:id="br0">
      <inkml:brushProperty name="width" value="0.044787336140871" units="cm"/>
      <inkml:brushProperty name="height" value="0.044787336140871" units="cm"/>
      <inkml:brushProperty name="color" value="#00bff3"/>
      <inkml:brushProperty name="ignorePressure" value="0"/>
    </inkml:brush>
  </inkml:definitions>
  <inkml:trace contextRef="#ctx0" brushRef="#br0">71450.000 30750.000 491,'-69.000'-21.000'7,"13.000"10.000"17,12.000 10.000 15,13.000 9.000 15,9.000 12.000 5,6.000 16.000-7,7.000 15.000-6,6.000 17.000-6,1.000 13.000-5,-3.000 13.000-4,-3.000 12.000-4,-2.000 13.000-2,-3.000 6.000-5,1.000 0.000-3,-1.000 0.000-3,1.000 0.000-3,-3.000 1.000-5,-2.000 4.000-4,-3.000 3.000-6,-3.000 3.000-3,-2.000-2.000-3,0.000-6.000 2,0.000-6.000 0,0.000-6.000 2,1.000-9.000-8,4.000-8.000-13,3.000-10.000-16,3.000-9.000-13</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7"/>
    </inkml:context>
    <inkml:brush xml:id="br0">
      <inkml:brushProperty name="width" value="0.0530809387564659" units="cm"/>
      <inkml:brushProperty name="height" value="0.0530809387564659" units="cm"/>
      <inkml:brushProperty name="color" value="#00bff3"/>
      <inkml:brushProperty name="ignorePressure" value="0"/>
    </inkml:brush>
  </inkml:definitions>
  <inkml:trace contextRef="#ctx0" brushRef="#br0">72500.000 31000.000 414,'-4.000'-82.000'73,"-5.000"39.000"-14,-7.000 36.000-12,-5.000 39.000-13,-11.000 25.000-8,-11.000 17.000-3,-14.000 15.000-3,-11.000 16.000-2,-7.000 9.000-2,0.000 3.000-1,0.000 3.000 1,0.000 4.000-2,3.000-7.000 0,6.000-16.000-1,7.000-15.000-1,6.000-15.000-2,7.000-12.000 0,10.000-6.000 0,10.000-6.000 0,9.000-6.000 1,10.000-9.000-4,14.000-8.000-6,11.000-10.000-7,14.000-9.000-6,14.000-13.000-3,20.000-16.000 2,18.000-15.000 0,20.000-15.000 1,10.000-9.000-4,3.000 1.000-11,3.000-1.000-10,4.000 1.000-10,-7.000 4.000-3,-16.000 9.000 9,-15.000 10.000 8,-15.000 10.000 7,-12.000 4.000 6,-6.000 0.000 3,-6.000 0.000 4,-6.000 0.000 3,-7.000 1.000 4,-6.000 4.000 7,-6.000 3.000 5,-6.000 3.000 7,-9.000 4.000 9,-8.000 7.000 14,-10.000 6.000 12,-9.000 7.000 14,-5.000 5.000 2,0.000 7.000-11,0.000 6.000-10,0.000 7.000-10,0.000 5.000-7,0.000 7.000-3,0.000 6.000-4,0.000 7.000-4,1.000 2.000-2,4.000 1.000-1,3.000-1.000 0,3.000 1.000 0,3.000-4.000-2,3.000-6.000-2,3.000-6.000-2,4.000-6.000-3,13.000-9.000-3,26.000-8.000-7,24.000-10.000-7,26.000-9.000-6,10.000-13.000-4,-3.000-16.000-1,-3.000-15.000-1,-2.000-15.000-2,-6.000-11.000 2,-6.000-2.000 0,-6.000-3.000 2,-6.000-3.000 2,-9.000-2.000 2,-8.000 0.000 1,-10.000 0.000 2,-9.000 0.000 1,-9.000 1.000 3,-5.000 4.000 3,-7.000 3.000 3,-5.000 3.000 3,-9.000 6.000 2,-9.000 9.000 3,-10.000 10.000 1,-8.000 10.000 3,-9.000 7.000 1,-6.000 6.000-1,-6.000 7.000 0,-6.000 6.000-1,-4.000 6.000-3,1.000 6.000-7,-1.000 7.000-5,1.000 6.000-8,4.000 1.000-4,9.000-3.000-3,10.000-3.000-4,10.000-2.000-3,5.000-1.000-1,4.000 3.000 1,3.000 3.000 2,3.000 4.000 1</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38"/>
    </inkml:context>
    <inkml:brush xml:id="br0">
      <inkml:brushProperty name="width" value="0.0450920574367046" units="cm"/>
      <inkml:brushProperty name="height" value="0.0450920574367046" units="cm"/>
      <inkml:brushProperty name="color" value="#00bff3"/>
      <inkml:brushProperty name="ignorePressure" value="0"/>
    </inkml:brush>
  </inkml:definitions>
  <inkml:trace contextRef="#ctx0" brushRef="#br0">73750.000 31900.000 487,'51.000'23.000'119,"4.000"-3.000"-25,3.000-3.000-24,3.000-2.000-24,-1.000-1.000-14,-2.000 3.000-5,-3.000 3.000-4,-3.000 4.000-5,-7.000 4.000-4,-9.000 6.000-2,-10.000 7.000-2,-8.000 6.000-3,-15.000 4.000-1,-19.000 4.000 1,-18.000 3.000 2,-19.000 3.000 1,-13.000 3.000-3,-6.000 3.000-7,-6.000 3.000-8,-6.000 4.000-6,-2.000-3.000-4,3.000-5.000 1,3.000-7.000 2,4.000-5.000 0,5.000-8.000 4,10.000-5.000 4,10.000-7.000 5,9.000-5.000 6,23.000-6.000 4,38.000-3.000 6,37.000-3.000 6,38.000-2.000 5,20.000-6.000-2,3.000-6.000-10,3.000-6.000-12,4.000-6.000-9,-1.000-2.000-13,-3.000 3.000-12,-3.000 3.000-13,-2.000 4.000-13,-14.000 2.000-6,-21.000 4.000-1,-22.000 3.000 0,-22.000 3.000 0</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44"/>
    </inkml:context>
    <inkml:brush xml:id="br0">
      <inkml:brushProperty name="width" value="0.0407419539988041" units="cm"/>
      <inkml:brushProperty name="height" value="0.0407419539988041" units="cm"/>
      <inkml:brushProperty name="color" value="#00bff3"/>
      <inkml:brushProperty name="ignorePressure" value="0"/>
    </inkml:brush>
  </inkml:definitions>
  <inkml:trace contextRef="#ctx0" brushRef="#br0">26850.000 21600.000 539,'-102.000'21.000'55,"47.000"-5.000"-1,47.000-7.000 2,48.000-5.000 0,22.000-4.000-3,1.000 0.000-9,-1.000 0.000-9,1.000 0.000-8,2.000 0.000-6,7.000 0.000-3,6.000 0.000-2,7.000 0.000-3,-3.000 1.000-4,-8.000 4.000-6,-10.000 3.000-5,-9.000 3.000-6,-9.000-1.000-3,-5.000-2.000-1,-7.000-3.000-1,-5.000-3.000 0,-4.000-2.000-6,0.000 0.000-10,0.000 0.000-12,0.000 0.000-9</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44"/>
    </inkml:context>
    <inkml:brush xml:id="br0">
      <inkml:brushProperty name="width" value="0.0451947376132011" units="cm"/>
      <inkml:brushProperty name="height" value="0.0451947376132011" units="cm"/>
      <inkml:brushProperty name="color" value="#00bff3"/>
      <inkml:brushProperty name="ignorePressure" value="0"/>
    </inkml:brush>
  </inkml:definitions>
  <inkml:trace contextRef="#ctx0" brushRef="#br0">27150.000 21350.000 486,'-24.000'-25.000'2,"4.000"0.000"3,3.000 0.000 3,3.000 0.000 3,1.000 1.000 4,1.000 4.000 5,-1.000 3.000 3,1.000 3.000 5,1.000 9.000 6,3.000 16.000 9,3.000 15.000 10,4.000 17.000 9,1.000 8.000-1,0.000 4.000-11,0.000 3.000-11,0.000 3.000-11,1.000 3.000-10,4.000 3.000-7,3.000 3.000-8,3.000 4.000-9,-1.000 5.000-5,-2.000 10.000-6,-3.000 10.000-4,-3.000 9.000-5,-1.000 1.000-6,4.000-6.000-5,3.000-6.000-7,3.000-6.000-6,-1.000-10.000-3,-2.000-12.000-2,-3.000-13.000 0,-3.000-12.000-1</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2"/>
    </inkml:context>
    <inkml:brush xml:id="br0">
      <inkml:brushProperty name="width" value="0.0429708622395992" units="cm"/>
      <inkml:brushProperty name="height" value="0.0429708622395992" units="cm"/>
      <inkml:brushProperty name="color" value="#00bff3"/>
      <inkml:brushProperty name="ignorePressure" value="0"/>
    </inkml:brush>
  </inkml:definitions>
  <inkml:trace contextRef="#ctx0" brushRef="#br0">26800.000 24100.000 511,'-47.000'0.000'4,"6.000"0.000"5,7.000 0.000 7,6.000 0.000 6,9.000 0.000 7,13.000 0.000 11,12.000 0.000 8,13.000 0.000 10,6.000-2.000 0,0.000-3.000-10,0.000-3.000-10,0.000-2.000-10,0.000 0.000-6,0.000 7.000-4,0.000 6.000-3,0.000 7.000-4,0.000 2.000-3,0.000 1.000-3,0.000-1.000-2,0.000 1.000-4,0.000-1.000-1,0.000 1.000 2,0.000-1.000 1,0.000 1.000 2,1.000-3.000 1,4.000-2.000-2,3.000-3.000-1,3.000-3.000-1,-1.000-4.000-1,-2.000-3.000-1,-3.000-3.000-2,-3.000-2.000-2,-4.000 2.000-14,-3.000 9.000-28,-3.000 10.000-27,-2.000 10.000-29</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3"/>
    </inkml:context>
    <inkml:brush xml:id="br0">
      <inkml:brushProperty name="width" value="0.0355866812169552" units="cm"/>
      <inkml:brushProperty name="height" value="0.0355866812169552" units="cm"/>
      <inkml:brushProperty name="color" value="#00bff3"/>
      <inkml:brushProperty name="ignorePressure" value="0"/>
    </inkml:brush>
  </inkml:definitions>
  <inkml:trace contextRef="#ctx0" brushRef="#br0">23950.000 21750.000 618,'-27.000'-25.000'0,"-3.000"0.000"0,-3.000 0.000 0,-2.000 0.000 0,-1.000 3.000 2,3.000 6.000 5,3.000 7.000 5,4.000 6.000 5,7.000 3.000 8,13.000 0.000 13,12.000 0.000 12,13.000 0.000 13,7.000 0.000-1,4.000 0.000-15,3.000 0.000-13,3.000 0.000-16,3.000 0.000-12,3.000 0.000-10,3.000 0.000-11,4.000 0.000-11,-1.000 0.000-6,-3.000 0.000 1,-3.000 0.000 0,-2.000 0.000 0,-5.000 0.000-2,-2.000 0.000-3,-3.000 0.000-4,-3.000 0.000-2</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4"/>
    </inkml:context>
    <inkml:brush xml:id="br0">
      <inkml:brushProperty name="width" value="0.0308438912034035" units="cm"/>
      <inkml:brushProperty name="height" value="0.0308438912034035" units="cm"/>
      <inkml:brushProperty name="color" value="#00bff3"/>
      <inkml:brushProperty name="ignorePressure" value="0"/>
    </inkml:brush>
  </inkml:definitions>
  <inkml:trace contextRef="#ctx0" brushRef="#br0">24150.000 21250.000 713,'-22.000'-41.000'17,"6.000"19.000"7,7.000 19.000 7,6.000 19.000 7,3.000 12.000 1,0.000 6.000-4,0.000 7.000-6,0.000 6.000-3,0.000 4.000-6,0.000 4.000-5,0.000 3.000-6,0.000 3.000-5,0.000-1.000-7,0.000-2.000-8,0.000-3.000-8,0.000-3.000-7,0.000-6.000-7,0.000-5.000-4,0.000-7.000-4,0.000-5.000-4</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4"/>
    </inkml:context>
    <inkml:brush xml:id="br0">
      <inkml:brushProperty name="width" value="0.0312247164547443" units="cm"/>
      <inkml:brushProperty name="height" value="0.0312247164547443" units="cm"/>
      <inkml:brushProperty name="color" value="#00bff3"/>
      <inkml:brushProperty name="ignorePressure" value="0"/>
    </inkml:brush>
  </inkml:definitions>
  <inkml:trace contextRef="#ctx0" brushRef="#br0">24650.000 21100.000 704,'20.000'-19.000'-2,"-9.000"13.000"16,-10.000 12.000 15,-8.000 13.000 15,-6.000 7.000 4,1.000 4.000-7,-1.000 3.000-8,1.000 3.000-8,1.000 1.000-5,3.000 1.000-4,3.000-1.000-4,4.000 1.000-3,2.000 1.000-4,4.000 3.000-4,3.000 3.000-3,3.000 4.000-4,4.000-3.000-3,7.000-5.000-2,6.000-7.000-1,7.000-5.000-2,2.000-8.000-4,1.000-5.000-7,-1.000-7.000-6,1.000-5.000-6,-1.000-6.000-4,1.000-3.000 2,-1.000-3.000 0,1.000-2.000 0,-3.000-3.000 4,-2.000 1.000 7,-3.000-1.000 5,-3.000 1.000 6</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28:13"/>
    </inkml:context>
    <inkml:brush xml:id="br0">
      <inkml:brushProperty name="width" value="0.0371843241155148" units="cm"/>
      <inkml:brushProperty name="height" value="0.0371843241155148" units="cm"/>
      <inkml:brushProperty name="color" value="#f2395b"/>
      <inkml:brushProperty name="ignorePressure" value="0"/>
    </inkml:brush>
  </inkml:definitions>
  <inkml:trace contextRef="#ctx0" brushRef="#br0">31800.000 16350.000 591,'9.000'-46.000'64,"19.000"10.000"-2,19.000 10.000-2,19.000 9.000 0,19.000 2.000-7,23.000-2.000-9,22.000-3.000-11,22.000-3.000-9,16.000-1.000-15,14.000 4.000-22,11.000 3.000-20,14.000 3.000-21,-14.000 3.000-10,-36.000 3.000 0,-39.000 3.000-1,-36.000 4.000 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4"/>
    </inkml:context>
    <inkml:brush xml:id="br0">
      <inkml:brushProperty name="width" value="0.0294207595288754" units="cm"/>
      <inkml:brushProperty name="height" value="0.0294207595288754" units="cm"/>
      <inkml:brushProperty name="color" value="#00bff3"/>
      <inkml:brushProperty name="ignorePressure" value="0"/>
    </inkml:brush>
  </inkml:definitions>
  <inkml:trace contextRef="#ctx0" brushRef="#br0">25350.000 21050.000 747,'-68.000'4.000'47,"17.000"10.000"-5,15.000 10.000-3,16.000 9.000-4,5.000 12.000-5,-2.000 16.000-6,-3.000 15.000-6,-3.000 17.000-5,-6.000 14.000-8,-5.000 17.000-9,-7.000 15.000-9,-5.000 16.000-9,-3.000-4.000-9,4.000-21.000-11,3.000-22.000-11,3.000-22.000-10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7"/>
    </inkml:context>
    <inkml:brush xml:id="br0">
      <inkml:brushProperty name="width" value="0.0431245751678944" units="cm"/>
      <inkml:brushProperty name="height" value="0.0431245751678944" units="cm"/>
      <inkml:brushProperty name="color" value="#00bff3"/>
      <inkml:brushProperty name="ignorePressure" value="0"/>
    </inkml:brush>
  </inkml:definitions>
  <inkml:trace contextRef="#ctx0" brushRef="#br0">38400.000 21650.000 510,'-113.000'0.000'20,"26.000"0.000"2,24.000 0.000 1,26.000 0.000 1,18.000-2.000 6,13.000-3.000 9,12.000-3.000 11,13.000-2.000 9,9.000-1.000 0,6.000 3.000-11,7.000 3.000-10,6.000 4.000-11,4.000-1.000-8,4.000-3.000-4,3.000-3.000-5,3.000-2.000-4,-1.000-3.000-6,-2.000 1.000-5,-3.000-1.000-5,-3.000 1.000-6,-2.000-1.000-6,0.000 1.000-5,0.000-1.000-4,0.000 1.000-6,-7.000 4.000-5,-11.000 9.000-5,-14.000 10.000-7,-11.000 10.000-5,-11.000 2.000 2,-5.000-3.000 9,-7.000-3.000 9,-5.000-2.000 9,-3.000-3.000 7,4.000 1.000 4,3.000-1.000 5,3.000 1.000 4</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7"/>
    </inkml:context>
    <inkml:brush xml:id="br0">
      <inkml:brushProperty name="width" value="0.038766548037529" units="cm"/>
      <inkml:brushProperty name="height" value="0.038766548037529" units="cm"/>
      <inkml:brushProperty name="color" value="#00bff3"/>
      <inkml:brushProperty name="ignorePressure" value="0"/>
    </inkml:brush>
  </inkml:definitions>
  <inkml:trace contextRef="#ctx0" brushRef="#br0">38500.000 21150.000 567,'-24.000'-68.000'-7,"4.000"17.000"7,3.000 15.000 7,3.000 16.000 6,1.000 13.000 11,1.000 14.000 14,-1.000 11.000 13,1.000 14.000 14,2.000 8.000 0,7.000 7.000-12,6.000 6.000-12,7.000 7.000-12,0.000 2.000-8,-2.000 1.000-5,-3.000-1.000-6,-3.000 1.000-4,-1.000-1.000-5,4.000 1.000-6,3.000-1.000-5,3.000 1.000-5,-1.000 1.000-6,-2.000 3.000-8,-3.000 3.000-7,-3.000 4.000-8,-2.000-6.000-2,0.000-11.000 3,0.000-14.000 2,0.000-11.000 4</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1:57"/>
    </inkml:context>
    <inkml:brush xml:id="br0">
      <inkml:brushProperty name="width" value="0.0377850979566574" units="cm"/>
      <inkml:brushProperty name="height" value="0.0377850979566574" units="cm"/>
      <inkml:brushProperty name="color" value="#00bff3"/>
      <inkml:brushProperty name="ignorePressure" value="0"/>
    </inkml:brush>
  </inkml:definitions>
  <inkml:trace contextRef="#ctx0" brushRef="#br0">39100.000 20600.000 582,'25.000'-24.000'3,"0.000"4.000"6,0.000 3.000 6,0.000 3.000 6,-2.000 1.000 3,-3.000 1.000 0,-3.000-1.000 1,-2.000 1.000-1,2.000 1.000 0,9.000 3.000 0,10.000 3.000-1,10.000 4.000 0,0.000 5.000-2,-5.000 10.000-2,-7.000 10.000-4,-5.000 9.000-3,-6.000 6.000-2,-3.000 3.000-2,-3.000 3.000-1,-2.000 4.000-2,-8.000 2.000-1,-8.000 4.000-3,-10.000 3.000-2,-9.000 3.000-3,-7.000-1.000-1,-3.000-2.000 0,-3.000-3.000-1,-2.000-3.000-1,-1.000-6.000 1,3.000-5.000 2,3.000-7.000 2,4.000-5.000 1,4.000-4.000 2,6.000 0.000 2,7.000 0.000 1,6.000 0.000 2,7.000-2.000 1,10.000-3.000 1,10.000-3.000 0,9.000-2.000 1,6.000-5.000 0,3.000-2.000-1,3.000-3.000 0,4.000-3.000-1,-1.000-1.000-1,-3.000 4.000-1,-3.000 3.000-1,-2.000 3.000 0,-5.000 4.000 0,-2.000 7.000-1,-3.000 6.000 0,-3.000 7.000 0,-6.000 2.000-1,-5.000 1.000 1,-7.000-1.000-2,-5.000 1.000 0,-15.000 10.000-2,-22.000 22.000-5,-22.000 22.000-6,-21.000 23.000-5,-15.000 11.000-3,-6.000 4.000-1,-6.000 3.000-2,-6.000 3.000-1,5.000-10.000-7,20.000-21.000-14,18.000-22.000-12,20.000-22.000-14</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06"/>
    </inkml:context>
    <inkml:brush xml:id="br0">
      <inkml:brushProperty name="width" value="0.0576214231550694" units="cm"/>
      <inkml:brushProperty name="height" value="0.0576214231550694" units="cm"/>
      <inkml:brushProperty name="color" value="#f2395b"/>
      <inkml:brushProperty name="ignorePressure" value="0"/>
    </inkml:brush>
  </inkml:definitions>
  <inkml:trace contextRef="#ctx0" brushRef="#br0">36150.000 38350.000 381,'-71.000'21.000'1,"10.000"-5.000"1,10.000-7.000 1,9.000-5.000 2,6.000-4.000 4,3.000 0.000 7,3.000 0.000 9,4.000 0.000 7,7.000 0.000 7,13.000 0.000 6,12.000 0.000 4,13.000 0.000 6,10.000 1.000-1,10.000 4.000-8,10.000 3.000-8,9.000 3.000-7,6.000 3.000-5,3.000 3.000-4,3.000 3.000-1,4.000 4.000-4,-4.000 5.000-1,-9.000 10.000-3,-10.000 10.000-2,-8.000 9.000-2,-11.000 6.000-2,-8.000 3.000-2,-10.000 3.000-2,-9.000 4.000-2,-7.000 2.000-1,-3.000 4.000 1,-3.000 3.000 1,-2.000 3.000 1,-11.000-1.000-3,-15.000-2.000-5,-15.000-3.000-6,-16.000-3.000-4,-7.000-4.000-3,4.000-3.000-1,3.000-3.000 0,3.000-2.000 0,-1.000-6.000 0,-2.000-6.000 1,-3.000-6.000 2,-3.000-6.000 1,-1.000-6.000 2,4.000-2.000 3,3.000-3.000 2,3.000-3.000 3,6.000-4.000 2,9.000-3.000 2,10.000-3.000 3,10.000-2.000 1,10.000-3.000 4,13.000 1.000 6,12.000-1.000 4,13.000 1.000 6,9.000-4.000 2,6.000-6.000-2,7.000-6.000-3,6.000-6.000-1,6.000-2.000-2,6.000 3.000-2,7.000 3.000-1,6.000 4.000-3,7.000 1.000-2,10.000 0.000-3,10.000 0.000-4,9.000 0.000-4,2.000-2.000-4,-2.000-3.000-6,-3.000-3.000-6,-3.000-2.000-5,-7.000-1.000-4,-9.000 3.000 0,-10.000 3.000-2,-8.000 4.000-1,-8.000 1.000-9,-2.000 0.000-16,-3.000 0.000-16,-3.000 0.000-16</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07"/>
    </inkml:context>
    <inkml:brush xml:id="br0">
      <inkml:brushProperty name="width" value="0.0509593337774277" units="cm"/>
      <inkml:brushProperty name="height" value="0.0509593337774277" units="cm"/>
      <inkml:brushProperty name="color" value="#f2395b"/>
      <inkml:brushProperty name="ignorePressure" value="0"/>
    </inkml:brush>
  </inkml:definitions>
  <inkml:trace contextRef="#ctx0" brushRef="#br0">38550.000 38500.000 431,'21.000'-136.000'56,"-5.000"28.000"-7,-7.000 28.000-7,-5.000 29.000-7,-6.000 13.000-5,-3.000 1.000-5,-3.000-1.000-5,-2.000 1.000-5,-5.000 2.000-2,-2.000 7.000 0,-3.000 6.000 1,-3.000 7.000-1,-2.000 2.000 1,0.000 1.000-2,0.000-1.000 1,0.000 1.000-2,-7.000 7.000 2,-11.000 16.000 2,-14.000 15.000 3,-11.000 17.000 3,-3.000 10.000-1,10.000 6.000-2,10.000 7.000-3,9.000 6.000-2,6.000 6.000-3,3.000 6.000-2,3.000 7.000-2,4.000 6.000-2,2.000 6.000 0,4.000 6.000 0,3.000 7.000 0,3.000 6.000 1,1.000-1.000 0,1.000-5.000-1,-1.000-7.000-1,1.000-5.000-1,1.000-6.000-1,3.000-3.000-1,3.000-3.000 0,4.000-2.000-2,1.000-9.000 1,0.000-12.000-1,0.000-13.000 1,0.000-12.000 0,6.000-9.000 1,13.000-2.000 0,12.000-3.000 0,13.000-3.000 1,6.000-7.000 0,0.000-9.000-1,0.000-10.000 0,0.000-8.000-1,3.000-9.000 0,6.000-6.000-2,7.000-6.000-2,6.000-6.000-1,7.000-9.000-1,10.000-8.000 0,10.000-10.000-1,9.000-9.000 0,-4.000 1.000-1,-15.000 13.000-1,-15.000 12.000-2,-16.000 13.000-1,-12.000 4.000-2,-5.000-3.000-5,-7.000-3.000-3,-5.000-2.000-5,-8.000-6.000 0,-5.000-6.000 1,-7.000-6.000 3,-5.000-6.000 2,-9.000-4.000 2,-9.000 1.000 3,-10.000-1.000 4,-8.000 1.000 2,-4.000 2.000 2,3.000 7.000 0,3.000 6.000 2,4.000 7.000 0,1.000 7.000 2,0.000 9.000 4,0.000 10.000 3,0.000 10.000 3,-2.000 8.000 4,-3.000 10.000 4,-3.000 10.000 3,-2.000 9.000 5,-3.000 9.000 1,1.000 9.000 1,-1.000 10.000 1,1.000 10.000 0,1.000 5.000 0,3.000 4.000-2,3.000 3.000-2,4.000 3.000-2,4.000-4.000-1,6.000-8.000-2,7.000-10.000-2,6.000-9.000-1,3.000-7.000-3,0.000-3.000-2,0.000-3.000-3,0.000-2.000-3,4.000-1.000-1,10.000 3.000 0,10.000 3.000 1,9.000 4.000 1,7.000-1.000-2,7.000-3.000-3,6.000-3.000-2,7.000-2.000-4,5.000-8.000-1,7.000-8.000-1,6.000-10.000 1,7.000-9.000 0,2.000-9.000-8,1.000-5.000-14,-1.000-7.000-15,1.000-5.000-15,-9.000-3.000-5,-15.000 4.000 4,-15.000 3.000 4,-16.000 3.000 5</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09"/>
    </inkml:context>
    <inkml:brush xml:id="br0">
      <inkml:brushProperty name="width" value="0.0509377419948578" units="cm"/>
      <inkml:brushProperty name="height" value="0.0509377419948578" units="cm"/>
      <inkml:brushProperty name="color" value="#f2395b"/>
      <inkml:brushProperty name="ignorePressure" value="0"/>
    </inkml:brush>
  </inkml:definitions>
  <inkml:trace contextRef="#ctx0" brushRef="#br0">40400.000 38450.000 431,'-24.000'-43.000'67,"4.000"17.000"-9,3.000 15.000-8,3.000 16.000-7,-1.000 15.000-7,-2.000 16.000-2,-3.000 15.000-4,-3.000 17.000-3,-2.000 10.000-3,0.000 6.000-2,0.000 7.000-3,0.000 6.000-2,1.000 3.000-1,4.000 0.000 1,3.000 0.000 1,3.000 0.000 1,3.000-4.000-1,3.000-5.000-2,3.000-7.000-2,4.000-5.000-2,2.000-6.000-4,4.000-3.000-4,3.000-3.000-6,3.000-2.000-3,7.000-11.000-4,14.000-15.000-2,11.000-15.000-2,14.000-16.000-1,5.000-19.000-1,1.000-22.000 1,-1.000-22.000 2,1.000-21.000 0,-1.000-18.000 1,1.000-12.000-2,-1.000-13.000-1,1.000-12.000-1,-6.000-4.000-1,-8.000 7.000 2,-10.000 6.000 0,-9.000 7.000 1,-9.000 5.000 1,-5.000 7.000 1,-7.000 6.000 2,-5.000 7.000 2,-6.000 5.000 1,-3.000 7.000 2,-3.000 6.000 2,-2.000 7.000 1,-6.000 7.000 2,-6.000 9.000 1,-6.000 10.000 0,-6.000 10.000 2,-6.000 7.000 0,-2.000 6.000 0,-3.000 7.000 0,-3.000 6.000 0,-2.000 6.000-3,0.000 6.000-2,0.000 7.000-4,0.000 6.000-3,0.000 7.000-4,0.000 10.000-7,0.000 10.000-4,0.000 9.000-6,4.000-1.000-1,10.000-8.000 5,10.000-10.000 4,9.000-9.000 4,6.000-5.000-2,3.000 0.000-5,3.000 0.000-8,4.000 0.000-7</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09"/>
    </inkml:context>
    <inkml:brush xml:id="br0">
      <inkml:brushProperty name="width" value="0.0437490567564964" units="cm"/>
      <inkml:brushProperty name="height" value="0.0437490567564964" units="cm"/>
      <inkml:brushProperty name="color" value="#f2395b"/>
      <inkml:brushProperty name="ignorePressure" value="0"/>
    </inkml:brush>
  </inkml:definitions>
  <inkml:trace contextRef="#ctx0" brushRef="#br0">41150.000 39050.000 502,'115.000'3.000'110,"-18.000"6.000"-21,-19.000 7.000-22,-18.000 6.000-21,-15.000 6.000-14,-9.000 6.000-7,-10.000 7.000-7,-8.000 6.000-6,-9.000 4.000-3,-6.000 4.000-2,-6.000 3.000-1,-6.000 3.000-1,-9.000 3.000-3,-8.000 3.000-4,-10.000 3.000-5,-9.000 4.000-5,-5.000-4.000-2,0.000-9.000-1,0.000-10.000 0,0.000-8.000-1,1.000-9.000 0,4.000-6.000 2,3.000-6.000 2,3.000-6.000 1,15.000-7.000 7,29.000-6.000 12,28.000-6.000 12,28.000-6.000 13,14.000-4.000 4,0.000 1.000-4,0.000-1.000-4,0.000 1.000-4,1.000-1.000-8,4.000 1.000-12,3.000-1.000-11,3.000 1.000-13,-4.000 1.000-4,-8.000 3.000 4,-10.000 3.000 4,-9.000 4.000 4</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0"/>
    </inkml:context>
    <inkml:brush xml:id="br0">
      <inkml:brushProperty name="width" value="0.0413202382624149" units="cm"/>
      <inkml:brushProperty name="height" value="0.0413202382624149" units="cm"/>
      <inkml:brushProperty name="color" value="#f2395b"/>
      <inkml:brushProperty name="ignorePressure" value="0"/>
    </inkml:brush>
  </inkml:definitions>
  <inkml:trace contextRef="#ctx0" brushRef="#br0">42500.000 38850.000 532,'-21.000'23.000'11,"10.000"-3.000"21,10.000-3.000 21,9.000-2.000 23,12.000-3.000 3,16.000 1.000-14,15.000-1.000-13,17.000 1.000-13,11.000-3.000-12,10.000-2.000-7,10.000-3.000-9,9.000-3.000-9,1.000-2.000-5,-6.000 0.000-5,-6.000 0.000-5,-6.000 0.000-4,-9.000 0.000-3,-8.000 0.000-2,-10.000 0.000-3,-9.000 0.000-1,-9.000 0.000-5,-5.000 0.000-4,-7.000 0.000-7,-5.000 0.000-4,-9.000 1.000-3,-9.000 4.000 3,-10.000 3.000 1,-8.000 3.000 2</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11-10T06:12:10"/>
    </inkml:context>
    <inkml:brush xml:id="br0">
      <inkml:brushProperty name="width" value="0.0445403642952442" units="cm"/>
      <inkml:brushProperty name="height" value="0.0445403642952442" units="cm"/>
      <inkml:brushProperty name="color" value="#f2395b"/>
      <inkml:brushProperty name="ignorePressure" value="0"/>
    </inkml:brush>
  </inkml:definitions>
  <inkml:trace contextRef="#ctx0" brushRef="#br0">43150.000 38250.000 493,'-25.000'-25.000'3,"0.000"0.000"6,0.000 0.000 6,0.000 0.000 6,1.000 1.000 6,4.000 4.000 6,3.000 3.000 7,3.000 3.000 6,3.000 14.000 2,3.000 25.000-4,3.000 25.000-3,4.000 25.000-4,-1.000 18.000-4,-3.000 14.000-3,-3.000 11.000-3,-2.000 14.000-4,-3.000 7.000-5,1.000 3.000-9,-1.000 3.000-7,1.000 4.000-7,-1.000-1.000-9,1.000-3.000-7,-1.000-3.000-10,1.000-2.000-7,1.000-14.000-3,3.000-21.000 1,3.000-22.000 3,4.000-22.000 3,1.000-15.000-3,0.000-5.000-6,0.000-7.000-7,0.000-5.000-6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txBox="1"/>
          <p:nvPr>
            <p:ph type="body" idx="1"/>
          </p:nvPr>
        </p:nvSpPr>
        <p:spPr/>
        <p:txBody>
          <a:bodyPr/>
          <a:lstStyle/>
          <a:p>
            <a:endParaRPr lang="zh-CN" altLang="en-US"/>
          </a:p>
        </p:txBody>
      </p:sp>
      <p:sp>
        <p:nvSpPr>
          <p:cNvPr id="4" name="灯片编号占位符 3"/>
          <p:cNvSpPr/>
          <p:nvPr>
            <p:ph type="sldNum" sz="quarter" idx="10"/>
          </p:nvPr>
        </p:nvSpPr>
        <p:spPr/>
        <p:txBody>
          <a:bodyPr/>
          <a:lstStyle/>
          <a:p>
            <a:fld id="{3AF93696-0096-4E01-BBDD-D1B001E4C7D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blipFill dpi="0"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0" y="0"/>
            <a:ext cx="12192000" cy="6858000"/>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2" name="矩形 1"/>
          <p:cNvSpPr/>
          <p:nvPr userDrawn="1"/>
        </p:nvSpPr>
        <p:spPr>
          <a:xfrm>
            <a:off x="4724400" y="2533650"/>
            <a:ext cx="4343400" cy="1047750"/>
          </a:xfrm>
          <a:prstGeom prst="rect">
            <a:avLst/>
          </a:prstGeom>
          <a:gradFill flip="none" rotWithShape="1">
            <a:gsLst>
              <a:gs pos="0">
                <a:schemeClr val="bg1"/>
              </a:gs>
              <a:gs pos="100000">
                <a:schemeClr val="bg1">
                  <a:alpha val="0"/>
                </a:schemeClr>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矩形 10"/>
          <p:cNvSpPr/>
          <p:nvPr userDrawn="1"/>
        </p:nvSpPr>
        <p:spPr>
          <a:xfrm>
            <a:off x="-285" y="0"/>
            <a:ext cx="12192000" cy="6858000"/>
          </a:xfrm>
          <a:prstGeom prst="rect">
            <a:avLst/>
          </a:prstGeom>
          <a:blipFill dpi="0"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285" y="-720"/>
            <a:ext cx="12192000" cy="685800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userDrawn="1"/>
        </p:nvGrpSpPr>
        <p:grpSpPr>
          <a:xfrm>
            <a:off x="11338725" y="6006652"/>
            <a:ext cx="853275" cy="851348"/>
            <a:chOff x="11390013" y="5960615"/>
            <a:chExt cx="853275" cy="851348"/>
          </a:xfrm>
        </p:grpSpPr>
        <p:sp>
          <p:nvSpPr>
            <p:cNvPr id="7" name="椭圆 6"/>
            <p:cNvSpPr/>
            <p:nvPr/>
          </p:nvSpPr>
          <p:spPr>
            <a:xfrm rot="757158">
              <a:off x="11390013" y="5960615"/>
              <a:ext cx="853275" cy="851348"/>
            </a:xfrm>
            <a:prstGeom prst="ellipse">
              <a:avLst/>
            </a:prstGeom>
            <a:solidFill>
              <a:schemeClr val="bg1"/>
            </a:solidFill>
            <a:ln>
              <a:noFill/>
            </a:ln>
            <a:effectLst>
              <a:outerShdw blurRad="127000" dist="25400" dir="12000000" sx="101000" sy="101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757158">
              <a:off x="11427946" y="5998086"/>
              <a:ext cx="779412" cy="7764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15"/>
          <p:cNvSpPr txBox="1"/>
          <p:nvPr userDrawn="1"/>
        </p:nvSpPr>
        <p:spPr>
          <a:xfrm>
            <a:off x="11538146" y="6289989"/>
            <a:ext cx="454433" cy="284675"/>
          </a:xfrm>
          <a:prstGeom prst="rect">
            <a:avLst/>
          </a:prstGeom>
          <a:noFill/>
        </p:spPr>
        <p:txBody>
          <a:bodyPr wrap="square" lIns="68562" tIns="34281" rIns="68562" bIns="34281" rtlCol="0">
            <a:spAutoFit/>
          </a:bodyPr>
          <a:lstStyle/>
          <a:p>
            <a:pPr algn="ctr"/>
            <a:fld id="{2EEF1883-7A0E-4F66-9932-E581691AD397}" type="slidenum">
              <a:rPr lang="zh-CN" altLang="en-US" sz="1400" smtClean="0">
                <a:solidFill>
                  <a:schemeClr val="bg1"/>
                </a:solidFill>
                <a:latin typeface="+mn-lt"/>
                <a:ea typeface="Arial Unicode MS" pitchFamily="34" charset="-122"/>
                <a:cs typeface="Arial Unicode MS" pitchFamily="34" charset="-122"/>
              </a:rPr>
            </a:fld>
            <a:r>
              <a:rPr lang="zh-CN" altLang="en-US" sz="1400">
                <a:solidFill>
                  <a:schemeClr val="bg1"/>
                </a:solidFill>
                <a:latin typeface="+mn-lt"/>
                <a:ea typeface="Arial Unicode MS" pitchFamily="34" charset="-122"/>
                <a:cs typeface="Arial Unicode MS" pitchFamily="34" charset="-122"/>
              </a:rPr>
              <a:t> </a:t>
            </a:r>
            <a:endParaRPr lang="zh-CN" altLang="en-US" sz="1400" b="0">
              <a:solidFill>
                <a:schemeClr val="bg1"/>
              </a:solidFill>
              <a:latin typeface="+mn-lt"/>
              <a:ea typeface="Arial Unicode MS" pitchFamily="34" charset="-122"/>
              <a:cs typeface="Arial Unicode MS" pitchFamily="34" charset="-122"/>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963084" y="4406900"/>
            <a:ext cx="10363200" cy="1362075"/>
          </a:xfrm>
        </p:spPr>
        <p:txBody>
          <a:bodyPr anchor="t"/>
          <a:lstStyle>
            <a:lvl1pPr algn="l">
              <a:defRPr sz="4800" b="1" cap="all"/>
            </a:lvl1pPr>
          </a:lstStyle>
          <a:p>
            <a:r>
              <a:rPr lang="zh-CN" altLang="en-US"/>
              <a:t>单击此处编辑母版标题样式</a:t>
            </a:r>
            <a:endParaRPr lang="zh-CN" altLang="en-US"/>
          </a:p>
        </p:txBody>
      </p:sp>
      <p:sp>
        <p:nvSpPr>
          <p:cNvPr id="3" name="文本占位符 2"/>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195" indent="0">
              <a:buNone/>
              <a:defRPr sz="2135">
                <a:solidFill>
                  <a:schemeClr val="tx1">
                    <a:tint val="75000"/>
                  </a:schemeClr>
                </a:solidFill>
              </a:defRPr>
            </a:lvl2pPr>
            <a:lvl3pPr marL="1088390" indent="0">
              <a:buNone/>
              <a:defRPr sz="2000">
                <a:solidFill>
                  <a:schemeClr val="tx1">
                    <a:tint val="75000"/>
                  </a:schemeClr>
                </a:solidFill>
              </a:defRPr>
            </a:lvl3pPr>
            <a:lvl4pPr marL="1632585" indent="0">
              <a:buNone/>
              <a:defRPr sz="1600">
                <a:solidFill>
                  <a:schemeClr val="tx1">
                    <a:tint val="75000"/>
                  </a:schemeClr>
                </a:solidFill>
              </a:defRPr>
            </a:lvl4pPr>
            <a:lvl5pPr marL="2176780" indent="0">
              <a:buNone/>
              <a:defRPr sz="1600">
                <a:solidFill>
                  <a:schemeClr val="tx1">
                    <a:tint val="75000"/>
                  </a:schemeClr>
                </a:solidFill>
              </a:defRPr>
            </a:lvl5pPr>
            <a:lvl6pPr marL="2720975" indent="0">
              <a:buNone/>
              <a:defRPr sz="1600">
                <a:solidFill>
                  <a:schemeClr val="tx1">
                    <a:tint val="75000"/>
                  </a:schemeClr>
                </a:solidFill>
              </a:defRPr>
            </a:lvl6pPr>
            <a:lvl7pPr marL="3265170" indent="0">
              <a:buNone/>
              <a:defRPr sz="1600">
                <a:solidFill>
                  <a:schemeClr val="tx1">
                    <a:tint val="75000"/>
                  </a:schemeClr>
                </a:solidFill>
              </a:defRPr>
            </a:lvl7pPr>
            <a:lvl8pPr marL="3809365" indent="0">
              <a:buNone/>
              <a:defRPr sz="1600">
                <a:solidFill>
                  <a:schemeClr val="tx1">
                    <a:tint val="75000"/>
                  </a:schemeClr>
                </a:solidFill>
              </a:defRPr>
            </a:lvl8pPr>
            <a:lvl9pPr marL="435356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p:nvPr>
            <p:ph type="dt" sz="half" idx="10"/>
          </p:nvPr>
        </p:nvSpPr>
        <p:spPr/>
        <p:txBody>
          <a:bodyPr/>
          <a:lstStyle/>
          <a:p>
            <a:fld id="{E4DC3B0C-C86F-45B7-914F-B28544627FAA}"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AE8B2EFA-B0D9-43AE-BC6F-426EE09EDED2}"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p:nvPr>
            <p:ph type="title"/>
          </p:nvPr>
        </p:nvSpPr>
        <p:spPr>
          <a:xfrm>
            <a:off x="837993" y="365126"/>
            <a:ext cx="10516015" cy="1325563"/>
          </a:xfrm>
          <a:prstGeom prst="rect">
            <a:avLst/>
          </a:prstGeom>
        </p:spPr>
        <p:txBody>
          <a:bodyPr/>
          <a:lstStyle/>
          <a:p>
            <a:r>
              <a:rPr lang="zh-CN" altLang="en-US"/>
              <a:t>单击此处编辑母版标题样式</a:t>
            </a:r>
            <a:endParaRPr lang="zh-CN" altLang="en-US"/>
          </a:p>
        </p:txBody>
      </p:sp>
      <p:sp>
        <p:nvSpPr>
          <p:cNvPr id="3" name="内容占位符 2"/>
          <p:cNvSpPr/>
          <p:nvPr>
            <p:ph idx="1"/>
          </p:nvPr>
        </p:nvSpPr>
        <p:spPr>
          <a:xfrm>
            <a:off x="524932" y="836613"/>
            <a:ext cx="11235423" cy="303454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image" Target="file:///D:\qq&#25991;&#20214;\712321467\Image\C2C\Image2\%7b75232B38-A165-1FB7-499C-2E1C792CACB5%7d.png" TargetMode="External"/><Relationship Id="rId8" Type="http://schemas.openxmlformats.org/officeDocument/2006/relationships/image" Target="../media/image4.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56000"/>
          </a:schemeClr>
        </a:soli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4000">
                <a:schemeClr val="bg1">
                  <a:lumMod val="95000"/>
                </a:schemeClr>
              </a:gs>
              <a:gs pos="0">
                <a:schemeClr val="accent3">
                  <a:lumMod val="0"/>
                  <a:lumOff val="100000"/>
                </a:schemeClr>
              </a:gs>
              <a:gs pos="76000">
                <a:schemeClr val="bg1">
                  <a:lumMod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BC8D6-BAC3-4BC0-A8BC-508CE7333343}" type="datetimeFigureOut">
              <a:rPr lang="zh-CN" altLang="en-US" smtClean="0"/>
            </a:fld>
            <a:endParaRPr lang="zh-CN" altLang="en-US"/>
          </a:p>
        </p:txBody>
      </p:sp>
      <p:sp>
        <p:nvSpPr>
          <p:cNvPr id="5" name="页脚占位符 4"/>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7065D-3287-4C5D-A4F4-00ACC0AC91B3}" type="slidenum">
              <a:rPr lang="zh-CN" altLang="en-US" smtClean="0"/>
            </a:fld>
            <a:endParaRPr lang="zh-CN" altLang="en-US"/>
          </a:p>
        </p:txBody>
      </p:sp>
      <p:pic>
        <p:nvPicPr>
          <p:cNvPr id="9" name="图片 1073743875" descr="学科网 zxxk.com"/>
          <p:cNvPicPr>
            <a:picLocks noChangeAspect="1"/>
          </p:cNvPicPr>
          <p:nvPr/>
        </p:nvPicPr>
        <p:blipFill>
          <a:blip r:embed="rId8" r:link="rId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NULL" TargetMode="External"/><Relationship Id="rId1" Type="http://schemas.openxmlformats.org/officeDocument/2006/relationships/image" Target="../media/image221.png"/></Relationships>
</file>

<file path=ppt/slides/_rels/slide11.xml.rels><?xml version="1.0" encoding="UTF-8" standalone="yes"?>
<Relationships xmlns="http://schemas.openxmlformats.org/package/2006/relationships"><Relationship Id="rId99" Type="http://schemas.openxmlformats.org/officeDocument/2006/relationships/customXml" Target="../ink/ink258.xml"/><Relationship Id="rId98" Type="http://schemas.openxmlformats.org/officeDocument/2006/relationships/image" Target="../media/image269.png"/><Relationship Id="rId97" Type="http://schemas.openxmlformats.org/officeDocument/2006/relationships/customXml" Target="../ink/ink257.xml"/><Relationship Id="rId96" Type="http://schemas.openxmlformats.org/officeDocument/2006/relationships/image" Target="../media/image268.png"/><Relationship Id="rId95" Type="http://schemas.openxmlformats.org/officeDocument/2006/relationships/customXml" Target="../ink/ink256.xml"/><Relationship Id="rId94" Type="http://schemas.openxmlformats.org/officeDocument/2006/relationships/image" Target="../media/image267.png"/><Relationship Id="rId93" Type="http://schemas.openxmlformats.org/officeDocument/2006/relationships/customXml" Target="../ink/ink255.xml"/><Relationship Id="rId92" Type="http://schemas.openxmlformats.org/officeDocument/2006/relationships/image" Target="../media/image266.png"/><Relationship Id="rId91" Type="http://schemas.openxmlformats.org/officeDocument/2006/relationships/customXml" Target="../ink/ink254.xml"/><Relationship Id="rId90" Type="http://schemas.openxmlformats.org/officeDocument/2006/relationships/image" Target="../media/image265.png"/><Relationship Id="rId9" Type="http://schemas.openxmlformats.org/officeDocument/2006/relationships/customXml" Target="../ink/ink213.xml"/><Relationship Id="rId89" Type="http://schemas.openxmlformats.org/officeDocument/2006/relationships/customXml" Target="../ink/ink253.xml"/><Relationship Id="rId88" Type="http://schemas.openxmlformats.org/officeDocument/2006/relationships/image" Target="../media/image264.png"/><Relationship Id="rId87" Type="http://schemas.openxmlformats.org/officeDocument/2006/relationships/customXml" Target="../ink/ink252.xml"/><Relationship Id="rId86" Type="http://schemas.openxmlformats.org/officeDocument/2006/relationships/image" Target="../media/image263.png"/><Relationship Id="rId85" Type="http://schemas.openxmlformats.org/officeDocument/2006/relationships/customXml" Target="../ink/ink251.xml"/><Relationship Id="rId84" Type="http://schemas.openxmlformats.org/officeDocument/2006/relationships/image" Target="../media/image262.png"/><Relationship Id="rId83" Type="http://schemas.openxmlformats.org/officeDocument/2006/relationships/customXml" Target="../ink/ink250.xml"/><Relationship Id="rId82" Type="http://schemas.openxmlformats.org/officeDocument/2006/relationships/image" Target="../media/image261.png"/><Relationship Id="rId81" Type="http://schemas.openxmlformats.org/officeDocument/2006/relationships/customXml" Target="../ink/ink249.xml"/><Relationship Id="rId80" Type="http://schemas.openxmlformats.org/officeDocument/2006/relationships/image" Target="../media/image260.png"/><Relationship Id="rId8" Type="http://schemas.openxmlformats.org/officeDocument/2006/relationships/image" Target="../media/image224.png"/><Relationship Id="rId79" Type="http://schemas.openxmlformats.org/officeDocument/2006/relationships/customXml" Target="../ink/ink248.xml"/><Relationship Id="rId78" Type="http://schemas.openxmlformats.org/officeDocument/2006/relationships/image" Target="../media/image259.png"/><Relationship Id="rId77" Type="http://schemas.openxmlformats.org/officeDocument/2006/relationships/customXml" Target="../ink/ink247.xml"/><Relationship Id="rId76" Type="http://schemas.openxmlformats.org/officeDocument/2006/relationships/image" Target="../media/image258.png"/><Relationship Id="rId75" Type="http://schemas.openxmlformats.org/officeDocument/2006/relationships/customXml" Target="../ink/ink246.xml"/><Relationship Id="rId74" Type="http://schemas.openxmlformats.org/officeDocument/2006/relationships/image" Target="../media/image257.png"/><Relationship Id="rId73" Type="http://schemas.openxmlformats.org/officeDocument/2006/relationships/customXml" Target="../ink/ink245.xml"/><Relationship Id="rId72" Type="http://schemas.openxmlformats.org/officeDocument/2006/relationships/image" Target="../media/image256.png"/><Relationship Id="rId71" Type="http://schemas.openxmlformats.org/officeDocument/2006/relationships/customXml" Target="../ink/ink244.xml"/><Relationship Id="rId70" Type="http://schemas.openxmlformats.org/officeDocument/2006/relationships/image" Target="../media/image255.png"/><Relationship Id="rId7" Type="http://schemas.openxmlformats.org/officeDocument/2006/relationships/customXml" Target="../ink/ink212.xml"/><Relationship Id="rId69" Type="http://schemas.openxmlformats.org/officeDocument/2006/relationships/customXml" Target="../ink/ink243.xml"/><Relationship Id="rId68" Type="http://schemas.openxmlformats.org/officeDocument/2006/relationships/image" Target="../media/image254.png"/><Relationship Id="rId67" Type="http://schemas.openxmlformats.org/officeDocument/2006/relationships/customXml" Target="../ink/ink242.xml"/><Relationship Id="rId66" Type="http://schemas.openxmlformats.org/officeDocument/2006/relationships/image" Target="../media/image253.png"/><Relationship Id="rId65" Type="http://schemas.openxmlformats.org/officeDocument/2006/relationships/customXml" Target="../ink/ink241.xml"/><Relationship Id="rId64" Type="http://schemas.openxmlformats.org/officeDocument/2006/relationships/image" Target="../media/image252.png"/><Relationship Id="rId63" Type="http://schemas.openxmlformats.org/officeDocument/2006/relationships/customXml" Target="../ink/ink240.xml"/><Relationship Id="rId62" Type="http://schemas.openxmlformats.org/officeDocument/2006/relationships/image" Target="../media/image251.png"/><Relationship Id="rId61" Type="http://schemas.openxmlformats.org/officeDocument/2006/relationships/customXml" Target="../ink/ink239.xml"/><Relationship Id="rId60" Type="http://schemas.openxmlformats.org/officeDocument/2006/relationships/image" Target="../media/image250.png"/><Relationship Id="rId6" Type="http://schemas.openxmlformats.org/officeDocument/2006/relationships/image" Target="../media/image223.png"/><Relationship Id="rId59" Type="http://schemas.openxmlformats.org/officeDocument/2006/relationships/customXml" Target="../ink/ink238.xml"/><Relationship Id="rId58" Type="http://schemas.openxmlformats.org/officeDocument/2006/relationships/image" Target="../media/image249.png"/><Relationship Id="rId57" Type="http://schemas.openxmlformats.org/officeDocument/2006/relationships/customXml" Target="../ink/ink237.xml"/><Relationship Id="rId56" Type="http://schemas.openxmlformats.org/officeDocument/2006/relationships/image" Target="../media/image248.png"/><Relationship Id="rId55" Type="http://schemas.openxmlformats.org/officeDocument/2006/relationships/customXml" Target="../ink/ink236.xml"/><Relationship Id="rId54" Type="http://schemas.openxmlformats.org/officeDocument/2006/relationships/image" Target="../media/image247.png"/><Relationship Id="rId53" Type="http://schemas.openxmlformats.org/officeDocument/2006/relationships/customXml" Target="../ink/ink235.xml"/><Relationship Id="rId52" Type="http://schemas.openxmlformats.org/officeDocument/2006/relationships/image" Target="../media/image246.png"/><Relationship Id="rId51" Type="http://schemas.openxmlformats.org/officeDocument/2006/relationships/customXml" Target="../ink/ink234.xml"/><Relationship Id="rId50" Type="http://schemas.openxmlformats.org/officeDocument/2006/relationships/image" Target="../media/image245.png"/><Relationship Id="rId5" Type="http://schemas.openxmlformats.org/officeDocument/2006/relationships/customXml" Target="../ink/ink211.xml"/><Relationship Id="rId49" Type="http://schemas.openxmlformats.org/officeDocument/2006/relationships/customXml" Target="../ink/ink233.xml"/><Relationship Id="rId48" Type="http://schemas.openxmlformats.org/officeDocument/2006/relationships/image" Target="../media/image244.png"/><Relationship Id="rId47" Type="http://schemas.openxmlformats.org/officeDocument/2006/relationships/customXml" Target="../ink/ink232.xml"/><Relationship Id="rId46" Type="http://schemas.openxmlformats.org/officeDocument/2006/relationships/image" Target="../media/image243.png"/><Relationship Id="rId45" Type="http://schemas.openxmlformats.org/officeDocument/2006/relationships/customXml" Target="../ink/ink231.xml"/><Relationship Id="rId44" Type="http://schemas.openxmlformats.org/officeDocument/2006/relationships/image" Target="../media/image242.png"/><Relationship Id="rId43" Type="http://schemas.openxmlformats.org/officeDocument/2006/relationships/customXml" Target="../ink/ink230.xml"/><Relationship Id="rId42" Type="http://schemas.openxmlformats.org/officeDocument/2006/relationships/image" Target="../media/image241.png"/><Relationship Id="rId41" Type="http://schemas.openxmlformats.org/officeDocument/2006/relationships/customXml" Target="../ink/ink229.xml"/><Relationship Id="rId40" Type="http://schemas.openxmlformats.org/officeDocument/2006/relationships/image" Target="../media/image240.png"/><Relationship Id="rId4" Type="http://schemas.openxmlformats.org/officeDocument/2006/relationships/image" Target="../media/image222.png"/><Relationship Id="rId39" Type="http://schemas.openxmlformats.org/officeDocument/2006/relationships/customXml" Target="../ink/ink228.xml"/><Relationship Id="rId38" Type="http://schemas.openxmlformats.org/officeDocument/2006/relationships/image" Target="../media/image239.png"/><Relationship Id="rId37" Type="http://schemas.openxmlformats.org/officeDocument/2006/relationships/customXml" Target="../ink/ink227.xml"/><Relationship Id="rId36" Type="http://schemas.openxmlformats.org/officeDocument/2006/relationships/image" Target="../media/image238.png"/><Relationship Id="rId35" Type="http://schemas.openxmlformats.org/officeDocument/2006/relationships/customXml" Target="../ink/ink226.xml"/><Relationship Id="rId34" Type="http://schemas.openxmlformats.org/officeDocument/2006/relationships/image" Target="../media/image237.png"/><Relationship Id="rId33" Type="http://schemas.openxmlformats.org/officeDocument/2006/relationships/customXml" Target="../ink/ink225.xml"/><Relationship Id="rId32" Type="http://schemas.openxmlformats.org/officeDocument/2006/relationships/image" Target="../media/image236.png"/><Relationship Id="rId31" Type="http://schemas.openxmlformats.org/officeDocument/2006/relationships/customXml" Target="../ink/ink224.xml"/><Relationship Id="rId30" Type="http://schemas.openxmlformats.org/officeDocument/2006/relationships/image" Target="../media/image235.png"/><Relationship Id="rId3" Type="http://schemas.openxmlformats.org/officeDocument/2006/relationships/customXml" Target="../ink/ink210.xml"/><Relationship Id="rId29" Type="http://schemas.openxmlformats.org/officeDocument/2006/relationships/customXml" Target="../ink/ink223.xml"/><Relationship Id="rId28" Type="http://schemas.openxmlformats.org/officeDocument/2006/relationships/image" Target="../media/image234.png"/><Relationship Id="rId27" Type="http://schemas.openxmlformats.org/officeDocument/2006/relationships/customXml" Target="../ink/ink222.xml"/><Relationship Id="rId26" Type="http://schemas.openxmlformats.org/officeDocument/2006/relationships/image" Target="../media/image233.png"/><Relationship Id="rId256" Type="http://schemas.openxmlformats.org/officeDocument/2006/relationships/notesSlide" Target="../notesSlides/notesSlide2.xml"/><Relationship Id="rId255" Type="http://schemas.openxmlformats.org/officeDocument/2006/relationships/slideLayout" Target="../slideLayouts/slideLayout6.xml"/><Relationship Id="rId254" Type="http://schemas.openxmlformats.org/officeDocument/2006/relationships/image" Target="../media/image347.png"/><Relationship Id="rId253" Type="http://schemas.openxmlformats.org/officeDocument/2006/relationships/customXml" Target="../ink/ink335.xml"/><Relationship Id="rId252" Type="http://schemas.openxmlformats.org/officeDocument/2006/relationships/image" Target="../media/image346.png"/><Relationship Id="rId251" Type="http://schemas.openxmlformats.org/officeDocument/2006/relationships/customXml" Target="../ink/ink334.xml"/><Relationship Id="rId250" Type="http://schemas.openxmlformats.org/officeDocument/2006/relationships/image" Target="../media/image345.png"/><Relationship Id="rId25" Type="http://schemas.openxmlformats.org/officeDocument/2006/relationships/customXml" Target="../ink/ink221.xml"/><Relationship Id="rId249" Type="http://schemas.openxmlformats.org/officeDocument/2006/relationships/customXml" Target="../ink/ink333.xml"/><Relationship Id="rId248" Type="http://schemas.openxmlformats.org/officeDocument/2006/relationships/image" Target="../media/image344.png"/><Relationship Id="rId247" Type="http://schemas.openxmlformats.org/officeDocument/2006/relationships/customXml" Target="../ink/ink332.xml"/><Relationship Id="rId246" Type="http://schemas.openxmlformats.org/officeDocument/2006/relationships/image" Target="../media/image343.png"/><Relationship Id="rId245" Type="http://schemas.openxmlformats.org/officeDocument/2006/relationships/customXml" Target="../ink/ink331.xml"/><Relationship Id="rId244" Type="http://schemas.openxmlformats.org/officeDocument/2006/relationships/image" Target="../media/image342.png"/><Relationship Id="rId243" Type="http://schemas.openxmlformats.org/officeDocument/2006/relationships/customXml" Target="../ink/ink330.xml"/><Relationship Id="rId242" Type="http://schemas.openxmlformats.org/officeDocument/2006/relationships/image" Target="../media/image341.png"/><Relationship Id="rId241" Type="http://schemas.openxmlformats.org/officeDocument/2006/relationships/customXml" Target="../ink/ink329.xml"/><Relationship Id="rId240" Type="http://schemas.openxmlformats.org/officeDocument/2006/relationships/image" Target="../media/image340.png"/><Relationship Id="rId24" Type="http://schemas.openxmlformats.org/officeDocument/2006/relationships/image" Target="../media/image232.png"/><Relationship Id="rId239" Type="http://schemas.openxmlformats.org/officeDocument/2006/relationships/customXml" Target="../ink/ink328.xml"/><Relationship Id="rId238" Type="http://schemas.openxmlformats.org/officeDocument/2006/relationships/image" Target="../media/image339.png"/><Relationship Id="rId237" Type="http://schemas.openxmlformats.org/officeDocument/2006/relationships/customXml" Target="../ink/ink327.xml"/><Relationship Id="rId236" Type="http://schemas.openxmlformats.org/officeDocument/2006/relationships/image" Target="../media/image338.png"/><Relationship Id="rId235" Type="http://schemas.openxmlformats.org/officeDocument/2006/relationships/customXml" Target="../ink/ink326.xml"/><Relationship Id="rId234" Type="http://schemas.openxmlformats.org/officeDocument/2006/relationships/image" Target="../media/image337.png"/><Relationship Id="rId233" Type="http://schemas.openxmlformats.org/officeDocument/2006/relationships/customXml" Target="../ink/ink325.xml"/><Relationship Id="rId232" Type="http://schemas.openxmlformats.org/officeDocument/2006/relationships/image" Target="../media/image336.png"/><Relationship Id="rId231" Type="http://schemas.openxmlformats.org/officeDocument/2006/relationships/customXml" Target="../ink/ink324.xml"/><Relationship Id="rId230" Type="http://schemas.openxmlformats.org/officeDocument/2006/relationships/image" Target="../media/image335.png"/><Relationship Id="rId23" Type="http://schemas.openxmlformats.org/officeDocument/2006/relationships/customXml" Target="../ink/ink220.xml"/><Relationship Id="rId229" Type="http://schemas.openxmlformats.org/officeDocument/2006/relationships/customXml" Target="../ink/ink323.xml"/><Relationship Id="rId228" Type="http://schemas.openxmlformats.org/officeDocument/2006/relationships/image" Target="../media/image334.png"/><Relationship Id="rId227" Type="http://schemas.openxmlformats.org/officeDocument/2006/relationships/customXml" Target="../ink/ink322.xml"/><Relationship Id="rId226" Type="http://schemas.openxmlformats.org/officeDocument/2006/relationships/image" Target="../media/image333.png"/><Relationship Id="rId225" Type="http://schemas.openxmlformats.org/officeDocument/2006/relationships/customXml" Target="../ink/ink321.xml"/><Relationship Id="rId224" Type="http://schemas.openxmlformats.org/officeDocument/2006/relationships/image" Target="../media/image332.png"/><Relationship Id="rId223" Type="http://schemas.openxmlformats.org/officeDocument/2006/relationships/customXml" Target="../ink/ink320.xml"/><Relationship Id="rId222" Type="http://schemas.openxmlformats.org/officeDocument/2006/relationships/image" Target="../media/image331.png"/><Relationship Id="rId221" Type="http://schemas.openxmlformats.org/officeDocument/2006/relationships/customXml" Target="../ink/ink319.xml"/><Relationship Id="rId220" Type="http://schemas.openxmlformats.org/officeDocument/2006/relationships/image" Target="../media/image330.png"/><Relationship Id="rId22" Type="http://schemas.openxmlformats.org/officeDocument/2006/relationships/image" Target="../media/image231.png"/><Relationship Id="rId219" Type="http://schemas.openxmlformats.org/officeDocument/2006/relationships/customXml" Target="../ink/ink318.xml"/><Relationship Id="rId218" Type="http://schemas.openxmlformats.org/officeDocument/2006/relationships/image" Target="../media/image329.png"/><Relationship Id="rId217" Type="http://schemas.openxmlformats.org/officeDocument/2006/relationships/customXml" Target="../ink/ink317.xml"/><Relationship Id="rId216" Type="http://schemas.openxmlformats.org/officeDocument/2006/relationships/image" Target="../media/image328.png"/><Relationship Id="rId215" Type="http://schemas.openxmlformats.org/officeDocument/2006/relationships/customXml" Target="../ink/ink316.xml"/><Relationship Id="rId214" Type="http://schemas.openxmlformats.org/officeDocument/2006/relationships/image" Target="../media/image327.png"/><Relationship Id="rId213" Type="http://schemas.openxmlformats.org/officeDocument/2006/relationships/customXml" Target="../ink/ink315.xml"/><Relationship Id="rId212" Type="http://schemas.openxmlformats.org/officeDocument/2006/relationships/image" Target="../media/image326.png"/><Relationship Id="rId211" Type="http://schemas.openxmlformats.org/officeDocument/2006/relationships/customXml" Target="../ink/ink314.xml"/><Relationship Id="rId210" Type="http://schemas.openxmlformats.org/officeDocument/2006/relationships/image" Target="../media/image325.png"/><Relationship Id="rId21" Type="http://schemas.openxmlformats.org/officeDocument/2006/relationships/customXml" Target="../ink/ink219.xml"/><Relationship Id="rId209" Type="http://schemas.openxmlformats.org/officeDocument/2006/relationships/customXml" Target="../ink/ink313.xml"/><Relationship Id="rId208" Type="http://schemas.openxmlformats.org/officeDocument/2006/relationships/image" Target="../media/image324.png"/><Relationship Id="rId207" Type="http://schemas.openxmlformats.org/officeDocument/2006/relationships/customXml" Target="../ink/ink312.xml"/><Relationship Id="rId206" Type="http://schemas.openxmlformats.org/officeDocument/2006/relationships/image" Target="../media/image323.png"/><Relationship Id="rId205" Type="http://schemas.openxmlformats.org/officeDocument/2006/relationships/customXml" Target="../ink/ink311.xml"/><Relationship Id="rId204" Type="http://schemas.openxmlformats.org/officeDocument/2006/relationships/image" Target="../media/image322.png"/><Relationship Id="rId203" Type="http://schemas.openxmlformats.org/officeDocument/2006/relationships/customXml" Target="../ink/ink310.xml"/><Relationship Id="rId202" Type="http://schemas.openxmlformats.org/officeDocument/2006/relationships/image" Target="../media/image321.png"/><Relationship Id="rId201" Type="http://schemas.openxmlformats.org/officeDocument/2006/relationships/customXml" Target="../ink/ink309.xml"/><Relationship Id="rId200" Type="http://schemas.openxmlformats.org/officeDocument/2006/relationships/image" Target="../media/image320.png"/><Relationship Id="rId20" Type="http://schemas.openxmlformats.org/officeDocument/2006/relationships/image" Target="../media/image230.png"/><Relationship Id="rId2" Type="http://schemas.openxmlformats.org/officeDocument/2006/relationships/image" Target="NULL" TargetMode="External"/><Relationship Id="rId199" Type="http://schemas.openxmlformats.org/officeDocument/2006/relationships/customXml" Target="../ink/ink308.xml"/><Relationship Id="rId198" Type="http://schemas.openxmlformats.org/officeDocument/2006/relationships/image" Target="../media/image319.png"/><Relationship Id="rId197" Type="http://schemas.openxmlformats.org/officeDocument/2006/relationships/customXml" Target="../ink/ink307.xml"/><Relationship Id="rId196" Type="http://schemas.openxmlformats.org/officeDocument/2006/relationships/image" Target="../media/image318.png"/><Relationship Id="rId195" Type="http://schemas.openxmlformats.org/officeDocument/2006/relationships/customXml" Target="../ink/ink306.xml"/><Relationship Id="rId194" Type="http://schemas.openxmlformats.org/officeDocument/2006/relationships/image" Target="../media/image317.png"/><Relationship Id="rId193" Type="http://schemas.openxmlformats.org/officeDocument/2006/relationships/customXml" Target="../ink/ink305.xml"/><Relationship Id="rId192" Type="http://schemas.openxmlformats.org/officeDocument/2006/relationships/image" Target="../media/image316.png"/><Relationship Id="rId191" Type="http://schemas.openxmlformats.org/officeDocument/2006/relationships/customXml" Target="../ink/ink304.xml"/><Relationship Id="rId190" Type="http://schemas.openxmlformats.org/officeDocument/2006/relationships/image" Target="../media/image315.png"/><Relationship Id="rId19" Type="http://schemas.openxmlformats.org/officeDocument/2006/relationships/customXml" Target="../ink/ink218.xml"/><Relationship Id="rId189" Type="http://schemas.openxmlformats.org/officeDocument/2006/relationships/customXml" Target="../ink/ink303.xml"/><Relationship Id="rId188" Type="http://schemas.openxmlformats.org/officeDocument/2006/relationships/image" Target="../media/image314.png"/><Relationship Id="rId187" Type="http://schemas.openxmlformats.org/officeDocument/2006/relationships/customXml" Target="../ink/ink302.xml"/><Relationship Id="rId186" Type="http://schemas.openxmlformats.org/officeDocument/2006/relationships/image" Target="../media/image313.png"/><Relationship Id="rId185" Type="http://schemas.openxmlformats.org/officeDocument/2006/relationships/customXml" Target="../ink/ink301.xml"/><Relationship Id="rId184" Type="http://schemas.openxmlformats.org/officeDocument/2006/relationships/image" Target="../media/image312.png"/><Relationship Id="rId183" Type="http://schemas.openxmlformats.org/officeDocument/2006/relationships/customXml" Target="../ink/ink300.xml"/><Relationship Id="rId182" Type="http://schemas.openxmlformats.org/officeDocument/2006/relationships/image" Target="../media/image311.png"/><Relationship Id="rId181" Type="http://schemas.openxmlformats.org/officeDocument/2006/relationships/customXml" Target="../ink/ink299.xml"/><Relationship Id="rId180" Type="http://schemas.openxmlformats.org/officeDocument/2006/relationships/image" Target="../media/image310.png"/><Relationship Id="rId18" Type="http://schemas.openxmlformats.org/officeDocument/2006/relationships/image" Target="../media/image229.png"/><Relationship Id="rId179" Type="http://schemas.openxmlformats.org/officeDocument/2006/relationships/customXml" Target="../ink/ink298.xml"/><Relationship Id="rId178" Type="http://schemas.openxmlformats.org/officeDocument/2006/relationships/image" Target="../media/image309.png"/><Relationship Id="rId177" Type="http://schemas.openxmlformats.org/officeDocument/2006/relationships/customXml" Target="../ink/ink297.xml"/><Relationship Id="rId176" Type="http://schemas.openxmlformats.org/officeDocument/2006/relationships/image" Target="../media/image308.png"/><Relationship Id="rId175" Type="http://schemas.openxmlformats.org/officeDocument/2006/relationships/customXml" Target="../ink/ink296.xml"/><Relationship Id="rId174" Type="http://schemas.openxmlformats.org/officeDocument/2006/relationships/image" Target="../media/image307.png"/><Relationship Id="rId173" Type="http://schemas.openxmlformats.org/officeDocument/2006/relationships/customXml" Target="../ink/ink295.xml"/><Relationship Id="rId172" Type="http://schemas.openxmlformats.org/officeDocument/2006/relationships/image" Target="../media/image306.png"/><Relationship Id="rId171" Type="http://schemas.openxmlformats.org/officeDocument/2006/relationships/customXml" Target="../ink/ink294.xml"/><Relationship Id="rId170" Type="http://schemas.openxmlformats.org/officeDocument/2006/relationships/image" Target="../media/image305.png"/><Relationship Id="rId17" Type="http://schemas.openxmlformats.org/officeDocument/2006/relationships/customXml" Target="../ink/ink217.xml"/><Relationship Id="rId169" Type="http://schemas.openxmlformats.org/officeDocument/2006/relationships/customXml" Target="../ink/ink293.xml"/><Relationship Id="rId168" Type="http://schemas.openxmlformats.org/officeDocument/2006/relationships/image" Target="../media/image304.png"/><Relationship Id="rId167" Type="http://schemas.openxmlformats.org/officeDocument/2006/relationships/customXml" Target="../ink/ink292.xml"/><Relationship Id="rId166" Type="http://schemas.openxmlformats.org/officeDocument/2006/relationships/image" Target="../media/image303.png"/><Relationship Id="rId165" Type="http://schemas.openxmlformats.org/officeDocument/2006/relationships/customXml" Target="../ink/ink291.xml"/><Relationship Id="rId164" Type="http://schemas.openxmlformats.org/officeDocument/2006/relationships/image" Target="../media/image302.png"/><Relationship Id="rId163" Type="http://schemas.openxmlformats.org/officeDocument/2006/relationships/customXml" Target="../ink/ink290.xml"/><Relationship Id="rId162" Type="http://schemas.openxmlformats.org/officeDocument/2006/relationships/image" Target="../media/image301.png"/><Relationship Id="rId161" Type="http://schemas.openxmlformats.org/officeDocument/2006/relationships/customXml" Target="../ink/ink289.xml"/><Relationship Id="rId160" Type="http://schemas.openxmlformats.org/officeDocument/2006/relationships/image" Target="../media/image300.png"/><Relationship Id="rId16" Type="http://schemas.openxmlformats.org/officeDocument/2006/relationships/image" Target="../media/image228.png"/><Relationship Id="rId159" Type="http://schemas.openxmlformats.org/officeDocument/2006/relationships/customXml" Target="../ink/ink288.xml"/><Relationship Id="rId158" Type="http://schemas.openxmlformats.org/officeDocument/2006/relationships/image" Target="../media/image299.png"/><Relationship Id="rId157" Type="http://schemas.openxmlformats.org/officeDocument/2006/relationships/customXml" Target="../ink/ink287.xml"/><Relationship Id="rId156" Type="http://schemas.openxmlformats.org/officeDocument/2006/relationships/image" Target="../media/image298.png"/><Relationship Id="rId155" Type="http://schemas.openxmlformats.org/officeDocument/2006/relationships/customXml" Target="../ink/ink286.xml"/><Relationship Id="rId154" Type="http://schemas.openxmlformats.org/officeDocument/2006/relationships/image" Target="../media/image297.png"/><Relationship Id="rId153" Type="http://schemas.openxmlformats.org/officeDocument/2006/relationships/customXml" Target="../ink/ink285.xml"/><Relationship Id="rId152" Type="http://schemas.openxmlformats.org/officeDocument/2006/relationships/image" Target="../media/image296.png"/><Relationship Id="rId151" Type="http://schemas.openxmlformats.org/officeDocument/2006/relationships/customXml" Target="../ink/ink284.xml"/><Relationship Id="rId150" Type="http://schemas.openxmlformats.org/officeDocument/2006/relationships/image" Target="../media/image295.png"/><Relationship Id="rId15" Type="http://schemas.openxmlformats.org/officeDocument/2006/relationships/customXml" Target="../ink/ink216.xml"/><Relationship Id="rId149" Type="http://schemas.openxmlformats.org/officeDocument/2006/relationships/customXml" Target="../ink/ink283.xml"/><Relationship Id="rId148" Type="http://schemas.openxmlformats.org/officeDocument/2006/relationships/image" Target="../media/image294.png"/><Relationship Id="rId147" Type="http://schemas.openxmlformats.org/officeDocument/2006/relationships/customXml" Target="../ink/ink282.xml"/><Relationship Id="rId146" Type="http://schemas.openxmlformats.org/officeDocument/2006/relationships/image" Target="../media/image293.png"/><Relationship Id="rId145" Type="http://schemas.openxmlformats.org/officeDocument/2006/relationships/customXml" Target="../ink/ink281.xml"/><Relationship Id="rId144" Type="http://schemas.openxmlformats.org/officeDocument/2006/relationships/image" Target="../media/image292.png"/><Relationship Id="rId143" Type="http://schemas.openxmlformats.org/officeDocument/2006/relationships/customXml" Target="../ink/ink280.xml"/><Relationship Id="rId142" Type="http://schemas.openxmlformats.org/officeDocument/2006/relationships/image" Target="../media/image291.png"/><Relationship Id="rId141" Type="http://schemas.openxmlformats.org/officeDocument/2006/relationships/customXml" Target="../ink/ink279.xml"/><Relationship Id="rId140" Type="http://schemas.openxmlformats.org/officeDocument/2006/relationships/image" Target="../media/image290.png"/><Relationship Id="rId14" Type="http://schemas.openxmlformats.org/officeDocument/2006/relationships/image" Target="../media/image227.png"/><Relationship Id="rId139" Type="http://schemas.openxmlformats.org/officeDocument/2006/relationships/customXml" Target="../ink/ink278.xml"/><Relationship Id="rId138" Type="http://schemas.openxmlformats.org/officeDocument/2006/relationships/image" Target="../media/image289.png"/><Relationship Id="rId137" Type="http://schemas.openxmlformats.org/officeDocument/2006/relationships/customXml" Target="../ink/ink277.xml"/><Relationship Id="rId136" Type="http://schemas.openxmlformats.org/officeDocument/2006/relationships/image" Target="../media/image288.png"/><Relationship Id="rId135" Type="http://schemas.openxmlformats.org/officeDocument/2006/relationships/customXml" Target="../ink/ink276.xml"/><Relationship Id="rId134" Type="http://schemas.openxmlformats.org/officeDocument/2006/relationships/image" Target="../media/image287.png"/><Relationship Id="rId133" Type="http://schemas.openxmlformats.org/officeDocument/2006/relationships/customXml" Target="../ink/ink275.xml"/><Relationship Id="rId132" Type="http://schemas.openxmlformats.org/officeDocument/2006/relationships/image" Target="../media/image286.png"/><Relationship Id="rId131" Type="http://schemas.openxmlformats.org/officeDocument/2006/relationships/customXml" Target="../ink/ink274.xml"/><Relationship Id="rId130" Type="http://schemas.openxmlformats.org/officeDocument/2006/relationships/image" Target="../media/image285.png"/><Relationship Id="rId13" Type="http://schemas.openxmlformats.org/officeDocument/2006/relationships/customXml" Target="../ink/ink215.xml"/><Relationship Id="rId129" Type="http://schemas.openxmlformats.org/officeDocument/2006/relationships/customXml" Target="../ink/ink273.xml"/><Relationship Id="rId128" Type="http://schemas.openxmlformats.org/officeDocument/2006/relationships/image" Target="../media/image284.png"/><Relationship Id="rId127" Type="http://schemas.openxmlformats.org/officeDocument/2006/relationships/customXml" Target="../ink/ink272.xml"/><Relationship Id="rId126" Type="http://schemas.openxmlformats.org/officeDocument/2006/relationships/image" Target="../media/image283.png"/><Relationship Id="rId125" Type="http://schemas.openxmlformats.org/officeDocument/2006/relationships/customXml" Target="../ink/ink271.xml"/><Relationship Id="rId124" Type="http://schemas.openxmlformats.org/officeDocument/2006/relationships/image" Target="../media/image282.png"/><Relationship Id="rId123" Type="http://schemas.openxmlformats.org/officeDocument/2006/relationships/customXml" Target="../ink/ink270.xml"/><Relationship Id="rId122" Type="http://schemas.openxmlformats.org/officeDocument/2006/relationships/image" Target="../media/image281.png"/><Relationship Id="rId121" Type="http://schemas.openxmlformats.org/officeDocument/2006/relationships/customXml" Target="../ink/ink269.xml"/><Relationship Id="rId120" Type="http://schemas.openxmlformats.org/officeDocument/2006/relationships/image" Target="../media/image280.png"/><Relationship Id="rId12" Type="http://schemas.openxmlformats.org/officeDocument/2006/relationships/image" Target="../media/image226.png"/><Relationship Id="rId119" Type="http://schemas.openxmlformats.org/officeDocument/2006/relationships/customXml" Target="../ink/ink268.xml"/><Relationship Id="rId118" Type="http://schemas.openxmlformats.org/officeDocument/2006/relationships/image" Target="../media/image279.png"/><Relationship Id="rId117" Type="http://schemas.openxmlformats.org/officeDocument/2006/relationships/customXml" Target="../ink/ink267.xml"/><Relationship Id="rId116" Type="http://schemas.openxmlformats.org/officeDocument/2006/relationships/image" Target="../media/image278.png"/><Relationship Id="rId115" Type="http://schemas.openxmlformats.org/officeDocument/2006/relationships/customXml" Target="../ink/ink266.xml"/><Relationship Id="rId114" Type="http://schemas.openxmlformats.org/officeDocument/2006/relationships/image" Target="../media/image277.png"/><Relationship Id="rId113" Type="http://schemas.openxmlformats.org/officeDocument/2006/relationships/customXml" Target="../ink/ink265.xml"/><Relationship Id="rId112" Type="http://schemas.openxmlformats.org/officeDocument/2006/relationships/image" Target="../media/image276.png"/><Relationship Id="rId111" Type="http://schemas.openxmlformats.org/officeDocument/2006/relationships/customXml" Target="../ink/ink264.xml"/><Relationship Id="rId110" Type="http://schemas.openxmlformats.org/officeDocument/2006/relationships/image" Target="../media/image275.png"/><Relationship Id="rId11" Type="http://schemas.openxmlformats.org/officeDocument/2006/relationships/customXml" Target="../ink/ink214.xml"/><Relationship Id="rId109" Type="http://schemas.openxmlformats.org/officeDocument/2006/relationships/customXml" Target="../ink/ink263.xml"/><Relationship Id="rId108" Type="http://schemas.openxmlformats.org/officeDocument/2006/relationships/image" Target="../media/image274.png"/><Relationship Id="rId107" Type="http://schemas.openxmlformats.org/officeDocument/2006/relationships/customXml" Target="../ink/ink262.xml"/><Relationship Id="rId106" Type="http://schemas.openxmlformats.org/officeDocument/2006/relationships/image" Target="../media/image273.png"/><Relationship Id="rId105" Type="http://schemas.openxmlformats.org/officeDocument/2006/relationships/customXml" Target="../ink/ink261.xml"/><Relationship Id="rId104" Type="http://schemas.openxmlformats.org/officeDocument/2006/relationships/image" Target="../media/image272.png"/><Relationship Id="rId103" Type="http://schemas.openxmlformats.org/officeDocument/2006/relationships/customXml" Target="../ink/ink260.xml"/><Relationship Id="rId102" Type="http://schemas.openxmlformats.org/officeDocument/2006/relationships/image" Target="../media/image271.png"/><Relationship Id="rId101" Type="http://schemas.openxmlformats.org/officeDocument/2006/relationships/customXml" Target="../ink/ink259.xml"/><Relationship Id="rId100" Type="http://schemas.openxmlformats.org/officeDocument/2006/relationships/image" Target="../media/image270.png"/><Relationship Id="rId10" Type="http://schemas.openxmlformats.org/officeDocument/2006/relationships/image" Target="../media/image225.png"/><Relationship Id="rId1" Type="http://schemas.openxmlformats.org/officeDocument/2006/relationships/image" Target="../media/image221.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6.xml"/><Relationship Id="rId4" Type="http://schemas.openxmlformats.org/officeDocument/2006/relationships/image" Target="../media/image349.png"/><Relationship Id="rId3" Type="http://schemas.openxmlformats.org/officeDocument/2006/relationships/customXml" Target="../ink/ink336.xml"/><Relationship Id="rId2" Type="http://schemas.openxmlformats.org/officeDocument/2006/relationships/image" Target="NULL" TargetMode="External"/><Relationship Id="rId1" Type="http://schemas.openxmlformats.org/officeDocument/2006/relationships/image" Target="../media/image348.png"/></Relationships>
</file>

<file path=ppt/slides/_rels/slide13.xml.rels><?xml version="1.0" encoding="UTF-8" standalone="yes"?>
<Relationships xmlns="http://schemas.openxmlformats.org/package/2006/relationships"><Relationship Id="rId99" Type="http://schemas.openxmlformats.org/officeDocument/2006/relationships/customXml" Target="../ink/ink385.xml"/><Relationship Id="rId98" Type="http://schemas.openxmlformats.org/officeDocument/2006/relationships/image" Target="../media/image397.png"/><Relationship Id="rId97" Type="http://schemas.openxmlformats.org/officeDocument/2006/relationships/customXml" Target="../ink/ink384.xml"/><Relationship Id="rId96" Type="http://schemas.openxmlformats.org/officeDocument/2006/relationships/image" Target="../media/image396.png"/><Relationship Id="rId95" Type="http://schemas.openxmlformats.org/officeDocument/2006/relationships/customXml" Target="../ink/ink383.xml"/><Relationship Id="rId94" Type="http://schemas.openxmlformats.org/officeDocument/2006/relationships/image" Target="../media/image395.png"/><Relationship Id="rId93" Type="http://schemas.openxmlformats.org/officeDocument/2006/relationships/customXml" Target="../ink/ink382.xml"/><Relationship Id="rId92" Type="http://schemas.openxmlformats.org/officeDocument/2006/relationships/image" Target="../media/image394.png"/><Relationship Id="rId91" Type="http://schemas.openxmlformats.org/officeDocument/2006/relationships/customXml" Target="../ink/ink381.xml"/><Relationship Id="rId90" Type="http://schemas.openxmlformats.org/officeDocument/2006/relationships/image" Target="../media/image393.png"/><Relationship Id="rId9" Type="http://schemas.openxmlformats.org/officeDocument/2006/relationships/customXml" Target="../ink/ink340.xml"/><Relationship Id="rId89" Type="http://schemas.openxmlformats.org/officeDocument/2006/relationships/customXml" Target="../ink/ink380.xml"/><Relationship Id="rId88" Type="http://schemas.openxmlformats.org/officeDocument/2006/relationships/image" Target="../media/image392.png"/><Relationship Id="rId87" Type="http://schemas.openxmlformats.org/officeDocument/2006/relationships/customXml" Target="../ink/ink379.xml"/><Relationship Id="rId86" Type="http://schemas.openxmlformats.org/officeDocument/2006/relationships/image" Target="../media/image391.png"/><Relationship Id="rId85" Type="http://schemas.openxmlformats.org/officeDocument/2006/relationships/customXml" Target="../ink/ink378.xml"/><Relationship Id="rId84" Type="http://schemas.openxmlformats.org/officeDocument/2006/relationships/image" Target="../media/image390.png"/><Relationship Id="rId83" Type="http://schemas.openxmlformats.org/officeDocument/2006/relationships/customXml" Target="../ink/ink377.xml"/><Relationship Id="rId82" Type="http://schemas.openxmlformats.org/officeDocument/2006/relationships/image" Target="../media/image389.png"/><Relationship Id="rId81" Type="http://schemas.openxmlformats.org/officeDocument/2006/relationships/customXml" Target="../ink/ink376.xml"/><Relationship Id="rId80" Type="http://schemas.openxmlformats.org/officeDocument/2006/relationships/image" Target="../media/image388.png"/><Relationship Id="rId8" Type="http://schemas.openxmlformats.org/officeDocument/2006/relationships/image" Target="../media/image352.png"/><Relationship Id="rId79" Type="http://schemas.openxmlformats.org/officeDocument/2006/relationships/customXml" Target="../ink/ink375.xml"/><Relationship Id="rId78" Type="http://schemas.openxmlformats.org/officeDocument/2006/relationships/image" Target="../media/image387.png"/><Relationship Id="rId77" Type="http://schemas.openxmlformats.org/officeDocument/2006/relationships/customXml" Target="../ink/ink374.xml"/><Relationship Id="rId76" Type="http://schemas.openxmlformats.org/officeDocument/2006/relationships/image" Target="../media/image386.png"/><Relationship Id="rId75" Type="http://schemas.openxmlformats.org/officeDocument/2006/relationships/customXml" Target="../ink/ink373.xml"/><Relationship Id="rId74" Type="http://schemas.openxmlformats.org/officeDocument/2006/relationships/image" Target="../media/image385.png"/><Relationship Id="rId73" Type="http://schemas.openxmlformats.org/officeDocument/2006/relationships/customXml" Target="../ink/ink372.xml"/><Relationship Id="rId72" Type="http://schemas.openxmlformats.org/officeDocument/2006/relationships/image" Target="../media/image384.png"/><Relationship Id="rId71" Type="http://schemas.openxmlformats.org/officeDocument/2006/relationships/customXml" Target="../ink/ink371.xml"/><Relationship Id="rId70" Type="http://schemas.openxmlformats.org/officeDocument/2006/relationships/image" Target="../media/image383.png"/><Relationship Id="rId7" Type="http://schemas.openxmlformats.org/officeDocument/2006/relationships/customXml" Target="../ink/ink339.xml"/><Relationship Id="rId69" Type="http://schemas.openxmlformats.org/officeDocument/2006/relationships/customXml" Target="../ink/ink370.xml"/><Relationship Id="rId68" Type="http://schemas.openxmlformats.org/officeDocument/2006/relationships/image" Target="../media/image382.png"/><Relationship Id="rId67" Type="http://schemas.openxmlformats.org/officeDocument/2006/relationships/customXml" Target="../ink/ink369.xml"/><Relationship Id="rId66" Type="http://schemas.openxmlformats.org/officeDocument/2006/relationships/image" Target="../media/image381.png"/><Relationship Id="rId65" Type="http://schemas.openxmlformats.org/officeDocument/2006/relationships/customXml" Target="../ink/ink368.xml"/><Relationship Id="rId64" Type="http://schemas.openxmlformats.org/officeDocument/2006/relationships/image" Target="../media/image380.png"/><Relationship Id="rId63" Type="http://schemas.openxmlformats.org/officeDocument/2006/relationships/customXml" Target="../ink/ink367.xml"/><Relationship Id="rId62" Type="http://schemas.openxmlformats.org/officeDocument/2006/relationships/image" Target="../media/image379.png"/><Relationship Id="rId61" Type="http://schemas.openxmlformats.org/officeDocument/2006/relationships/customXml" Target="../ink/ink366.xml"/><Relationship Id="rId60" Type="http://schemas.openxmlformats.org/officeDocument/2006/relationships/image" Target="../media/image378.png"/><Relationship Id="rId6" Type="http://schemas.openxmlformats.org/officeDocument/2006/relationships/image" Target="../media/image351.png"/><Relationship Id="rId59" Type="http://schemas.openxmlformats.org/officeDocument/2006/relationships/customXml" Target="../ink/ink365.xml"/><Relationship Id="rId58" Type="http://schemas.openxmlformats.org/officeDocument/2006/relationships/image" Target="../media/image377.png"/><Relationship Id="rId57" Type="http://schemas.openxmlformats.org/officeDocument/2006/relationships/customXml" Target="../ink/ink364.xml"/><Relationship Id="rId56" Type="http://schemas.openxmlformats.org/officeDocument/2006/relationships/image" Target="../media/image376.png"/><Relationship Id="rId55" Type="http://schemas.openxmlformats.org/officeDocument/2006/relationships/customXml" Target="../ink/ink363.xml"/><Relationship Id="rId54" Type="http://schemas.openxmlformats.org/officeDocument/2006/relationships/image" Target="../media/image375.png"/><Relationship Id="rId53" Type="http://schemas.openxmlformats.org/officeDocument/2006/relationships/customXml" Target="../ink/ink362.xml"/><Relationship Id="rId52" Type="http://schemas.openxmlformats.org/officeDocument/2006/relationships/image" Target="../media/image374.png"/><Relationship Id="rId51" Type="http://schemas.openxmlformats.org/officeDocument/2006/relationships/customXml" Target="../ink/ink361.xml"/><Relationship Id="rId50" Type="http://schemas.openxmlformats.org/officeDocument/2006/relationships/image" Target="../media/image373.png"/><Relationship Id="rId5" Type="http://schemas.openxmlformats.org/officeDocument/2006/relationships/customXml" Target="../ink/ink338.xml"/><Relationship Id="rId49" Type="http://schemas.openxmlformats.org/officeDocument/2006/relationships/customXml" Target="../ink/ink360.xml"/><Relationship Id="rId48" Type="http://schemas.openxmlformats.org/officeDocument/2006/relationships/image" Target="../media/image372.png"/><Relationship Id="rId47" Type="http://schemas.openxmlformats.org/officeDocument/2006/relationships/customXml" Target="../ink/ink359.xml"/><Relationship Id="rId46" Type="http://schemas.openxmlformats.org/officeDocument/2006/relationships/image" Target="../media/image371.png"/><Relationship Id="rId45" Type="http://schemas.openxmlformats.org/officeDocument/2006/relationships/customXml" Target="../ink/ink358.xml"/><Relationship Id="rId44" Type="http://schemas.openxmlformats.org/officeDocument/2006/relationships/image" Target="../media/image370.png"/><Relationship Id="rId43" Type="http://schemas.openxmlformats.org/officeDocument/2006/relationships/customXml" Target="../ink/ink357.xml"/><Relationship Id="rId42" Type="http://schemas.openxmlformats.org/officeDocument/2006/relationships/image" Target="../media/image369.png"/><Relationship Id="rId41" Type="http://schemas.openxmlformats.org/officeDocument/2006/relationships/customXml" Target="../ink/ink356.xml"/><Relationship Id="rId40" Type="http://schemas.openxmlformats.org/officeDocument/2006/relationships/image" Target="../media/image368.png"/><Relationship Id="rId4" Type="http://schemas.openxmlformats.org/officeDocument/2006/relationships/image" Target="../media/image350.png"/><Relationship Id="rId39" Type="http://schemas.openxmlformats.org/officeDocument/2006/relationships/customXml" Target="../ink/ink355.xml"/><Relationship Id="rId38" Type="http://schemas.openxmlformats.org/officeDocument/2006/relationships/image" Target="../media/image367.png"/><Relationship Id="rId37" Type="http://schemas.openxmlformats.org/officeDocument/2006/relationships/customXml" Target="../ink/ink354.xml"/><Relationship Id="rId36" Type="http://schemas.openxmlformats.org/officeDocument/2006/relationships/image" Target="../media/image366.png"/><Relationship Id="rId35" Type="http://schemas.openxmlformats.org/officeDocument/2006/relationships/customXml" Target="../ink/ink353.xml"/><Relationship Id="rId34" Type="http://schemas.openxmlformats.org/officeDocument/2006/relationships/image" Target="../media/image365.png"/><Relationship Id="rId33" Type="http://schemas.openxmlformats.org/officeDocument/2006/relationships/customXml" Target="../ink/ink352.xml"/><Relationship Id="rId32" Type="http://schemas.openxmlformats.org/officeDocument/2006/relationships/image" Target="../media/image364.png"/><Relationship Id="rId31" Type="http://schemas.openxmlformats.org/officeDocument/2006/relationships/customXml" Target="../ink/ink351.xml"/><Relationship Id="rId30" Type="http://schemas.openxmlformats.org/officeDocument/2006/relationships/image" Target="../media/image363.png"/><Relationship Id="rId3" Type="http://schemas.openxmlformats.org/officeDocument/2006/relationships/customXml" Target="../ink/ink337.xml"/><Relationship Id="rId29" Type="http://schemas.openxmlformats.org/officeDocument/2006/relationships/customXml" Target="../ink/ink350.xml"/><Relationship Id="rId28" Type="http://schemas.openxmlformats.org/officeDocument/2006/relationships/image" Target="../media/image362.png"/><Relationship Id="rId27" Type="http://schemas.openxmlformats.org/officeDocument/2006/relationships/customXml" Target="../ink/ink349.xml"/><Relationship Id="rId26" Type="http://schemas.openxmlformats.org/officeDocument/2006/relationships/image" Target="../media/image361.png"/><Relationship Id="rId25" Type="http://schemas.openxmlformats.org/officeDocument/2006/relationships/customXml" Target="../ink/ink348.xml"/><Relationship Id="rId24" Type="http://schemas.openxmlformats.org/officeDocument/2006/relationships/image" Target="../media/image360.png"/><Relationship Id="rId23" Type="http://schemas.openxmlformats.org/officeDocument/2006/relationships/customXml" Target="../ink/ink347.xml"/><Relationship Id="rId22" Type="http://schemas.openxmlformats.org/officeDocument/2006/relationships/image" Target="../media/image359.png"/><Relationship Id="rId21" Type="http://schemas.openxmlformats.org/officeDocument/2006/relationships/customXml" Target="../ink/ink346.xml"/><Relationship Id="rId20" Type="http://schemas.openxmlformats.org/officeDocument/2006/relationships/image" Target="../media/image358.png"/><Relationship Id="rId2" Type="http://schemas.openxmlformats.org/officeDocument/2006/relationships/image" Target="NULL" TargetMode="External"/><Relationship Id="rId198" Type="http://schemas.openxmlformats.org/officeDocument/2006/relationships/notesSlide" Target="../notesSlides/notesSlide4.xml"/><Relationship Id="rId197" Type="http://schemas.openxmlformats.org/officeDocument/2006/relationships/slideLayout" Target="../slideLayouts/slideLayout6.xml"/><Relationship Id="rId196" Type="http://schemas.openxmlformats.org/officeDocument/2006/relationships/image" Target="../media/image446.png"/><Relationship Id="rId195" Type="http://schemas.openxmlformats.org/officeDocument/2006/relationships/customXml" Target="../ink/ink433.xml"/><Relationship Id="rId194" Type="http://schemas.openxmlformats.org/officeDocument/2006/relationships/image" Target="../media/image445.png"/><Relationship Id="rId193" Type="http://schemas.openxmlformats.org/officeDocument/2006/relationships/customXml" Target="../ink/ink432.xml"/><Relationship Id="rId192" Type="http://schemas.openxmlformats.org/officeDocument/2006/relationships/image" Target="../media/image444.png"/><Relationship Id="rId191" Type="http://schemas.openxmlformats.org/officeDocument/2006/relationships/customXml" Target="../ink/ink431.xml"/><Relationship Id="rId190" Type="http://schemas.openxmlformats.org/officeDocument/2006/relationships/image" Target="../media/image443.png"/><Relationship Id="rId19" Type="http://schemas.openxmlformats.org/officeDocument/2006/relationships/customXml" Target="../ink/ink345.xml"/><Relationship Id="rId189" Type="http://schemas.openxmlformats.org/officeDocument/2006/relationships/customXml" Target="../ink/ink430.xml"/><Relationship Id="rId188" Type="http://schemas.openxmlformats.org/officeDocument/2006/relationships/image" Target="../media/image442.png"/><Relationship Id="rId187" Type="http://schemas.openxmlformats.org/officeDocument/2006/relationships/customXml" Target="../ink/ink429.xml"/><Relationship Id="rId186" Type="http://schemas.openxmlformats.org/officeDocument/2006/relationships/image" Target="../media/image441.png"/><Relationship Id="rId185" Type="http://schemas.openxmlformats.org/officeDocument/2006/relationships/customXml" Target="../ink/ink428.xml"/><Relationship Id="rId184" Type="http://schemas.openxmlformats.org/officeDocument/2006/relationships/image" Target="../media/image440.png"/><Relationship Id="rId183" Type="http://schemas.openxmlformats.org/officeDocument/2006/relationships/customXml" Target="../ink/ink427.xml"/><Relationship Id="rId182" Type="http://schemas.openxmlformats.org/officeDocument/2006/relationships/image" Target="../media/image439.png"/><Relationship Id="rId181" Type="http://schemas.openxmlformats.org/officeDocument/2006/relationships/customXml" Target="../ink/ink426.xml"/><Relationship Id="rId180" Type="http://schemas.openxmlformats.org/officeDocument/2006/relationships/image" Target="../media/image438.png"/><Relationship Id="rId18" Type="http://schemas.openxmlformats.org/officeDocument/2006/relationships/image" Target="../media/image357.png"/><Relationship Id="rId179" Type="http://schemas.openxmlformats.org/officeDocument/2006/relationships/customXml" Target="../ink/ink425.xml"/><Relationship Id="rId178" Type="http://schemas.openxmlformats.org/officeDocument/2006/relationships/image" Target="../media/image437.png"/><Relationship Id="rId177" Type="http://schemas.openxmlformats.org/officeDocument/2006/relationships/customXml" Target="../ink/ink424.xml"/><Relationship Id="rId176" Type="http://schemas.openxmlformats.org/officeDocument/2006/relationships/image" Target="../media/image436.png"/><Relationship Id="rId175" Type="http://schemas.openxmlformats.org/officeDocument/2006/relationships/customXml" Target="../ink/ink423.xml"/><Relationship Id="rId174" Type="http://schemas.openxmlformats.org/officeDocument/2006/relationships/image" Target="../media/image435.png"/><Relationship Id="rId173" Type="http://schemas.openxmlformats.org/officeDocument/2006/relationships/customXml" Target="../ink/ink422.xml"/><Relationship Id="rId172" Type="http://schemas.openxmlformats.org/officeDocument/2006/relationships/image" Target="../media/image434.png"/><Relationship Id="rId171" Type="http://schemas.openxmlformats.org/officeDocument/2006/relationships/customXml" Target="../ink/ink421.xml"/><Relationship Id="rId170" Type="http://schemas.openxmlformats.org/officeDocument/2006/relationships/image" Target="../media/image433.png"/><Relationship Id="rId17" Type="http://schemas.openxmlformats.org/officeDocument/2006/relationships/customXml" Target="../ink/ink344.xml"/><Relationship Id="rId169" Type="http://schemas.openxmlformats.org/officeDocument/2006/relationships/customXml" Target="../ink/ink420.xml"/><Relationship Id="rId168" Type="http://schemas.openxmlformats.org/officeDocument/2006/relationships/image" Target="../media/image432.png"/><Relationship Id="rId167" Type="http://schemas.openxmlformats.org/officeDocument/2006/relationships/customXml" Target="../ink/ink419.xml"/><Relationship Id="rId166" Type="http://schemas.openxmlformats.org/officeDocument/2006/relationships/image" Target="../media/image431.png"/><Relationship Id="rId165" Type="http://schemas.openxmlformats.org/officeDocument/2006/relationships/customXml" Target="../ink/ink418.xml"/><Relationship Id="rId164" Type="http://schemas.openxmlformats.org/officeDocument/2006/relationships/image" Target="../media/image430.png"/><Relationship Id="rId163" Type="http://schemas.openxmlformats.org/officeDocument/2006/relationships/customXml" Target="../ink/ink417.xml"/><Relationship Id="rId162" Type="http://schemas.openxmlformats.org/officeDocument/2006/relationships/image" Target="../media/image429.png"/><Relationship Id="rId161" Type="http://schemas.openxmlformats.org/officeDocument/2006/relationships/customXml" Target="../ink/ink416.xml"/><Relationship Id="rId160" Type="http://schemas.openxmlformats.org/officeDocument/2006/relationships/image" Target="../media/image428.png"/><Relationship Id="rId16" Type="http://schemas.openxmlformats.org/officeDocument/2006/relationships/image" Target="../media/image356.png"/><Relationship Id="rId159" Type="http://schemas.openxmlformats.org/officeDocument/2006/relationships/customXml" Target="../ink/ink415.xml"/><Relationship Id="rId158" Type="http://schemas.openxmlformats.org/officeDocument/2006/relationships/image" Target="../media/image427.png"/><Relationship Id="rId157" Type="http://schemas.openxmlformats.org/officeDocument/2006/relationships/customXml" Target="../ink/ink414.xml"/><Relationship Id="rId156" Type="http://schemas.openxmlformats.org/officeDocument/2006/relationships/image" Target="../media/image426.png"/><Relationship Id="rId155" Type="http://schemas.openxmlformats.org/officeDocument/2006/relationships/customXml" Target="../ink/ink413.xml"/><Relationship Id="rId154" Type="http://schemas.openxmlformats.org/officeDocument/2006/relationships/image" Target="../media/image425.png"/><Relationship Id="rId153" Type="http://schemas.openxmlformats.org/officeDocument/2006/relationships/customXml" Target="../ink/ink412.xml"/><Relationship Id="rId152" Type="http://schemas.openxmlformats.org/officeDocument/2006/relationships/image" Target="../media/image424.png"/><Relationship Id="rId151" Type="http://schemas.openxmlformats.org/officeDocument/2006/relationships/customXml" Target="../ink/ink411.xml"/><Relationship Id="rId150" Type="http://schemas.openxmlformats.org/officeDocument/2006/relationships/image" Target="../media/image423.png"/><Relationship Id="rId15" Type="http://schemas.openxmlformats.org/officeDocument/2006/relationships/customXml" Target="../ink/ink343.xml"/><Relationship Id="rId149" Type="http://schemas.openxmlformats.org/officeDocument/2006/relationships/customXml" Target="../ink/ink410.xml"/><Relationship Id="rId148" Type="http://schemas.openxmlformats.org/officeDocument/2006/relationships/image" Target="../media/image422.png"/><Relationship Id="rId147" Type="http://schemas.openxmlformats.org/officeDocument/2006/relationships/customXml" Target="../ink/ink409.xml"/><Relationship Id="rId146" Type="http://schemas.openxmlformats.org/officeDocument/2006/relationships/image" Target="../media/image421.png"/><Relationship Id="rId145" Type="http://schemas.openxmlformats.org/officeDocument/2006/relationships/customXml" Target="../ink/ink408.xml"/><Relationship Id="rId144" Type="http://schemas.openxmlformats.org/officeDocument/2006/relationships/image" Target="../media/image420.png"/><Relationship Id="rId143" Type="http://schemas.openxmlformats.org/officeDocument/2006/relationships/customXml" Target="../ink/ink407.xml"/><Relationship Id="rId142" Type="http://schemas.openxmlformats.org/officeDocument/2006/relationships/image" Target="../media/image419.png"/><Relationship Id="rId141" Type="http://schemas.openxmlformats.org/officeDocument/2006/relationships/customXml" Target="../ink/ink406.xml"/><Relationship Id="rId140" Type="http://schemas.openxmlformats.org/officeDocument/2006/relationships/image" Target="../media/image418.png"/><Relationship Id="rId14" Type="http://schemas.openxmlformats.org/officeDocument/2006/relationships/image" Target="../media/image355.png"/><Relationship Id="rId139" Type="http://schemas.openxmlformats.org/officeDocument/2006/relationships/customXml" Target="../ink/ink405.xml"/><Relationship Id="rId138" Type="http://schemas.openxmlformats.org/officeDocument/2006/relationships/image" Target="../media/image417.png"/><Relationship Id="rId137" Type="http://schemas.openxmlformats.org/officeDocument/2006/relationships/customXml" Target="../ink/ink404.xml"/><Relationship Id="rId136" Type="http://schemas.openxmlformats.org/officeDocument/2006/relationships/image" Target="../media/image416.png"/><Relationship Id="rId135" Type="http://schemas.openxmlformats.org/officeDocument/2006/relationships/customXml" Target="../ink/ink403.xml"/><Relationship Id="rId134" Type="http://schemas.openxmlformats.org/officeDocument/2006/relationships/image" Target="../media/image415.png"/><Relationship Id="rId133" Type="http://schemas.openxmlformats.org/officeDocument/2006/relationships/customXml" Target="../ink/ink402.xml"/><Relationship Id="rId132" Type="http://schemas.openxmlformats.org/officeDocument/2006/relationships/image" Target="../media/image414.png"/><Relationship Id="rId131" Type="http://schemas.openxmlformats.org/officeDocument/2006/relationships/customXml" Target="../ink/ink401.xml"/><Relationship Id="rId130" Type="http://schemas.openxmlformats.org/officeDocument/2006/relationships/image" Target="../media/image413.png"/><Relationship Id="rId13" Type="http://schemas.openxmlformats.org/officeDocument/2006/relationships/customXml" Target="../ink/ink342.xml"/><Relationship Id="rId129" Type="http://schemas.openxmlformats.org/officeDocument/2006/relationships/customXml" Target="../ink/ink400.xml"/><Relationship Id="rId128" Type="http://schemas.openxmlformats.org/officeDocument/2006/relationships/image" Target="../media/image412.png"/><Relationship Id="rId127" Type="http://schemas.openxmlformats.org/officeDocument/2006/relationships/customXml" Target="../ink/ink399.xml"/><Relationship Id="rId126" Type="http://schemas.openxmlformats.org/officeDocument/2006/relationships/image" Target="../media/image411.png"/><Relationship Id="rId125" Type="http://schemas.openxmlformats.org/officeDocument/2006/relationships/customXml" Target="../ink/ink398.xml"/><Relationship Id="rId124" Type="http://schemas.openxmlformats.org/officeDocument/2006/relationships/image" Target="../media/image410.png"/><Relationship Id="rId123" Type="http://schemas.openxmlformats.org/officeDocument/2006/relationships/customXml" Target="../ink/ink397.xml"/><Relationship Id="rId122" Type="http://schemas.openxmlformats.org/officeDocument/2006/relationships/image" Target="../media/image409.png"/><Relationship Id="rId121" Type="http://schemas.openxmlformats.org/officeDocument/2006/relationships/customXml" Target="../ink/ink396.xml"/><Relationship Id="rId120" Type="http://schemas.openxmlformats.org/officeDocument/2006/relationships/image" Target="../media/image408.png"/><Relationship Id="rId12" Type="http://schemas.openxmlformats.org/officeDocument/2006/relationships/image" Target="../media/image354.png"/><Relationship Id="rId119" Type="http://schemas.openxmlformats.org/officeDocument/2006/relationships/customXml" Target="../ink/ink395.xml"/><Relationship Id="rId118" Type="http://schemas.openxmlformats.org/officeDocument/2006/relationships/image" Target="../media/image407.png"/><Relationship Id="rId117" Type="http://schemas.openxmlformats.org/officeDocument/2006/relationships/customXml" Target="../ink/ink394.xml"/><Relationship Id="rId116" Type="http://schemas.openxmlformats.org/officeDocument/2006/relationships/image" Target="../media/image406.png"/><Relationship Id="rId115" Type="http://schemas.openxmlformats.org/officeDocument/2006/relationships/customXml" Target="../ink/ink393.xml"/><Relationship Id="rId114" Type="http://schemas.openxmlformats.org/officeDocument/2006/relationships/image" Target="../media/image405.png"/><Relationship Id="rId113" Type="http://schemas.openxmlformats.org/officeDocument/2006/relationships/customXml" Target="../ink/ink392.xml"/><Relationship Id="rId112" Type="http://schemas.openxmlformats.org/officeDocument/2006/relationships/image" Target="../media/image404.png"/><Relationship Id="rId111" Type="http://schemas.openxmlformats.org/officeDocument/2006/relationships/customXml" Target="../ink/ink391.xml"/><Relationship Id="rId110" Type="http://schemas.openxmlformats.org/officeDocument/2006/relationships/image" Target="../media/image403.png"/><Relationship Id="rId11" Type="http://schemas.openxmlformats.org/officeDocument/2006/relationships/customXml" Target="../ink/ink341.xml"/><Relationship Id="rId109" Type="http://schemas.openxmlformats.org/officeDocument/2006/relationships/customXml" Target="../ink/ink390.xml"/><Relationship Id="rId108" Type="http://schemas.openxmlformats.org/officeDocument/2006/relationships/image" Target="../media/image402.png"/><Relationship Id="rId107" Type="http://schemas.openxmlformats.org/officeDocument/2006/relationships/customXml" Target="../ink/ink389.xml"/><Relationship Id="rId106" Type="http://schemas.openxmlformats.org/officeDocument/2006/relationships/image" Target="../media/image401.png"/><Relationship Id="rId105" Type="http://schemas.openxmlformats.org/officeDocument/2006/relationships/customXml" Target="../ink/ink388.xml"/><Relationship Id="rId104" Type="http://schemas.openxmlformats.org/officeDocument/2006/relationships/image" Target="../media/image400.png"/><Relationship Id="rId103" Type="http://schemas.openxmlformats.org/officeDocument/2006/relationships/customXml" Target="../ink/ink387.xml"/><Relationship Id="rId102" Type="http://schemas.openxmlformats.org/officeDocument/2006/relationships/image" Target="../media/image399.png"/><Relationship Id="rId101" Type="http://schemas.openxmlformats.org/officeDocument/2006/relationships/customXml" Target="../ink/ink386.xml"/><Relationship Id="rId100" Type="http://schemas.openxmlformats.org/officeDocument/2006/relationships/image" Target="../media/image398.png"/><Relationship Id="rId10" Type="http://schemas.openxmlformats.org/officeDocument/2006/relationships/image" Target="../media/image353.png"/><Relationship Id="rId1" Type="http://schemas.openxmlformats.org/officeDocument/2006/relationships/image" Target="../media/image34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NULL" TargetMode="External"/><Relationship Id="rId1" Type="http://schemas.openxmlformats.org/officeDocument/2006/relationships/image" Target="../media/image447.png"/></Relationships>
</file>

<file path=ppt/slides/_rels/slide15.xml.rels><?xml version="1.0" encoding="UTF-8" standalone="yes"?>
<Relationships xmlns="http://schemas.openxmlformats.org/package/2006/relationships"><Relationship Id="rId99" Type="http://schemas.openxmlformats.org/officeDocument/2006/relationships/customXml" Target="../ink/ink482.xml"/><Relationship Id="rId98" Type="http://schemas.openxmlformats.org/officeDocument/2006/relationships/image" Target="../media/image495.png"/><Relationship Id="rId97" Type="http://schemas.openxmlformats.org/officeDocument/2006/relationships/customXml" Target="../ink/ink481.xml"/><Relationship Id="rId96" Type="http://schemas.openxmlformats.org/officeDocument/2006/relationships/image" Target="../media/image494.png"/><Relationship Id="rId95" Type="http://schemas.openxmlformats.org/officeDocument/2006/relationships/customXml" Target="../ink/ink480.xml"/><Relationship Id="rId94" Type="http://schemas.openxmlformats.org/officeDocument/2006/relationships/image" Target="../media/image493.png"/><Relationship Id="rId93" Type="http://schemas.openxmlformats.org/officeDocument/2006/relationships/customXml" Target="../ink/ink479.xml"/><Relationship Id="rId92" Type="http://schemas.openxmlformats.org/officeDocument/2006/relationships/image" Target="../media/image492.png"/><Relationship Id="rId91" Type="http://schemas.openxmlformats.org/officeDocument/2006/relationships/customXml" Target="../ink/ink478.xml"/><Relationship Id="rId90" Type="http://schemas.openxmlformats.org/officeDocument/2006/relationships/image" Target="../media/image491.png"/><Relationship Id="rId9" Type="http://schemas.openxmlformats.org/officeDocument/2006/relationships/customXml" Target="../ink/ink437.xml"/><Relationship Id="rId89" Type="http://schemas.openxmlformats.org/officeDocument/2006/relationships/customXml" Target="../ink/ink477.xml"/><Relationship Id="rId88" Type="http://schemas.openxmlformats.org/officeDocument/2006/relationships/image" Target="../media/image490.png"/><Relationship Id="rId87" Type="http://schemas.openxmlformats.org/officeDocument/2006/relationships/customXml" Target="../ink/ink476.xml"/><Relationship Id="rId86" Type="http://schemas.openxmlformats.org/officeDocument/2006/relationships/image" Target="../media/image489.png"/><Relationship Id="rId85" Type="http://schemas.openxmlformats.org/officeDocument/2006/relationships/customXml" Target="../ink/ink475.xml"/><Relationship Id="rId84" Type="http://schemas.openxmlformats.org/officeDocument/2006/relationships/image" Target="../media/image488.png"/><Relationship Id="rId83" Type="http://schemas.openxmlformats.org/officeDocument/2006/relationships/customXml" Target="../ink/ink474.xml"/><Relationship Id="rId82" Type="http://schemas.openxmlformats.org/officeDocument/2006/relationships/image" Target="../media/image487.png"/><Relationship Id="rId81" Type="http://schemas.openxmlformats.org/officeDocument/2006/relationships/customXml" Target="../ink/ink473.xml"/><Relationship Id="rId80" Type="http://schemas.openxmlformats.org/officeDocument/2006/relationships/image" Target="../media/image486.png"/><Relationship Id="rId8" Type="http://schemas.openxmlformats.org/officeDocument/2006/relationships/image" Target="../media/image450.png"/><Relationship Id="rId79" Type="http://schemas.openxmlformats.org/officeDocument/2006/relationships/customXml" Target="../ink/ink472.xml"/><Relationship Id="rId78" Type="http://schemas.openxmlformats.org/officeDocument/2006/relationships/image" Target="../media/image485.png"/><Relationship Id="rId77" Type="http://schemas.openxmlformats.org/officeDocument/2006/relationships/customXml" Target="../ink/ink471.xml"/><Relationship Id="rId76" Type="http://schemas.openxmlformats.org/officeDocument/2006/relationships/image" Target="../media/image484.png"/><Relationship Id="rId75" Type="http://schemas.openxmlformats.org/officeDocument/2006/relationships/customXml" Target="../ink/ink470.xml"/><Relationship Id="rId74" Type="http://schemas.openxmlformats.org/officeDocument/2006/relationships/image" Target="../media/image483.png"/><Relationship Id="rId73" Type="http://schemas.openxmlformats.org/officeDocument/2006/relationships/customXml" Target="../ink/ink469.xml"/><Relationship Id="rId72" Type="http://schemas.openxmlformats.org/officeDocument/2006/relationships/image" Target="../media/image482.png"/><Relationship Id="rId71" Type="http://schemas.openxmlformats.org/officeDocument/2006/relationships/customXml" Target="../ink/ink468.xml"/><Relationship Id="rId70" Type="http://schemas.openxmlformats.org/officeDocument/2006/relationships/image" Target="../media/image481.png"/><Relationship Id="rId7" Type="http://schemas.openxmlformats.org/officeDocument/2006/relationships/customXml" Target="../ink/ink436.xml"/><Relationship Id="rId69" Type="http://schemas.openxmlformats.org/officeDocument/2006/relationships/customXml" Target="../ink/ink467.xml"/><Relationship Id="rId68" Type="http://schemas.openxmlformats.org/officeDocument/2006/relationships/image" Target="../media/image480.png"/><Relationship Id="rId67" Type="http://schemas.openxmlformats.org/officeDocument/2006/relationships/customXml" Target="../ink/ink466.xml"/><Relationship Id="rId66" Type="http://schemas.openxmlformats.org/officeDocument/2006/relationships/image" Target="../media/image479.png"/><Relationship Id="rId65" Type="http://schemas.openxmlformats.org/officeDocument/2006/relationships/customXml" Target="../ink/ink465.xml"/><Relationship Id="rId64" Type="http://schemas.openxmlformats.org/officeDocument/2006/relationships/image" Target="../media/image478.png"/><Relationship Id="rId63" Type="http://schemas.openxmlformats.org/officeDocument/2006/relationships/customXml" Target="../ink/ink464.xml"/><Relationship Id="rId62" Type="http://schemas.openxmlformats.org/officeDocument/2006/relationships/image" Target="../media/image477.png"/><Relationship Id="rId61" Type="http://schemas.openxmlformats.org/officeDocument/2006/relationships/customXml" Target="../ink/ink463.xml"/><Relationship Id="rId60" Type="http://schemas.openxmlformats.org/officeDocument/2006/relationships/image" Target="../media/image476.png"/><Relationship Id="rId6" Type="http://schemas.openxmlformats.org/officeDocument/2006/relationships/image" Target="../media/image449.png"/><Relationship Id="rId59" Type="http://schemas.openxmlformats.org/officeDocument/2006/relationships/customXml" Target="../ink/ink462.xml"/><Relationship Id="rId58" Type="http://schemas.openxmlformats.org/officeDocument/2006/relationships/image" Target="../media/image475.png"/><Relationship Id="rId57" Type="http://schemas.openxmlformats.org/officeDocument/2006/relationships/customXml" Target="../ink/ink461.xml"/><Relationship Id="rId56" Type="http://schemas.openxmlformats.org/officeDocument/2006/relationships/image" Target="../media/image474.png"/><Relationship Id="rId55" Type="http://schemas.openxmlformats.org/officeDocument/2006/relationships/customXml" Target="../ink/ink460.xml"/><Relationship Id="rId54" Type="http://schemas.openxmlformats.org/officeDocument/2006/relationships/image" Target="../media/image473.png"/><Relationship Id="rId53" Type="http://schemas.openxmlformats.org/officeDocument/2006/relationships/customXml" Target="../ink/ink459.xml"/><Relationship Id="rId52" Type="http://schemas.openxmlformats.org/officeDocument/2006/relationships/image" Target="../media/image472.png"/><Relationship Id="rId51" Type="http://schemas.openxmlformats.org/officeDocument/2006/relationships/customXml" Target="../ink/ink458.xml"/><Relationship Id="rId50" Type="http://schemas.openxmlformats.org/officeDocument/2006/relationships/image" Target="../media/image471.png"/><Relationship Id="rId5" Type="http://schemas.openxmlformats.org/officeDocument/2006/relationships/customXml" Target="../ink/ink435.xml"/><Relationship Id="rId49" Type="http://schemas.openxmlformats.org/officeDocument/2006/relationships/customXml" Target="../ink/ink457.xml"/><Relationship Id="rId48" Type="http://schemas.openxmlformats.org/officeDocument/2006/relationships/image" Target="../media/image470.png"/><Relationship Id="rId47" Type="http://schemas.openxmlformats.org/officeDocument/2006/relationships/customXml" Target="../ink/ink456.xml"/><Relationship Id="rId46" Type="http://schemas.openxmlformats.org/officeDocument/2006/relationships/image" Target="../media/image469.png"/><Relationship Id="rId45" Type="http://schemas.openxmlformats.org/officeDocument/2006/relationships/customXml" Target="../ink/ink455.xml"/><Relationship Id="rId44" Type="http://schemas.openxmlformats.org/officeDocument/2006/relationships/image" Target="../media/image468.png"/><Relationship Id="rId43" Type="http://schemas.openxmlformats.org/officeDocument/2006/relationships/customXml" Target="../ink/ink454.xml"/><Relationship Id="rId42" Type="http://schemas.openxmlformats.org/officeDocument/2006/relationships/image" Target="../media/image467.png"/><Relationship Id="rId41" Type="http://schemas.openxmlformats.org/officeDocument/2006/relationships/customXml" Target="../ink/ink453.xml"/><Relationship Id="rId40" Type="http://schemas.openxmlformats.org/officeDocument/2006/relationships/image" Target="../media/image466.png"/><Relationship Id="rId4" Type="http://schemas.openxmlformats.org/officeDocument/2006/relationships/image" Target="../media/image448.png"/><Relationship Id="rId39" Type="http://schemas.openxmlformats.org/officeDocument/2006/relationships/customXml" Target="../ink/ink452.xml"/><Relationship Id="rId38" Type="http://schemas.openxmlformats.org/officeDocument/2006/relationships/image" Target="../media/image465.png"/><Relationship Id="rId37" Type="http://schemas.openxmlformats.org/officeDocument/2006/relationships/customXml" Target="../ink/ink451.xml"/><Relationship Id="rId36" Type="http://schemas.openxmlformats.org/officeDocument/2006/relationships/image" Target="../media/image464.png"/><Relationship Id="rId35" Type="http://schemas.openxmlformats.org/officeDocument/2006/relationships/customXml" Target="../ink/ink450.xml"/><Relationship Id="rId34" Type="http://schemas.openxmlformats.org/officeDocument/2006/relationships/image" Target="../media/image463.png"/><Relationship Id="rId33" Type="http://schemas.openxmlformats.org/officeDocument/2006/relationships/customXml" Target="../ink/ink449.xml"/><Relationship Id="rId32" Type="http://schemas.openxmlformats.org/officeDocument/2006/relationships/image" Target="../media/image462.png"/><Relationship Id="rId31" Type="http://schemas.openxmlformats.org/officeDocument/2006/relationships/customXml" Target="../ink/ink448.xml"/><Relationship Id="rId30" Type="http://schemas.openxmlformats.org/officeDocument/2006/relationships/image" Target="../media/image461.png"/><Relationship Id="rId3" Type="http://schemas.openxmlformats.org/officeDocument/2006/relationships/customXml" Target="../ink/ink434.xml"/><Relationship Id="rId29" Type="http://schemas.openxmlformats.org/officeDocument/2006/relationships/customXml" Target="../ink/ink447.xml"/><Relationship Id="rId28" Type="http://schemas.openxmlformats.org/officeDocument/2006/relationships/image" Target="../media/image460.png"/><Relationship Id="rId27" Type="http://schemas.openxmlformats.org/officeDocument/2006/relationships/customXml" Target="../ink/ink446.xml"/><Relationship Id="rId26" Type="http://schemas.openxmlformats.org/officeDocument/2006/relationships/image" Target="../media/image459.png"/><Relationship Id="rId25" Type="http://schemas.openxmlformats.org/officeDocument/2006/relationships/customXml" Target="../ink/ink445.xml"/><Relationship Id="rId24" Type="http://schemas.openxmlformats.org/officeDocument/2006/relationships/image" Target="../media/image458.png"/><Relationship Id="rId23" Type="http://schemas.openxmlformats.org/officeDocument/2006/relationships/customXml" Target="../ink/ink444.xml"/><Relationship Id="rId22" Type="http://schemas.openxmlformats.org/officeDocument/2006/relationships/image" Target="../media/image457.png"/><Relationship Id="rId21" Type="http://schemas.openxmlformats.org/officeDocument/2006/relationships/customXml" Target="../ink/ink443.xml"/><Relationship Id="rId20" Type="http://schemas.openxmlformats.org/officeDocument/2006/relationships/image" Target="../media/image456.png"/><Relationship Id="rId2" Type="http://schemas.openxmlformats.org/officeDocument/2006/relationships/image" Target="NULL" TargetMode="External"/><Relationship Id="rId196" Type="http://schemas.openxmlformats.org/officeDocument/2006/relationships/notesSlide" Target="../notesSlides/notesSlide6.xml"/><Relationship Id="rId195" Type="http://schemas.openxmlformats.org/officeDocument/2006/relationships/slideLayout" Target="../slideLayouts/slideLayout6.xml"/><Relationship Id="rId194" Type="http://schemas.openxmlformats.org/officeDocument/2006/relationships/image" Target="../media/image543.png"/><Relationship Id="rId193" Type="http://schemas.openxmlformats.org/officeDocument/2006/relationships/customXml" Target="../ink/ink529.xml"/><Relationship Id="rId192" Type="http://schemas.openxmlformats.org/officeDocument/2006/relationships/image" Target="../media/image542.png"/><Relationship Id="rId191" Type="http://schemas.openxmlformats.org/officeDocument/2006/relationships/customXml" Target="../ink/ink528.xml"/><Relationship Id="rId190" Type="http://schemas.openxmlformats.org/officeDocument/2006/relationships/image" Target="../media/image541.png"/><Relationship Id="rId19" Type="http://schemas.openxmlformats.org/officeDocument/2006/relationships/customXml" Target="../ink/ink442.xml"/><Relationship Id="rId189" Type="http://schemas.openxmlformats.org/officeDocument/2006/relationships/customXml" Target="../ink/ink527.xml"/><Relationship Id="rId188" Type="http://schemas.openxmlformats.org/officeDocument/2006/relationships/image" Target="../media/image540.png"/><Relationship Id="rId187" Type="http://schemas.openxmlformats.org/officeDocument/2006/relationships/customXml" Target="../ink/ink526.xml"/><Relationship Id="rId186" Type="http://schemas.openxmlformats.org/officeDocument/2006/relationships/image" Target="../media/image539.png"/><Relationship Id="rId185" Type="http://schemas.openxmlformats.org/officeDocument/2006/relationships/customXml" Target="../ink/ink525.xml"/><Relationship Id="rId184" Type="http://schemas.openxmlformats.org/officeDocument/2006/relationships/image" Target="../media/image538.png"/><Relationship Id="rId183" Type="http://schemas.openxmlformats.org/officeDocument/2006/relationships/customXml" Target="../ink/ink524.xml"/><Relationship Id="rId182" Type="http://schemas.openxmlformats.org/officeDocument/2006/relationships/image" Target="../media/image537.png"/><Relationship Id="rId181" Type="http://schemas.openxmlformats.org/officeDocument/2006/relationships/customXml" Target="../ink/ink523.xml"/><Relationship Id="rId180" Type="http://schemas.openxmlformats.org/officeDocument/2006/relationships/image" Target="../media/image536.png"/><Relationship Id="rId18" Type="http://schemas.openxmlformats.org/officeDocument/2006/relationships/image" Target="../media/image455.png"/><Relationship Id="rId179" Type="http://schemas.openxmlformats.org/officeDocument/2006/relationships/customXml" Target="../ink/ink522.xml"/><Relationship Id="rId178" Type="http://schemas.openxmlformats.org/officeDocument/2006/relationships/image" Target="../media/image535.png"/><Relationship Id="rId177" Type="http://schemas.openxmlformats.org/officeDocument/2006/relationships/customXml" Target="../ink/ink521.xml"/><Relationship Id="rId176" Type="http://schemas.openxmlformats.org/officeDocument/2006/relationships/image" Target="../media/image534.png"/><Relationship Id="rId175" Type="http://schemas.openxmlformats.org/officeDocument/2006/relationships/customXml" Target="../ink/ink520.xml"/><Relationship Id="rId174" Type="http://schemas.openxmlformats.org/officeDocument/2006/relationships/image" Target="../media/image533.png"/><Relationship Id="rId173" Type="http://schemas.openxmlformats.org/officeDocument/2006/relationships/customXml" Target="../ink/ink519.xml"/><Relationship Id="rId172" Type="http://schemas.openxmlformats.org/officeDocument/2006/relationships/image" Target="../media/image532.png"/><Relationship Id="rId171" Type="http://schemas.openxmlformats.org/officeDocument/2006/relationships/customXml" Target="../ink/ink518.xml"/><Relationship Id="rId170" Type="http://schemas.openxmlformats.org/officeDocument/2006/relationships/image" Target="../media/image531.png"/><Relationship Id="rId17" Type="http://schemas.openxmlformats.org/officeDocument/2006/relationships/customXml" Target="../ink/ink441.xml"/><Relationship Id="rId169" Type="http://schemas.openxmlformats.org/officeDocument/2006/relationships/customXml" Target="../ink/ink517.xml"/><Relationship Id="rId168" Type="http://schemas.openxmlformats.org/officeDocument/2006/relationships/image" Target="../media/image530.png"/><Relationship Id="rId167" Type="http://schemas.openxmlformats.org/officeDocument/2006/relationships/customXml" Target="../ink/ink516.xml"/><Relationship Id="rId166" Type="http://schemas.openxmlformats.org/officeDocument/2006/relationships/image" Target="../media/image529.png"/><Relationship Id="rId165" Type="http://schemas.openxmlformats.org/officeDocument/2006/relationships/customXml" Target="../ink/ink515.xml"/><Relationship Id="rId164" Type="http://schemas.openxmlformats.org/officeDocument/2006/relationships/image" Target="../media/image528.png"/><Relationship Id="rId163" Type="http://schemas.openxmlformats.org/officeDocument/2006/relationships/customXml" Target="../ink/ink514.xml"/><Relationship Id="rId162" Type="http://schemas.openxmlformats.org/officeDocument/2006/relationships/image" Target="../media/image527.png"/><Relationship Id="rId161" Type="http://schemas.openxmlformats.org/officeDocument/2006/relationships/customXml" Target="../ink/ink513.xml"/><Relationship Id="rId160" Type="http://schemas.openxmlformats.org/officeDocument/2006/relationships/image" Target="../media/image526.png"/><Relationship Id="rId16" Type="http://schemas.openxmlformats.org/officeDocument/2006/relationships/image" Target="../media/image454.png"/><Relationship Id="rId159" Type="http://schemas.openxmlformats.org/officeDocument/2006/relationships/customXml" Target="../ink/ink512.xml"/><Relationship Id="rId158" Type="http://schemas.openxmlformats.org/officeDocument/2006/relationships/image" Target="../media/image525.png"/><Relationship Id="rId157" Type="http://schemas.openxmlformats.org/officeDocument/2006/relationships/customXml" Target="../ink/ink511.xml"/><Relationship Id="rId156" Type="http://schemas.openxmlformats.org/officeDocument/2006/relationships/image" Target="../media/image524.png"/><Relationship Id="rId155" Type="http://schemas.openxmlformats.org/officeDocument/2006/relationships/customXml" Target="../ink/ink510.xml"/><Relationship Id="rId154" Type="http://schemas.openxmlformats.org/officeDocument/2006/relationships/image" Target="../media/image523.png"/><Relationship Id="rId153" Type="http://schemas.openxmlformats.org/officeDocument/2006/relationships/customXml" Target="../ink/ink509.xml"/><Relationship Id="rId152" Type="http://schemas.openxmlformats.org/officeDocument/2006/relationships/image" Target="../media/image522.png"/><Relationship Id="rId151" Type="http://schemas.openxmlformats.org/officeDocument/2006/relationships/customXml" Target="../ink/ink508.xml"/><Relationship Id="rId150" Type="http://schemas.openxmlformats.org/officeDocument/2006/relationships/image" Target="../media/image521.png"/><Relationship Id="rId15" Type="http://schemas.openxmlformats.org/officeDocument/2006/relationships/customXml" Target="../ink/ink440.xml"/><Relationship Id="rId149" Type="http://schemas.openxmlformats.org/officeDocument/2006/relationships/customXml" Target="../ink/ink507.xml"/><Relationship Id="rId148" Type="http://schemas.openxmlformats.org/officeDocument/2006/relationships/image" Target="../media/image520.png"/><Relationship Id="rId147" Type="http://schemas.openxmlformats.org/officeDocument/2006/relationships/customXml" Target="../ink/ink506.xml"/><Relationship Id="rId146" Type="http://schemas.openxmlformats.org/officeDocument/2006/relationships/image" Target="../media/image519.png"/><Relationship Id="rId145" Type="http://schemas.openxmlformats.org/officeDocument/2006/relationships/customXml" Target="../ink/ink505.xml"/><Relationship Id="rId144" Type="http://schemas.openxmlformats.org/officeDocument/2006/relationships/image" Target="../media/image518.png"/><Relationship Id="rId143" Type="http://schemas.openxmlformats.org/officeDocument/2006/relationships/customXml" Target="../ink/ink504.xml"/><Relationship Id="rId142" Type="http://schemas.openxmlformats.org/officeDocument/2006/relationships/image" Target="../media/image517.png"/><Relationship Id="rId141" Type="http://schemas.openxmlformats.org/officeDocument/2006/relationships/customXml" Target="../ink/ink503.xml"/><Relationship Id="rId140" Type="http://schemas.openxmlformats.org/officeDocument/2006/relationships/image" Target="../media/image516.png"/><Relationship Id="rId14" Type="http://schemas.openxmlformats.org/officeDocument/2006/relationships/image" Target="../media/image453.png"/><Relationship Id="rId139" Type="http://schemas.openxmlformats.org/officeDocument/2006/relationships/customXml" Target="../ink/ink502.xml"/><Relationship Id="rId138" Type="http://schemas.openxmlformats.org/officeDocument/2006/relationships/image" Target="../media/image515.png"/><Relationship Id="rId137" Type="http://schemas.openxmlformats.org/officeDocument/2006/relationships/customXml" Target="../ink/ink501.xml"/><Relationship Id="rId136" Type="http://schemas.openxmlformats.org/officeDocument/2006/relationships/image" Target="../media/image514.png"/><Relationship Id="rId135" Type="http://schemas.openxmlformats.org/officeDocument/2006/relationships/customXml" Target="../ink/ink500.xml"/><Relationship Id="rId134" Type="http://schemas.openxmlformats.org/officeDocument/2006/relationships/image" Target="../media/image513.png"/><Relationship Id="rId133" Type="http://schemas.openxmlformats.org/officeDocument/2006/relationships/customXml" Target="../ink/ink499.xml"/><Relationship Id="rId132" Type="http://schemas.openxmlformats.org/officeDocument/2006/relationships/image" Target="../media/image512.png"/><Relationship Id="rId131" Type="http://schemas.openxmlformats.org/officeDocument/2006/relationships/customXml" Target="../ink/ink498.xml"/><Relationship Id="rId130" Type="http://schemas.openxmlformats.org/officeDocument/2006/relationships/image" Target="../media/image511.png"/><Relationship Id="rId13" Type="http://schemas.openxmlformats.org/officeDocument/2006/relationships/customXml" Target="../ink/ink439.xml"/><Relationship Id="rId129" Type="http://schemas.openxmlformats.org/officeDocument/2006/relationships/customXml" Target="../ink/ink497.xml"/><Relationship Id="rId128" Type="http://schemas.openxmlformats.org/officeDocument/2006/relationships/image" Target="../media/image510.png"/><Relationship Id="rId127" Type="http://schemas.openxmlformats.org/officeDocument/2006/relationships/customXml" Target="../ink/ink496.xml"/><Relationship Id="rId126" Type="http://schemas.openxmlformats.org/officeDocument/2006/relationships/image" Target="../media/image509.png"/><Relationship Id="rId125" Type="http://schemas.openxmlformats.org/officeDocument/2006/relationships/customXml" Target="../ink/ink495.xml"/><Relationship Id="rId124" Type="http://schemas.openxmlformats.org/officeDocument/2006/relationships/image" Target="../media/image508.png"/><Relationship Id="rId123" Type="http://schemas.openxmlformats.org/officeDocument/2006/relationships/customXml" Target="../ink/ink494.xml"/><Relationship Id="rId122" Type="http://schemas.openxmlformats.org/officeDocument/2006/relationships/image" Target="../media/image507.png"/><Relationship Id="rId121" Type="http://schemas.openxmlformats.org/officeDocument/2006/relationships/customXml" Target="../ink/ink493.xml"/><Relationship Id="rId120" Type="http://schemas.openxmlformats.org/officeDocument/2006/relationships/image" Target="../media/image506.png"/><Relationship Id="rId12" Type="http://schemas.openxmlformats.org/officeDocument/2006/relationships/image" Target="../media/image452.png"/><Relationship Id="rId119" Type="http://schemas.openxmlformats.org/officeDocument/2006/relationships/customXml" Target="../ink/ink492.xml"/><Relationship Id="rId118" Type="http://schemas.openxmlformats.org/officeDocument/2006/relationships/image" Target="../media/image505.png"/><Relationship Id="rId117" Type="http://schemas.openxmlformats.org/officeDocument/2006/relationships/customXml" Target="../ink/ink491.xml"/><Relationship Id="rId116" Type="http://schemas.openxmlformats.org/officeDocument/2006/relationships/image" Target="../media/image504.png"/><Relationship Id="rId115" Type="http://schemas.openxmlformats.org/officeDocument/2006/relationships/customXml" Target="../ink/ink490.xml"/><Relationship Id="rId114" Type="http://schemas.openxmlformats.org/officeDocument/2006/relationships/image" Target="../media/image503.png"/><Relationship Id="rId113" Type="http://schemas.openxmlformats.org/officeDocument/2006/relationships/customXml" Target="../ink/ink489.xml"/><Relationship Id="rId112" Type="http://schemas.openxmlformats.org/officeDocument/2006/relationships/image" Target="../media/image502.png"/><Relationship Id="rId111" Type="http://schemas.openxmlformats.org/officeDocument/2006/relationships/customXml" Target="../ink/ink488.xml"/><Relationship Id="rId110" Type="http://schemas.openxmlformats.org/officeDocument/2006/relationships/image" Target="../media/image501.png"/><Relationship Id="rId11" Type="http://schemas.openxmlformats.org/officeDocument/2006/relationships/customXml" Target="../ink/ink438.xml"/><Relationship Id="rId109" Type="http://schemas.openxmlformats.org/officeDocument/2006/relationships/customXml" Target="../ink/ink487.xml"/><Relationship Id="rId108" Type="http://schemas.openxmlformats.org/officeDocument/2006/relationships/image" Target="../media/image500.png"/><Relationship Id="rId107" Type="http://schemas.openxmlformats.org/officeDocument/2006/relationships/customXml" Target="../ink/ink486.xml"/><Relationship Id="rId106" Type="http://schemas.openxmlformats.org/officeDocument/2006/relationships/image" Target="../media/image499.png"/><Relationship Id="rId105" Type="http://schemas.openxmlformats.org/officeDocument/2006/relationships/customXml" Target="../ink/ink485.xml"/><Relationship Id="rId104" Type="http://schemas.openxmlformats.org/officeDocument/2006/relationships/image" Target="../media/image498.png"/><Relationship Id="rId103" Type="http://schemas.openxmlformats.org/officeDocument/2006/relationships/customXml" Target="../ink/ink484.xml"/><Relationship Id="rId102" Type="http://schemas.openxmlformats.org/officeDocument/2006/relationships/image" Target="../media/image497.png"/><Relationship Id="rId101" Type="http://schemas.openxmlformats.org/officeDocument/2006/relationships/customXml" Target="../ink/ink483.xml"/><Relationship Id="rId100" Type="http://schemas.openxmlformats.org/officeDocument/2006/relationships/image" Target="../media/image496.png"/><Relationship Id="rId10" Type="http://schemas.openxmlformats.org/officeDocument/2006/relationships/image" Target="../media/image451.png"/><Relationship Id="rId1" Type="http://schemas.openxmlformats.org/officeDocument/2006/relationships/image" Target="../media/image447.png"/></Relationships>
</file>

<file path=ppt/slides/_rels/slide16.xml.rels><?xml version="1.0" encoding="UTF-8" standalone="yes"?>
<Relationships xmlns="http://schemas.openxmlformats.org/package/2006/relationships"><Relationship Id="rId99" Type="http://schemas.openxmlformats.org/officeDocument/2006/relationships/customXml" Target="../ink/ink578.xml"/><Relationship Id="rId98" Type="http://schemas.openxmlformats.org/officeDocument/2006/relationships/image" Target="../media/image592.png"/><Relationship Id="rId97" Type="http://schemas.openxmlformats.org/officeDocument/2006/relationships/customXml" Target="../ink/ink577.xml"/><Relationship Id="rId96" Type="http://schemas.openxmlformats.org/officeDocument/2006/relationships/image" Target="../media/image591.png"/><Relationship Id="rId95" Type="http://schemas.openxmlformats.org/officeDocument/2006/relationships/customXml" Target="../ink/ink576.xml"/><Relationship Id="rId94" Type="http://schemas.openxmlformats.org/officeDocument/2006/relationships/image" Target="../media/image590.png"/><Relationship Id="rId93" Type="http://schemas.openxmlformats.org/officeDocument/2006/relationships/customXml" Target="../ink/ink575.xml"/><Relationship Id="rId92" Type="http://schemas.openxmlformats.org/officeDocument/2006/relationships/image" Target="../media/image589.png"/><Relationship Id="rId91" Type="http://schemas.openxmlformats.org/officeDocument/2006/relationships/customXml" Target="../ink/ink574.xml"/><Relationship Id="rId90" Type="http://schemas.openxmlformats.org/officeDocument/2006/relationships/image" Target="../media/image588.png"/><Relationship Id="rId9" Type="http://schemas.openxmlformats.org/officeDocument/2006/relationships/customXml" Target="../ink/ink533.xml"/><Relationship Id="rId89" Type="http://schemas.openxmlformats.org/officeDocument/2006/relationships/customXml" Target="../ink/ink573.xml"/><Relationship Id="rId88" Type="http://schemas.openxmlformats.org/officeDocument/2006/relationships/image" Target="../media/image587.png"/><Relationship Id="rId87" Type="http://schemas.openxmlformats.org/officeDocument/2006/relationships/customXml" Target="../ink/ink572.xml"/><Relationship Id="rId86" Type="http://schemas.openxmlformats.org/officeDocument/2006/relationships/image" Target="../media/image586.png"/><Relationship Id="rId85" Type="http://schemas.openxmlformats.org/officeDocument/2006/relationships/customXml" Target="../ink/ink571.xml"/><Relationship Id="rId84" Type="http://schemas.openxmlformats.org/officeDocument/2006/relationships/image" Target="../media/image585.png"/><Relationship Id="rId83" Type="http://schemas.openxmlformats.org/officeDocument/2006/relationships/customXml" Target="../ink/ink570.xml"/><Relationship Id="rId82" Type="http://schemas.openxmlformats.org/officeDocument/2006/relationships/image" Target="../media/image584.png"/><Relationship Id="rId81" Type="http://schemas.openxmlformats.org/officeDocument/2006/relationships/customXml" Target="../ink/ink569.xml"/><Relationship Id="rId80" Type="http://schemas.openxmlformats.org/officeDocument/2006/relationships/image" Target="../media/image583.png"/><Relationship Id="rId8" Type="http://schemas.openxmlformats.org/officeDocument/2006/relationships/image" Target="../media/image547.png"/><Relationship Id="rId79" Type="http://schemas.openxmlformats.org/officeDocument/2006/relationships/customXml" Target="../ink/ink568.xml"/><Relationship Id="rId78" Type="http://schemas.openxmlformats.org/officeDocument/2006/relationships/image" Target="../media/image582.png"/><Relationship Id="rId77" Type="http://schemas.openxmlformats.org/officeDocument/2006/relationships/customXml" Target="../ink/ink567.xml"/><Relationship Id="rId76" Type="http://schemas.openxmlformats.org/officeDocument/2006/relationships/image" Target="../media/image581.png"/><Relationship Id="rId75" Type="http://schemas.openxmlformats.org/officeDocument/2006/relationships/customXml" Target="../ink/ink566.xml"/><Relationship Id="rId74" Type="http://schemas.openxmlformats.org/officeDocument/2006/relationships/image" Target="../media/image580.png"/><Relationship Id="rId73" Type="http://schemas.openxmlformats.org/officeDocument/2006/relationships/customXml" Target="../ink/ink565.xml"/><Relationship Id="rId72" Type="http://schemas.openxmlformats.org/officeDocument/2006/relationships/image" Target="../media/image579.png"/><Relationship Id="rId71" Type="http://schemas.openxmlformats.org/officeDocument/2006/relationships/customXml" Target="../ink/ink564.xml"/><Relationship Id="rId70" Type="http://schemas.openxmlformats.org/officeDocument/2006/relationships/image" Target="../media/image578.png"/><Relationship Id="rId7" Type="http://schemas.openxmlformats.org/officeDocument/2006/relationships/customXml" Target="../ink/ink532.xml"/><Relationship Id="rId69" Type="http://schemas.openxmlformats.org/officeDocument/2006/relationships/customXml" Target="../ink/ink563.xml"/><Relationship Id="rId68" Type="http://schemas.openxmlformats.org/officeDocument/2006/relationships/image" Target="../media/image577.png"/><Relationship Id="rId67" Type="http://schemas.openxmlformats.org/officeDocument/2006/relationships/customXml" Target="../ink/ink562.xml"/><Relationship Id="rId66" Type="http://schemas.openxmlformats.org/officeDocument/2006/relationships/image" Target="../media/image576.png"/><Relationship Id="rId65" Type="http://schemas.openxmlformats.org/officeDocument/2006/relationships/customXml" Target="../ink/ink561.xml"/><Relationship Id="rId64" Type="http://schemas.openxmlformats.org/officeDocument/2006/relationships/image" Target="../media/image575.png"/><Relationship Id="rId63" Type="http://schemas.openxmlformats.org/officeDocument/2006/relationships/customXml" Target="../ink/ink560.xml"/><Relationship Id="rId62" Type="http://schemas.openxmlformats.org/officeDocument/2006/relationships/image" Target="../media/image574.png"/><Relationship Id="rId61" Type="http://schemas.openxmlformats.org/officeDocument/2006/relationships/customXml" Target="../ink/ink559.xml"/><Relationship Id="rId60" Type="http://schemas.openxmlformats.org/officeDocument/2006/relationships/image" Target="../media/image573.png"/><Relationship Id="rId6" Type="http://schemas.openxmlformats.org/officeDocument/2006/relationships/image" Target="../media/image546.png"/><Relationship Id="rId59" Type="http://schemas.openxmlformats.org/officeDocument/2006/relationships/customXml" Target="../ink/ink558.xml"/><Relationship Id="rId58" Type="http://schemas.openxmlformats.org/officeDocument/2006/relationships/image" Target="../media/image572.png"/><Relationship Id="rId57" Type="http://schemas.openxmlformats.org/officeDocument/2006/relationships/customXml" Target="../ink/ink557.xml"/><Relationship Id="rId56" Type="http://schemas.openxmlformats.org/officeDocument/2006/relationships/image" Target="../media/image571.png"/><Relationship Id="rId55" Type="http://schemas.openxmlformats.org/officeDocument/2006/relationships/customXml" Target="../ink/ink556.xml"/><Relationship Id="rId54" Type="http://schemas.openxmlformats.org/officeDocument/2006/relationships/image" Target="../media/image570.png"/><Relationship Id="rId53" Type="http://schemas.openxmlformats.org/officeDocument/2006/relationships/customXml" Target="../ink/ink555.xml"/><Relationship Id="rId52" Type="http://schemas.openxmlformats.org/officeDocument/2006/relationships/image" Target="../media/image569.png"/><Relationship Id="rId51" Type="http://schemas.openxmlformats.org/officeDocument/2006/relationships/customXml" Target="../ink/ink554.xml"/><Relationship Id="rId50" Type="http://schemas.openxmlformats.org/officeDocument/2006/relationships/image" Target="../media/image568.png"/><Relationship Id="rId5" Type="http://schemas.openxmlformats.org/officeDocument/2006/relationships/customXml" Target="../ink/ink531.xml"/><Relationship Id="rId49" Type="http://schemas.openxmlformats.org/officeDocument/2006/relationships/customXml" Target="../ink/ink553.xml"/><Relationship Id="rId48" Type="http://schemas.openxmlformats.org/officeDocument/2006/relationships/image" Target="../media/image567.png"/><Relationship Id="rId47" Type="http://schemas.openxmlformats.org/officeDocument/2006/relationships/customXml" Target="../ink/ink552.xml"/><Relationship Id="rId46" Type="http://schemas.openxmlformats.org/officeDocument/2006/relationships/image" Target="../media/image566.png"/><Relationship Id="rId45" Type="http://schemas.openxmlformats.org/officeDocument/2006/relationships/customXml" Target="../ink/ink551.xml"/><Relationship Id="rId44" Type="http://schemas.openxmlformats.org/officeDocument/2006/relationships/image" Target="../media/image565.png"/><Relationship Id="rId43" Type="http://schemas.openxmlformats.org/officeDocument/2006/relationships/customXml" Target="../ink/ink550.xml"/><Relationship Id="rId42" Type="http://schemas.openxmlformats.org/officeDocument/2006/relationships/image" Target="../media/image564.png"/><Relationship Id="rId41" Type="http://schemas.openxmlformats.org/officeDocument/2006/relationships/customXml" Target="../ink/ink549.xml"/><Relationship Id="rId40" Type="http://schemas.openxmlformats.org/officeDocument/2006/relationships/image" Target="../media/image563.png"/><Relationship Id="rId4" Type="http://schemas.openxmlformats.org/officeDocument/2006/relationships/image" Target="../media/image545.png"/><Relationship Id="rId39" Type="http://schemas.openxmlformats.org/officeDocument/2006/relationships/customXml" Target="../ink/ink548.xml"/><Relationship Id="rId38" Type="http://schemas.openxmlformats.org/officeDocument/2006/relationships/image" Target="../media/image562.png"/><Relationship Id="rId37" Type="http://schemas.openxmlformats.org/officeDocument/2006/relationships/customXml" Target="../ink/ink547.xml"/><Relationship Id="rId36" Type="http://schemas.openxmlformats.org/officeDocument/2006/relationships/image" Target="../media/image561.png"/><Relationship Id="rId35" Type="http://schemas.openxmlformats.org/officeDocument/2006/relationships/customXml" Target="../ink/ink546.xml"/><Relationship Id="rId34" Type="http://schemas.openxmlformats.org/officeDocument/2006/relationships/image" Target="../media/image560.png"/><Relationship Id="rId33" Type="http://schemas.openxmlformats.org/officeDocument/2006/relationships/customXml" Target="../ink/ink545.xml"/><Relationship Id="rId32" Type="http://schemas.openxmlformats.org/officeDocument/2006/relationships/image" Target="../media/image559.png"/><Relationship Id="rId31" Type="http://schemas.openxmlformats.org/officeDocument/2006/relationships/customXml" Target="../ink/ink544.xml"/><Relationship Id="rId30" Type="http://schemas.openxmlformats.org/officeDocument/2006/relationships/image" Target="../media/image558.png"/><Relationship Id="rId3" Type="http://schemas.openxmlformats.org/officeDocument/2006/relationships/customXml" Target="../ink/ink530.xml"/><Relationship Id="rId29" Type="http://schemas.openxmlformats.org/officeDocument/2006/relationships/customXml" Target="../ink/ink543.xml"/><Relationship Id="rId28" Type="http://schemas.openxmlformats.org/officeDocument/2006/relationships/image" Target="../media/image557.png"/><Relationship Id="rId27" Type="http://schemas.openxmlformats.org/officeDocument/2006/relationships/customXml" Target="../ink/ink542.xml"/><Relationship Id="rId264" Type="http://schemas.openxmlformats.org/officeDocument/2006/relationships/notesSlide" Target="../notesSlides/notesSlide7.xml"/><Relationship Id="rId263" Type="http://schemas.openxmlformats.org/officeDocument/2006/relationships/slideLayout" Target="../slideLayouts/slideLayout6.xml"/><Relationship Id="rId262" Type="http://schemas.openxmlformats.org/officeDocument/2006/relationships/image" Target="../media/image674.png"/><Relationship Id="rId261" Type="http://schemas.openxmlformats.org/officeDocument/2006/relationships/customXml" Target="../ink/ink659.xml"/><Relationship Id="rId260" Type="http://schemas.openxmlformats.org/officeDocument/2006/relationships/image" Target="../media/image673.png"/><Relationship Id="rId26" Type="http://schemas.openxmlformats.org/officeDocument/2006/relationships/image" Target="../media/image556.png"/><Relationship Id="rId259" Type="http://schemas.openxmlformats.org/officeDocument/2006/relationships/customXml" Target="../ink/ink658.xml"/><Relationship Id="rId258" Type="http://schemas.openxmlformats.org/officeDocument/2006/relationships/image" Target="../media/image672.png"/><Relationship Id="rId257" Type="http://schemas.openxmlformats.org/officeDocument/2006/relationships/customXml" Target="../ink/ink657.xml"/><Relationship Id="rId256" Type="http://schemas.openxmlformats.org/officeDocument/2006/relationships/image" Target="../media/image671.png"/><Relationship Id="rId255" Type="http://schemas.openxmlformats.org/officeDocument/2006/relationships/customXml" Target="../ink/ink656.xml"/><Relationship Id="rId254" Type="http://schemas.openxmlformats.org/officeDocument/2006/relationships/image" Target="../media/image670.png"/><Relationship Id="rId253" Type="http://schemas.openxmlformats.org/officeDocument/2006/relationships/customXml" Target="../ink/ink655.xml"/><Relationship Id="rId252" Type="http://schemas.openxmlformats.org/officeDocument/2006/relationships/image" Target="../media/image669.png"/><Relationship Id="rId251" Type="http://schemas.openxmlformats.org/officeDocument/2006/relationships/customXml" Target="../ink/ink654.xml"/><Relationship Id="rId250" Type="http://schemas.openxmlformats.org/officeDocument/2006/relationships/image" Target="../media/image668.png"/><Relationship Id="rId25" Type="http://schemas.openxmlformats.org/officeDocument/2006/relationships/customXml" Target="../ink/ink541.xml"/><Relationship Id="rId249" Type="http://schemas.openxmlformats.org/officeDocument/2006/relationships/customXml" Target="../ink/ink653.xml"/><Relationship Id="rId248" Type="http://schemas.openxmlformats.org/officeDocument/2006/relationships/image" Target="../media/image667.png"/><Relationship Id="rId247" Type="http://schemas.openxmlformats.org/officeDocument/2006/relationships/customXml" Target="../ink/ink652.xml"/><Relationship Id="rId246" Type="http://schemas.openxmlformats.org/officeDocument/2006/relationships/image" Target="../media/image666.png"/><Relationship Id="rId245" Type="http://schemas.openxmlformats.org/officeDocument/2006/relationships/customXml" Target="../ink/ink651.xml"/><Relationship Id="rId244" Type="http://schemas.openxmlformats.org/officeDocument/2006/relationships/image" Target="../media/image665.png"/><Relationship Id="rId243" Type="http://schemas.openxmlformats.org/officeDocument/2006/relationships/customXml" Target="../ink/ink650.xml"/><Relationship Id="rId242" Type="http://schemas.openxmlformats.org/officeDocument/2006/relationships/image" Target="../media/image664.png"/><Relationship Id="rId241" Type="http://schemas.openxmlformats.org/officeDocument/2006/relationships/customXml" Target="../ink/ink649.xml"/><Relationship Id="rId240" Type="http://schemas.openxmlformats.org/officeDocument/2006/relationships/image" Target="../media/image663.png"/><Relationship Id="rId24" Type="http://schemas.openxmlformats.org/officeDocument/2006/relationships/image" Target="../media/image555.png"/><Relationship Id="rId239" Type="http://schemas.openxmlformats.org/officeDocument/2006/relationships/customXml" Target="../ink/ink648.xml"/><Relationship Id="rId238" Type="http://schemas.openxmlformats.org/officeDocument/2006/relationships/image" Target="../media/image662.png"/><Relationship Id="rId237" Type="http://schemas.openxmlformats.org/officeDocument/2006/relationships/customXml" Target="../ink/ink647.xml"/><Relationship Id="rId236" Type="http://schemas.openxmlformats.org/officeDocument/2006/relationships/image" Target="../media/image661.png"/><Relationship Id="rId235" Type="http://schemas.openxmlformats.org/officeDocument/2006/relationships/customXml" Target="../ink/ink646.xml"/><Relationship Id="rId234" Type="http://schemas.openxmlformats.org/officeDocument/2006/relationships/image" Target="../media/image660.png"/><Relationship Id="rId233" Type="http://schemas.openxmlformats.org/officeDocument/2006/relationships/customXml" Target="../ink/ink645.xml"/><Relationship Id="rId232" Type="http://schemas.openxmlformats.org/officeDocument/2006/relationships/image" Target="../media/image659.png"/><Relationship Id="rId231" Type="http://schemas.openxmlformats.org/officeDocument/2006/relationships/customXml" Target="../ink/ink644.xml"/><Relationship Id="rId230" Type="http://schemas.openxmlformats.org/officeDocument/2006/relationships/image" Target="../media/image658.png"/><Relationship Id="rId23" Type="http://schemas.openxmlformats.org/officeDocument/2006/relationships/customXml" Target="../ink/ink540.xml"/><Relationship Id="rId229" Type="http://schemas.openxmlformats.org/officeDocument/2006/relationships/customXml" Target="../ink/ink643.xml"/><Relationship Id="rId228" Type="http://schemas.openxmlformats.org/officeDocument/2006/relationships/image" Target="../media/image657.png"/><Relationship Id="rId227" Type="http://schemas.openxmlformats.org/officeDocument/2006/relationships/customXml" Target="../ink/ink642.xml"/><Relationship Id="rId226" Type="http://schemas.openxmlformats.org/officeDocument/2006/relationships/image" Target="../media/image656.png"/><Relationship Id="rId225" Type="http://schemas.openxmlformats.org/officeDocument/2006/relationships/customXml" Target="../ink/ink641.xml"/><Relationship Id="rId224" Type="http://schemas.openxmlformats.org/officeDocument/2006/relationships/image" Target="../media/image655.png"/><Relationship Id="rId223" Type="http://schemas.openxmlformats.org/officeDocument/2006/relationships/customXml" Target="../ink/ink640.xml"/><Relationship Id="rId222" Type="http://schemas.openxmlformats.org/officeDocument/2006/relationships/image" Target="../media/image654.png"/><Relationship Id="rId221" Type="http://schemas.openxmlformats.org/officeDocument/2006/relationships/customXml" Target="../ink/ink639.xml"/><Relationship Id="rId220" Type="http://schemas.openxmlformats.org/officeDocument/2006/relationships/image" Target="../media/image653.png"/><Relationship Id="rId22" Type="http://schemas.openxmlformats.org/officeDocument/2006/relationships/image" Target="../media/image554.png"/><Relationship Id="rId219" Type="http://schemas.openxmlformats.org/officeDocument/2006/relationships/customXml" Target="../ink/ink638.xml"/><Relationship Id="rId218" Type="http://schemas.openxmlformats.org/officeDocument/2006/relationships/image" Target="../media/image652.png"/><Relationship Id="rId217" Type="http://schemas.openxmlformats.org/officeDocument/2006/relationships/customXml" Target="../ink/ink637.xml"/><Relationship Id="rId216" Type="http://schemas.openxmlformats.org/officeDocument/2006/relationships/image" Target="../media/image651.png"/><Relationship Id="rId215" Type="http://schemas.openxmlformats.org/officeDocument/2006/relationships/customXml" Target="../ink/ink636.xml"/><Relationship Id="rId214" Type="http://schemas.openxmlformats.org/officeDocument/2006/relationships/image" Target="../media/image650.png"/><Relationship Id="rId213" Type="http://schemas.openxmlformats.org/officeDocument/2006/relationships/customXml" Target="../ink/ink635.xml"/><Relationship Id="rId212" Type="http://schemas.openxmlformats.org/officeDocument/2006/relationships/image" Target="../media/image649.png"/><Relationship Id="rId211" Type="http://schemas.openxmlformats.org/officeDocument/2006/relationships/customXml" Target="../ink/ink634.xml"/><Relationship Id="rId210" Type="http://schemas.openxmlformats.org/officeDocument/2006/relationships/image" Target="../media/image648.png"/><Relationship Id="rId21" Type="http://schemas.openxmlformats.org/officeDocument/2006/relationships/customXml" Target="../ink/ink539.xml"/><Relationship Id="rId209" Type="http://schemas.openxmlformats.org/officeDocument/2006/relationships/customXml" Target="../ink/ink633.xml"/><Relationship Id="rId208" Type="http://schemas.openxmlformats.org/officeDocument/2006/relationships/image" Target="../media/image647.png"/><Relationship Id="rId207" Type="http://schemas.openxmlformats.org/officeDocument/2006/relationships/customXml" Target="../ink/ink632.xml"/><Relationship Id="rId206" Type="http://schemas.openxmlformats.org/officeDocument/2006/relationships/image" Target="../media/image646.png"/><Relationship Id="rId205" Type="http://schemas.openxmlformats.org/officeDocument/2006/relationships/customXml" Target="../ink/ink631.xml"/><Relationship Id="rId204" Type="http://schemas.openxmlformats.org/officeDocument/2006/relationships/image" Target="../media/image645.png"/><Relationship Id="rId203" Type="http://schemas.openxmlformats.org/officeDocument/2006/relationships/customXml" Target="../ink/ink630.xml"/><Relationship Id="rId202" Type="http://schemas.openxmlformats.org/officeDocument/2006/relationships/image" Target="../media/image644.png"/><Relationship Id="rId201" Type="http://schemas.openxmlformats.org/officeDocument/2006/relationships/customXml" Target="../ink/ink629.xml"/><Relationship Id="rId200" Type="http://schemas.openxmlformats.org/officeDocument/2006/relationships/image" Target="../media/image643.png"/><Relationship Id="rId20" Type="http://schemas.openxmlformats.org/officeDocument/2006/relationships/image" Target="../media/image553.png"/><Relationship Id="rId2" Type="http://schemas.openxmlformats.org/officeDocument/2006/relationships/image" Target="NULL" TargetMode="External"/><Relationship Id="rId199" Type="http://schemas.openxmlformats.org/officeDocument/2006/relationships/customXml" Target="../ink/ink628.xml"/><Relationship Id="rId198" Type="http://schemas.openxmlformats.org/officeDocument/2006/relationships/image" Target="../media/image642.png"/><Relationship Id="rId197" Type="http://schemas.openxmlformats.org/officeDocument/2006/relationships/customXml" Target="../ink/ink627.xml"/><Relationship Id="rId196" Type="http://schemas.openxmlformats.org/officeDocument/2006/relationships/image" Target="../media/image641.png"/><Relationship Id="rId195" Type="http://schemas.openxmlformats.org/officeDocument/2006/relationships/customXml" Target="../ink/ink626.xml"/><Relationship Id="rId194" Type="http://schemas.openxmlformats.org/officeDocument/2006/relationships/image" Target="../media/image640.png"/><Relationship Id="rId193" Type="http://schemas.openxmlformats.org/officeDocument/2006/relationships/customXml" Target="../ink/ink625.xml"/><Relationship Id="rId192" Type="http://schemas.openxmlformats.org/officeDocument/2006/relationships/image" Target="../media/image639.png"/><Relationship Id="rId191" Type="http://schemas.openxmlformats.org/officeDocument/2006/relationships/customXml" Target="../ink/ink624.xml"/><Relationship Id="rId190" Type="http://schemas.openxmlformats.org/officeDocument/2006/relationships/image" Target="../media/image638.png"/><Relationship Id="rId19" Type="http://schemas.openxmlformats.org/officeDocument/2006/relationships/customXml" Target="../ink/ink538.xml"/><Relationship Id="rId189" Type="http://schemas.openxmlformats.org/officeDocument/2006/relationships/customXml" Target="../ink/ink623.xml"/><Relationship Id="rId188" Type="http://schemas.openxmlformats.org/officeDocument/2006/relationships/image" Target="../media/image637.png"/><Relationship Id="rId187" Type="http://schemas.openxmlformats.org/officeDocument/2006/relationships/customXml" Target="../ink/ink622.xml"/><Relationship Id="rId186" Type="http://schemas.openxmlformats.org/officeDocument/2006/relationships/image" Target="../media/image636.png"/><Relationship Id="rId185" Type="http://schemas.openxmlformats.org/officeDocument/2006/relationships/customXml" Target="../ink/ink621.xml"/><Relationship Id="rId184" Type="http://schemas.openxmlformats.org/officeDocument/2006/relationships/image" Target="../media/image635.png"/><Relationship Id="rId183" Type="http://schemas.openxmlformats.org/officeDocument/2006/relationships/customXml" Target="../ink/ink620.xml"/><Relationship Id="rId182" Type="http://schemas.openxmlformats.org/officeDocument/2006/relationships/image" Target="../media/image634.png"/><Relationship Id="rId181" Type="http://schemas.openxmlformats.org/officeDocument/2006/relationships/customXml" Target="../ink/ink619.xml"/><Relationship Id="rId180" Type="http://schemas.openxmlformats.org/officeDocument/2006/relationships/image" Target="../media/image633.png"/><Relationship Id="rId18" Type="http://schemas.openxmlformats.org/officeDocument/2006/relationships/image" Target="../media/image552.png"/><Relationship Id="rId179" Type="http://schemas.openxmlformats.org/officeDocument/2006/relationships/customXml" Target="../ink/ink618.xml"/><Relationship Id="rId178" Type="http://schemas.openxmlformats.org/officeDocument/2006/relationships/image" Target="../media/image632.png"/><Relationship Id="rId177" Type="http://schemas.openxmlformats.org/officeDocument/2006/relationships/customXml" Target="../ink/ink617.xml"/><Relationship Id="rId176" Type="http://schemas.openxmlformats.org/officeDocument/2006/relationships/image" Target="../media/image631.png"/><Relationship Id="rId175" Type="http://schemas.openxmlformats.org/officeDocument/2006/relationships/customXml" Target="../ink/ink616.xml"/><Relationship Id="rId174" Type="http://schemas.openxmlformats.org/officeDocument/2006/relationships/image" Target="../media/image630.png"/><Relationship Id="rId173" Type="http://schemas.openxmlformats.org/officeDocument/2006/relationships/customXml" Target="../ink/ink615.xml"/><Relationship Id="rId172" Type="http://schemas.openxmlformats.org/officeDocument/2006/relationships/image" Target="../media/image629.png"/><Relationship Id="rId171" Type="http://schemas.openxmlformats.org/officeDocument/2006/relationships/customXml" Target="../ink/ink614.xml"/><Relationship Id="rId170" Type="http://schemas.openxmlformats.org/officeDocument/2006/relationships/image" Target="../media/image628.png"/><Relationship Id="rId17" Type="http://schemas.openxmlformats.org/officeDocument/2006/relationships/customXml" Target="../ink/ink537.xml"/><Relationship Id="rId169" Type="http://schemas.openxmlformats.org/officeDocument/2006/relationships/customXml" Target="../ink/ink613.xml"/><Relationship Id="rId168" Type="http://schemas.openxmlformats.org/officeDocument/2006/relationships/image" Target="../media/image627.png"/><Relationship Id="rId167" Type="http://schemas.openxmlformats.org/officeDocument/2006/relationships/customXml" Target="../ink/ink612.xml"/><Relationship Id="rId166" Type="http://schemas.openxmlformats.org/officeDocument/2006/relationships/image" Target="../media/image626.png"/><Relationship Id="rId165" Type="http://schemas.openxmlformats.org/officeDocument/2006/relationships/customXml" Target="../ink/ink611.xml"/><Relationship Id="rId164" Type="http://schemas.openxmlformats.org/officeDocument/2006/relationships/image" Target="../media/image625.png"/><Relationship Id="rId163" Type="http://schemas.openxmlformats.org/officeDocument/2006/relationships/customXml" Target="../ink/ink610.xml"/><Relationship Id="rId162" Type="http://schemas.openxmlformats.org/officeDocument/2006/relationships/image" Target="../media/image624.png"/><Relationship Id="rId161" Type="http://schemas.openxmlformats.org/officeDocument/2006/relationships/customXml" Target="../ink/ink609.xml"/><Relationship Id="rId160" Type="http://schemas.openxmlformats.org/officeDocument/2006/relationships/image" Target="../media/image623.png"/><Relationship Id="rId16" Type="http://schemas.openxmlformats.org/officeDocument/2006/relationships/image" Target="../media/image551.png"/><Relationship Id="rId159" Type="http://schemas.openxmlformats.org/officeDocument/2006/relationships/customXml" Target="../ink/ink608.xml"/><Relationship Id="rId158" Type="http://schemas.openxmlformats.org/officeDocument/2006/relationships/image" Target="../media/image622.png"/><Relationship Id="rId157" Type="http://schemas.openxmlformats.org/officeDocument/2006/relationships/customXml" Target="../ink/ink607.xml"/><Relationship Id="rId156" Type="http://schemas.openxmlformats.org/officeDocument/2006/relationships/image" Target="../media/image621.png"/><Relationship Id="rId155" Type="http://schemas.openxmlformats.org/officeDocument/2006/relationships/customXml" Target="../ink/ink606.xml"/><Relationship Id="rId154" Type="http://schemas.openxmlformats.org/officeDocument/2006/relationships/image" Target="../media/image620.png"/><Relationship Id="rId153" Type="http://schemas.openxmlformats.org/officeDocument/2006/relationships/customXml" Target="../ink/ink605.xml"/><Relationship Id="rId152" Type="http://schemas.openxmlformats.org/officeDocument/2006/relationships/image" Target="../media/image619.png"/><Relationship Id="rId151" Type="http://schemas.openxmlformats.org/officeDocument/2006/relationships/customXml" Target="../ink/ink604.xml"/><Relationship Id="rId150" Type="http://schemas.openxmlformats.org/officeDocument/2006/relationships/image" Target="../media/image618.png"/><Relationship Id="rId15" Type="http://schemas.openxmlformats.org/officeDocument/2006/relationships/customXml" Target="../ink/ink536.xml"/><Relationship Id="rId149" Type="http://schemas.openxmlformats.org/officeDocument/2006/relationships/customXml" Target="../ink/ink603.xml"/><Relationship Id="rId148" Type="http://schemas.openxmlformats.org/officeDocument/2006/relationships/image" Target="../media/image617.png"/><Relationship Id="rId147" Type="http://schemas.openxmlformats.org/officeDocument/2006/relationships/customXml" Target="../ink/ink602.xml"/><Relationship Id="rId146" Type="http://schemas.openxmlformats.org/officeDocument/2006/relationships/image" Target="../media/image616.png"/><Relationship Id="rId145" Type="http://schemas.openxmlformats.org/officeDocument/2006/relationships/customXml" Target="../ink/ink601.xml"/><Relationship Id="rId144" Type="http://schemas.openxmlformats.org/officeDocument/2006/relationships/image" Target="../media/image615.png"/><Relationship Id="rId143" Type="http://schemas.openxmlformats.org/officeDocument/2006/relationships/customXml" Target="../ink/ink600.xml"/><Relationship Id="rId142" Type="http://schemas.openxmlformats.org/officeDocument/2006/relationships/image" Target="../media/image614.png"/><Relationship Id="rId141" Type="http://schemas.openxmlformats.org/officeDocument/2006/relationships/customXml" Target="../ink/ink599.xml"/><Relationship Id="rId140" Type="http://schemas.openxmlformats.org/officeDocument/2006/relationships/image" Target="../media/image613.png"/><Relationship Id="rId14" Type="http://schemas.openxmlformats.org/officeDocument/2006/relationships/image" Target="../media/image550.png"/><Relationship Id="rId139" Type="http://schemas.openxmlformats.org/officeDocument/2006/relationships/customXml" Target="../ink/ink598.xml"/><Relationship Id="rId138" Type="http://schemas.openxmlformats.org/officeDocument/2006/relationships/image" Target="../media/image612.png"/><Relationship Id="rId137" Type="http://schemas.openxmlformats.org/officeDocument/2006/relationships/customXml" Target="../ink/ink597.xml"/><Relationship Id="rId136" Type="http://schemas.openxmlformats.org/officeDocument/2006/relationships/image" Target="../media/image611.png"/><Relationship Id="rId135" Type="http://schemas.openxmlformats.org/officeDocument/2006/relationships/customXml" Target="../ink/ink596.xml"/><Relationship Id="rId134" Type="http://schemas.openxmlformats.org/officeDocument/2006/relationships/image" Target="../media/image610.png"/><Relationship Id="rId133" Type="http://schemas.openxmlformats.org/officeDocument/2006/relationships/customXml" Target="../ink/ink595.xml"/><Relationship Id="rId132" Type="http://schemas.openxmlformats.org/officeDocument/2006/relationships/image" Target="../media/image609.png"/><Relationship Id="rId131" Type="http://schemas.openxmlformats.org/officeDocument/2006/relationships/customXml" Target="../ink/ink594.xml"/><Relationship Id="rId130" Type="http://schemas.openxmlformats.org/officeDocument/2006/relationships/image" Target="../media/image608.png"/><Relationship Id="rId13" Type="http://schemas.openxmlformats.org/officeDocument/2006/relationships/customXml" Target="../ink/ink535.xml"/><Relationship Id="rId129" Type="http://schemas.openxmlformats.org/officeDocument/2006/relationships/customXml" Target="../ink/ink593.xml"/><Relationship Id="rId128" Type="http://schemas.openxmlformats.org/officeDocument/2006/relationships/image" Target="../media/image607.png"/><Relationship Id="rId127" Type="http://schemas.openxmlformats.org/officeDocument/2006/relationships/customXml" Target="../ink/ink592.xml"/><Relationship Id="rId126" Type="http://schemas.openxmlformats.org/officeDocument/2006/relationships/image" Target="../media/image606.png"/><Relationship Id="rId125" Type="http://schemas.openxmlformats.org/officeDocument/2006/relationships/customXml" Target="../ink/ink591.xml"/><Relationship Id="rId124" Type="http://schemas.openxmlformats.org/officeDocument/2006/relationships/image" Target="../media/image605.png"/><Relationship Id="rId123" Type="http://schemas.openxmlformats.org/officeDocument/2006/relationships/customXml" Target="../ink/ink590.xml"/><Relationship Id="rId122" Type="http://schemas.openxmlformats.org/officeDocument/2006/relationships/image" Target="../media/image604.png"/><Relationship Id="rId121" Type="http://schemas.openxmlformats.org/officeDocument/2006/relationships/customXml" Target="../ink/ink589.xml"/><Relationship Id="rId120" Type="http://schemas.openxmlformats.org/officeDocument/2006/relationships/image" Target="../media/image603.png"/><Relationship Id="rId12" Type="http://schemas.openxmlformats.org/officeDocument/2006/relationships/image" Target="../media/image549.png"/><Relationship Id="rId119" Type="http://schemas.openxmlformats.org/officeDocument/2006/relationships/customXml" Target="../ink/ink588.xml"/><Relationship Id="rId118" Type="http://schemas.openxmlformats.org/officeDocument/2006/relationships/image" Target="../media/image602.png"/><Relationship Id="rId117" Type="http://schemas.openxmlformats.org/officeDocument/2006/relationships/customXml" Target="../ink/ink587.xml"/><Relationship Id="rId116" Type="http://schemas.openxmlformats.org/officeDocument/2006/relationships/image" Target="../media/image601.png"/><Relationship Id="rId115" Type="http://schemas.openxmlformats.org/officeDocument/2006/relationships/customXml" Target="../ink/ink586.xml"/><Relationship Id="rId114" Type="http://schemas.openxmlformats.org/officeDocument/2006/relationships/image" Target="../media/image600.png"/><Relationship Id="rId113" Type="http://schemas.openxmlformats.org/officeDocument/2006/relationships/customXml" Target="../ink/ink585.xml"/><Relationship Id="rId112" Type="http://schemas.openxmlformats.org/officeDocument/2006/relationships/image" Target="../media/image599.png"/><Relationship Id="rId111" Type="http://schemas.openxmlformats.org/officeDocument/2006/relationships/customXml" Target="../ink/ink584.xml"/><Relationship Id="rId110" Type="http://schemas.openxmlformats.org/officeDocument/2006/relationships/image" Target="../media/image598.png"/><Relationship Id="rId11" Type="http://schemas.openxmlformats.org/officeDocument/2006/relationships/customXml" Target="../ink/ink534.xml"/><Relationship Id="rId109" Type="http://schemas.openxmlformats.org/officeDocument/2006/relationships/customXml" Target="../ink/ink583.xml"/><Relationship Id="rId108" Type="http://schemas.openxmlformats.org/officeDocument/2006/relationships/image" Target="../media/image597.png"/><Relationship Id="rId107" Type="http://schemas.openxmlformats.org/officeDocument/2006/relationships/customXml" Target="../ink/ink582.xml"/><Relationship Id="rId106" Type="http://schemas.openxmlformats.org/officeDocument/2006/relationships/image" Target="../media/image596.png"/><Relationship Id="rId105" Type="http://schemas.openxmlformats.org/officeDocument/2006/relationships/customXml" Target="../ink/ink581.xml"/><Relationship Id="rId104" Type="http://schemas.openxmlformats.org/officeDocument/2006/relationships/image" Target="../media/image595.png"/><Relationship Id="rId103" Type="http://schemas.openxmlformats.org/officeDocument/2006/relationships/customXml" Target="../ink/ink580.xml"/><Relationship Id="rId102" Type="http://schemas.openxmlformats.org/officeDocument/2006/relationships/image" Target="../media/image594.png"/><Relationship Id="rId101" Type="http://schemas.openxmlformats.org/officeDocument/2006/relationships/customXml" Target="../ink/ink579.xml"/><Relationship Id="rId100" Type="http://schemas.openxmlformats.org/officeDocument/2006/relationships/image" Target="../media/image593.png"/><Relationship Id="rId10" Type="http://schemas.openxmlformats.org/officeDocument/2006/relationships/image" Target="../media/image548.png"/><Relationship Id="rId1" Type="http://schemas.openxmlformats.org/officeDocument/2006/relationships/image" Target="../media/image54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image" Target="NULL" TargetMode="External"/><Relationship Id="rId1" Type="http://schemas.openxmlformats.org/officeDocument/2006/relationships/image" Target="../media/image544.png"/></Relationships>
</file>

<file path=ppt/slides/_rels/slide18.xml.rels><?xml version="1.0" encoding="UTF-8" standalone="yes"?>
<Relationships xmlns="http://schemas.openxmlformats.org/package/2006/relationships"><Relationship Id="rId99" Type="http://schemas.openxmlformats.org/officeDocument/2006/relationships/customXml" Target="../ink/ink708.xml"/><Relationship Id="rId98" Type="http://schemas.openxmlformats.org/officeDocument/2006/relationships/image" Target="../media/image723.png"/><Relationship Id="rId97" Type="http://schemas.openxmlformats.org/officeDocument/2006/relationships/customXml" Target="../ink/ink707.xml"/><Relationship Id="rId96" Type="http://schemas.openxmlformats.org/officeDocument/2006/relationships/image" Target="../media/image722.png"/><Relationship Id="rId95" Type="http://schemas.openxmlformats.org/officeDocument/2006/relationships/customXml" Target="../ink/ink706.xml"/><Relationship Id="rId94" Type="http://schemas.openxmlformats.org/officeDocument/2006/relationships/image" Target="../media/image721.png"/><Relationship Id="rId93" Type="http://schemas.openxmlformats.org/officeDocument/2006/relationships/customXml" Target="../ink/ink705.xml"/><Relationship Id="rId92" Type="http://schemas.openxmlformats.org/officeDocument/2006/relationships/image" Target="../media/image720.png"/><Relationship Id="rId91" Type="http://schemas.openxmlformats.org/officeDocument/2006/relationships/customXml" Target="../ink/ink704.xml"/><Relationship Id="rId90" Type="http://schemas.openxmlformats.org/officeDocument/2006/relationships/image" Target="../media/image719.png"/><Relationship Id="rId9" Type="http://schemas.openxmlformats.org/officeDocument/2006/relationships/customXml" Target="../ink/ink663.xml"/><Relationship Id="rId89" Type="http://schemas.openxmlformats.org/officeDocument/2006/relationships/customXml" Target="../ink/ink703.xml"/><Relationship Id="rId88" Type="http://schemas.openxmlformats.org/officeDocument/2006/relationships/image" Target="../media/image718.png"/><Relationship Id="rId87" Type="http://schemas.openxmlformats.org/officeDocument/2006/relationships/customXml" Target="../ink/ink702.xml"/><Relationship Id="rId86" Type="http://schemas.openxmlformats.org/officeDocument/2006/relationships/image" Target="../media/image717.png"/><Relationship Id="rId85" Type="http://schemas.openxmlformats.org/officeDocument/2006/relationships/customXml" Target="../ink/ink701.xml"/><Relationship Id="rId84" Type="http://schemas.openxmlformats.org/officeDocument/2006/relationships/image" Target="../media/image716.png"/><Relationship Id="rId83" Type="http://schemas.openxmlformats.org/officeDocument/2006/relationships/customXml" Target="../ink/ink700.xml"/><Relationship Id="rId82" Type="http://schemas.openxmlformats.org/officeDocument/2006/relationships/image" Target="../media/image715.png"/><Relationship Id="rId81" Type="http://schemas.openxmlformats.org/officeDocument/2006/relationships/customXml" Target="../ink/ink699.xml"/><Relationship Id="rId80" Type="http://schemas.openxmlformats.org/officeDocument/2006/relationships/image" Target="../media/image714.png"/><Relationship Id="rId8" Type="http://schemas.openxmlformats.org/officeDocument/2006/relationships/image" Target="../media/image678.png"/><Relationship Id="rId79" Type="http://schemas.openxmlformats.org/officeDocument/2006/relationships/customXml" Target="../ink/ink698.xml"/><Relationship Id="rId78" Type="http://schemas.openxmlformats.org/officeDocument/2006/relationships/image" Target="../media/image713.png"/><Relationship Id="rId77" Type="http://schemas.openxmlformats.org/officeDocument/2006/relationships/customXml" Target="../ink/ink697.xml"/><Relationship Id="rId76" Type="http://schemas.openxmlformats.org/officeDocument/2006/relationships/image" Target="../media/image712.png"/><Relationship Id="rId75" Type="http://schemas.openxmlformats.org/officeDocument/2006/relationships/customXml" Target="../ink/ink696.xml"/><Relationship Id="rId74" Type="http://schemas.openxmlformats.org/officeDocument/2006/relationships/image" Target="../media/image711.png"/><Relationship Id="rId73" Type="http://schemas.openxmlformats.org/officeDocument/2006/relationships/customXml" Target="../ink/ink695.xml"/><Relationship Id="rId72" Type="http://schemas.openxmlformats.org/officeDocument/2006/relationships/image" Target="../media/image710.png"/><Relationship Id="rId71" Type="http://schemas.openxmlformats.org/officeDocument/2006/relationships/customXml" Target="../ink/ink694.xml"/><Relationship Id="rId70" Type="http://schemas.openxmlformats.org/officeDocument/2006/relationships/image" Target="../media/image709.png"/><Relationship Id="rId7" Type="http://schemas.openxmlformats.org/officeDocument/2006/relationships/customXml" Target="../ink/ink662.xml"/><Relationship Id="rId69" Type="http://schemas.openxmlformats.org/officeDocument/2006/relationships/customXml" Target="../ink/ink693.xml"/><Relationship Id="rId68" Type="http://schemas.openxmlformats.org/officeDocument/2006/relationships/image" Target="../media/image708.png"/><Relationship Id="rId67" Type="http://schemas.openxmlformats.org/officeDocument/2006/relationships/customXml" Target="../ink/ink692.xml"/><Relationship Id="rId66" Type="http://schemas.openxmlformats.org/officeDocument/2006/relationships/image" Target="../media/image707.png"/><Relationship Id="rId65" Type="http://schemas.openxmlformats.org/officeDocument/2006/relationships/customXml" Target="../ink/ink691.xml"/><Relationship Id="rId64" Type="http://schemas.openxmlformats.org/officeDocument/2006/relationships/image" Target="../media/image706.png"/><Relationship Id="rId63" Type="http://schemas.openxmlformats.org/officeDocument/2006/relationships/customXml" Target="../ink/ink690.xml"/><Relationship Id="rId62" Type="http://schemas.openxmlformats.org/officeDocument/2006/relationships/image" Target="../media/image705.png"/><Relationship Id="rId61" Type="http://schemas.openxmlformats.org/officeDocument/2006/relationships/customXml" Target="../ink/ink689.xml"/><Relationship Id="rId60" Type="http://schemas.openxmlformats.org/officeDocument/2006/relationships/image" Target="../media/image704.png"/><Relationship Id="rId6" Type="http://schemas.openxmlformats.org/officeDocument/2006/relationships/image" Target="../media/image677.png"/><Relationship Id="rId59" Type="http://schemas.openxmlformats.org/officeDocument/2006/relationships/customXml" Target="../ink/ink688.xml"/><Relationship Id="rId58" Type="http://schemas.openxmlformats.org/officeDocument/2006/relationships/image" Target="../media/image703.png"/><Relationship Id="rId57" Type="http://schemas.openxmlformats.org/officeDocument/2006/relationships/customXml" Target="../ink/ink687.xml"/><Relationship Id="rId56" Type="http://schemas.openxmlformats.org/officeDocument/2006/relationships/image" Target="../media/image702.png"/><Relationship Id="rId55" Type="http://schemas.openxmlformats.org/officeDocument/2006/relationships/customXml" Target="../ink/ink686.xml"/><Relationship Id="rId54" Type="http://schemas.openxmlformats.org/officeDocument/2006/relationships/image" Target="../media/image701.png"/><Relationship Id="rId53" Type="http://schemas.openxmlformats.org/officeDocument/2006/relationships/customXml" Target="../ink/ink685.xml"/><Relationship Id="rId52" Type="http://schemas.openxmlformats.org/officeDocument/2006/relationships/image" Target="../media/image700.png"/><Relationship Id="rId51" Type="http://schemas.openxmlformats.org/officeDocument/2006/relationships/customXml" Target="../ink/ink684.xml"/><Relationship Id="rId50" Type="http://schemas.openxmlformats.org/officeDocument/2006/relationships/image" Target="../media/image699.png"/><Relationship Id="rId5" Type="http://schemas.openxmlformats.org/officeDocument/2006/relationships/customXml" Target="../ink/ink661.xml"/><Relationship Id="rId49" Type="http://schemas.openxmlformats.org/officeDocument/2006/relationships/customXml" Target="../ink/ink683.xml"/><Relationship Id="rId48" Type="http://schemas.openxmlformats.org/officeDocument/2006/relationships/image" Target="../media/image698.png"/><Relationship Id="rId47" Type="http://schemas.openxmlformats.org/officeDocument/2006/relationships/customXml" Target="../ink/ink682.xml"/><Relationship Id="rId46" Type="http://schemas.openxmlformats.org/officeDocument/2006/relationships/image" Target="../media/image697.png"/><Relationship Id="rId45" Type="http://schemas.openxmlformats.org/officeDocument/2006/relationships/customXml" Target="../ink/ink681.xml"/><Relationship Id="rId44" Type="http://schemas.openxmlformats.org/officeDocument/2006/relationships/image" Target="../media/image696.png"/><Relationship Id="rId43" Type="http://schemas.openxmlformats.org/officeDocument/2006/relationships/customXml" Target="../ink/ink680.xml"/><Relationship Id="rId42" Type="http://schemas.openxmlformats.org/officeDocument/2006/relationships/image" Target="../media/image695.png"/><Relationship Id="rId41" Type="http://schemas.openxmlformats.org/officeDocument/2006/relationships/customXml" Target="../ink/ink679.xml"/><Relationship Id="rId40" Type="http://schemas.openxmlformats.org/officeDocument/2006/relationships/image" Target="../media/image694.png"/><Relationship Id="rId4" Type="http://schemas.openxmlformats.org/officeDocument/2006/relationships/image" Target="../media/image676.png"/><Relationship Id="rId39" Type="http://schemas.openxmlformats.org/officeDocument/2006/relationships/customXml" Target="../ink/ink678.xml"/><Relationship Id="rId38" Type="http://schemas.openxmlformats.org/officeDocument/2006/relationships/image" Target="../media/image693.png"/><Relationship Id="rId37" Type="http://schemas.openxmlformats.org/officeDocument/2006/relationships/customXml" Target="../ink/ink677.xml"/><Relationship Id="rId36" Type="http://schemas.openxmlformats.org/officeDocument/2006/relationships/image" Target="../media/image692.png"/><Relationship Id="rId35" Type="http://schemas.openxmlformats.org/officeDocument/2006/relationships/customXml" Target="../ink/ink676.xml"/><Relationship Id="rId34" Type="http://schemas.openxmlformats.org/officeDocument/2006/relationships/image" Target="../media/image691.png"/><Relationship Id="rId33" Type="http://schemas.openxmlformats.org/officeDocument/2006/relationships/customXml" Target="../ink/ink675.xml"/><Relationship Id="rId322" Type="http://schemas.openxmlformats.org/officeDocument/2006/relationships/notesSlide" Target="../notesSlides/notesSlide9.xml"/><Relationship Id="rId321" Type="http://schemas.openxmlformats.org/officeDocument/2006/relationships/slideLayout" Target="../slideLayouts/slideLayout6.xml"/><Relationship Id="rId320" Type="http://schemas.openxmlformats.org/officeDocument/2006/relationships/image" Target="../media/image834.png"/><Relationship Id="rId32" Type="http://schemas.openxmlformats.org/officeDocument/2006/relationships/image" Target="../media/image690.png"/><Relationship Id="rId319" Type="http://schemas.openxmlformats.org/officeDocument/2006/relationships/customXml" Target="../ink/ink818.xml"/><Relationship Id="rId318" Type="http://schemas.openxmlformats.org/officeDocument/2006/relationships/image" Target="../media/image833.png"/><Relationship Id="rId317" Type="http://schemas.openxmlformats.org/officeDocument/2006/relationships/customXml" Target="../ink/ink817.xml"/><Relationship Id="rId316" Type="http://schemas.openxmlformats.org/officeDocument/2006/relationships/image" Target="../media/image832.png"/><Relationship Id="rId315" Type="http://schemas.openxmlformats.org/officeDocument/2006/relationships/customXml" Target="../ink/ink816.xml"/><Relationship Id="rId314" Type="http://schemas.openxmlformats.org/officeDocument/2006/relationships/image" Target="../media/image831.png"/><Relationship Id="rId313" Type="http://schemas.openxmlformats.org/officeDocument/2006/relationships/customXml" Target="../ink/ink815.xml"/><Relationship Id="rId312" Type="http://schemas.openxmlformats.org/officeDocument/2006/relationships/image" Target="../media/image830.png"/><Relationship Id="rId311" Type="http://schemas.openxmlformats.org/officeDocument/2006/relationships/customXml" Target="../ink/ink814.xml"/><Relationship Id="rId310" Type="http://schemas.openxmlformats.org/officeDocument/2006/relationships/image" Target="../media/image829.png"/><Relationship Id="rId31" Type="http://schemas.openxmlformats.org/officeDocument/2006/relationships/customXml" Target="../ink/ink674.xml"/><Relationship Id="rId309" Type="http://schemas.openxmlformats.org/officeDocument/2006/relationships/customXml" Target="../ink/ink813.xml"/><Relationship Id="rId308" Type="http://schemas.openxmlformats.org/officeDocument/2006/relationships/image" Target="../media/image828.png"/><Relationship Id="rId307" Type="http://schemas.openxmlformats.org/officeDocument/2006/relationships/customXml" Target="../ink/ink812.xml"/><Relationship Id="rId306" Type="http://schemas.openxmlformats.org/officeDocument/2006/relationships/image" Target="../media/image827.png"/><Relationship Id="rId305" Type="http://schemas.openxmlformats.org/officeDocument/2006/relationships/customXml" Target="../ink/ink811.xml"/><Relationship Id="rId304" Type="http://schemas.openxmlformats.org/officeDocument/2006/relationships/image" Target="../media/image826.png"/><Relationship Id="rId303" Type="http://schemas.openxmlformats.org/officeDocument/2006/relationships/customXml" Target="../ink/ink810.xml"/><Relationship Id="rId302" Type="http://schemas.openxmlformats.org/officeDocument/2006/relationships/image" Target="../media/image825.png"/><Relationship Id="rId301" Type="http://schemas.openxmlformats.org/officeDocument/2006/relationships/customXml" Target="../ink/ink809.xml"/><Relationship Id="rId300" Type="http://schemas.openxmlformats.org/officeDocument/2006/relationships/image" Target="../media/image824.png"/><Relationship Id="rId30" Type="http://schemas.openxmlformats.org/officeDocument/2006/relationships/image" Target="../media/image689.png"/><Relationship Id="rId3" Type="http://schemas.openxmlformats.org/officeDocument/2006/relationships/customXml" Target="../ink/ink660.xml"/><Relationship Id="rId299" Type="http://schemas.openxmlformats.org/officeDocument/2006/relationships/customXml" Target="../ink/ink808.xml"/><Relationship Id="rId298" Type="http://schemas.openxmlformats.org/officeDocument/2006/relationships/image" Target="../media/image823.png"/><Relationship Id="rId297" Type="http://schemas.openxmlformats.org/officeDocument/2006/relationships/customXml" Target="../ink/ink807.xml"/><Relationship Id="rId296" Type="http://schemas.openxmlformats.org/officeDocument/2006/relationships/image" Target="../media/image822.png"/><Relationship Id="rId295" Type="http://schemas.openxmlformats.org/officeDocument/2006/relationships/customXml" Target="../ink/ink806.xml"/><Relationship Id="rId294" Type="http://schemas.openxmlformats.org/officeDocument/2006/relationships/image" Target="../media/image821.png"/><Relationship Id="rId293" Type="http://schemas.openxmlformats.org/officeDocument/2006/relationships/customXml" Target="../ink/ink805.xml"/><Relationship Id="rId292" Type="http://schemas.openxmlformats.org/officeDocument/2006/relationships/image" Target="../media/image820.png"/><Relationship Id="rId291" Type="http://schemas.openxmlformats.org/officeDocument/2006/relationships/customXml" Target="../ink/ink804.xml"/><Relationship Id="rId290" Type="http://schemas.openxmlformats.org/officeDocument/2006/relationships/image" Target="../media/image819.png"/><Relationship Id="rId29" Type="http://schemas.openxmlformats.org/officeDocument/2006/relationships/customXml" Target="../ink/ink673.xml"/><Relationship Id="rId289" Type="http://schemas.openxmlformats.org/officeDocument/2006/relationships/customXml" Target="../ink/ink803.xml"/><Relationship Id="rId288" Type="http://schemas.openxmlformats.org/officeDocument/2006/relationships/image" Target="../media/image818.png"/><Relationship Id="rId287" Type="http://schemas.openxmlformats.org/officeDocument/2006/relationships/customXml" Target="../ink/ink802.xml"/><Relationship Id="rId286" Type="http://schemas.openxmlformats.org/officeDocument/2006/relationships/image" Target="../media/image817.png"/><Relationship Id="rId285" Type="http://schemas.openxmlformats.org/officeDocument/2006/relationships/customXml" Target="../ink/ink801.xml"/><Relationship Id="rId284" Type="http://schemas.openxmlformats.org/officeDocument/2006/relationships/image" Target="../media/image816.png"/><Relationship Id="rId283" Type="http://schemas.openxmlformats.org/officeDocument/2006/relationships/customXml" Target="../ink/ink800.xml"/><Relationship Id="rId282" Type="http://schemas.openxmlformats.org/officeDocument/2006/relationships/image" Target="../media/image815.png"/><Relationship Id="rId281" Type="http://schemas.openxmlformats.org/officeDocument/2006/relationships/customXml" Target="../ink/ink799.xml"/><Relationship Id="rId280" Type="http://schemas.openxmlformats.org/officeDocument/2006/relationships/image" Target="../media/image814.png"/><Relationship Id="rId28" Type="http://schemas.openxmlformats.org/officeDocument/2006/relationships/image" Target="../media/image688.png"/><Relationship Id="rId279" Type="http://schemas.openxmlformats.org/officeDocument/2006/relationships/customXml" Target="../ink/ink798.xml"/><Relationship Id="rId278" Type="http://schemas.openxmlformats.org/officeDocument/2006/relationships/image" Target="../media/image813.png"/><Relationship Id="rId277" Type="http://schemas.openxmlformats.org/officeDocument/2006/relationships/customXml" Target="../ink/ink797.xml"/><Relationship Id="rId276" Type="http://schemas.openxmlformats.org/officeDocument/2006/relationships/image" Target="../media/image812.png"/><Relationship Id="rId275" Type="http://schemas.openxmlformats.org/officeDocument/2006/relationships/customXml" Target="../ink/ink796.xml"/><Relationship Id="rId274" Type="http://schemas.openxmlformats.org/officeDocument/2006/relationships/image" Target="../media/image811.png"/><Relationship Id="rId273" Type="http://schemas.openxmlformats.org/officeDocument/2006/relationships/customXml" Target="../ink/ink795.xml"/><Relationship Id="rId272" Type="http://schemas.openxmlformats.org/officeDocument/2006/relationships/image" Target="../media/image810.png"/><Relationship Id="rId271" Type="http://schemas.openxmlformats.org/officeDocument/2006/relationships/customXml" Target="../ink/ink794.xml"/><Relationship Id="rId270" Type="http://schemas.openxmlformats.org/officeDocument/2006/relationships/image" Target="../media/image809.png"/><Relationship Id="rId27" Type="http://schemas.openxmlformats.org/officeDocument/2006/relationships/customXml" Target="../ink/ink672.xml"/><Relationship Id="rId269" Type="http://schemas.openxmlformats.org/officeDocument/2006/relationships/customXml" Target="../ink/ink793.xml"/><Relationship Id="rId268" Type="http://schemas.openxmlformats.org/officeDocument/2006/relationships/image" Target="../media/image808.png"/><Relationship Id="rId267" Type="http://schemas.openxmlformats.org/officeDocument/2006/relationships/customXml" Target="../ink/ink792.xml"/><Relationship Id="rId266" Type="http://schemas.openxmlformats.org/officeDocument/2006/relationships/image" Target="../media/image807.png"/><Relationship Id="rId265" Type="http://schemas.openxmlformats.org/officeDocument/2006/relationships/customXml" Target="../ink/ink791.xml"/><Relationship Id="rId264" Type="http://schemas.openxmlformats.org/officeDocument/2006/relationships/image" Target="../media/image806.png"/><Relationship Id="rId263" Type="http://schemas.openxmlformats.org/officeDocument/2006/relationships/customXml" Target="../ink/ink790.xml"/><Relationship Id="rId262" Type="http://schemas.openxmlformats.org/officeDocument/2006/relationships/image" Target="../media/image805.png"/><Relationship Id="rId261" Type="http://schemas.openxmlformats.org/officeDocument/2006/relationships/customXml" Target="../ink/ink789.xml"/><Relationship Id="rId260" Type="http://schemas.openxmlformats.org/officeDocument/2006/relationships/image" Target="../media/image804.png"/><Relationship Id="rId26" Type="http://schemas.openxmlformats.org/officeDocument/2006/relationships/image" Target="../media/image687.png"/><Relationship Id="rId259" Type="http://schemas.openxmlformats.org/officeDocument/2006/relationships/customXml" Target="../ink/ink788.xml"/><Relationship Id="rId258" Type="http://schemas.openxmlformats.org/officeDocument/2006/relationships/image" Target="../media/image803.png"/><Relationship Id="rId257" Type="http://schemas.openxmlformats.org/officeDocument/2006/relationships/customXml" Target="../ink/ink787.xml"/><Relationship Id="rId256" Type="http://schemas.openxmlformats.org/officeDocument/2006/relationships/image" Target="../media/image802.png"/><Relationship Id="rId255" Type="http://schemas.openxmlformats.org/officeDocument/2006/relationships/customXml" Target="../ink/ink786.xml"/><Relationship Id="rId254" Type="http://schemas.openxmlformats.org/officeDocument/2006/relationships/image" Target="../media/image801.png"/><Relationship Id="rId253" Type="http://schemas.openxmlformats.org/officeDocument/2006/relationships/customXml" Target="../ink/ink785.xml"/><Relationship Id="rId252" Type="http://schemas.openxmlformats.org/officeDocument/2006/relationships/image" Target="../media/image800.png"/><Relationship Id="rId251" Type="http://schemas.openxmlformats.org/officeDocument/2006/relationships/customXml" Target="../ink/ink784.xml"/><Relationship Id="rId250" Type="http://schemas.openxmlformats.org/officeDocument/2006/relationships/image" Target="../media/image799.png"/><Relationship Id="rId25" Type="http://schemas.openxmlformats.org/officeDocument/2006/relationships/customXml" Target="../ink/ink671.xml"/><Relationship Id="rId249" Type="http://schemas.openxmlformats.org/officeDocument/2006/relationships/customXml" Target="../ink/ink783.xml"/><Relationship Id="rId248" Type="http://schemas.openxmlformats.org/officeDocument/2006/relationships/image" Target="../media/image798.png"/><Relationship Id="rId247" Type="http://schemas.openxmlformats.org/officeDocument/2006/relationships/customXml" Target="../ink/ink782.xml"/><Relationship Id="rId246" Type="http://schemas.openxmlformats.org/officeDocument/2006/relationships/image" Target="../media/image797.png"/><Relationship Id="rId245" Type="http://schemas.openxmlformats.org/officeDocument/2006/relationships/customXml" Target="../ink/ink781.xml"/><Relationship Id="rId244" Type="http://schemas.openxmlformats.org/officeDocument/2006/relationships/image" Target="../media/image796.png"/><Relationship Id="rId243" Type="http://schemas.openxmlformats.org/officeDocument/2006/relationships/customXml" Target="../ink/ink780.xml"/><Relationship Id="rId242" Type="http://schemas.openxmlformats.org/officeDocument/2006/relationships/image" Target="../media/image795.png"/><Relationship Id="rId241" Type="http://schemas.openxmlformats.org/officeDocument/2006/relationships/customXml" Target="../ink/ink779.xml"/><Relationship Id="rId240" Type="http://schemas.openxmlformats.org/officeDocument/2006/relationships/image" Target="../media/image794.png"/><Relationship Id="rId24" Type="http://schemas.openxmlformats.org/officeDocument/2006/relationships/image" Target="../media/image686.png"/><Relationship Id="rId239" Type="http://schemas.openxmlformats.org/officeDocument/2006/relationships/customXml" Target="../ink/ink778.xml"/><Relationship Id="rId238" Type="http://schemas.openxmlformats.org/officeDocument/2006/relationships/image" Target="../media/image793.png"/><Relationship Id="rId237" Type="http://schemas.openxmlformats.org/officeDocument/2006/relationships/customXml" Target="../ink/ink777.xml"/><Relationship Id="rId236" Type="http://schemas.openxmlformats.org/officeDocument/2006/relationships/image" Target="../media/image792.png"/><Relationship Id="rId235" Type="http://schemas.openxmlformats.org/officeDocument/2006/relationships/customXml" Target="../ink/ink776.xml"/><Relationship Id="rId234" Type="http://schemas.openxmlformats.org/officeDocument/2006/relationships/image" Target="../media/image791.png"/><Relationship Id="rId233" Type="http://schemas.openxmlformats.org/officeDocument/2006/relationships/customXml" Target="../ink/ink775.xml"/><Relationship Id="rId232" Type="http://schemas.openxmlformats.org/officeDocument/2006/relationships/image" Target="../media/image790.png"/><Relationship Id="rId231" Type="http://schemas.openxmlformats.org/officeDocument/2006/relationships/customXml" Target="../ink/ink774.xml"/><Relationship Id="rId230" Type="http://schemas.openxmlformats.org/officeDocument/2006/relationships/image" Target="../media/image789.png"/><Relationship Id="rId23" Type="http://schemas.openxmlformats.org/officeDocument/2006/relationships/customXml" Target="../ink/ink670.xml"/><Relationship Id="rId229" Type="http://schemas.openxmlformats.org/officeDocument/2006/relationships/customXml" Target="../ink/ink773.xml"/><Relationship Id="rId228" Type="http://schemas.openxmlformats.org/officeDocument/2006/relationships/image" Target="../media/image788.png"/><Relationship Id="rId227" Type="http://schemas.openxmlformats.org/officeDocument/2006/relationships/customXml" Target="../ink/ink772.xml"/><Relationship Id="rId226" Type="http://schemas.openxmlformats.org/officeDocument/2006/relationships/image" Target="../media/image787.png"/><Relationship Id="rId225" Type="http://schemas.openxmlformats.org/officeDocument/2006/relationships/customXml" Target="../ink/ink771.xml"/><Relationship Id="rId224" Type="http://schemas.openxmlformats.org/officeDocument/2006/relationships/image" Target="../media/image786.png"/><Relationship Id="rId223" Type="http://schemas.openxmlformats.org/officeDocument/2006/relationships/customXml" Target="../ink/ink770.xml"/><Relationship Id="rId222" Type="http://schemas.openxmlformats.org/officeDocument/2006/relationships/image" Target="../media/image785.png"/><Relationship Id="rId221" Type="http://schemas.openxmlformats.org/officeDocument/2006/relationships/customXml" Target="../ink/ink769.xml"/><Relationship Id="rId220" Type="http://schemas.openxmlformats.org/officeDocument/2006/relationships/image" Target="../media/image784.png"/><Relationship Id="rId22" Type="http://schemas.openxmlformats.org/officeDocument/2006/relationships/image" Target="../media/image685.png"/><Relationship Id="rId219" Type="http://schemas.openxmlformats.org/officeDocument/2006/relationships/customXml" Target="../ink/ink768.xml"/><Relationship Id="rId218" Type="http://schemas.openxmlformats.org/officeDocument/2006/relationships/image" Target="../media/image783.png"/><Relationship Id="rId217" Type="http://schemas.openxmlformats.org/officeDocument/2006/relationships/customXml" Target="../ink/ink767.xml"/><Relationship Id="rId216" Type="http://schemas.openxmlformats.org/officeDocument/2006/relationships/image" Target="../media/image782.png"/><Relationship Id="rId215" Type="http://schemas.openxmlformats.org/officeDocument/2006/relationships/customXml" Target="../ink/ink766.xml"/><Relationship Id="rId214" Type="http://schemas.openxmlformats.org/officeDocument/2006/relationships/image" Target="../media/image781.png"/><Relationship Id="rId213" Type="http://schemas.openxmlformats.org/officeDocument/2006/relationships/customXml" Target="../ink/ink765.xml"/><Relationship Id="rId212" Type="http://schemas.openxmlformats.org/officeDocument/2006/relationships/image" Target="../media/image780.png"/><Relationship Id="rId211" Type="http://schemas.openxmlformats.org/officeDocument/2006/relationships/customXml" Target="../ink/ink764.xml"/><Relationship Id="rId210" Type="http://schemas.openxmlformats.org/officeDocument/2006/relationships/image" Target="../media/image779.png"/><Relationship Id="rId21" Type="http://schemas.openxmlformats.org/officeDocument/2006/relationships/customXml" Target="../ink/ink669.xml"/><Relationship Id="rId209" Type="http://schemas.openxmlformats.org/officeDocument/2006/relationships/customXml" Target="../ink/ink763.xml"/><Relationship Id="rId208" Type="http://schemas.openxmlformats.org/officeDocument/2006/relationships/image" Target="../media/image778.png"/><Relationship Id="rId207" Type="http://schemas.openxmlformats.org/officeDocument/2006/relationships/customXml" Target="../ink/ink762.xml"/><Relationship Id="rId206" Type="http://schemas.openxmlformats.org/officeDocument/2006/relationships/image" Target="../media/image777.png"/><Relationship Id="rId205" Type="http://schemas.openxmlformats.org/officeDocument/2006/relationships/customXml" Target="../ink/ink761.xml"/><Relationship Id="rId204" Type="http://schemas.openxmlformats.org/officeDocument/2006/relationships/image" Target="../media/image776.png"/><Relationship Id="rId203" Type="http://schemas.openxmlformats.org/officeDocument/2006/relationships/customXml" Target="../ink/ink760.xml"/><Relationship Id="rId202" Type="http://schemas.openxmlformats.org/officeDocument/2006/relationships/image" Target="../media/image775.png"/><Relationship Id="rId201" Type="http://schemas.openxmlformats.org/officeDocument/2006/relationships/customXml" Target="../ink/ink759.xml"/><Relationship Id="rId200" Type="http://schemas.openxmlformats.org/officeDocument/2006/relationships/image" Target="../media/image774.png"/><Relationship Id="rId20" Type="http://schemas.openxmlformats.org/officeDocument/2006/relationships/image" Target="../media/image684.png"/><Relationship Id="rId2" Type="http://schemas.openxmlformats.org/officeDocument/2006/relationships/image" Target="NULL" TargetMode="External"/><Relationship Id="rId199" Type="http://schemas.openxmlformats.org/officeDocument/2006/relationships/customXml" Target="../ink/ink758.xml"/><Relationship Id="rId198" Type="http://schemas.openxmlformats.org/officeDocument/2006/relationships/image" Target="../media/image773.png"/><Relationship Id="rId197" Type="http://schemas.openxmlformats.org/officeDocument/2006/relationships/customXml" Target="../ink/ink757.xml"/><Relationship Id="rId196" Type="http://schemas.openxmlformats.org/officeDocument/2006/relationships/image" Target="../media/image772.png"/><Relationship Id="rId195" Type="http://schemas.openxmlformats.org/officeDocument/2006/relationships/customXml" Target="../ink/ink756.xml"/><Relationship Id="rId194" Type="http://schemas.openxmlformats.org/officeDocument/2006/relationships/image" Target="../media/image771.png"/><Relationship Id="rId193" Type="http://schemas.openxmlformats.org/officeDocument/2006/relationships/customXml" Target="../ink/ink755.xml"/><Relationship Id="rId192" Type="http://schemas.openxmlformats.org/officeDocument/2006/relationships/image" Target="../media/image770.png"/><Relationship Id="rId191" Type="http://schemas.openxmlformats.org/officeDocument/2006/relationships/customXml" Target="../ink/ink754.xml"/><Relationship Id="rId190" Type="http://schemas.openxmlformats.org/officeDocument/2006/relationships/image" Target="../media/image769.png"/><Relationship Id="rId19" Type="http://schemas.openxmlformats.org/officeDocument/2006/relationships/customXml" Target="../ink/ink668.xml"/><Relationship Id="rId189" Type="http://schemas.openxmlformats.org/officeDocument/2006/relationships/customXml" Target="../ink/ink753.xml"/><Relationship Id="rId188" Type="http://schemas.openxmlformats.org/officeDocument/2006/relationships/image" Target="../media/image768.png"/><Relationship Id="rId187" Type="http://schemas.openxmlformats.org/officeDocument/2006/relationships/customXml" Target="../ink/ink752.xml"/><Relationship Id="rId186" Type="http://schemas.openxmlformats.org/officeDocument/2006/relationships/image" Target="../media/image767.png"/><Relationship Id="rId185" Type="http://schemas.openxmlformats.org/officeDocument/2006/relationships/customXml" Target="../ink/ink751.xml"/><Relationship Id="rId184" Type="http://schemas.openxmlformats.org/officeDocument/2006/relationships/image" Target="../media/image766.png"/><Relationship Id="rId183" Type="http://schemas.openxmlformats.org/officeDocument/2006/relationships/customXml" Target="../ink/ink750.xml"/><Relationship Id="rId182" Type="http://schemas.openxmlformats.org/officeDocument/2006/relationships/image" Target="../media/image765.png"/><Relationship Id="rId181" Type="http://schemas.openxmlformats.org/officeDocument/2006/relationships/customXml" Target="../ink/ink749.xml"/><Relationship Id="rId180" Type="http://schemas.openxmlformats.org/officeDocument/2006/relationships/image" Target="../media/image764.png"/><Relationship Id="rId18" Type="http://schemas.openxmlformats.org/officeDocument/2006/relationships/image" Target="../media/image683.png"/><Relationship Id="rId179" Type="http://schemas.openxmlformats.org/officeDocument/2006/relationships/customXml" Target="../ink/ink748.xml"/><Relationship Id="rId178" Type="http://schemas.openxmlformats.org/officeDocument/2006/relationships/image" Target="../media/image763.png"/><Relationship Id="rId177" Type="http://schemas.openxmlformats.org/officeDocument/2006/relationships/customXml" Target="../ink/ink747.xml"/><Relationship Id="rId176" Type="http://schemas.openxmlformats.org/officeDocument/2006/relationships/image" Target="../media/image762.png"/><Relationship Id="rId175" Type="http://schemas.openxmlformats.org/officeDocument/2006/relationships/customXml" Target="../ink/ink746.xml"/><Relationship Id="rId174" Type="http://schemas.openxmlformats.org/officeDocument/2006/relationships/image" Target="../media/image761.png"/><Relationship Id="rId173" Type="http://schemas.openxmlformats.org/officeDocument/2006/relationships/customXml" Target="../ink/ink745.xml"/><Relationship Id="rId172" Type="http://schemas.openxmlformats.org/officeDocument/2006/relationships/image" Target="../media/image760.png"/><Relationship Id="rId171" Type="http://schemas.openxmlformats.org/officeDocument/2006/relationships/customXml" Target="../ink/ink744.xml"/><Relationship Id="rId170" Type="http://schemas.openxmlformats.org/officeDocument/2006/relationships/image" Target="../media/image759.png"/><Relationship Id="rId17" Type="http://schemas.openxmlformats.org/officeDocument/2006/relationships/customXml" Target="../ink/ink667.xml"/><Relationship Id="rId169" Type="http://schemas.openxmlformats.org/officeDocument/2006/relationships/customXml" Target="../ink/ink743.xml"/><Relationship Id="rId168" Type="http://schemas.openxmlformats.org/officeDocument/2006/relationships/image" Target="../media/image758.png"/><Relationship Id="rId167" Type="http://schemas.openxmlformats.org/officeDocument/2006/relationships/customXml" Target="../ink/ink742.xml"/><Relationship Id="rId166" Type="http://schemas.openxmlformats.org/officeDocument/2006/relationships/image" Target="../media/image757.png"/><Relationship Id="rId165" Type="http://schemas.openxmlformats.org/officeDocument/2006/relationships/customXml" Target="../ink/ink741.xml"/><Relationship Id="rId164" Type="http://schemas.openxmlformats.org/officeDocument/2006/relationships/image" Target="../media/image756.png"/><Relationship Id="rId163" Type="http://schemas.openxmlformats.org/officeDocument/2006/relationships/customXml" Target="../ink/ink740.xml"/><Relationship Id="rId162" Type="http://schemas.openxmlformats.org/officeDocument/2006/relationships/image" Target="../media/image755.png"/><Relationship Id="rId161" Type="http://schemas.openxmlformats.org/officeDocument/2006/relationships/customXml" Target="../ink/ink739.xml"/><Relationship Id="rId160" Type="http://schemas.openxmlformats.org/officeDocument/2006/relationships/image" Target="../media/image754.png"/><Relationship Id="rId16" Type="http://schemas.openxmlformats.org/officeDocument/2006/relationships/image" Target="../media/image682.png"/><Relationship Id="rId159" Type="http://schemas.openxmlformats.org/officeDocument/2006/relationships/customXml" Target="../ink/ink738.xml"/><Relationship Id="rId158" Type="http://schemas.openxmlformats.org/officeDocument/2006/relationships/image" Target="../media/image753.png"/><Relationship Id="rId157" Type="http://schemas.openxmlformats.org/officeDocument/2006/relationships/customXml" Target="../ink/ink737.xml"/><Relationship Id="rId156" Type="http://schemas.openxmlformats.org/officeDocument/2006/relationships/image" Target="../media/image752.png"/><Relationship Id="rId155" Type="http://schemas.openxmlformats.org/officeDocument/2006/relationships/customXml" Target="../ink/ink736.xml"/><Relationship Id="rId154" Type="http://schemas.openxmlformats.org/officeDocument/2006/relationships/image" Target="../media/image751.png"/><Relationship Id="rId153" Type="http://schemas.openxmlformats.org/officeDocument/2006/relationships/customXml" Target="../ink/ink735.xml"/><Relationship Id="rId152" Type="http://schemas.openxmlformats.org/officeDocument/2006/relationships/image" Target="../media/image750.png"/><Relationship Id="rId151" Type="http://schemas.openxmlformats.org/officeDocument/2006/relationships/customXml" Target="../ink/ink734.xml"/><Relationship Id="rId150" Type="http://schemas.openxmlformats.org/officeDocument/2006/relationships/image" Target="../media/image749.png"/><Relationship Id="rId15" Type="http://schemas.openxmlformats.org/officeDocument/2006/relationships/customXml" Target="../ink/ink666.xml"/><Relationship Id="rId149" Type="http://schemas.openxmlformats.org/officeDocument/2006/relationships/customXml" Target="../ink/ink733.xml"/><Relationship Id="rId148" Type="http://schemas.openxmlformats.org/officeDocument/2006/relationships/image" Target="../media/image748.png"/><Relationship Id="rId147" Type="http://schemas.openxmlformats.org/officeDocument/2006/relationships/customXml" Target="../ink/ink732.xml"/><Relationship Id="rId146" Type="http://schemas.openxmlformats.org/officeDocument/2006/relationships/image" Target="../media/image747.png"/><Relationship Id="rId145" Type="http://schemas.openxmlformats.org/officeDocument/2006/relationships/customXml" Target="../ink/ink731.xml"/><Relationship Id="rId144" Type="http://schemas.openxmlformats.org/officeDocument/2006/relationships/image" Target="../media/image746.png"/><Relationship Id="rId143" Type="http://schemas.openxmlformats.org/officeDocument/2006/relationships/customXml" Target="../ink/ink730.xml"/><Relationship Id="rId142" Type="http://schemas.openxmlformats.org/officeDocument/2006/relationships/image" Target="../media/image745.png"/><Relationship Id="rId141" Type="http://schemas.openxmlformats.org/officeDocument/2006/relationships/customXml" Target="../ink/ink729.xml"/><Relationship Id="rId140" Type="http://schemas.openxmlformats.org/officeDocument/2006/relationships/image" Target="../media/image744.png"/><Relationship Id="rId14" Type="http://schemas.openxmlformats.org/officeDocument/2006/relationships/image" Target="../media/image681.png"/><Relationship Id="rId139" Type="http://schemas.openxmlformats.org/officeDocument/2006/relationships/customXml" Target="../ink/ink728.xml"/><Relationship Id="rId138" Type="http://schemas.openxmlformats.org/officeDocument/2006/relationships/image" Target="../media/image743.png"/><Relationship Id="rId137" Type="http://schemas.openxmlformats.org/officeDocument/2006/relationships/customXml" Target="../ink/ink727.xml"/><Relationship Id="rId136" Type="http://schemas.openxmlformats.org/officeDocument/2006/relationships/image" Target="../media/image742.png"/><Relationship Id="rId135" Type="http://schemas.openxmlformats.org/officeDocument/2006/relationships/customXml" Target="../ink/ink726.xml"/><Relationship Id="rId134" Type="http://schemas.openxmlformats.org/officeDocument/2006/relationships/image" Target="../media/image741.png"/><Relationship Id="rId133" Type="http://schemas.openxmlformats.org/officeDocument/2006/relationships/customXml" Target="../ink/ink725.xml"/><Relationship Id="rId132" Type="http://schemas.openxmlformats.org/officeDocument/2006/relationships/image" Target="../media/image740.png"/><Relationship Id="rId131" Type="http://schemas.openxmlformats.org/officeDocument/2006/relationships/customXml" Target="../ink/ink724.xml"/><Relationship Id="rId130" Type="http://schemas.openxmlformats.org/officeDocument/2006/relationships/image" Target="../media/image739.png"/><Relationship Id="rId13" Type="http://schemas.openxmlformats.org/officeDocument/2006/relationships/customXml" Target="../ink/ink665.xml"/><Relationship Id="rId129" Type="http://schemas.openxmlformats.org/officeDocument/2006/relationships/customXml" Target="../ink/ink723.xml"/><Relationship Id="rId128" Type="http://schemas.openxmlformats.org/officeDocument/2006/relationships/image" Target="../media/image738.png"/><Relationship Id="rId127" Type="http://schemas.openxmlformats.org/officeDocument/2006/relationships/customXml" Target="../ink/ink722.xml"/><Relationship Id="rId126" Type="http://schemas.openxmlformats.org/officeDocument/2006/relationships/image" Target="../media/image737.png"/><Relationship Id="rId125" Type="http://schemas.openxmlformats.org/officeDocument/2006/relationships/customXml" Target="../ink/ink721.xml"/><Relationship Id="rId124" Type="http://schemas.openxmlformats.org/officeDocument/2006/relationships/image" Target="../media/image736.png"/><Relationship Id="rId123" Type="http://schemas.openxmlformats.org/officeDocument/2006/relationships/customXml" Target="../ink/ink720.xml"/><Relationship Id="rId122" Type="http://schemas.openxmlformats.org/officeDocument/2006/relationships/image" Target="../media/image735.png"/><Relationship Id="rId121" Type="http://schemas.openxmlformats.org/officeDocument/2006/relationships/customXml" Target="../ink/ink719.xml"/><Relationship Id="rId120" Type="http://schemas.openxmlformats.org/officeDocument/2006/relationships/image" Target="../media/image734.png"/><Relationship Id="rId12" Type="http://schemas.openxmlformats.org/officeDocument/2006/relationships/image" Target="../media/image680.png"/><Relationship Id="rId119" Type="http://schemas.openxmlformats.org/officeDocument/2006/relationships/customXml" Target="../ink/ink718.xml"/><Relationship Id="rId118" Type="http://schemas.openxmlformats.org/officeDocument/2006/relationships/image" Target="../media/image733.png"/><Relationship Id="rId117" Type="http://schemas.openxmlformats.org/officeDocument/2006/relationships/customXml" Target="../ink/ink717.xml"/><Relationship Id="rId116" Type="http://schemas.openxmlformats.org/officeDocument/2006/relationships/image" Target="../media/image732.png"/><Relationship Id="rId115" Type="http://schemas.openxmlformats.org/officeDocument/2006/relationships/customXml" Target="../ink/ink716.xml"/><Relationship Id="rId114" Type="http://schemas.openxmlformats.org/officeDocument/2006/relationships/image" Target="../media/image731.png"/><Relationship Id="rId113" Type="http://schemas.openxmlformats.org/officeDocument/2006/relationships/customXml" Target="../ink/ink715.xml"/><Relationship Id="rId112" Type="http://schemas.openxmlformats.org/officeDocument/2006/relationships/image" Target="../media/image730.png"/><Relationship Id="rId111" Type="http://schemas.openxmlformats.org/officeDocument/2006/relationships/customXml" Target="../ink/ink714.xml"/><Relationship Id="rId110" Type="http://schemas.openxmlformats.org/officeDocument/2006/relationships/image" Target="../media/image729.png"/><Relationship Id="rId11" Type="http://schemas.openxmlformats.org/officeDocument/2006/relationships/customXml" Target="../ink/ink664.xml"/><Relationship Id="rId109" Type="http://schemas.openxmlformats.org/officeDocument/2006/relationships/customXml" Target="../ink/ink713.xml"/><Relationship Id="rId108" Type="http://schemas.openxmlformats.org/officeDocument/2006/relationships/image" Target="../media/image728.png"/><Relationship Id="rId107" Type="http://schemas.openxmlformats.org/officeDocument/2006/relationships/customXml" Target="../ink/ink712.xml"/><Relationship Id="rId106" Type="http://schemas.openxmlformats.org/officeDocument/2006/relationships/image" Target="../media/image727.png"/><Relationship Id="rId105" Type="http://schemas.openxmlformats.org/officeDocument/2006/relationships/customXml" Target="../ink/ink711.xml"/><Relationship Id="rId104" Type="http://schemas.openxmlformats.org/officeDocument/2006/relationships/image" Target="../media/image726.png"/><Relationship Id="rId103" Type="http://schemas.openxmlformats.org/officeDocument/2006/relationships/customXml" Target="../ink/ink710.xml"/><Relationship Id="rId102" Type="http://schemas.openxmlformats.org/officeDocument/2006/relationships/image" Target="../media/image725.png"/><Relationship Id="rId101" Type="http://schemas.openxmlformats.org/officeDocument/2006/relationships/customXml" Target="../ink/ink709.xml"/><Relationship Id="rId100" Type="http://schemas.openxmlformats.org/officeDocument/2006/relationships/image" Target="../media/image724.png"/><Relationship Id="rId10" Type="http://schemas.openxmlformats.org/officeDocument/2006/relationships/image" Target="../media/image679.png"/><Relationship Id="rId1" Type="http://schemas.openxmlformats.org/officeDocument/2006/relationships/image" Target="../media/image675.png"/></Relationships>
</file>

<file path=ppt/slides/_rels/slide19.xml.rels><?xml version="1.0" encoding="UTF-8" standalone="yes"?>
<Relationships xmlns="http://schemas.openxmlformats.org/package/2006/relationships"><Relationship Id="rId99" Type="http://schemas.openxmlformats.org/officeDocument/2006/relationships/image" Target="../media/image884.png"/><Relationship Id="rId98" Type="http://schemas.openxmlformats.org/officeDocument/2006/relationships/customXml" Target="../ink/ink867.xml"/><Relationship Id="rId97" Type="http://schemas.openxmlformats.org/officeDocument/2006/relationships/image" Target="../media/image883.png"/><Relationship Id="rId96" Type="http://schemas.openxmlformats.org/officeDocument/2006/relationships/customXml" Target="../ink/ink866.xml"/><Relationship Id="rId95" Type="http://schemas.openxmlformats.org/officeDocument/2006/relationships/image" Target="../media/image882.png"/><Relationship Id="rId94" Type="http://schemas.openxmlformats.org/officeDocument/2006/relationships/customXml" Target="../ink/ink865.xml"/><Relationship Id="rId93" Type="http://schemas.openxmlformats.org/officeDocument/2006/relationships/image" Target="../media/image881.png"/><Relationship Id="rId92" Type="http://schemas.openxmlformats.org/officeDocument/2006/relationships/customXml" Target="../ink/ink864.xml"/><Relationship Id="rId91" Type="http://schemas.openxmlformats.org/officeDocument/2006/relationships/image" Target="../media/image880.png"/><Relationship Id="rId90" Type="http://schemas.openxmlformats.org/officeDocument/2006/relationships/customXml" Target="../ink/ink863.xml"/><Relationship Id="rId9" Type="http://schemas.openxmlformats.org/officeDocument/2006/relationships/image" Target="../media/image839.png"/><Relationship Id="rId89" Type="http://schemas.openxmlformats.org/officeDocument/2006/relationships/image" Target="../media/image879.png"/><Relationship Id="rId88" Type="http://schemas.openxmlformats.org/officeDocument/2006/relationships/customXml" Target="../ink/ink862.xml"/><Relationship Id="rId87" Type="http://schemas.openxmlformats.org/officeDocument/2006/relationships/image" Target="../media/image878.png"/><Relationship Id="rId86" Type="http://schemas.openxmlformats.org/officeDocument/2006/relationships/customXml" Target="../ink/ink861.xml"/><Relationship Id="rId85" Type="http://schemas.openxmlformats.org/officeDocument/2006/relationships/image" Target="../media/image877.png"/><Relationship Id="rId84" Type="http://schemas.openxmlformats.org/officeDocument/2006/relationships/customXml" Target="../ink/ink860.xml"/><Relationship Id="rId83" Type="http://schemas.openxmlformats.org/officeDocument/2006/relationships/image" Target="../media/image876.png"/><Relationship Id="rId82" Type="http://schemas.openxmlformats.org/officeDocument/2006/relationships/customXml" Target="../ink/ink859.xml"/><Relationship Id="rId81" Type="http://schemas.openxmlformats.org/officeDocument/2006/relationships/image" Target="../media/image875.png"/><Relationship Id="rId80" Type="http://schemas.openxmlformats.org/officeDocument/2006/relationships/customXml" Target="../ink/ink858.xml"/><Relationship Id="rId8" Type="http://schemas.openxmlformats.org/officeDocument/2006/relationships/customXml" Target="../ink/ink822.xml"/><Relationship Id="rId79" Type="http://schemas.openxmlformats.org/officeDocument/2006/relationships/image" Target="../media/image874.png"/><Relationship Id="rId78" Type="http://schemas.openxmlformats.org/officeDocument/2006/relationships/customXml" Target="../ink/ink857.xml"/><Relationship Id="rId77" Type="http://schemas.openxmlformats.org/officeDocument/2006/relationships/image" Target="../media/image873.png"/><Relationship Id="rId76" Type="http://schemas.openxmlformats.org/officeDocument/2006/relationships/customXml" Target="../ink/ink856.xml"/><Relationship Id="rId75" Type="http://schemas.openxmlformats.org/officeDocument/2006/relationships/image" Target="../media/image872.png"/><Relationship Id="rId74" Type="http://schemas.openxmlformats.org/officeDocument/2006/relationships/customXml" Target="../ink/ink855.xml"/><Relationship Id="rId73" Type="http://schemas.openxmlformats.org/officeDocument/2006/relationships/image" Target="../media/image871.png"/><Relationship Id="rId72" Type="http://schemas.openxmlformats.org/officeDocument/2006/relationships/customXml" Target="../ink/ink854.xml"/><Relationship Id="rId71" Type="http://schemas.openxmlformats.org/officeDocument/2006/relationships/image" Target="../media/image870.png"/><Relationship Id="rId70" Type="http://schemas.openxmlformats.org/officeDocument/2006/relationships/customXml" Target="../ink/ink853.xml"/><Relationship Id="rId7" Type="http://schemas.openxmlformats.org/officeDocument/2006/relationships/image" Target="../media/image838.png"/><Relationship Id="rId69" Type="http://schemas.openxmlformats.org/officeDocument/2006/relationships/image" Target="../media/image869.png"/><Relationship Id="rId68" Type="http://schemas.openxmlformats.org/officeDocument/2006/relationships/customXml" Target="../ink/ink852.xml"/><Relationship Id="rId67" Type="http://schemas.openxmlformats.org/officeDocument/2006/relationships/image" Target="../media/image868.png"/><Relationship Id="rId66" Type="http://schemas.openxmlformats.org/officeDocument/2006/relationships/customXml" Target="../ink/ink851.xml"/><Relationship Id="rId65" Type="http://schemas.openxmlformats.org/officeDocument/2006/relationships/image" Target="../media/image867.png"/><Relationship Id="rId64" Type="http://schemas.openxmlformats.org/officeDocument/2006/relationships/customXml" Target="../ink/ink850.xml"/><Relationship Id="rId63" Type="http://schemas.openxmlformats.org/officeDocument/2006/relationships/image" Target="../media/image866.png"/><Relationship Id="rId62" Type="http://schemas.openxmlformats.org/officeDocument/2006/relationships/customXml" Target="../ink/ink849.xml"/><Relationship Id="rId61" Type="http://schemas.openxmlformats.org/officeDocument/2006/relationships/image" Target="../media/image865.png"/><Relationship Id="rId60" Type="http://schemas.openxmlformats.org/officeDocument/2006/relationships/customXml" Target="../ink/ink848.xml"/><Relationship Id="rId6" Type="http://schemas.openxmlformats.org/officeDocument/2006/relationships/customXml" Target="../ink/ink821.xml"/><Relationship Id="rId59" Type="http://schemas.openxmlformats.org/officeDocument/2006/relationships/image" Target="../media/image864.png"/><Relationship Id="rId58" Type="http://schemas.openxmlformats.org/officeDocument/2006/relationships/customXml" Target="../ink/ink847.xml"/><Relationship Id="rId57" Type="http://schemas.openxmlformats.org/officeDocument/2006/relationships/image" Target="../media/image863.png"/><Relationship Id="rId56" Type="http://schemas.openxmlformats.org/officeDocument/2006/relationships/customXml" Target="../ink/ink846.xml"/><Relationship Id="rId55" Type="http://schemas.openxmlformats.org/officeDocument/2006/relationships/image" Target="../media/image862.png"/><Relationship Id="rId54" Type="http://schemas.openxmlformats.org/officeDocument/2006/relationships/customXml" Target="../ink/ink845.xml"/><Relationship Id="rId53" Type="http://schemas.openxmlformats.org/officeDocument/2006/relationships/image" Target="../media/image861.png"/><Relationship Id="rId52" Type="http://schemas.openxmlformats.org/officeDocument/2006/relationships/customXml" Target="../ink/ink844.xml"/><Relationship Id="rId51" Type="http://schemas.openxmlformats.org/officeDocument/2006/relationships/image" Target="../media/image860.png"/><Relationship Id="rId50" Type="http://schemas.openxmlformats.org/officeDocument/2006/relationships/customXml" Target="../ink/ink843.xml"/><Relationship Id="rId5" Type="http://schemas.openxmlformats.org/officeDocument/2006/relationships/image" Target="../media/image837.png"/><Relationship Id="rId49" Type="http://schemas.openxmlformats.org/officeDocument/2006/relationships/image" Target="../media/image859.png"/><Relationship Id="rId48" Type="http://schemas.openxmlformats.org/officeDocument/2006/relationships/customXml" Target="../ink/ink842.xml"/><Relationship Id="rId47" Type="http://schemas.openxmlformats.org/officeDocument/2006/relationships/image" Target="../media/image858.png"/><Relationship Id="rId46" Type="http://schemas.openxmlformats.org/officeDocument/2006/relationships/customXml" Target="../ink/ink841.xml"/><Relationship Id="rId45" Type="http://schemas.openxmlformats.org/officeDocument/2006/relationships/image" Target="../media/image857.png"/><Relationship Id="rId44" Type="http://schemas.openxmlformats.org/officeDocument/2006/relationships/customXml" Target="../ink/ink840.xml"/><Relationship Id="rId43" Type="http://schemas.openxmlformats.org/officeDocument/2006/relationships/image" Target="../media/image856.png"/><Relationship Id="rId42" Type="http://schemas.openxmlformats.org/officeDocument/2006/relationships/customXml" Target="../ink/ink839.xml"/><Relationship Id="rId41" Type="http://schemas.openxmlformats.org/officeDocument/2006/relationships/image" Target="../media/image855.png"/><Relationship Id="rId40" Type="http://schemas.openxmlformats.org/officeDocument/2006/relationships/customXml" Target="../ink/ink838.xml"/><Relationship Id="rId4" Type="http://schemas.openxmlformats.org/officeDocument/2006/relationships/customXml" Target="../ink/ink820.xml"/><Relationship Id="rId39" Type="http://schemas.openxmlformats.org/officeDocument/2006/relationships/image" Target="../media/image854.png"/><Relationship Id="rId38" Type="http://schemas.openxmlformats.org/officeDocument/2006/relationships/customXml" Target="../ink/ink837.xml"/><Relationship Id="rId37" Type="http://schemas.openxmlformats.org/officeDocument/2006/relationships/image" Target="../media/image853.png"/><Relationship Id="rId36" Type="http://schemas.openxmlformats.org/officeDocument/2006/relationships/customXml" Target="../ink/ink836.xml"/><Relationship Id="rId35" Type="http://schemas.openxmlformats.org/officeDocument/2006/relationships/image" Target="../media/image852.png"/><Relationship Id="rId34" Type="http://schemas.openxmlformats.org/officeDocument/2006/relationships/customXml" Target="../ink/ink835.xml"/><Relationship Id="rId33" Type="http://schemas.openxmlformats.org/officeDocument/2006/relationships/image" Target="../media/image851.png"/><Relationship Id="rId32" Type="http://schemas.openxmlformats.org/officeDocument/2006/relationships/customXml" Target="../ink/ink834.xml"/><Relationship Id="rId31" Type="http://schemas.openxmlformats.org/officeDocument/2006/relationships/image" Target="../media/image850.png"/><Relationship Id="rId30" Type="http://schemas.openxmlformats.org/officeDocument/2006/relationships/customXml" Target="../ink/ink833.xml"/><Relationship Id="rId3" Type="http://schemas.openxmlformats.org/officeDocument/2006/relationships/image" Target="../media/image836.png"/><Relationship Id="rId29" Type="http://schemas.openxmlformats.org/officeDocument/2006/relationships/image" Target="../media/image849.png"/><Relationship Id="rId28" Type="http://schemas.openxmlformats.org/officeDocument/2006/relationships/customXml" Target="../ink/ink832.xml"/><Relationship Id="rId27" Type="http://schemas.openxmlformats.org/officeDocument/2006/relationships/image" Target="../media/image848.png"/><Relationship Id="rId26" Type="http://schemas.openxmlformats.org/officeDocument/2006/relationships/customXml" Target="../ink/ink831.xml"/><Relationship Id="rId25" Type="http://schemas.openxmlformats.org/officeDocument/2006/relationships/image" Target="../media/image847.png"/><Relationship Id="rId24" Type="http://schemas.openxmlformats.org/officeDocument/2006/relationships/customXml" Target="../ink/ink830.xml"/><Relationship Id="rId23" Type="http://schemas.openxmlformats.org/officeDocument/2006/relationships/image" Target="../media/image846.png"/><Relationship Id="rId22" Type="http://schemas.openxmlformats.org/officeDocument/2006/relationships/customXml" Target="../ink/ink829.xml"/><Relationship Id="rId21" Type="http://schemas.openxmlformats.org/officeDocument/2006/relationships/image" Target="../media/image845.png"/><Relationship Id="rId20" Type="http://schemas.openxmlformats.org/officeDocument/2006/relationships/customXml" Target="../ink/ink828.xml"/><Relationship Id="rId2" Type="http://schemas.openxmlformats.org/officeDocument/2006/relationships/customXml" Target="../ink/ink819.xml"/><Relationship Id="rId19" Type="http://schemas.openxmlformats.org/officeDocument/2006/relationships/image" Target="../media/image844.png"/><Relationship Id="rId18" Type="http://schemas.openxmlformats.org/officeDocument/2006/relationships/customXml" Target="../ink/ink827.xml"/><Relationship Id="rId17" Type="http://schemas.openxmlformats.org/officeDocument/2006/relationships/image" Target="../media/image843.png"/><Relationship Id="rId16" Type="http://schemas.openxmlformats.org/officeDocument/2006/relationships/customXml" Target="../ink/ink826.xml"/><Relationship Id="rId15" Type="http://schemas.openxmlformats.org/officeDocument/2006/relationships/image" Target="../media/image842.png"/><Relationship Id="rId14" Type="http://schemas.openxmlformats.org/officeDocument/2006/relationships/customXml" Target="../ink/ink825.xml"/><Relationship Id="rId13" Type="http://schemas.openxmlformats.org/officeDocument/2006/relationships/image" Target="../media/image841.png"/><Relationship Id="rId121" Type="http://schemas.openxmlformats.org/officeDocument/2006/relationships/notesSlide" Target="../notesSlides/notesSlide10.xml"/><Relationship Id="rId120" Type="http://schemas.openxmlformats.org/officeDocument/2006/relationships/slideLayout" Target="../slideLayouts/slideLayout6.xml"/><Relationship Id="rId12" Type="http://schemas.openxmlformats.org/officeDocument/2006/relationships/customXml" Target="../ink/ink824.xml"/><Relationship Id="rId119" Type="http://schemas.openxmlformats.org/officeDocument/2006/relationships/image" Target="../media/image894.png"/><Relationship Id="rId118" Type="http://schemas.openxmlformats.org/officeDocument/2006/relationships/customXml" Target="../ink/ink877.xml"/><Relationship Id="rId117" Type="http://schemas.openxmlformats.org/officeDocument/2006/relationships/image" Target="../media/image893.png"/><Relationship Id="rId116" Type="http://schemas.openxmlformats.org/officeDocument/2006/relationships/customXml" Target="../ink/ink876.xml"/><Relationship Id="rId115" Type="http://schemas.openxmlformats.org/officeDocument/2006/relationships/image" Target="../media/image892.png"/><Relationship Id="rId114" Type="http://schemas.openxmlformats.org/officeDocument/2006/relationships/customXml" Target="../ink/ink875.xml"/><Relationship Id="rId113" Type="http://schemas.openxmlformats.org/officeDocument/2006/relationships/image" Target="../media/image891.png"/><Relationship Id="rId112" Type="http://schemas.openxmlformats.org/officeDocument/2006/relationships/customXml" Target="../ink/ink874.xml"/><Relationship Id="rId111" Type="http://schemas.openxmlformats.org/officeDocument/2006/relationships/image" Target="../media/image890.png"/><Relationship Id="rId110" Type="http://schemas.openxmlformats.org/officeDocument/2006/relationships/customXml" Target="../ink/ink873.xml"/><Relationship Id="rId11" Type="http://schemas.openxmlformats.org/officeDocument/2006/relationships/image" Target="../media/image840.png"/><Relationship Id="rId109" Type="http://schemas.openxmlformats.org/officeDocument/2006/relationships/image" Target="../media/image889.png"/><Relationship Id="rId108" Type="http://schemas.openxmlformats.org/officeDocument/2006/relationships/customXml" Target="../ink/ink872.xml"/><Relationship Id="rId107" Type="http://schemas.openxmlformats.org/officeDocument/2006/relationships/image" Target="../media/image888.png"/><Relationship Id="rId106" Type="http://schemas.openxmlformats.org/officeDocument/2006/relationships/customXml" Target="../ink/ink871.xml"/><Relationship Id="rId105" Type="http://schemas.openxmlformats.org/officeDocument/2006/relationships/image" Target="../media/image887.png"/><Relationship Id="rId104" Type="http://schemas.openxmlformats.org/officeDocument/2006/relationships/customXml" Target="../ink/ink870.xml"/><Relationship Id="rId103" Type="http://schemas.openxmlformats.org/officeDocument/2006/relationships/image" Target="../media/image886.png"/><Relationship Id="rId102" Type="http://schemas.openxmlformats.org/officeDocument/2006/relationships/customXml" Target="../ink/ink869.xml"/><Relationship Id="rId101" Type="http://schemas.openxmlformats.org/officeDocument/2006/relationships/image" Target="../media/image885.png"/><Relationship Id="rId100" Type="http://schemas.openxmlformats.org/officeDocument/2006/relationships/customXml" Target="../ink/ink868.xml"/><Relationship Id="rId10" Type="http://schemas.openxmlformats.org/officeDocument/2006/relationships/customXml" Target="../ink/ink823.xml"/><Relationship Id="rId1" Type="http://schemas.openxmlformats.org/officeDocument/2006/relationships/image" Target="../media/image83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895.jpeg"/></Relationships>
</file>

<file path=ppt/slides/_rels/slide21.xml.rels><?xml version="1.0" encoding="UTF-8" standalone="yes"?>
<Relationships xmlns="http://schemas.openxmlformats.org/package/2006/relationships"><Relationship Id="rId99" Type="http://schemas.openxmlformats.org/officeDocument/2006/relationships/image" Target="../media/image944.png"/><Relationship Id="rId98" Type="http://schemas.openxmlformats.org/officeDocument/2006/relationships/customXml" Target="../ink/ink926.xml"/><Relationship Id="rId97" Type="http://schemas.openxmlformats.org/officeDocument/2006/relationships/image" Target="../media/image943.png"/><Relationship Id="rId96" Type="http://schemas.openxmlformats.org/officeDocument/2006/relationships/customXml" Target="../ink/ink925.xml"/><Relationship Id="rId95" Type="http://schemas.openxmlformats.org/officeDocument/2006/relationships/image" Target="../media/image942.png"/><Relationship Id="rId94" Type="http://schemas.openxmlformats.org/officeDocument/2006/relationships/customXml" Target="../ink/ink924.xml"/><Relationship Id="rId93" Type="http://schemas.openxmlformats.org/officeDocument/2006/relationships/image" Target="../media/image941.png"/><Relationship Id="rId92" Type="http://schemas.openxmlformats.org/officeDocument/2006/relationships/customXml" Target="../ink/ink923.xml"/><Relationship Id="rId91" Type="http://schemas.openxmlformats.org/officeDocument/2006/relationships/image" Target="../media/image940.png"/><Relationship Id="rId90" Type="http://schemas.openxmlformats.org/officeDocument/2006/relationships/customXml" Target="../ink/ink922.xml"/><Relationship Id="rId9" Type="http://schemas.openxmlformats.org/officeDocument/2006/relationships/image" Target="../media/image899.png"/><Relationship Id="rId89" Type="http://schemas.openxmlformats.org/officeDocument/2006/relationships/image" Target="../media/image939.png"/><Relationship Id="rId88" Type="http://schemas.openxmlformats.org/officeDocument/2006/relationships/customXml" Target="../ink/ink921.xml"/><Relationship Id="rId87" Type="http://schemas.openxmlformats.org/officeDocument/2006/relationships/image" Target="../media/image938.png"/><Relationship Id="rId86" Type="http://schemas.openxmlformats.org/officeDocument/2006/relationships/customXml" Target="../ink/ink920.xml"/><Relationship Id="rId85" Type="http://schemas.openxmlformats.org/officeDocument/2006/relationships/image" Target="../media/image937.png"/><Relationship Id="rId84" Type="http://schemas.openxmlformats.org/officeDocument/2006/relationships/customXml" Target="../ink/ink919.xml"/><Relationship Id="rId83" Type="http://schemas.openxmlformats.org/officeDocument/2006/relationships/image" Target="../media/image936.png"/><Relationship Id="rId82" Type="http://schemas.openxmlformats.org/officeDocument/2006/relationships/customXml" Target="../ink/ink918.xml"/><Relationship Id="rId81" Type="http://schemas.openxmlformats.org/officeDocument/2006/relationships/image" Target="../media/image935.png"/><Relationship Id="rId80" Type="http://schemas.openxmlformats.org/officeDocument/2006/relationships/customXml" Target="../ink/ink917.xml"/><Relationship Id="rId8" Type="http://schemas.openxmlformats.org/officeDocument/2006/relationships/customXml" Target="../ink/ink881.xml"/><Relationship Id="rId79" Type="http://schemas.openxmlformats.org/officeDocument/2006/relationships/image" Target="../media/image934.png"/><Relationship Id="rId78" Type="http://schemas.openxmlformats.org/officeDocument/2006/relationships/customXml" Target="../ink/ink916.xml"/><Relationship Id="rId77" Type="http://schemas.openxmlformats.org/officeDocument/2006/relationships/image" Target="../media/image933.png"/><Relationship Id="rId76" Type="http://schemas.openxmlformats.org/officeDocument/2006/relationships/customXml" Target="../ink/ink915.xml"/><Relationship Id="rId75" Type="http://schemas.openxmlformats.org/officeDocument/2006/relationships/image" Target="../media/image932.png"/><Relationship Id="rId74" Type="http://schemas.openxmlformats.org/officeDocument/2006/relationships/customXml" Target="../ink/ink914.xml"/><Relationship Id="rId73" Type="http://schemas.openxmlformats.org/officeDocument/2006/relationships/image" Target="../media/image931.png"/><Relationship Id="rId72" Type="http://schemas.openxmlformats.org/officeDocument/2006/relationships/customXml" Target="../ink/ink913.xml"/><Relationship Id="rId71" Type="http://schemas.openxmlformats.org/officeDocument/2006/relationships/image" Target="../media/image930.png"/><Relationship Id="rId70" Type="http://schemas.openxmlformats.org/officeDocument/2006/relationships/customXml" Target="../ink/ink912.xml"/><Relationship Id="rId7" Type="http://schemas.openxmlformats.org/officeDocument/2006/relationships/image" Target="../media/image898.png"/><Relationship Id="rId69" Type="http://schemas.openxmlformats.org/officeDocument/2006/relationships/image" Target="../media/image929.png"/><Relationship Id="rId68" Type="http://schemas.openxmlformats.org/officeDocument/2006/relationships/customXml" Target="../ink/ink911.xml"/><Relationship Id="rId67" Type="http://schemas.openxmlformats.org/officeDocument/2006/relationships/image" Target="../media/image928.png"/><Relationship Id="rId66" Type="http://schemas.openxmlformats.org/officeDocument/2006/relationships/customXml" Target="../ink/ink910.xml"/><Relationship Id="rId65" Type="http://schemas.openxmlformats.org/officeDocument/2006/relationships/image" Target="../media/image927.png"/><Relationship Id="rId64" Type="http://schemas.openxmlformats.org/officeDocument/2006/relationships/customXml" Target="../ink/ink909.xml"/><Relationship Id="rId63" Type="http://schemas.openxmlformats.org/officeDocument/2006/relationships/image" Target="../media/image926.png"/><Relationship Id="rId62" Type="http://schemas.openxmlformats.org/officeDocument/2006/relationships/customXml" Target="../ink/ink908.xml"/><Relationship Id="rId61" Type="http://schemas.openxmlformats.org/officeDocument/2006/relationships/image" Target="../media/image925.png"/><Relationship Id="rId60" Type="http://schemas.openxmlformats.org/officeDocument/2006/relationships/customXml" Target="../ink/ink907.xml"/><Relationship Id="rId6" Type="http://schemas.openxmlformats.org/officeDocument/2006/relationships/customXml" Target="../ink/ink880.xml"/><Relationship Id="rId59" Type="http://schemas.openxmlformats.org/officeDocument/2006/relationships/image" Target="../media/image924.png"/><Relationship Id="rId58" Type="http://schemas.openxmlformats.org/officeDocument/2006/relationships/customXml" Target="../ink/ink906.xml"/><Relationship Id="rId57" Type="http://schemas.openxmlformats.org/officeDocument/2006/relationships/image" Target="../media/image923.png"/><Relationship Id="rId56" Type="http://schemas.openxmlformats.org/officeDocument/2006/relationships/customXml" Target="../ink/ink905.xml"/><Relationship Id="rId55" Type="http://schemas.openxmlformats.org/officeDocument/2006/relationships/image" Target="../media/image922.png"/><Relationship Id="rId54" Type="http://schemas.openxmlformats.org/officeDocument/2006/relationships/customXml" Target="../ink/ink904.xml"/><Relationship Id="rId53" Type="http://schemas.openxmlformats.org/officeDocument/2006/relationships/image" Target="../media/image921.png"/><Relationship Id="rId52" Type="http://schemas.openxmlformats.org/officeDocument/2006/relationships/customXml" Target="../ink/ink903.xml"/><Relationship Id="rId51" Type="http://schemas.openxmlformats.org/officeDocument/2006/relationships/image" Target="../media/image920.png"/><Relationship Id="rId50" Type="http://schemas.openxmlformats.org/officeDocument/2006/relationships/customXml" Target="../ink/ink902.xml"/><Relationship Id="rId5" Type="http://schemas.openxmlformats.org/officeDocument/2006/relationships/image" Target="../media/image897.png"/><Relationship Id="rId49" Type="http://schemas.openxmlformats.org/officeDocument/2006/relationships/image" Target="../media/image919.png"/><Relationship Id="rId48" Type="http://schemas.openxmlformats.org/officeDocument/2006/relationships/customXml" Target="../ink/ink901.xml"/><Relationship Id="rId47" Type="http://schemas.openxmlformats.org/officeDocument/2006/relationships/image" Target="../media/image918.png"/><Relationship Id="rId46" Type="http://schemas.openxmlformats.org/officeDocument/2006/relationships/customXml" Target="../ink/ink900.xml"/><Relationship Id="rId45" Type="http://schemas.openxmlformats.org/officeDocument/2006/relationships/image" Target="../media/image917.png"/><Relationship Id="rId44" Type="http://schemas.openxmlformats.org/officeDocument/2006/relationships/customXml" Target="../ink/ink899.xml"/><Relationship Id="rId43" Type="http://schemas.openxmlformats.org/officeDocument/2006/relationships/image" Target="../media/image916.png"/><Relationship Id="rId42" Type="http://schemas.openxmlformats.org/officeDocument/2006/relationships/customXml" Target="../ink/ink898.xml"/><Relationship Id="rId41" Type="http://schemas.openxmlformats.org/officeDocument/2006/relationships/image" Target="../media/image915.png"/><Relationship Id="rId40" Type="http://schemas.openxmlformats.org/officeDocument/2006/relationships/customXml" Target="../ink/ink897.xml"/><Relationship Id="rId4" Type="http://schemas.openxmlformats.org/officeDocument/2006/relationships/customXml" Target="../ink/ink879.xml"/><Relationship Id="rId39" Type="http://schemas.openxmlformats.org/officeDocument/2006/relationships/image" Target="../media/image914.png"/><Relationship Id="rId38" Type="http://schemas.openxmlformats.org/officeDocument/2006/relationships/customXml" Target="../ink/ink896.xml"/><Relationship Id="rId37" Type="http://schemas.openxmlformats.org/officeDocument/2006/relationships/image" Target="../media/image913.png"/><Relationship Id="rId36" Type="http://schemas.openxmlformats.org/officeDocument/2006/relationships/customXml" Target="../ink/ink895.xml"/><Relationship Id="rId35" Type="http://schemas.openxmlformats.org/officeDocument/2006/relationships/image" Target="../media/image912.png"/><Relationship Id="rId34" Type="http://schemas.openxmlformats.org/officeDocument/2006/relationships/customXml" Target="../ink/ink894.xml"/><Relationship Id="rId33" Type="http://schemas.openxmlformats.org/officeDocument/2006/relationships/image" Target="../media/image911.png"/><Relationship Id="rId32" Type="http://schemas.openxmlformats.org/officeDocument/2006/relationships/customXml" Target="../ink/ink893.xml"/><Relationship Id="rId31" Type="http://schemas.openxmlformats.org/officeDocument/2006/relationships/image" Target="../media/image910.png"/><Relationship Id="rId30" Type="http://schemas.openxmlformats.org/officeDocument/2006/relationships/customXml" Target="../ink/ink892.xml"/><Relationship Id="rId3" Type="http://schemas.openxmlformats.org/officeDocument/2006/relationships/image" Target="../media/image896.png"/><Relationship Id="rId29" Type="http://schemas.openxmlformats.org/officeDocument/2006/relationships/image" Target="../media/image909.png"/><Relationship Id="rId28" Type="http://schemas.openxmlformats.org/officeDocument/2006/relationships/customXml" Target="../ink/ink891.xml"/><Relationship Id="rId27" Type="http://schemas.openxmlformats.org/officeDocument/2006/relationships/image" Target="../media/image908.png"/><Relationship Id="rId26" Type="http://schemas.openxmlformats.org/officeDocument/2006/relationships/customXml" Target="../ink/ink890.xml"/><Relationship Id="rId25" Type="http://schemas.openxmlformats.org/officeDocument/2006/relationships/image" Target="../media/image907.png"/><Relationship Id="rId24" Type="http://schemas.openxmlformats.org/officeDocument/2006/relationships/customXml" Target="../ink/ink889.xml"/><Relationship Id="rId23" Type="http://schemas.openxmlformats.org/officeDocument/2006/relationships/image" Target="../media/image906.png"/><Relationship Id="rId22" Type="http://schemas.openxmlformats.org/officeDocument/2006/relationships/customXml" Target="../ink/ink888.xml"/><Relationship Id="rId21" Type="http://schemas.openxmlformats.org/officeDocument/2006/relationships/image" Target="../media/image905.png"/><Relationship Id="rId20" Type="http://schemas.openxmlformats.org/officeDocument/2006/relationships/customXml" Target="../ink/ink887.xml"/><Relationship Id="rId2" Type="http://schemas.openxmlformats.org/officeDocument/2006/relationships/customXml" Target="../ink/ink878.xml"/><Relationship Id="rId19" Type="http://schemas.openxmlformats.org/officeDocument/2006/relationships/image" Target="../media/image904.png"/><Relationship Id="rId18" Type="http://schemas.openxmlformats.org/officeDocument/2006/relationships/customXml" Target="../ink/ink886.xml"/><Relationship Id="rId17" Type="http://schemas.openxmlformats.org/officeDocument/2006/relationships/image" Target="../media/image903.png"/><Relationship Id="rId16" Type="http://schemas.openxmlformats.org/officeDocument/2006/relationships/customXml" Target="../ink/ink885.xml"/><Relationship Id="rId15" Type="http://schemas.openxmlformats.org/officeDocument/2006/relationships/image" Target="../media/image902.png"/><Relationship Id="rId14" Type="http://schemas.openxmlformats.org/officeDocument/2006/relationships/customXml" Target="../ink/ink884.xml"/><Relationship Id="rId13" Type="http://schemas.openxmlformats.org/officeDocument/2006/relationships/image" Target="../media/image901.png"/><Relationship Id="rId12" Type="http://schemas.openxmlformats.org/officeDocument/2006/relationships/customXml" Target="../ink/ink883.xml"/><Relationship Id="rId115" Type="http://schemas.openxmlformats.org/officeDocument/2006/relationships/notesSlide" Target="../notesSlides/notesSlide12.xml"/><Relationship Id="rId114" Type="http://schemas.openxmlformats.org/officeDocument/2006/relationships/slideLayout" Target="../slideLayouts/slideLayout6.xml"/><Relationship Id="rId113" Type="http://schemas.openxmlformats.org/officeDocument/2006/relationships/image" Target="../media/image951.png"/><Relationship Id="rId112" Type="http://schemas.openxmlformats.org/officeDocument/2006/relationships/customXml" Target="../ink/ink933.xml"/><Relationship Id="rId111" Type="http://schemas.openxmlformats.org/officeDocument/2006/relationships/image" Target="../media/image950.png"/><Relationship Id="rId110" Type="http://schemas.openxmlformats.org/officeDocument/2006/relationships/customXml" Target="../ink/ink932.xml"/><Relationship Id="rId11" Type="http://schemas.openxmlformats.org/officeDocument/2006/relationships/image" Target="../media/image900.png"/><Relationship Id="rId109" Type="http://schemas.openxmlformats.org/officeDocument/2006/relationships/image" Target="../media/image949.png"/><Relationship Id="rId108" Type="http://schemas.openxmlformats.org/officeDocument/2006/relationships/customXml" Target="../ink/ink931.xml"/><Relationship Id="rId107" Type="http://schemas.openxmlformats.org/officeDocument/2006/relationships/image" Target="../media/image948.png"/><Relationship Id="rId106" Type="http://schemas.openxmlformats.org/officeDocument/2006/relationships/customXml" Target="../ink/ink930.xml"/><Relationship Id="rId105" Type="http://schemas.openxmlformats.org/officeDocument/2006/relationships/image" Target="../media/image947.png"/><Relationship Id="rId104" Type="http://schemas.openxmlformats.org/officeDocument/2006/relationships/customXml" Target="../ink/ink929.xml"/><Relationship Id="rId103" Type="http://schemas.openxmlformats.org/officeDocument/2006/relationships/image" Target="../media/image946.png"/><Relationship Id="rId102" Type="http://schemas.openxmlformats.org/officeDocument/2006/relationships/customXml" Target="../ink/ink928.xml"/><Relationship Id="rId101" Type="http://schemas.openxmlformats.org/officeDocument/2006/relationships/image" Target="../media/image945.png"/><Relationship Id="rId100" Type="http://schemas.openxmlformats.org/officeDocument/2006/relationships/customXml" Target="../ink/ink927.xml"/><Relationship Id="rId10" Type="http://schemas.openxmlformats.org/officeDocument/2006/relationships/customXml" Target="../ink/ink882.xml"/><Relationship Id="rId1" Type="http://schemas.openxmlformats.org/officeDocument/2006/relationships/image" Target="../media/image895.jpeg"/></Relationships>
</file>

<file path=ppt/slides/_rels/slide22.xml.rels><?xml version="1.0" encoding="UTF-8" standalone="yes"?>
<Relationships xmlns="http://schemas.openxmlformats.org/package/2006/relationships"><Relationship Id="rId9" Type="http://schemas.openxmlformats.org/officeDocument/2006/relationships/customXml" Target="../ink/ink937.xml"/><Relationship Id="rId8" Type="http://schemas.openxmlformats.org/officeDocument/2006/relationships/image" Target="../media/image956.png"/><Relationship Id="rId7" Type="http://schemas.openxmlformats.org/officeDocument/2006/relationships/customXml" Target="../ink/ink936.xml"/><Relationship Id="rId6" Type="http://schemas.openxmlformats.org/officeDocument/2006/relationships/image" Target="../media/image955.png"/><Relationship Id="rId5" Type="http://schemas.openxmlformats.org/officeDocument/2006/relationships/customXml" Target="../ink/ink935.xml"/><Relationship Id="rId4" Type="http://schemas.openxmlformats.org/officeDocument/2006/relationships/image" Target="../media/image954.png"/><Relationship Id="rId3" Type="http://schemas.openxmlformats.org/officeDocument/2006/relationships/customXml" Target="../ink/ink934.xml"/><Relationship Id="rId20" Type="http://schemas.openxmlformats.org/officeDocument/2006/relationships/notesSlide" Target="../notesSlides/notesSlide13.xml"/><Relationship Id="rId2" Type="http://schemas.openxmlformats.org/officeDocument/2006/relationships/image" Target="../media/image953.png"/><Relationship Id="rId19" Type="http://schemas.openxmlformats.org/officeDocument/2006/relationships/slideLayout" Target="../slideLayouts/slideLayout6.xml"/><Relationship Id="rId18" Type="http://schemas.openxmlformats.org/officeDocument/2006/relationships/image" Target="../media/image961.png"/><Relationship Id="rId17" Type="http://schemas.openxmlformats.org/officeDocument/2006/relationships/customXml" Target="../ink/ink941.xml"/><Relationship Id="rId16" Type="http://schemas.openxmlformats.org/officeDocument/2006/relationships/image" Target="../media/image960.png"/><Relationship Id="rId15" Type="http://schemas.openxmlformats.org/officeDocument/2006/relationships/customXml" Target="../ink/ink940.xml"/><Relationship Id="rId14" Type="http://schemas.openxmlformats.org/officeDocument/2006/relationships/image" Target="../media/image959.png"/><Relationship Id="rId13" Type="http://schemas.openxmlformats.org/officeDocument/2006/relationships/customXml" Target="../ink/ink939.xml"/><Relationship Id="rId12" Type="http://schemas.openxmlformats.org/officeDocument/2006/relationships/image" Target="../media/image958.png"/><Relationship Id="rId11" Type="http://schemas.openxmlformats.org/officeDocument/2006/relationships/customXml" Target="../ink/ink938.xml"/><Relationship Id="rId10" Type="http://schemas.openxmlformats.org/officeDocument/2006/relationships/image" Target="../media/image957.png"/><Relationship Id="rId1" Type="http://schemas.openxmlformats.org/officeDocument/2006/relationships/image" Target="../media/image952.png"/></Relationships>
</file>

<file path=ppt/slides/_rels/slide23.xml.rels><?xml version="1.0" encoding="UTF-8" standalone="yes"?>
<Relationships xmlns="http://schemas.openxmlformats.org/package/2006/relationships"><Relationship Id="rId99" Type="http://schemas.openxmlformats.org/officeDocument/2006/relationships/customXml" Target="../ink/ink990.xml"/><Relationship Id="rId98" Type="http://schemas.openxmlformats.org/officeDocument/2006/relationships/image" Target="../media/image1001.png"/><Relationship Id="rId97" Type="http://schemas.openxmlformats.org/officeDocument/2006/relationships/customXml" Target="../ink/ink989.xml"/><Relationship Id="rId96" Type="http://schemas.openxmlformats.org/officeDocument/2006/relationships/image" Target="../media/image1000.png"/><Relationship Id="rId95" Type="http://schemas.openxmlformats.org/officeDocument/2006/relationships/customXml" Target="../ink/ink988.xml"/><Relationship Id="rId94" Type="http://schemas.openxmlformats.org/officeDocument/2006/relationships/image" Target="../media/image999.png"/><Relationship Id="rId93" Type="http://schemas.openxmlformats.org/officeDocument/2006/relationships/customXml" Target="../ink/ink987.xml"/><Relationship Id="rId92" Type="http://schemas.openxmlformats.org/officeDocument/2006/relationships/image" Target="../media/image998.png"/><Relationship Id="rId91" Type="http://schemas.openxmlformats.org/officeDocument/2006/relationships/customXml" Target="../ink/ink986.xml"/><Relationship Id="rId90" Type="http://schemas.openxmlformats.org/officeDocument/2006/relationships/image" Target="../media/image997.png"/><Relationship Id="rId9" Type="http://schemas.openxmlformats.org/officeDocument/2006/relationships/customXml" Target="../ink/ink945.xml"/><Relationship Id="rId89" Type="http://schemas.openxmlformats.org/officeDocument/2006/relationships/customXml" Target="../ink/ink985.xml"/><Relationship Id="rId88" Type="http://schemas.openxmlformats.org/officeDocument/2006/relationships/image" Target="../media/image996.png"/><Relationship Id="rId87" Type="http://schemas.openxmlformats.org/officeDocument/2006/relationships/customXml" Target="../ink/ink984.xml"/><Relationship Id="rId86" Type="http://schemas.openxmlformats.org/officeDocument/2006/relationships/image" Target="../media/image995.png"/><Relationship Id="rId85" Type="http://schemas.openxmlformats.org/officeDocument/2006/relationships/customXml" Target="../ink/ink983.xml"/><Relationship Id="rId84" Type="http://schemas.openxmlformats.org/officeDocument/2006/relationships/image" Target="../media/image994.png"/><Relationship Id="rId83" Type="http://schemas.openxmlformats.org/officeDocument/2006/relationships/customXml" Target="../ink/ink982.xml"/><Relationship Id="rId82" Type="http://schemas.openxmlformats.org/officeDocument/2006/relationships/image" Target="../media/image993.png"/><Relationship Id="rId81" Type="http://schemas.openxmlformats.org/officeDocument/2006/relationships/customXml" Target="../ink/ink981.xml"/><Relationship Id="rId80" Type="http://schemas.openxmlformats.org/officeDocument/2006/relationships/image" Target="../media/image992.png"/><Relationship Id="rId8" Type="http://schemas.openxmlformats.org/officeDocument/2006/relationships/image" Target="../media/image956.png"/><Relationship Id="rId79" Type="http://schemas.openxmlformats.org/officeDocument/2006/relationships/customXml" Target="../ink/ink980.xml"/><Relationship Id="rId78" Type="http://schemas.openxmlformats.org/officeDocument/2006/relationships/image" Target="../media/image991.png"/><Relationship Id="rId77" Type="http://schemas.openxmlformats.org/officeDocument/2006/relationships/customXml" Target="../ink/ink979.xml"/><Relationship Id="rId76" Type="http://schemas.openxmlformats.org/officeDocument/2006/relationships/image" Target="../media/image990.png"/><Relationship Id="rId75" Type="http://schemas.openxmlformats.org/officeDocument/2006/relationships/customXml" Target="../ink/ink978.xml"/><Relationship Id="rId74" Type="http://schemas.openxmlformats.org/officeDocument/2006/relationships/image" Target="../media/image989.png"/><Relationship Id="rId73" Type="http://schemas.openxmlformats.org/officeDocument/2006/relationships/customXml" Target="../ink/ink977.xml"/><Relationship Id="rId72" Type="http://schemas.openxmlformats.org/officeDocument/2006/relationships/image" Target="../media/image988.png"/><Relationship Id="rId71" Type="http://schemas.openxmlformats.org/officeDocument/2006/relationships/customXml" Target="../ink/ink976.xml"/><Relationship Id="rId70" Type="http://schemas.openxmlformats.org/officeDocument/2006/relationships/image" Target="../media/image987.png"/><Relationship Id="rId7" Type="http://schemas.openxmlformats.org/officeDocument/2006/relationships/customXml" Target="../ink/ink944.xml"/><Relationship Id="rId69" Type="http://schemas.openxmlformats.org/officeDocument/2006/relationships/customXml" Target="../ink/ink975.xml"/><Relationship Id="rId68" Type="http://schemas.openxmlformats.org/officeDocument/2006/relationships/image" Target="../media/image986.png"/><Relationship Id="rId67" Type="http://schemas.openxmlformats.org/officeDocument/2006/relationships/customXml" Target="../ink/ink974.xml"/><Relationship Id="rId66" Type="http://schemas.openxmlformats.org/officeDocument/2006/relationships/image" Target="../media/image985.png"/><Relationship Id="rId65" Type="http://schemas.openxmlformats.org/officeDocument/2006/relationships/customXml" Target="../ink/ink973.xml"/><Relationship Id="rId64" Type="http://schemas.openxmlformats.org/officeDocument/2006/relationships/image" Target="../media/image984.png"/><Relationship Id="rId63" Type="http://schemas.openxmlformats.org/officeDocument/2006/relationships/customXml" Target="../ink/ink972.xml"/><Relationship Id="rId62" Type="http://schemas.openxmlformats.org/officeDocument/2006/relationships/image" Target="../media/image983.png"/><Relationship Id="rId61" Type="http://schemas.openxmlformats.org/officeDocument/2006/relationships/customXml" Target="../ink/ink971.xml"/><Relationship Id="rId60" Type="http://schemas.openxmlformats.org/officeDocument/2006/relationships/image" Target="../media/image982.png"/><Relationship Id="rId6" Type="http://schemas.openxmlformats.org/officeDocument/2006/relationships/image" Target="../media/image955.png"/><Relationship Id="rId59" Type="http://schemas.openxmlformats.org/officeDocument/2006/relationships/customXml" Target="../ink/ink970.xml"/><Relationship Id="rId58" Type="http://schemas.openxmlformats.org/officeDocument/2006/relationships/image" Target="../media/image981.png"/><Relationship Id="rId57" Type="http://schemas.openxmlformats.org/officeDocument/2006/relationships/customXml" Target="../ink/ink969.xml"/><Relationship Id="rId56" Type="http://schemas.openxmlformats.org/officeDocument/2006/relationships/image" Target="../media/image980.png"/><Relationship Id="rId55" Type="http://schemas.openxmlformats.org/officeDocument/2006/relationships/customXml" Target="../ink/ink968.xml"/><Relationship Id="rId54" Type="http://schemas.openxmlformats.org/officeDocument/2006/relationships/image" Target="../media/image979.png"/><Relationship Id="rId53" Type="http://schemas.openxmlformats.org/officeDocument/2006/relationships/customXml" Target="../ink/ink967.xml"/><Relationship Id="rId52" Type="http://schemas.openxmlformats.org/officeDocument/2006/relationships/image" Target="../media/image978.png"/><Relationship Id="rId51" Type="http://schemas.openxmlformats.org/officeDocument/2006/relationships/customXml" Target="../ink/ink966.xml"/><Relationship Id="rId50" Type="http://schemas.openxmlformats.org/officeDocument/2006/relationships/image" Target="../media/image977.png"/><Relationship Id="rId5" Type="http://schemas.openxmlformats.org/officeDocument/2006/relationships/customXml" Target="../ink/ink943.xml"/><Relationship Id="rId49" Type="http://schemas.openxmlformats.org/officeDocument/2006/relationships/customXml" Target="../ink/ink965.xml"/><Relationship Id="rId48" Type="http://schemas.openxmlformats.org/officeDocument/2006/relationships/image" Target="../media/image976.png"/><Relationship Id="rId47" Type="http://schemas.openxmlformats.org/officeDocument/2006/relationships/customXml" Target="../ink/ink964.xml"/><Relationship Id="rId46" Type="http://schemas.openxmlformats.org/officeDocument/2006/relationships/image" Target="../media/image975.png"/><Relationship Id="rId45" Type="http://schemas.openxmlformats.org/officeDocument/2006/relationships/customXml" Target="../ink/ink963.xml"/><Relationship Id="rId44" Type="http://schemas.openxmlformats.org/officeDocument/2006/relationships/image" Target="../media/image974.png"/><Relationship Id="rId43" Type="http://schemas.openxmlformats.org/officeDocument/2006/relationships/customXml" Target="../ink/ink962.xml"/><Relationship Id="rId42" Type="http://schemas.openxmlformats.org/officeDocument/2006/relationships/image" Target="../media/image973.png"/><Relationship Id="rId41" Type="http://schemas.openxmlformats.org/officeDocument/2006/relationships/customXml" Target="../ink/ink961.xml"/><Relationship Id="rId40" Type="http://schemas.openxmlformats.org/officeDocument/2006/relationships/image" Target="../media/image972.png"/><Relationship Id="rId4" Type="http://schemas.openxmlformats.org/officeDocument/2006/relationships/image" Target="../media/image954.png"/><Relationship Id="rId390" Type="http://schemas.openxmlformats.org/officeDocument/2006/relationships/notesSlide" Target="../notesSlides/notesSlide14.xml"/><Relationship Id="rId39" Type="http://schemas.openxmlformats.org/officeDocument/2006/relationships/customXml" Target="../ink/ink960.xml"/><Relationship Id="rId389" Type="http://schemas.openxmlformats.org/officeDocument/2006/relationships/slideLayout" Target="../slideLayouts/slideLayout6.xml"/><Relationship Id="rId388" Type="http://schemas.openxmlformats.org/officeDocument/2006/relationships/image" Target="../media/image1145.png"/><Relationship Id="rId387" Type="http://schemas.openxmlformats.org/officeDocument/2006/relationships/customXml" Target="../ink/ink1134.xml"/><Relationship Id="rId386" Type="http://schemas.openxmlformats.org/officeDocument/2006/relationships/image" Target="../media/image1144.png"/><Relationship Id="rId385" Type="http://schemas.openxmlformats.org/officeDocument/2006/relationships/customXml" Target="../ink/ink1133.xml"/><Relationship Id="rId384" Type="http://schemas.openxmlformats.org/officeDocument/2006/relationships/image" Target="../media/image1143.png"/><Relationship Id="rId383" Type="http://schemas.openxmlformats.org/officeDocument/2006/relationships/customXml" Target="../ink/ink1132.xml"/><Relationship Id="rId382" Type="http://schemas.openxmlformats.org/officeDocument/2006/relationships/image" Target="../media/image1142.png"/><Relationship Id="rId381" Type="http://schemas.openxmlformats.org/officeDocument/2006/relationships/customXml" Target="../ink/ink1131.xml"/><Relationship Id="rId380" Type="http://schemas.openxmlformats.org/officeDocument/2006/relationships/image" Target="../media/image1141.png"/><Relationship Id="rId38" Type="http://schemas.openxmlformats.org/officeDocument/2006/relationships/image" Target="../media/image971.png"/><Relationship Id="rId379" Type="http://schemas.openxmlformats.org/officeDocument/2006/relationships/customXml" Target="../ink/ink1130.xml"/><Relationship Id="rId378" Type="http://schemas.openxmlformats.org/officeDocument/2006/relationships/image" Target="../media/image1140.png"/><Relationship Id="rId377" Type="http://schemas.openxmlformats.org/officeDocument/2006/relationships/customXml" Target="../ink/ink1129.xml"/><Relationship Id="rId376" Type="http://schemas.openxmlformats.org/officeDocument/2006/relationships/image" Target="../media/image1139.png"/><Relationship Id="rId375" Type="http://schemas.openxmlformats.org/officeDocument/2006/relationships/customXml" Target="../ink/ink1128.xml"/><Relationship Id="rId374" Type="http://schemas.openxmlformats.org/officeDocument/2006/relationships/image" Target="../media/image1138.png"/><Relationship Id="rId373" Type="http://schemas.openxmlformats.org/officeDocument/2006/relationships/customXml" Target="../ink/ink1127.xml"/><Relationship Id="rId372" Type="http://schemas.openxmlformats.org/officeDocument/2006/relationships/image" Target="../media/image1137.png"/><Relationship Id="rId371" Type="http://schemas.openxmlformats.org/officeDocument/2006/relationships/customXml" Target="../ink/ink1126.xml"/><Relationship Id="rId370" Type="http://schemas.openxmlformats.org/officeDocument/2006/relationships/image" Target="../media/image1136.png"/><Relationship Id="rId37" Type="http://schemas.openxmlformats.org/officeDocument/2006/relationships/customXml" Target="../ink/ink959.xml"/><Relationship Id="rId369" Type="http://schemas.openxmlformats.org/officeDocument/2006/relationships/customXml" Target="../ink/ink1125.xml"/><Relationship Id="rId368" Type="http://schemas.openxmlformats.org/officeDocument/2006/relationships/image" Target="../media/image1135.png"/><Relationship Id="rId367" Type="http://schemas.openxmlformats.org/officeDocument/2006/relationships/customXml" Target="../ink/ink1124.xml"/><Relationship Id="rId366" Type="http://schemas.openxmlformats.org/officeDocument/2006/relationships/image" Target="../media/image1134.png"/><Relationship Id="rId365" Type="http://schemas.openxmlformats.org/officeDocument/2006/relationships/customXml" Target="../ink/ink1123.xml"/><Relationship Id="rId364" Type="http://schemas.openxmlformats.org/officeDocument/2006/relationships/image" Target="../media/image1133.png"/><Relationship Id="rId363" Type="http://schemas.openxmlformats.org/officeDocument/2006/relationships/customXml" Target="../ink/ink1122.xml"/><Relationship Id="rId362" Type="http://schemas.openxmlformats.org/officeDocument/2006/relationships/image" Target="../media/image1132.png"/><Relationship Id="rId361" Type="http://schemas.openxmlformats.org/officeDocument/2006/relationships/customXml" Target="../ink/ink1121.xml"/><Relationship Id="rId360" Type="http://schemas.openxmlformats.org/officeDocument/2006/relationships/image" Target="../media/image1131.png"/><Relationship Id="rId36" Type="http://schemas.openxmlformats.org/officeDocument/2006/relationships/image" Target="../media/image970.png"/><Relationship Id="rId359" Type="http://schemas.openxmlformats.org/officeDocument/2006/relationships/customXml" Target="../ink/ink1120.xml"/><Relationship Id="rId358" Type="http://schemas.openxmlformats.org/officeDocument/2006/relationships/image" Target="../media/image1130.png"/><Relationship Id="rId357" Type="http://schemas.openxmlformats.org/officeDocument/2006/relationships/customXml" Target="../ink/ink1119.xml"/><Relationship Id="rId356" Type="http://schemas.openxmlformats.org/officeDocument/2006/relationships/image" Target="../media/image1129.png"/><Relationship Id="rId355" Type="http://schemas.openxmlformats.org/officeDocument/2006/relationships/customXml" Target="../ink/ink1118.xml"/><Relationship Id="rId354" Type="http://schemas.openxmlformats.org/officeDocument/2006/relationships/image" Target="../media/image1128.png"/><Relationship Id="rId353" Type="http://schemas.openxmlformats.org/officeDocument/2006/relationships/customXml" Target="../ink/ink1117.xml"/><Relationship Id="rId352" Type="http://schemas.openxmlformats.org/officeDocument/2006/relationships/image" Target="../media/image1127.png"/><Relationship Id="rId351" Type="http://schemas.openxmlformats.org/officeDocument/2006/relationships/customXml" Target="../ink/ink1116.xml"/><Relationship Id="rId350" Type="http://schemas.openxmlformats.org/officeDocument/2006/relationships/image" Target="../media/image1126.png"/><Relationship Id="rId35" Type="http://schemas.openxmlformats.org/officeDocument/2006/relationships/customXml" Target="../ink/ink958.xml"/><Relationship Id="rId349" Type="http://schemas.openxmlformats.org/officeDocument/2006/relationships/customXml" Target="../ink/ink1115.xml"/><Relationship Id="rId348" Type="http://schemas.openxmlformats.org/officeDocument/2006/relationships/image" Target="../media/image1125.png"/><Relationship Id="rId347" Type="http://schemas.openxmlformats.org/officeDocument/2006/relationships/customXml" Target="../ink/ink1114.xml"/><Relationship Id="rId346" Type="http://schemas.openxmlformats.org/officeDocument/2006/relationships/image" Target="../media/image1124.png"/><Relationship Id="rId345" Type="http://schemas.openxmlformats.org/officeDocument/2006/relationships/customXml" Target="../ink/ink1113.xml"/><Relationship Id="rId344" Type="http://schemas.openxmlformats.org/officeDocument/2006/relationships/image" Target="../media/image1123.png"/><Relationship Id="rId343" Type="http://schemas.openxmlformats.org/officeDocument/2006/relationships/customXml" Target="../ink/ink1112.xml"/><Relationship Id="rId342" Type="http://schemas.openxmlformats.org/officeDocument/2006/relationships/image" Target="../media/image1122.png"/><Relationship Id="rId341" Type="http://schemas.openxmlformats.org/officeDocument/2006/relationships/customXml" Target="../ink/ink1111.xml"/><Relationship Id="rId340" Type="http://schemas.openxmlformats.org/officeDocument/2006/relationships/image" Target="../media/image1121.png"/><Relationship Id="rId34" Type="http://schemas.openxmlformats.org/officeDocument/2006/relationships/image" Target="../media/image969.png"/><Relationship Id="rId339" Type="http://schemas.openxmlformats.org/officeDocument/2006/relationships/customXml" Target="../ink/ink1110.xml"/><Relationship Id="rId338" Type="http://schemas.openxmlformats.org/officeDocument/2006/relationships/image" Target="../media/image1120.png"/><Relationship Id="rId337" Type="http://schemas.openxmlformats.org/officeDocument/2006/relationships/customXml" Target="../ink/ink1109.xml"/><Relationship Id="rId336" Type="http://schemas.openxmlformats.org/officeDocument/2006/relationships/image" Target="../media/image1119.png"/><Relationship Id="rId335" Type="http://schemas.openxmlformats.org/officeDocument/2006/relationships/customXml" Target="../ink/ink1108.xml"/><Relationship Id="rId334" Type="http://schemas.openxmlformats.org/officeDocument/2006/relationships/image" Target="../media/image1118.png"/><Relationship Id="rId333" Type="http://schemas.openxmlformats.org/officeDocument/2006/relationships/customXml" Target="../ink/ink1107.xml"/><Relationship Id="rId332" Type="http://schemas.openxmlformats.org/officeDocument/2006/relationships/image" Target="../media/image1117.png"/><Relationship Id="rId331" Type="http://schemas.openxmlformats.org/officeDocument/2006/relationships/customXml" Target="../ink/ink1106.xml"/><Relationship Id="rId330" Type="http://schemas.openxmlformats.org/officeDocument/2006/relationships/image" Target="../media/image1116.png"/><Relationship Id="rId33" Type="http://schemas.openxmlformats.org/officeDocument/2006/relationships/customXml" Target="../ink/ink957.xml"/><Relationship Id="rId329" Type="http://schemas.openxmlformats.org/officeDocument/2006/relationships/customXml" Target="../ink/ink1105.xml"/><Relationship Id="rId328" Type="http://schemas.openxmlformats.org/officeDocument/2006/relationships/image" Target="../media/image1115.png"/><Relationship Id="rId327" Type="http://schemas.openxmlformats.org/officeDocument/2006/relationships/customXml" Target="../ink/ink1104.xml"/><Relationship Id="rId326" Type="http://schemas.openxmlformats.org/officeDocument/2006/relationships/image" Target="../media/image1114.png"/><Relationship Id="rId325" Type="http://schemas.openxmlformats.org/officeDocument/2006/relationships/customXml" Target="../ink/ink1103.xml"/><Relationship Id="rId324" Type="http://schemas.openxmlformats.org/officeDocument/2006/relationships/image" Target="../media/image1113.png"/><Relationship Id="rId323" Type="http://schemas.openxmlformats.org/officeDocument/2006/relationships/customXml" Target="../ink/ink1102.xml"/><Relationship Id="rId322" Type="http://schemas.openxmlformats.org/officeDocument/2006/relationships/image" Target="../media/image1112.png"/><Relationship Id="rId321" Type="http://schemas.openxmlformats.org/officeDocument/2006/relationships/customXml" Target="../ink/ink1101.xml"/><Relationship Id="rId320" Type="http://schemas.openxmlformats.org/officeDocument/2006/relationships/image" Target="../media/image1111.png"/><Relationship Id="rId32" Type="http://schemas.openxmlformats.org/officeDocument/2006/relationships/image" Target="../media/image968.png"/><Relationship Id="rId319" Type="http://schemas.openxmlformats.org/officeDocument/2006/relationships/customXml" Target="../ink/ink1100.xml"/><Relationship Id="rId318" Type="http://schemas.openxmlformats.org/officeDocument/2006/relationships/image" Target="../media/image1110.png"/><Relationship Id="rId317" Type="http://schemas.openxmlformats.org/officeDocument/2006/relationships/customXml" Target="../ink/ink1099.xml"/><Relationship Id="rId316" Type="http://schemas.openxmlformats.org/officeDocument/2006/relationships/image" Target="../media/image1109.png"/><Relationship Id="rId315" Type="http://schemas.openxmlformats.org/officeDocument/2006/relationships/customXml" Target="../ink/ink1098.xml"/><Relationship Id="rId314" Type="http://schemas.openxmlformats.org/officeDocument/2006/relationships/image" Target="../media/image1108.png"/><Relationship Id="rId313" Type="http://schemas.openxmlformats.org/officeDocument/2006/relationships/customXml" Target="../ink/ink1097.xml"/><Relationship Id="rId312" Type="http://schemas.openxmlformats.org/officeDocument/2006/relationships/image" Target="../media/image1107.png"/><Relationship Id="rId311" Type="http://schemas.openxmlformats.org/officeDocument/2006/relationships/customXml" Target="../ink/ink1096.xml"/><Relationship Id="rId310" Type="http://schemas.openxmlformats.org/officeDocument/2006/relationships/image" Target="../media/image1106.png"/><Relationship Id="rId31" Type="http://schemas.openxmlformats.org/officeDocument/2006/relationships/customXml" Target="../ink/ink956.xml"/><Relationship Id="rId309" Type="http://schemas.openxmlformats.org/officeDocument/2006/relationships/customXml" Target="../ink/ink1095.xml"/><Relationship Id="rId308" Type="http://schemas.openxmlformats.org/officeDocument/2006/relationships/image" Target="../media/image1105.png"/><Relationship Id="rId307" Type="http://schemas.openxmlformats.org/officeDocument/2006/relationships/customXml" Target="../ink/ink1094.xml"/><Relationship Id="rId306" Type="http://schemas.openxmlformats.org/officeDocument/2006/relationships/image" Target="../media/image1104.png"/><Relationship Id="rId305" Type="http://schemas.openxmlformats.org/officeDocument/2006/relationships/customXml" Target="../ink/ink1093.xml"/><Relationship Id="rId304" Type="http://schemas.openxmlformats.org/officeDocument/2006/relationships/image" Target="../media/image1103.png"/><Relationship Id="rId303" Type="http://schemas.openxmlformats.org/officeDocument/2006/relationships/customXml" Target="../ink/ink1092.xml"/><Relationship Id="rId302" Type="http://schemas.openxmlformats.org/officeDocument/2006/relationships/image" Target="../media/image1102.png"/><Relationship Id="rId301" Type="http://schemas.openxmlformats.org/officeDocument/2006/relationships/customXml" Target="../ink/ink1091.xml"/><Relationship Id="rId300" Type="http://schemas.openxmlformats.org/officeDocument/2006/relationships/image" Target="../media/image1101.png"/><Relationship Id="rId30" Type="http://schemas.openxmlformats.org/officeDocument/2006/relationships/image" Target="../media/image967.png"/><Relationship Id="rId3" Type="http://schemas.openxmlformats.org/officeDocument/2006/relationships/customXml" Target="../ink/ink942.xml"/><Relationship Id="rId299" Type="http://schemas.openxmlformats.org/officeDocument/2006/relationships/customXml" Target="../ink/ink1090.xml"/><Relationship Id="rId298" Type="http://schemas.openxmlformats.org/officeDocument/2006/relationships/image" Target="../media/image1100.png"/><Relationship Id="rId297" Type="http://schemas.openxmlformats.org/officeDocument/2006/relationships/customXml" Target="../ink/ink1089.xml"/><Relationship Id="rId296" Type="http://schemas.openxmlformats.org/officeDocument/2006/relationships/image" Target="../media/image1099.png"/><Relationship Id="rId295" Type="http://schemas.openxmlformats.org/officeDocument/2006/relationships/customXml" Target="../ink/ink1088.xml"/><Relationship Id="rId294" Type="http://schemas.openxmlformats.org/officeDocument/2006/relationships/image" Target="../media/image1098.png"/><Relationship Id="rId293" Type="http://schemas.openxmlformats.org/officeDocument/2006/relationships/customXml" Target="../ink/ink1087.xml"/><Relationship Id="rId292" Type="http://schemas.openxmlformats.org/officeDocument/2006/relationships/image" Target="../media/image1097.png"/><Relationship Id="rId291" Type="http://schemas.openxmlformats.org/officeDocument/2006/relationships/customXml" Target="../ink/ink1086.xml"/><Relationship Id="rId290" Type="http://schemas.openxmlformats.org/officeDocument/2006/relationships/image" Target="../media/image934.png"/><Relationship Id="rId29" Type="http://schemas.openxmlformats.org/officeDocument/2006/relationships/customXml" Target="../ink/ink955.xml"/><Relationship Id="rId289" Type="http://schemas.openxmlformats.org/officeDocument/2006/relationships/customXml" Target="../ink/ink1085.xml"/><Relationship Id="rId288" Type="http://schemas.openxmlformats.org/officeDocument/2006/relationships/image" Target="../media/image1096.png"/><Relationship Id="rId287" Type="http://schemas.openxmlformats.org/officeDocument/2006/relationships/customXml" Target="../ink/ink1084.xml"/><Relationship Id="rId286" Type="http://schemas.openxmlformats.org/officeDocument/2006/relationships/image" Target="../media/image1095.png"/><Relationship Id="rId285" Type="http://schemas.openxmlformats.org/officeDocument/2006/relationships/customXml" Target="../ink/ink1083.xml"/><Relationship Id="rId284" Type="http://schemas.openxmlformats.org/officeDocument/2006/relationships/image" Target="../media/image1094.png"/><Relationship Id="rId283" Type="http://schemas.openxmlformats.org/officeDocument/2006/relationships/customXml" Target="../ink/ink1082.xml"/><Relationship Id="rId282" Type="http://schemas.openxmlformats.org/officeDocument/2006/relationships/image" Target="../media/image1093.png"/><Relationship Id="rId281" Type="http://schemas.openxmlformats.org/officeDocument/2006/relationships/customXml" Target="../ink/ink1081.xml"/><Relationship Id="rId280" Type="http://schemas.openxmlformats.org/officeDocument/2006/relationships/image" Target="../media/image1092.png"/><Relationship Id="rId28" Type="http://schemas.openxmlformats.org/officeDocument/2006/relationships/image" Target="../media/image966.png"/><Relationship Id="rId279" Type="http://schemas.openxmlformats.org/officeDocument/2006/relationships/customXml" Target="../ink/ink1080.xml"/><Relationship Id="rId278" Type="http://schemas.openxmlformats.org/officeDocument/2006/relationships/image" Target="../media/image1091.png"/><Relationship Id="rId277" Type="http://schemas.openxmlformats.org/officeDocument/2006/relationships/customXml" Target="../ink/ink1079.xml"/><Relationship Id="rId276" Type="http://schemas.openxmlformats.org/officeDocument/2006/relationships/image" Target="../media/image1090.png"/><Relationship Id="rId275" Type="http://schemas.openxmlformats.org/officeDocument/2006/relationships/customXml" Target="../ink/ink1078.xml"/><Relationship Id="rId274" Type="http://schemas.openxmlformats.org/officeDocument/2006/relationships/image" Target="../media/image1089.png"/><Relationship Id="rId273" Type="http://schemas.openxmlformats.org/officeDocument/2006/relationships/customXml" Target="../ink/ink1077.xml"/><Relationship Id="rId272" Type="http://schemas.openxmlformats.org/officeDocument/2006/relationships/image" Target="../media/image1088.png"/><Relationship Id="rId271" Type="http://schemas.openxmlformats.org/officeDocument/2006/relationships/customXml" Target="../ink/ink1076.xml"/><Relationship Id="rId270" Type="http://schemas.openxmlformats.org/officeDocument/2006/relationships/image" Target="../media/image1087.png"/><Relationship Id="rId27" Type="http://schemas.openxmlformats.org/officeDocument/2006/relationships/customXml" Target="../ink/ink954.xml"/><Relationship Id="rId269" Type="http://schemas.openxmlformats.org/officeDocument/2006/relationships/customXml" Target="../ink/ink1075.xml"/><Relationship Id="rId268" Type="http://schemas.openxmlformats.org/officeDocument/2006/relationships/image" Target="../media/image1086.png"/><Relationship Id="rId267" Type="http://schemas.openxmlformats.org/officeDocument/2006/relationships/customXml" Target="../ink/ink1074.xml"/><Relationship Id="rId266" Type="http://schemas.openxmlformats.org/officeDocument/2006/relationships/image" Target="../media/image1085.png"/><Relationship Id="rId265" Type="http://schemas.openxmlformats.org/officeDocument/2006/relationships/customXml" Target="../ink/ink1073.xml"/><Relationship Id="rId264" Type="http://schemas.openxmlformats.org/officeDocument/2006/relationships/image" Target="../media/image1084.png"/><Relationship Id="rId263" Type="http://schemas.openxmlformats.org/officeDocument/2006/relationships/customXml" Target="../ink/ink1072.xml"/><Relationship Id="rId262" Type="http://schemas.openxmlformats.org/officeDocument/2006/relationships/image" Target="../media/image1083.png"/><Relationship Id="rId261" Type="http://schemas.openxmlformats.org/officeDocument/2006/relationships/customXml" Target="../ink/ink1071.xml"/><Relationship Id="rId260" Type="http://schemas.openxmlformats.org/officeDocument/2006/relationships/image" Target="../media/image1082.png"/><Relationship Id="rId26" Type="http://schemas.openxmlformats.org/officeDocument/2006/relationships/image" Target="../media/image965.png"/><Relationship Id="rId259" Type="http://schemas.openxmlformats.org/officeDocument/2006/relationships/customXml" Target="../ink/ink1070.xml"/><Relationship Id="rId258" Type="http://schemas.openxmlformats.org/officeDocument/2006/relationships/image" Target="../media/image1081.png"/><Relationship Id="rId257" Type="http://schemas.openxmlformats.org/officeDocument/2006/relationships/customXml" Target="../ink/ink1069.xml"/><Relationship Id="rId256" Type="http://schemas.openxmlformats.org/officeDocument/2006/relationships/image" Target="../media/image1080.png"/><Relationship Id="rId255" Type="http://schemas.openxmlformats.org/officeDocument/2006/relationships/customXml" Target="../ink/ink1068.xml"/><Relationship Id="rId254" Type="http://schemas.openxmlformats.org/officeDocument/2006/relationships/image" Target="../media/image1079.png"/><Relationship Id="rId253" Type="http://schemas.openxmlformats.org/officeDocument/2006/relationships/customXml" Target="../ink/ink1067.xml"/><Relationship Id="rId252" Type="http://schemas.openxmlformats.org/officeDocument/2006/relationships/image" Target="../media/image1078.png"/><Relationship Id="rId251" Type="http://schemas.openxmlformats.org/officeDocument/2006/relationships/customXml" Target="../ink/ink1066.xml"/><Relationship Id="rId250" Type="http://schemas.openxmlformats.org/officeDocument/2006/relationships/image" Target="../media/image1077.png"/><Relationship Id="rId25" Type="http://schemas.openxmlformats.org/officeDocument/2006/relationships/customXml" Target="../ink/ink953.xml"/><Relationship Id="rId249" Type="http://schemas.openxmlformats.org/officeDocument/2006/relationships/customXml" Target="../ink/ink1065.xml"/><Relationship Id="rId248" Type="http://schemas.openxmlformats.org/officeDocument/2006/relationships/image" Target="../media/image1076.png"/><Relationship Id="rId247" Type="http://schemas.openxmlformats.org/officeDocument/2006/relationships/customXml" Target="../ink/ink1064.xml"/><Relationship Id="rId246" Type="http://schemas.openxmlformats.org/officeDocument/2006/relationships/image" Target="../media/image1075.png"/><Relationship Id="rId245" Type="http://schemas.openxmlformats.org/officeDocument/2006/relationships/customXml" Target="../ink/ink1063.xml"/><Relationship Id="rId244" Type="http://schemas.openxmlformats.org/officeDocument/2006/relationships/image" Target="../media/image1074.png"/><Relationship Id="rId243" Type="http://schemas.openxmlformats.org/officeDocument/2006/relationships/customXml" Target="../ink/ink1062.xml"/><Relationship Id="rId242" Type="http://schemas.openxmlformats.org/officeDocument/2006/relationships/image" Target="../media/image1073.png"/><Relationship Id="rId241" Type="http://schemas.openxmlformats.org/officeDocument/2006/relationships/customXml" Target="../ink/ink1061.xml"/><Relationship Id="rId240" Type="http://schemas.openxmlformats.org/officeDocument/2006/relationships/image" Target="../media/image1072.png"/><Relationship Id="rId24" Type="http://schemas.openxmlformats.org/officeDocument/2006/relationships/image" Target="../media/image964.png"/><Relationship Id="rId239" Type="http://schemas.openxmlformats.org/officeDocument/2006/relationships/customXml" Target="../ink/ink1060.xml"/><Relationship Id="rId238" Type="http://schemas.openxmlformats.org/officeDocument/2006/relationships/image" Target="../media/image1071.png"/><Relationship Id="rId237" Type="http://schemas.openxmlformats.org/officeDocument/2006/relationships/customXml" Target="../ink/ink1059.xml"/><Relationship Id="rId236" Type="http://schemas.openxmlformats.org/officeDocument/2006/relationships/image" Target="../media/image1070.png"/><Relationship Id="rId235" Type="http://schemas.openxmlformats.org/officeDocument/2006/relationships/customXml" Target="../ink/ink1058.xml"/><Relationship Id="rId234" Type="http://schemas.openxmlformats.org/officeDocument/2006/relationships/image" Target="../media/image1069.png"/><Relationship Id="rId233" Type="http://schemas.openxmlformats.org/officeDocument/2006/relationships/customXml" Target="../ink/ink1057.xml"/><Relationship Id="rId232" Type="http://schemas.openxmlformats.org/officeDocument/2006/relationships/image" Target="../media/image1068.png"/><Relationship Id="rId231" Type="http://schemas.openxmlformats.org/officeDocument/2006/relationships/customXml" Target="../ink/ink1056.xml"/><Relationship Id="rId230" Type="http://schemas.openxmlformats.org/officeDocument/2006/relationships/image" Target="../media/image1067.png"/><Relationship Id="rId23" Type="http://schemas.openxmlformats.org/officeDocument/2006/relationships/customXml" Target="../ink/ink952.xml"/><Relationship Id="rId229" Type="http://schemas.openxmlformats.org/officeDocument/2006/relationships/customXml" Target="../ink/ink1055.xml"/><Relationship Id="rId228" Type="http://schemas.openxmlformats.org/officeDocument/2006/relationships/image" Target="../media/image1066.png"/><Relationship Id="rId227" Type="http://schemas.openxmlformats.org/officeDocument/2006/relationships/customXml" Target="../ink/ink1054.xml"/><Relationship Id="rId226" Type="http://schemas.openxmlformats.org/officeDocument/2006/relationships/image" Target="../media/image1065.png"/><Relationship Id="rId225" Type="http://schemas.openxmlformats.org/officeDocument/2006/relationships/customXml" Target="../ink/ink1053.xml"/><Relationship Id="rId224" Type="http://schemas.openxmlformats.org/officeDocument/2006/relationships/image" Target="../media/image1064.png"/><Relationship Id="rId223" Type="http://schemas.openxmlformats.org/officeDocument/2006/relationships/customXml" Target="../ink/ink1052.xml"/><Relationship Id="rId222" Type="http://schemas.openxmlformats.org/officeDocument/2006/relationships/image" Target="../media/image1063.png"/><Relationship Id="rId221" Type="http://schemas.openxmlformats.org/officeDocument/2006/relationships/customXml" Target="../ink/ink1051.xml"/><Relationship Id="rId220" Type="http://schemas.openxmlformats.org/officeDocument/2006/relationships/image" Target="../media/image1062.png"/><Relationship Id="rId22" Type="http://schemas.openxmlformats.org/officeDocument/2006/relationships/image" Target="../media/image963.png"/><Relationship Id="rId219" Type="http://schemas.openxmlformats.org/officeDocument/2006/relationships/customXml" Target="../ink/ink1050.xml"/><Relationship Id="rId218" Type="http://schemas.openxmlformats.org/officeDocument/2006/relationships/image" Target="../media/image1061.png"/><Relationship Id="rId217" Type="http://schemas.openxmlformats.org/officeDocument/2006/relationships/customXml" Target="../ink/ink1049.xml"/><Relationship Id="rId216" Type="http://schemas.openxmlformats.org/officeDocument/2006/relationships/image" Target="../media/image1060.png"/><Relationship Id="rId215" Type="http://schemas.openxmlformats.org/officeDocument/2006/relationships/customXml" Target="../ink/ink1048.xml"/><Relationship Id="rId214" Type="http://schemas.openxmlformats.org/officeDocument/2006/relationships/image" Target="../media/image1059.png"/><Relationship Id="rId213" Type="http://schemas.openxmlformats.org/officeDocument/2006/relationships/customXml" Target="../ink/ink1047.xml"/><Relationship Id="rId212" Type="http://schemas.openxmlformats.org/officeDocument/2006/relationships/image" Target="../media/image1058.png"/><Relationship Id="rId211" Type="http://schemas.openxmlformats.org/officeDocument/2006/relationships/customXml" Target="../ink/ink1046.xml"/><Relationship Id="rId210" Type="http://schemas.openxmlformats.org/officeDocument/2006/relationships/image" Target="../media/image1057.png"/><Relationship Id="rId21" Type="http://schemas.openxmlformats.org/officeDocument/2006/relationships/customXml" Target="../ink/ink951.xml"/><Relationship Id="rId209" Type="http://schemas.openxmlformats.org/officeDocument/2006/relationships/customXml" Target="../ink/ink1045.xml"/><Relationship Id="rId208" Type="http://schemas.openxmlformats.org/officeDocument/2006/relationships/image" Target="../media/image1056.png"/><Relationship Id="rId207" Type="http://schemas.openxmlformats.org/officeDocument/2006/relationships/customXml" Target="../ink/ink1044.xml"/><Relationship Id="rId206" Type="http://schemas.openxmlformats.org/officeDocument/2006/relationships/image" Target="../media/image1055.png"/><Relationship Id="rId205" Type="http://schemas.openxmlformats.org/officeDocument/2006/relationships/customXml" Target="../ink/ink1043.xml"/><Relationship Id="rId204" Type="http://schemas.openxmlformats.org/officeDocument/2006/relationships/image" Target="../media/image1054.png"/><Relationship Id="rId203" Type="http://schemas.openxmlformats.org/officeDocument/2006/relationships/customXml" Target="../ink/ink1042.xml"/><Relationship Id="rId202" Type="http://schemas.openxmlformats.org/officeDocument/2006/relationships/image" Target="../media/image1053.png"/><Relationship Id="rId201" Type="http://schemas.openxmlformats.org/officeDocument/2006/relationships/customXml" Target="../ink/ink1041.xml"/><Relationship Id="rId200" Type="http://schemas.openxmlformats.org/officeDocument/2006/relationships/image" Target="../media/image1052.png"/><Relationship Id="rId20" Type="http://schemas.openxmlformats.org/officeDocument/2006/relationships/image" Target="../media/image962.png"/><Relationship Id="rId2" Type="http://schemas.openxmlformats.org/officeDocument/2006/relationships/image" Target="../media/image953.png"/><Relationship Id="rId199" Type="http://schemas.openxmlformats.org/officeDocument/2006/relationships/customXml" Target="../ink/ink1040.xml"/><Relationship Id="rId198" Type="http://schemas.openxmlformats.org/officeDocument/2006/relationships/image" Target="../media/image1051.png"/><Relationship Id="rId197" Type="http://schemas.openxmlformats.org/officeDocument/2006/relationships/customXml" Target="../ink/ink1039.xml"/><Relationship Id="rId196" Type="http://schemas.openxmlformats.org/officeDocument/2006/relationships/image" Target="../media/image1050.png"/><Relationship Id="rId195" Type="http://schemas.openxmlformats.org/officeDocument/2006/relationships/customXml" Target="../ink/ink1038.xml"/><Relationship Id="rId194" Type="http://schemas.openxmlformats.org/officeDocument/2006/relationships/image" Target="../media/image1049.png"/><Relationship Id="rId193" Type="http://schemas.openxmlformats.org/officeDocument/2006/relationships/customXml" Target="../ink/ink1037.xml"/><Relationship Id="rId192" Type="http://schemas.openxmlformats.org/officeDocument/2006/relationships/image" Target="../media/image1048.png"/><Relationship Id="rId191" Type="http://schemas.openxmlformats.org/officeDocument/2006/relationships/customXml" Target="../ink/ink1036.xml"/><Relationship Id="rId190" Type="http://schemas.openxmlformats.org/officeDocument/2006/relationships/image" Target="../media/image1047.png"/><Relationship Id="rId19" Type="http://schemas.openxmlformats.org/officeDocument/2006/relationships/customXml" Target="../ink/ink950.xml"/><Relationship Id="rId189" Type="http://schemas.openxmlformats.org/officeDocument/2006/relationships/customXml" Target="../ink/ink1035.xml"/><Relationship Id="rId188" Type="http://schemas.openxmlformats.org/officeDocument/2006/relationships/image" Target="../media/image1046.png"/><Relationship Id="rId187" Type="http://schemas.openxmlformats.org/officeDocument/2006/relationships/customXml" Target="../ink/ink1034.xml"/><Relationship Id="rId186" Type="http://schemas.openxmlformats.org/officeDocument/2006/relationships/image" Target="../media/image1045.png"/><Relationship Id="rId185" Type="http://schemas.openxmlformats.org/officeDocument/2006/relationships/customXml" Target="../ink/ink1033.xml"/><Relationship Id="rId184" Type="http://schemas.openxmlformats.org/officeDocument/2006/relationships/image" Target="../media/image1044.png"/><Relationship Id="rId183" Type="http://schemas.openxmlformats.org/officeDocument/2006/relationships/customXml" Target="../ink/ink1032.xml"/><Relationship Id="rId182" Type="http://schemas.openxmlformats.org/officeDocument/2006/relationships/image" Target="../media/image1043.png"/><Relationship Id="rId181" Type="http://schemas.openxmlformats.org/officeDocument/2006/relationships/customXml" Target="../ink/ink1031.xml"/><Relationship Id="rId180" Type="http://schemas.openxmlformats.org/officeDocument/2006/relationships/image" Target="../media/image1042.png"/><Relationship Id="rId18" Type="http://schemas.openxmlformats.org/officeDocument/2006/relationships/image" Target="../media/image961.png"/><Relationship Id="rId179" Type="http://schemas.openxmlformats.org/officeDocument/2006/relationships/customXml" Target="../ink/ink1030.xml"/><Relationship Id="rId178" Type="http://schemas.openxmlformats.org/officeDocument/2006/relationships/image" Target="../media/image1041.png"/><Relationship Id="rId177" Type="http://schemas.openxmlformats.org/officeDocument/2006/relationships/customXml" Target="../ink/ink1029.xml"/><Relationship Id="rId176" Type="http://schemas.openxmlformats.org/officeDocument/2006/relationships/image" Target="../media/image1040.png"/><Relationship Id="rId175" Type="http://schemas.openxmlformats.org/officeDocument/2006/relationships/customXml" Target="../ink/ink1028.xml"/><Relationship Id="rId174" Type="http://schemas.openxmlformats.org/officeDocument/2006/relationships/image" Target="../media/image1039.png"/><Relationship Id="rId173" Type="http://schemas.openxmlformats.org/officeDocument/2006/relationships/customXml" Target="../ink/ink1027.xml"/><Relationship Id="rId172" Type="http://schemas.openxmlformats.org/officeDocument/2006/relationships/image" Target="../media/image1038.png"/><Relationship Id="rId171" Type="http://schemas.openxmlformats.org/officeDocument/2006/relationships/customXml" Target="../ink/ink1026.xml"/><Relationship Id="rId170" Type="http://schemas.openxmlformats.org/officeDocument/2006/relationships/image" Target="../media/image1037.png"/><Relationship Id="rId17" Type="http://schemas.openxmlformats.org/officeDocument/2006/relationships/customXml" Target="../ink/ink949.xml"/><Relationship Id="rId169" Type="http://schemas.openxmlformats.org/officeDocument/2006/relationships/customXml" Target="../ink/ink1025.xml"/><Relationship Id="rId168" Type="http://schemas.openxmlformats.org/officeDocument/2006/relationships/image" Target="../media/image1036.png"/><Relationship Id="rId167" Type="http://schemas.openxmlformats.org/officeDocument/2006/relationships/customXml" Target="../ink/ink1024.xml"/><Relationship Id="rId166" Type="http://schemas.openxmlformats.org/officeDocument/2006/relationships/image" Target="../media/image1035.png"/><Relationship Id="rId165" Type="http://schemas.openxmlformats.org/officeDocument/2006/relationships/customXml" Target="../ink/ink1023.xml"/><Relationship Id="rId164" Type="http://schemas.openxmlformats.org/officeDocument/2006/relationships/image" Target="../media/image1034.png"/><Relationship Id="rId163" Type="http://schemas.openxmlformats.org/officeDocument/2006/relationships/customXml" Target="../ink/ink1022.xml"/><Relationship Id="rId162" Type="http://schemas.openxmlformats.org/officeDocument/2006/relationships/image" Target="../media/image1033.png"/><Relationship Id="rId161" Type="http://schemas.openxmlformats.org/officeDocument/2006/relationships/customXml" Target="../ink/ink1021.xml"/><Relationship Id="rId160" Type="http://schemas.openxmlformats.org/officeDocument/2006/relationships/image" Target="../media/image1032.png"/><Relationship Id="rId16" Type="http://schemas.openxmlformats.org/officeDocument/2006/relationships/image" Target="../media/image960.png"/><Relationship Id="rId159" Type="http://schemas.openxmlformats.org/officeDocument/2006/relationships/customXml" Target="../ink/ink1020.xml"/><Relationship Id="rId158" Type="http://schemas.openxmlformats.org/officeDocument/2006/relationships/image" Target="../media/image1031.png"/><Relationship Id="rId157" Type="http://schemas.openxmlformats.org/officeDocument/2006/relationships/customXml" Target="../ink/ink1019.xml"/><Relationship Id="rId156" Type="http://schemas.openxmlformats.org/officeDocument/2006/relationships/image" Target="../media/image1030.png"/><Relationship Id="rId155" Type="http://schemas.openxmlformats.org/officeDocument/2006/relationships/customXml" Target="../ink/ink1018.xml"/><Relationship Id="rId154" Type="http://schemas.openxmlformats.org/officeDocument/2006/relationships/image" Target="../media/image1029.png"/><Relationship Id="rId153" Type="http://schemas.openxmlformats.org/officeDocument/2006/relationships/customXml" Target="../ink/ink1017.xml"/><Relationship Id="rId152" Type="http://schemas.openxmlformats.org/officeDocument/2006/relationships/image" Target="../media/image1028.png"/><Relationship Id="rId151" Type="http://schemas.openxmlformats.org/officeDocument/2006/relationships/customXml" Target="../ink/ink1016.xml"/><Relationship Id="rId150" Type="http://schemas.openxmlformats.org/officeDocument/2006/relationships/image" Target="../media/image1027.png"/><Relationship Id="rId15" Type="http://schemas.openxmlformats.org/officeDocument/2006/relationships/customXml" Target="../ink/ink948.xml"/><Relationship Id="rId149" Type="http://schemas.openxmlformats.org/officeDocument/2006/relationships/customXml" Target="../ink/ink1015.xml"/><Relationship Id="rId148" Type="http://schemas.openxmlformats.org/officeDocument/2006/relationships/image" Target="../media/image1026.png"/><Relationship Id="rId147" Type="http://schemas.openxmlformats.org/officeDocument/2006/relationships/customXml" Target="../ink/ink1014.xml"/><Relationship Id="rId146" Type="http://schemas.openxmlformats.org/officeDocument/2006/relationships/image" Target="../media/image1025.png"/><Relationship Id="rId145" Type="http://schemas.openxmlformats.org/officeDocument/2006/relationships/customXml" Target="../ink/ink1013.xml"/><Relationship Id="rId144" Type="http://schemas.openxmlformats.org/officeDocument/2006/relationships/image" Target="../media/image1024.png"/><Relationship Id="rId143" Type="http://schemas.openxmlformats.org/officeDocument/2006/relationships/customXml" Target="../ink/ink1012.xml"/><Relationship Id="rId142" Type="http://schemas.openxmlformats.org/officeDocument/2006/relationships/image" Target="../media/image1023.png"/><Relationship Id="rId141" Type="http://schemas.openxmlformats.org/officeDocument/2006/relationships/customXml" Target="../ink/ink1011.xml"/><Relationship Id="rId140" Type="http://schemas.openxmlformats.org/officeDocument/2006/relationships/image" Target="../media/image1022.png"/><Relationship Id="rId14" Type="http://schemas.openxmlformats.org/officeDocument/2006/relationships/image" Target="../media/image959.png"/><Relationship Id="rId139" Type="http://schemas.openxmlformats.org/officeDocument/2006/relationships/customXml" Target="../ink/ink1010.xml"/><Relationship Id="rId138" Type="http://schemas.openxmlformats.org/officeDocument/2006/relationships/image" Target="../media/image1021.png"/><Relationship Id="rId137" Type="http://schemas.openxmlformats.org/officeDocument/2006/relationships/customXml" Target="../ink/ink1009.xml"/><Relationship Id="rId136" Type="http://schemas.openxmlformats.org/officeDocument/2006/relationships/image" Target="../media/image1020.png"/><Relationship Id="rId135" Type="http://schemas.openxmlformats.org/officeDocument/2006/relationships/customXml" Target="../ink/ink1008.xml"/><Relationship Id="rId134" Type="http://schemas.openxmlformats.org/officeDocument/2006/relationships/image" Target="../media/image1019.png"/><Relationship Id="rId133" Type="http://schemas.openxmlformats.org/officeDocument/2006/relationships/customXml" Target="../ink/ink1007.xml"/><Relationship Id="rId132" Type="http://schemas.openxmlformats.org/officeDocument/2006/relationships/image" Target="../media/image1018.png"/><Relationship Id="rId131" Type="http://schemas.openxmlformats.org/officeDocument/2006/relationships/customXml" Target="../ink/ink1006.xml"/><Relationship Id="rId130" Type="http://schemas.openxmlformats.org/officeDocument/2006/relationships/image" Target="../media/image1017.png"/><Relationship Id="rId13" Type="http://schemas.openxmlformats.org/officeDocument/2006/relationships/customXml" Target="../ink/ink947.xml"/><Relationship Id="rId129" Type="http://schemas.openxmlformats.org/officeDocument/2006/relationships/customXml" Target="../ink/ink1005.xml"/><Relationship Id="rId128" Type="http://schemas.openxmlformats.org/officeDocument/2006/relationships/image" Target="../media/image1016.png"/><Relationship Id="rId127" Type="http://schemas.openxmlformats.org/officeDocument/2006/relationships/customXml" Target="../ink/ink1004.xml"/><Relationship Id="rId126" Type="http://schemas.openxmlformats.org/officeDocument/2006/relationships/image" Target="../media/image1015.png"/><Relationship Id="rId125" Type="http://schemas.openxmlformats.org/officeDocument/2006/relationships/customXml" Target="../ink/ink1003.xml"/><Relationship Id="rId124" Type="http://schemas.openxmlformats.org/officeDocument/2006/relationships/image" Target="../media/image1014.png"/><Relationship Id="rId123" Type="http://schemas.openxmlformats.org/officeDocument/2006/relationships/customXml" Target="../ink/ink1002.xml"/><Relationship Id="rId122" Type="http://schemas.openxmlformats.org/officeDocument/2006/relationships/image" Target="../media/image1013.png"/><Relationship Id="rId121" Type="http://schemas.openxmlformats.org/officeDocument/2006/relationships/customXml" Target="../ink/ink1001.xml"/><Relationship Id="rId120" Type="http://schemas.openxmlformats.org/officeDocument/2006/relationships/image" Target="../media/image1012.png"/><Relationship Id="rId12" Type="http://schemas.openxmlformats.org/officeDocument/2006/relationships/image" Target="../media/image958.png"/><Relationship Id="rId119" Type="http://schemas.openxmlformats.org/officeDocument/2006/relationships/customXml" Target="../ink/ink1000.xml"/><Relationship Id="rId118" Type="http://schemas.openxmlformats.org/officeDocument/2006/relationships/image" Target="../media/image1011.png"/><Relationship Id="rId117" Type="http://schemas.openxmlformats.org/officeDocument/2006/relationships/customXml" Target="../ink/ink999.xml"/><Relationship Id="rId116" Type="http://schemas.openxmlformats.org/officeDocument/2006/relationships/image" Target="../media/image1010.png"/><Relationship Id="rId115" Type="http://schemas.openxmlformats.org/officeDocument/2006/relationships/customXml" Target="../ink/ink998.xml"/><Relationship Id="rId114" Type="http://schemas.openxmlformats.org/officeDocument/2006/relationships/image" Target="../media/image1009.png"/><Relationship Id="rId113" Type="http://schemas.openxmlformats.org/officeDocument/2006/relationships/customXml" Target="../ink/ink997.xml"/><Relationship Id="rId112" Type="http://schemas.openxmlformats.org/officeDocument/2006/relationships/image" Target="../media/image1008.png"/><Relationship Id="rId111" Type="http://schemas.openxmlformats.org/officeDocument/2006/relationships/customXml" Target="../ink/ink996.xml"/><Relationship Id="rId110" Type="http://schemas.openxmlformats.org/officeDocument/2006/relationships/image" Target="../media/image1007.png"/><Relationship Id="rId11" Type="http://schemas.openxmlformats.org/officeDocument/2006/relationships/customXml" Target="../ink/ink946.xml"/><Relationship Id="rId109" Type="http://schemas.openxmlformats.org/officeDocument/2006/relationships/customXml" Target="../ink/ink995.xml"/><Relationship Id="rId108" Type="http://schemas.openxmlformats.org/officeDocument/2006/relationships/image" Target="../media/image1006.png"/><Relationship Id="rId107" Type="http://schemas.openxmlformats.org/officeDocument/2006/relationships/customXml" Target="../ink/ink994.xml"/><Relationship Id="rId106" Type="http://schemas.openxmlformats.org/officeDocument/2006/relationships/image" Target="../media/image1005.png"/><Relationship Id="rId105" Type="http://schemas.openxmlformats.org/officeDocument/2006/relationships/customXml" Target="../ink/ink993.xml"/><Relationship Id="rId104" Type="http://schemas.openxmlformats.org/officeDocument/2006/relationships/image" Target="../media/image1004.png"/><Relationship Id="rId103" Type="http://schemas.openxmlformats.org/officeDocument/2006/relationships/customXml" Target="../ink/ink992.xml"/><Relationship Id="rId102" Type="http://schemas.openxmlformats.org/officeDocument/2006/relationships/image" Target="../media/image1003.png"/><Relationship Id="rId101" Type="http://schemas.openxmlformats.org/officeDocument/2006/relationships/customXml" Target="../ink/ink991.xml"/><Relationship Id="rId100" Type="http://schemas.openxmlformats.org/officeDocument/2006/relationships/image" Target="../media/image1002.png"/><Relationship Id="rId10" Type="http://schemas.openxmlformats.org/officeDocument/2006/relationships/image" Target="../media/image957.png"/><Relationship Id="rId1" Type="http://schemas.openxmlformats.org/officeDocument/2006/relationships/image" Target="../media/image95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6.xml"/><Relationship Id="rId2" Type="http://schemas.openxmlformats.org/officeDocument/2006/relationships/image" Target="../media/image1147.png"/><Relationship Id="rId1" Type="http://schemas.openxmlformats.org/officeDocument/2006/relationships/image" Target="../media/image1146.png"/></Relationships>
</file>

<file path=ppt/slides/_rels/slide25.xml.rels><?xml version="1.0" encoding="UTF-8" standalone="yes"?>
<Relationships xmlns="http://schemas.openxmlformats.org/package/2006/relationships"><Relationship Id="rId99" Type="http://schemas.openxmlformats.org/officeDocument/2006/relationships/customXml" Target="../ink/ink1183.xml"/><Relationship Id="rId98" Type="http://schemas.openxmlformats.org/officeDocument/2006/relationships/image" Target="../media/image1195.png"/><Relationship Id="rId97" Type="http://schemas.openxmlformats.org/officeDocument/2006/relationships/customXml" Target="../ink/ink1182.xml"/><Relationship Id="rId96" Type="http://schemas.openxmlformats.org/officeDocument/2006/relationships/image" Target="../media/image1194.png"/><Relationship Id="rId95" Type="http://schemas.openxmlformats.org/officeDocument/2006/relationships/customXml" Target="../ink/ink1181.xml"/><Relationship Id="rId94" Type="http://schemas.openxmlformats.org/officeDocument/2006/relationships/image" Target="../media/image1193.png"/><Relationship Id="rId93" Type="http://schemas.openxmlformats.org/officeDocument/2006/relationships/customXml" Target="../ink/ink1180.xml"/><Relationship Id="rId92" Type="http://schemas.openxmlformats.org/officeDocument/2006/relationships/image" Target="../media/image1192.png"/><Relationship Id="rId91" Type="http://schemas.openxmlformats.org/officeDocument/2006/relationships/customXml" Target="../ink/ink1179.xml"/><Relationship Id="rId90" Type="http://schemas.openxmlformats.org/officeDocument/2006/relationships/image" Target="../media/image1191.png"/><Relationship Id="rId9" Type="http://schemas.openxmlformats.org/officeDocument/2006/relationships/customXml" Target="../ink/ink1138.xml"/><Relationship Id="rId89" Type="http://schemas.openxmlformats.org/officeDocument/2006/relationships/customXml" Target="../ink/ink1178.xml"/><Relationship Id="rId88" Type="http://schemas.openxmlformats.org/officeDocument/2006/relationships/image" Target="../media/image1190.png"/><Relationship Id="rId87" Type="http://schemas.openxmlformats.org/officeDocument/2006/relationships/customXml" Target="../ink/ink1177.xml"/><Relationship Id="rId86" Type="http://schemas.openxmlformats.org/officeDocument/2006/relationships/image" Target="../media/image1189.png"/><Relationship Id="rId85" Type="http://schemas.openxmlformats.org/officeDocument/2006/relationships/customXml" Target="../ink/ink1176.xml"/><Relationship Id="rId84" Type="http://schemas.openxmlformats.org/officeDocument/2006/relationships/image" Target="../media/image1188.png"/><Relationship Id="rId83" Type="http://schemas.openxmlformats.org/officeDocument/2006/relationships/customXml" Target="../ink/ink1175.xml"/><Relationship Id="rId82" Type="http://schemas.openxmlformats.org/officeDocument/2006/relationships/image" Target="../media/image1187.png"/><Relationship Id="rId81" Type="http://schemas.openxmlformats.org/officeDocument/2006/relationships/customXml" Target="../ink/ink1174.xml"/><Relationship Id="rId80" Type="http://schemas.openxmlformats.org/officeDocument/2006/relationships/image" Target="../media/image1186.png"/><Relationship Id="rId8" Type="http://schemas.openxmlformats.org/officeDocument/2006/relationships/image" Target="../media/image1150.png"/><Relationship Id="rId79" Type="http://schemas.openxmlformats.org/officeDocument/2006/relationships/customXml" Target="../ink/ink1173.xml"/><Relationship Id="rId78" Type="http://schemas.openxmlformats.org/officeDocument/2006/relationships/image" Target="../media/image1185.png"/><Relationship Id="rId77" Type="http://schemas.openxmlformats.org/officeDocument/2006/relationships/customXml" Target="../ink/ink1172.xml"/><Relationship Id="rId76" Type="http://schemas.openxmlformats.org/officeDocument/2006/relationships/image" Target="../media/image1184.png"/><Relationship Id="rId75" Type="http://schemas.openxmlformats.org/officeDocument/2006/relationships/customXml" Target="../ink/ink1171.xml"/><Relationship Id="rId74" Type="http://schemas.openxmlformats.org/officeDocument/2006/relationships/image" Target="../media/image1183.png"/><Relationship Id="rId73" Type="http://schemas.openxmlformats.org/officeDocument/2006/relationships/customXml" Target="../ink/ink1170.xml"/><Relationship Id="rId72" Type="http://schemas.openxmlformats.org/officeDocument/2006/relationships/image" Target="../media/image1182.png"/><Relationship Id="rId71" Type="http://schemas.openxmlformats.org/officeDocument/2006/relationships/customXml" Target="../ink/ink1169.xml"/><Relationship Id="rId70" Type="http://schemas.openxmlformats.org/officeDocument/2006/relationships/image" Target="../media/image1181.png"/><Relationship Id="rId7" Type="http://schemas.openxmlformats.org/officeDocument/2006/relationships/customXml" Target="../ink/ink1137.xml"/><Relationship Id="rId69" Type="http://schemas.openxmlformats.org/officeDocument/2006/relationships/customXml" Target="../ink/ink1168.xml"/><Relationship Id="rId68" Type="http://schemas.openxmlformats.org/officeDocument/2006/relationships/image" Target="../media/image1180.png"/><Relationship Id="rId67" Type="http://schemas.openxmlformats.org/officeDocument/2006/relationships/customXml" Target="../ink/ink1167.xml"/><Relationship Id="rId66" Type="http://schemas.openxmlformats.org/officeDocument/2006/relationships/image" Target="../media/image1179.png"/><Relationship Id="rId65" Type="http://schemas.openxmlformats.org/officeDocument/2006/relationships/customXml" Target="../ink/ink1166.xml"/><Relationship Id="rId64" Type="http://schemas.openxmlformats.org/officeDocument/2006/relationships/image" Target="../media/image1178.png"/><Relationship Id="rId63" Type="http://schemas.openxmlformats.org/officeDocument/2006/relationships/customXml" Target="../ink/ink1165.xml"/><Relationship Id="rId62" Type="http://schemas.openxmlformats.org/officeDocument/2006/relationships/image" Target="../media/image1177.png"/><Relationship Id="rId61" Type="http://schemas.openxmlformats.org/officeDocument/2006/relationships/customXml" Target="../ink/ink1164.xml"/><Relationship Id="rId60" Type="http://schemas.openxmlformats.org/officeDocument/2006/relationships/image" Target="../media/image1176.png"/><Relationship Id="rId6" Type="http://schemas.openxmlformats.org/officeDocument/2006/relationships/image" Target="../media/image1149.png"/><Relationship Id="rId59" Type="http://schemas.openxmlformats.org/officeDocument/2006/relationships/customXml" Target="../ink/ink1163.xml"/><Relationship Id="rId58" Type="http://schemas.openxmlformats.org/officeDocument/2006/relationships/image" Target="../media/image1175.png"/><Relationship Id="rId57" Type="http://schemas.openxmlformats.org/officeDocument/2006/relationships/customXml" Target="../ink/ink1162.xml"/><Relationship Id="rId56" Type="http://schemas.openxmlformats.org/officeDocument/2006/relationships/image" Target="../media/image1174.png"/><Relationship Id="rId55" Type="http://schemas.openxmlformats.org/officeDocument/2006/relationships/customXml" Target="../ink/ink1161.xml"/><Relationship Id="rId54" Type="http://schemas.openxmlformats.org/officeDocument/2006/relationships/image" Target="../media/image1173.png"/><Relationship Id="rId53" Type="http://schemas.openxmlformats.org/officeDocument/2006/relationships/customXml" Target="../ink/ink1160.xml"/><Relationship Id="rId52" Type="http://schemas.openxmlformats.org/officeDocument/2006/relationships/image" Target="../media/image1172.png"/><Relationship Id="rId51" Type="http://schemas.openxmlformats.org/officeDocument/2006/relationships/customXml" Target="../ink/ink1159.xml"/><Relationship Id="rId50" Type="http://schemas.openxmlformats.org/officeDocument/2006/relationships/image" Target="../media/image1171.png"/><Relationship Id="rId5" Type="http://schemas.openxmlformats.org/officeDocument/2006/relationships/customXml" Target="../ink/ink1136.xml"/><Relationship Id="rId49" Type="http://schemas.openxmlformats.org/officeDocument/2006/relationships/customXml" Target="../ink/ink1158.xml"/><Relationship Id="rId48" Type="http://schemas.openxmlformats.org/officeDocument/2006/relationships/image" Target="../media/image1170.png"/><Relationship Id="rId47" Type="http://schemas.openxmlformats.org/officeDocument/2006/relationships/customXml" Target="../ink/ink1157.xml"/><Relationship Id="rId46" Type="http://schemas.openxmlformats.org/officeDocument/2006/relationships/image" Target="../media/image1169.png"/><Relationship Id="rId45" Type="http://schemas.openxmlformats.org/officeDocument/2006/relationships/customXml" Target="../ink/ink1156.xml"/><Relationship Id="rId44" Type="http://schemas.openxmlformats.org/officeDocument/2006/relationships/image" Target="../media/image1168.png"/><Relationship Id="rId43" Type="http://schemas.openxmlformats.org/officeDocument/2006/relationships/customXml" Target="../ink/ink1155.xml"/><Relationship Id="rId42" Type="http://schemas.openxmlformats.org/officeDocument/2006/relationships/image" Target="../media/image1167.png"/><Relationship Id="rId41" Type="http://schemas.openxmlformats.org/officeDocument/2006/relationships/customXml" Target="../ink/ink1154.xml"/><Relationship Id="rId40" Type="http://schemas.openxmlformats.org/officeDocument/2006/relationships/image" Target="../media/image1166.png"/><Relationship Id="rId4" Type="http://schemas.openxmlformats.org/officeDocument/2006/relationships/image" Target="../media/image1148.png"/><Relationship Id="rId39" Type="http://schemas.openxmlformats.org/officeDocument/2006/relationships/customXml" Target="../ink/ink1153.xml"/><Relationship Id="rId38" Type="http://schemas.openxmlformats.org/officeDocument/2006/relationships/image" Target="../media/image1165.png"/><Relationship Id="rId37" Type="http://schemas.openxmlformats.org/officeDocument/2006/relationships/customXml" Target="../ink/ink1152.xml"/><Relationship Id="rId36" Type="http://schemas.openxmlformats.org/officeDocument/2006/relationships/image" Target="../media/image1164.png"/><Relationship Id="rId35" Type="http://schemas.openxmlformats.org/officeDocument/2006/relationships/customXml" Target="../ink/ink1151.xml"/><Relationship Id="rId34" Type="http://schemas.openxmlformats.org/officeDocument/2006/relationships/image" Target="../media/image1163.png"/><Relationship Id="rId33" Type="http://schemas.openxmlformats.org/officeDocument/2006/relationships/customXml" Target="../ink/ink1150.xml"/><Relationship Id="rId32" Type="http://schemas.openxmlformats.org/officeDocument/2006/relationships/image" Target="../media/image1162.png"/><Relationship Id="rId31" Type="http://schemas.openxmlformats.org/officeDocument/2006/relationships/customXml" Target="../ink/ink1149.xml"/><Relationship Id="rId30" Type="http://schemas.openxmlformats.org/officeDocument/2006/relationships/image" Target="../media/image1161.png"/><Relationship Id="rId3" Type="http://schemas.openxmlformats.org/officeDocument/2006/relationships/customXml" Target="../ink/ink1135.xml"/><Relationship Id="rId29" Type="http://schemas.openxmlformats.org/officeDocument/2006/relationships/customXml" Target="../ink/ink1148.xml"/><Relationship Id="rId28" Type="http://schemas.openxmlformats.org/officeDocument/2006/relationships/image" Target="../media/image1160.png"/><Relationship Id="rId27" Type="http://schemas.openxmlformats.org/officeDocument/2006/relationships/customXml" Target="../ink/ink1147.xml"/><Relationship Id="rId26" Type="http://schemas.openxmlformats.org/officeDocument/2006/relationships/image" Target="../media/image1159.png"/><Relationship Id="rId25" Type="http://schemas.openxmlformats.org/officeDocument/2006/relationships/customXml" Target="../ink/ink1146.xml"/><Relationship Id="rId246" Type="http://schemas.openxmlformats.org/officeDocument/2006/relationships/notesSlide" Target="../notesSlides/notesSlide16.xml"/><Relationship Id="rId245" Type="http://schemas.openxmlformats.org/officeDocument/2006/relationships/slideLayout" Target="../slideLayouts/slideLayout6.xml"/><Relationship Id="rId244" Type="http://schemas.openxmlformats.org/officeDocument/2006/relationships/image" Target="../media/image1268.png"/><Relationship Id="rId243" Type="http://schemas.openxmlformats.org/officeDocument/2006/relationships/customXml" Target="../ink/ink1255.xml"/><Relationship Id="rId242" Type="http://schemas.openxmlformats.org/officeDocument/2006/relationships/image" Target="../media/image1267.png"/><Relationship Id="rId241" Type="http://schemas.openxmlformats.org/officeDocument/2006/relationships/customXml" Target="../ink/ink1254.xml"/><Relationship Id="rId240" Type="http://schemas.openxmlformats.org/officeDocument/2006/relationships/image" Target="../media/image1266.png"/><Relationship Id="rId24" Type="http://schemas.openxmlformats.org/officeDocument/2006/relationships/image" Target="../media/image1158.png"/><Relationship Id="rId239" Type="http://schemas.openxmlformats.org/officeDocument/2006/relationships/customXml" Target="../ink/ink1253.xml"/><Relationship Id="rId238" Type="http://schemas.openxmlformats.org/officeDocument/2006/relationships/image" Target="../media/image1265.png"/><Relationship Id="rId237" Type="http://schemas.openxmlformats.org/officeDocument/2006/relationships/customXml" Target="../ink/ink1252.xml"/><Relationship Id="rId236" Type="http://schemas.openxmlformats.org/officeDocument/2006/relationships/image" Target="../media/image1264.png"/><Relationship Id="rId235" Type="http://schemas.openxmlformats.org/officeDocument/2006/relationships/customXml" Target="../ink/ink1251.xml"/><Relationship Id="rId234" Type="http://schemas.openxmlformats.org/officeDocument/2006/relationships/image" Target="../media/image1263.png"/><Relationship Id="rId233" Type="http://schemas.openxmlformats.org/officeDocument/2006/relationships/customXml" Target="../ink/ink1250.xml"/><Relationship Id="rId232" Type="http://schemas.openxmlformats.org/officeDocument/2006/relationships/image" Target="../media/image1262.png"/><Relationship Id="rId231" Type="http://schemas.openxmlformats.org/officeDocument/2006/relationships/customXml" Target="../ink/ink1249.xml"/><Relationship Id="rId230" Type="http://schemas.openxmlformats.org/officeDocument/2006/relationships/image" Target="../media/image1261.png"/><Relationship Id="rId23" Type="http://schemas.openxmlformats.org/officeDocument/2006/relationships/customXml" Target="../ink/ink1145.xml"/><Relationship Id="rId229" Type="http://schemas.openxmlformats.org/officeDocument/2006/relationships/customXml" Target="../ink/ink1248.xml"/><Relationship Id="rId228" Type="http://schemas.openxmlformats.org/officeDocument/2006/relationships/image" Target="../media/image1260.png"/><Relationship Id="rId227" Type="http://schemas.openxmlformats.org/officeDocument/2006/relationships/customXml" Target="../ink/ink1247.xml"/><Relationship Id="rId226" Type="http://schemas.openxmlformats.org/officeDocument/2006/relationships/image" Target="../media/image1259.png"/><Relationship Id="rId225" Type="http://schemas.openxmlformats.org/officeDocument/2006/relationships/customXml" Target="../ink/ink1246.xml"/><Relationship Id="rId224" Type="http://schemas.openxmlformats.org/officeDocument/2006/relationships/image" Target="../media/image1258.png"/><Relationship Id="rId223" Type="http://schemas.openxmlformats.org/officeDocument/2006/relationships/customXml" Target="../ink/ink1245.xml"/><Relationship Id="rId222" Type="http://schemas.openxmlformats.org/officeDocument/2006/relationships/image" Target="../media/image1257.png"/><Relationship Id="rId221" Type="http://schemas.openxmlformats.org/officeDocument/2006/relationships/customXml" Target="../ink/ink1244.xml"/><Relationship Id="rId220" Type="http://schemas.openxmlformats.org/officeDocument/2006/relationships/image" Target="../media/image1256.png"/><Relationship Id="rId22" Type="http://schemas.openxmlformats.org/officeDocument/2006/relationships/image" Target="../media/image1157.png"/><Relationship Id="rId219" Type="http://schemas.openxmlformats.org/officeDocument/2006/relationships/customXml" Target="../ink/ink1243.xml"/><Relationship Id="rId218" Type="http://schemas.openxmlformats.org/officeDocument/2006/relationships/image" Target="../media/image1255.png"/><Relationship Id="rId217" Type="http://schemas.openxmlformats.org/officeDocument/2006/relationships/customXml" Target="../ink/ink1242.xml"/><Relationship Id="rId216" Type="http://schemas.openxmlformats.org/officeDocument/2006/relationships/image" Target="../media/image1254.png"/><Relationship Id="rId215" Type="http://schemas.openxmlformats.org/officeDocument/2006/relationships/customXml" Target="../ink/ink1241.xml"/><Relationship Id="rId214" Type="http://schemas.openxmlformats.org/officeDocument/2006/relationships/image" Target="../media/image1253.png"/><Relationship Id="rId213" Type="http://schemas.openxmlformats.org/officeDocument/2006/relationships/customXml" Target="../ink/ink1240.xml"/><Relationship Id="rId212" Type="http://schemas.openxmlformats.org/officeDocument/2006/relationships/image" Target="../media/image1252.png"/><Relationship Id="rId211" Type="http://schemas.openxmlformats.org/officeDocument/2006/relationships/customXml" Target="../ink/ink1239.xml"/><Relationship Id="rId210" Type="http://schemas.openxmlformats.org/officeDocument/2006/relationships/image" Target="../media/image1251.png"/><Relationship Id="rId21" Type="http://schemas.openxmlformats.org/officeDocument/2006/relationships/customXml" Target="../ink/ink1144.xml"/><Relationship Id="rId209" Type="http://schemas.openxmlformats.org/officeDocument/2006/relationships/customXml" Target="../ink/ink1238.xml"/><Relationship Id="rId208" Type="http://schemas.openxmlformats.org/officeDocument/2006/relationships/image" Target="../media/image1250.png"/><Relationship Id="rId207" Type="http://schemas.openxmlformats.org/officeDocument/2006/relationships/customXml" Target="../ink/ink1237.xml"/><Relationship Id="rId206" Type="http://schemas.openxmlformats.org/officeDocument/2006/relationships/image" Target="../media/image1249.png"/><Relationship Id="rId205" Type="http://schemas.openxmlformats.org/officeDocument/2006/relationships/customXml" Target="../ink/ink1236.xml"/><Relationship Id="rId204" Type="http://schemas.openxmlformats.org/officeDocument/2006/relationships/image" Target="../media/image1248.png"/><Relationship Id="rId203" Type="http://schemas.openxmlformats.org/officeDocument/2006/relationships/customXml" Target="../ink/ink1235.xml"/><Relationship Id="rId202" Type="http://schemas.openxmlformats.org/officeDocument/2006/relationships/image" Target="../media/image1247.png"/><Relationship Id="rId201" Type="http://schemas.openxmlformats.org/officeDocument/2006/relationships/customXml" Target="../ink/ink1234.xml"/><Relationship Id="rId200" Type="http://schemas.openxmlformats.org/officeDocument/2006/relationships/image" Target="../media/image1246.png"/><Relationship Id="rId20" Type="http://schemas.openxmlformats.org/officeDocument/2006/relationships/image" Target="../media/image1156.png"/><Relationship Id="rId2" Type="http://schemas.openxmlformats.org/officeDocument/2006/relationships/image" Target="../media/image1147.png"/><Relationship Id="rId199" Type="http://schemas.openxmlformats.org/officeDocument/2006/relationships/customXml" Target="../ink/ink1233.xml"/><Relationship Id="rId198" Type="http://schemas.openxmlformats.org/officeDocument/2006/relationships/image" Target="../media/image1245.png"/><Relationship Id="rId197" Type="http://schemas.openxmlformats.org/officeDocument/2006/relationships/customXml" Target="../ink/ink1232.xml"/><Relationship Id="rId196" Type="http://schemas.openxmlformats.org/officeDocument/2006/relationships/image" Target="../media/image1244.png"/><Relationship Id="rId195" Type="http://schemas.openxmlformats.org/officeDocument/2006/relationships/customXml" Target="../ink/ink1231.xml"/><Relationship Id="rId194" Type="http://schemas.openxmlformats.org/officeDocument/2006/relationships/image" Target="../media/image1243.png"/><Relationship Id="rId193" Type="http://schemas.openxmlformats.org/officeDocument/2006/relationships/customXml" Target="../ink/ink1230.xml"/><Relationship Id="rId192" Type="http://schemas.openxmlformats.org/officeDocument/2006/relationships/image" Target="../media/image1242.png"/><Relationship Id="rId191" Type="http://schemas.openxmlformats.org/officeDocument/2006/relationships/customXml" Target="../ink/ink1229.xml"/><Relationship Id="rId190" Type="http://schemas.openxmlformats.org/officeDocument/2006/relationships/image" Target="../media/image1241.png"/><Relationship Id="rId19" Type="http://schemas.openxmlformats.org/officeDocument/2006/relationships/customXml" Target="../ink/ink1143.xml"/><Relationship Id="rId189" Type="http://schemas.openxmlformats.org/officeDocument/2006/relationships/customXml" Target="../ink/ink1228.xml"/><Relationship Id="rId188" Type="http://schemas.openxmlformats.org/officeDocument/2006/relationships/image" Target="../media/image1240.png"/><Relationship Id="rId187" Type="http://schemas.openxmlformats.org/officeDocument/2006/relationships/customXml" Target="../ink/ink1227.xml"/><Relationship Id="rId186" Type="http://schemas.openxmlformats.org/officeDocument/2006/relationships/image" Target="../media/image1239.png"/><Relationship Id="rId185" Type="http://schemas.openxmlformats.org/officeDocument/2006/relationships/customXml" Target="../ink/ink1226.xml"/><Relationship Id="rId184" Type="http://schemas.openxmlformats.org/officeDocument/2006/relationships/image" Target="../media/image1238.png"/><Relationship Id="rId183" Type="http://schemas.openxmlformats.org/officeDocument/2006/relationships/customXml" Target="../ink/ink1225.xml"/><Relationship Id="rId182" Type="http://schemas.openxmlformats.org/officeDocument/2006/relationships/image" Target="../media/image1237.png"/><Relationship Id="rId181" Type="http://schemas.openxmlformats.org/officeDocument/2006/relationships/customXml" Target="../ink/ink1224.xml"/><Relationship Id="rId180" Type="http://schemas.openxmlformats.org/officeDocument/2006/relationships/image" Target="../media/image1236.png"/><Relationship Id="rId18" Type="http://schemas.openxmlformats.org/officeDocument/2006/relationships/image" Target="../media/image1155.png"/><Relationship Id="rId179" Type="http://schemas.openxmlformats.org/officeDocument/2006/relationships/customXml" Target="../ink/ink1223.xml"/><Relationship Id="rId178" Type="http://schemas.openxmlformats.org/officeDocument/2006/relationships/image" Target="../media/image1235.png"/><Relationship Id="rId177" Type="http://schemas.openxmlformats.org/officeDocument/2006/relationships/customXml" Target="../ink/ink1222.xml"/><Relationship Id="rId176" Type="http://schemas.openxmlformats.org/officeDocument/2006/relationships/image" Target="../media/image1234.png"/><Relationship Id="rId175" Type="http://schemas.openxmlformats.org/officeDocument/2006/relationships/customXml" Target="../ink/ink1221.xml"/><Relationship Id="rId174" Type="http://schemas.openxmlformats.org/officeDocument/2006/relationships/image" Target="../media/image1233.png"/><Relationship Id="rId173" Type="http://schemas.openxmlformats.org/officeDocument/2006/relationships/customXml" Target="../ink/ink1220.xml"/><Relationship Id="rId172" Type="http://schemas.openxmlformats.org/officeDocument/2006/relationships/image" Target="../media/image1232.png"/><Relationship Id="rId171" Type="http://schemas.openxmlformats.org/officeDocument/2006/relationships/customXml" Target="../ink/ink1219.xml"/><Relationship Id="rId170" Type="http://schemas.openxmlformats.org/officeDocument/2006/relationships/image" Target="../media/image1231.png"/><Relationship Id="rId17" Type="http://schemas.openxmlformats.org/officeDocument/2006/relationships/customXml" Target="../ink/ink1142.xml"/><Relationship Id="rId169" Type="http://schemas.openxmlformats.org/officeDocument/2006/relationships/customXml" Target="../ink/ink1218.xml"/><Relationship Id="rId168" Type="http://schemas.openxmlformats.org/officeDocument/2006/relationships/image" Target="../media/image1230.png"/><Relationship Id="rId167" Type="http://schemas.openxmlformats.org/officeDocument/2006/relationships/customXml" Target="../ink/ink1217.xml"/><Relationship Id="rId166" Type="http://schemas.openxmlformats.org/officeDocument/2006/relationships/image" Target="../media/image1229.png"/><Relationship Id="rId165" Type="http://schemas.openxmlformats.org/officeDocument/2006/relationships/customXml" Target="../ink/ink1216.xml"/><Relationship Id="rId164" Type="http://schemas.openxmlformats.org/officeDocument/2006/relationships/image" Target="../media/image1228.png"/><Relationship Id="rId163" Type="http://schemas.openxmlformats.org/officeDocument/2006/relationships/customXml" Target="../ink/ink1215.xml"/><Relationship Id="rId162" Type="http://schemas.openxmlformats.org/officeDocument/2006/relationships/image" Target="../media/image1227.png"/><Relationship Id="rId161" Type="http://schemas.openxmlformats.org/officeDocument/2006/relationships/customXml" Target="../ink/ink1214.xml"/><Relationship Id="rId160" Type="http://schemas.openxmlformats.org/officeDocument/2006/relationships/image" Target="../media/image1226.png"/><Relationship Id="rId16" Type="http://schemas.openxmlformats.org/officeDocument/2006/relationships/image" Target="../media/image1154.png"/><Relationship Id="rId159" Type="http://schemas.openxmlformats.org/officeDocument/2006/relationships/customXml" Target="../ink/ink1213.xml"/><Relationship Id="rId158" Type="http://schemas.openxmlformats.org/officeDocument/2006/relationships/image" Target="../media/image1225.png"/><Relationship Id="rId157" Type="http://schemas.openxmlformats.org/officeDocument/2006/relationships/customXml" Target="../ink/ink1212.xml"/><Relationship Id="rId156" Type="http://schemas.openxmlformats.org/officeDocument/2006/relationships/image" Target="../media/image1224.png"/><Relationship Id="rId155" Type="http://schemas.openxmlformats.org/officeDocument/2006/relationships/customXml" Target="../ink/ink1211.xml"/><Relationship Id="rId154" Type="http://schemas.openxmlformats.org/officeDocument/2006/relationships/image" Target="../media/image1223.png"/><Relationship Id="rId153" Type="http://schemas.openxmlformats.org/officeDocument/2006/relationships/customXml" Target="../ink/ink1210.xml"/><Relationship Id="rId152" Type="http://schemas.openxmlformats.org/officeDocument/2006/relationships/image" Target="../media/image1222.png"/><Relationship Id="rId151" Type="http://schemas.openxmlformats.org/officeDocument/2006/relationships/customXml" Target="../ink/ink1209.xml"/><Relationship Id="rId150" Type="http://schemas.openxmlformats.org/officeDocument/2006/relationships/image" Target="../media/image1221.png"/><Relationship Id="rId15" Type="http://schemas.openxmlformats.org/officeDocument/2006/relationships/customXml" Target="../ink/ink1141.xml"/><Relationship Id="rId149" Type="http://schemas.openxmlformats.org/officeDocument/2006/relationships/customXml" Target="../ink/ink1208.xml"/><Relationship Id="rId148" Type="http://schemas.openxmlformats.org/officeDocument/2006/relationships/image" Target="../media/image1220.png"/><Relationship Id="rId147" Type="http://schemas.openxmlformats.org/officeDocument/2006/relationships/customXml" Target="../ink/ink1207.xml"/><Relationship Id="rId146" Type="http://schemas.openxmlformats.org/officeDocument/2006/relationships/image" Target="../media/image1219.png"/><Relationship Id="rId145" Type="http://schemas.openxmlformats.org/officeDocument/2006/relationships/customXml" Target="../ink/ink1206.xml"/><Relationship Id="rId144" Type="http://schemas.openxmlformats.org/officeDocument/2006/relationships/image" Target="../media/image1218.png"/><Relationship Id="rId143" Type="http://schemas.openxmlformats.org/officeDocument/2006/relationships/customXml" Target="../ink/ink1205.xml"/><Relationship Id="rId142" Type="http://schemas.openxmlformats.org/officeDocument/2006/relationships/image" Target="../media/image1217.png"/><Relationship Id="rId141" Type="http://schemas.openxmlformats.org/officeDocument/2006/relationships/customXml" Target="../ink/ink1204.xml"/><Relationship Id="rId140" Type="http://schemas.openxmlformats.org/officeDocument/2006/relationships/image" Target="../media/image1216.png"/><Relationship Id="rId14" Type="http://schemas.openxmlformats.org/officeDocument/2006/relationships/image" Target="../media/image1153.png"/><Relationship Id="rId139" Type="http://schemas.openxmlformats.org/officeDocument/2006/relationships/customXml" Target="../ink/ink1203.xml"/><Relationship Id="rId138" Type="http://schemas.openxmlformats.org/officeDocument/2006/relationships/image" Target="../media/image1215.png"/><Relationship Id="rId137" Type="http://schemas.openxmlformats.org/officeDocument/2006/relationships/customXml" Target="../ink/ink1202.xml"/><Relationship Id="rId136" Type="http://schemas.openxmlformats.org/officeDocument/2006/relationships/image" Target="../media/image1214.png"/><Relationship Id="rId135" Type="http://schemas.openxmlformats.org/officeDocument/2006/relationships/customXml" Target="../ink/ink1201.xml"/><Relationship Id="rId134" Type="http://schemas.openxmlformats.org/officeDocument/2006/relationships/image" Target="../media/image1213.png"/><Relationship Id="rId133" Type="http://schemas.openxmlformats.org/officeDocument/2006/relationships/customXml" Target="../ink/ink1200.xml"/><Relationship Id="rId132" Type="http://schemas.openxmlformats.org/officeDocument/2006/relationships/image" Target="../media/image1212.png"/><Relationship Id="rId131" Type="http://schemas.openxmlformats.org/officeDocument/2006/relationships/customXml" Target="../ink/ink1199.xml"/><Relationship Id="rId130" Type="http://schemas.openxmlformats.org/officeDocument/2006/relationships/image" Target="../media/image1211.png"/><Relationship Id="rId13" Type="http://schemas.openxmlformats.org/officeDocument/2006/relationships/customXml" Target="../ink/ink1140.xml"/><Relationship Id="rId129" Type="http://schemas.openxmlformats.org/officeDocument/2006/relationships/customXml" Target="../ink/ink1198.xml"/><Relationship Id="rId128" Type="http://schemas.openxmlformats.org/officeDocument/2006/relationships/image" Target="../media/image1210.png"/><Relationship Id="rId127" Type="http://schemas.openxmlformats.org/officeDocument/2006/relationships/customXml" Target="../ink/ink1197.xml"/><Relationship Id="rId126" Type="http://schemas.openxmlformats.org/officeDocument/2006/relationships/image" Target="../media/image1209.png"/><Relationship Id="rId125" Type="http://schemas.openxmlformats.org/officeDocument/2006/relationships/customXml" Target="../ink/ink1196.xml"/><Relationship Id="rId124" Type="http://schemas.openxmlformats.org/officeDocument/2006/relationships/image" Target="../media/image1208.png"/><Relationship Id="rId123" Type="http://schemas.openxmlformats.org/officeDocument/2006/relationships/customXml" Target="../ink/ink1195.xml"/><Relationship Id="rId122" Type="http://schemas.openxmlformats.org/officeDocument/2006/relationships/image" Target="../media/image1207.png"/><Relationship Id="rId121" Type="http://schemas.openxmlformats.org/officeDocument/2006/relationships/customXml" Target="../ink/ink1194.xml"/><Relationship Id="rId120" Type="http://schemas.openxmlformats.org/officeDocument/2006/relationships/image" Target="../media/image1206.png"/><Relationship Id="rId12" Type="http://schemas.openxmlformats.org/officeDocument/2006/relationships/image" Target="../media/image1152.png"/><Relationship Id="rId119" Type="http://schemas.openxmlformats.org/officeDocument/2006/relationships/customXml" Target="../ink/ink1193.xml"/><Relationship Id="rId118" Type="http://schemas.openxmlformats.org/officeDocument/2006/relationships/image" Target="../media/image1205.png"/><Relationship Id="rId117" Type="http://schemas.openxmlformats.org/officeDocument/2006/relationships/customXml" Target="../ink/ink1192.xml"/><Relationship Id="rId116" Type="http://schemas.openxmlformats.org/officeDocument/2006/relationships/image" Target="../media/image1204.png"/><Relationship Id="rId115" Type="http://schemas.openxmlformats.org/officeDocument/2006/relationships/customXml" Target="../ink/ink1191.xml"/><Relationship Id="rId114" Type="http://schemas.openxmlformats.org/officeDocument/2006/relationships/image" Target="../media/image1203.png"/><Relationship Id="rId113" Type="http://schemas.openxmlformats.org/officeDocument/2006/relationships/customXml" Target="../ink/ink1190.xml"/><Relationship Id="rId112" Type="http://schemas.openxmlformats.org/officeDocument/2006/relationships/image" Target="../media/image1202.png"/><Relationship Id="rId111" Type="http://schemas.openxmlformats.org/officeDocument/2006/relationships/customXml" Target="../ink/ink1189.xml"/><Relationship Id="rId110" Type="http://schemas.openxmlformats.org/officeDocument/2006/relationships/image" Target="../media/image1201.png"/><Relationship Id="rId11" Type="http://schemas.openxmlformats.org/officeDocument/2006/relationships/customXml" Target="../ink/ink1139.xml"/><Relationship Id="rId109" Type="http://schemas.openxmlformats.org/officeDocument/2006/relationships/customXml" Target="../ink/ink1188.xml"/><Relationship Id="rId108" Type="http://schemas.openxmlformats.org/officeDocument/2006/relationships/image" Target="../media/image1200.png"/><Relationship Id="rId107" Type="http://schemas.openxmlformats.org/officeDocument/2006/relationships/customXml" Target="../ink/ink1187.xml"/><Relationship Id="rId106" Type="http://schemas.openxmlformats.org/officeDocument/2006/relationships/image" Target="../media/image1199.png"/><Relationship Id="rId105" Type="http://schemas.openxmlformats.org/officeDocument/2006/relationships/customXml" Target="../ink/ink1186.xml"/><Relationship Id="rId104" Type="http://schemas.openxmlformats.org/officeDocument/2006/relationships/image" Target="../media/image1198.png"/><Relationship Id="rId103" Type="http://schemas.openxmlformats.org/officeDocument/2006/relationships/customXml" Target="../ink/ink1185.xml"/><Relationship Id="rId102" Type="http://schemas.openxmlformats.org/officeDocument/2006/relationships/image" Target="../media/image1197.png"/><Relationship Id="rId101" Type="http://schemas.openxmlformats.org/officeDocument/2006/relationships/customXml" Target="../ink/ink1184.xml"/><Relationship Id="rId100" Type="http://schemas.openxmlformats.org/officeDocument/2006/relationships/image" Target="../media/image1196.png"/><Relationship Id="rId10" Type="http://schemas.openxmlformats.org/officeDocument/2006/relationships/image" Target="../media/image1151.png"/><Relationship Id="rId1" Type="http://schemas.openxmlformats.org/officeDocument/2006/relationships/image" Target="../media/image1146.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vmlDrawing" Target="../drawings/vmlDrawing1.vml"/><Relationship Id="rId4" Type="http://schemas.openxmlformats.org/officeDocument/2006/relationships/slideLayout" Target="../slideLayouts/slideLayout6.xml"/><Relationship Id="rId3" Type="http://schemas.openxmlformats.org/officeDocument/2006/relationships/image" Target="../media/image1270.png"/><Relationship Id="rId2" Type="http://schemas.openxmlformats.org/officeDocument/2006/relationships/image" Target="../media/image1269.wmf"/><Relationship Id="rId1"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99" Type="http://schemas.openxmlformats.org/officeDocument/2006/relationships/image" Target="../media/image1320.png"/><Relationship Id="rId98" Type="http://schemas.openxmlformats.org/officeDocument/2006/relationships/customXml" Target="../ink/ink1304.xml"/><Relationship Id="rId97" Type="http://schemas.openxmlformats.org/officeDocument/2006/relationships/image" Target="../media/image1319.png"/><Relationship Id="rId96" Type="http://schemas.openxmlformats.org/officeDocument/2006/relationships/customXml" Target="../ink/ink1303.xml"/><Relationship Id="rId95" Type="http://schemas.openxmlformats.org/officeDocument/2006/relationships/image" Target="../media/image1318.png"/><Relationship Id="rId94" Type="http://schemas.openxmlformats.org/officeDocument/2006/relationships/customXml" Target="../ink/ink1302.xml"/><Relationship Id="rId93" Type="http://schemas.openxmlformats.org/officeDocument/2006/relationships/image" Target="../media/image1317.png"/><Relationship Id="rId92" Type="http://schemas.openxmlformats.org/officeDocument/2006/relationships/customXml" Target="../ink/ink1301.xml"/><Relationship Id="rId91" Type="http://schemas.openxmlformats.org/officeDocument/2006/relationships/image" Target="../media/image1316.png"/><Relationship Id="rId90" Type="http://schemas.openxmlformats.org/officeDocument/2006/relationships/customXml" Target="../ink/ink1300.xml"/><Relationship Id="rId9" Type="http://schemas.openxmlformats.org/officeDocument/2006/relationships/image" Target="../media/image1275.png"/><Relationship Id="rId89" Type="http://schemas.openxmlformats.org/officeDocument/2006/relationships/image" Target="../media/image1315.png"/><Relationship Id="rId88" Type="http://schemas.openxmlformats.org/officeDocument/2006/relationships/customXml" Target="../ink/ink1299.xml"/><Relationship Id="rId87" Type="http://schemas.openxmlformats.org/officeDocument/2006/relationships/image" Target="../media/image1314.png"/><Relationship Id="rId86" Type="http://schemas.openxmlformats.org/officeDocument/2006/relationships/customXml" Target="../ink/ink1298.xml"/><Relationship Id="rId85" Type="http://schemas.openxmlformats.org/officeDocument/2006/relationships/image" Target="../media/image1313.png"/><Relationship Id="rId84" Type="http://schemas.openxmlformats.org/officeDocument/2006/relationships/customXml" Target="../ink/ink1297.xml"/><Relationship Id="rId83" Type="http://schemas.openxmlformats.org/officeDocument/2006/relationships/image" Target="../media/image1312.png"/><Relationship Id="rId82" Type="http://schemas.openxmlformats.org/officeDocument/2006/relationships/customXml" Target="../ink/ink1296.xml"/><Relationship Id="rId81" Type="http://schemas.openxmlformats.org/officeDocument/2006/relationships/image" Target="../media/image1311.png"/><Relationship Id="rId80" Type="http://schemas.openxmlformats.org/officeDocument/2006/relationships/customXml" Target="../ink/ink1295.xml"/><Relationship Id="rId8" Type="http://schemas.openxmlformats.org/officeDocument/2006/relationships/customXml" Target="../ink/ink1259.xml"/><Relationship Id="rId79" Type="http://schemas.openxmlformats.org/officeDocument/2006/relationships/image" Target="../media/image1310.png"/><Relationship Id="rId78" Type="http://schemas.openxmlformats.org/officeDocument/2006/relationships/customXml" Target="../ink/ink1294.xml"/><Relationship Id="rId77" Type="http://schemas.openxmlformats.org/officeDocument/2006/relationships/image" Target="../media/image1309.png"/><Relationship Id="rId76" Type="http://schemas.openxmlformats.org/officeDocument/2006/relationships/customXml" Target="../ink/ink1293.xml"/><Relationship Id="rId75" Type="http://schemas.openxmlformats.org/officeDocument/2006/relationships/image" Target="../media/image1308.png"/><Relationship Id="rId74" Type="http://schemas.openxmlformats.org/officeDocument/2006/relationships/customXml" Target="../ink/ink1292.xml"/><Relationship Id="rId73" Type="http://schemas.openxmlformats.org/officeDocument/2006/relationships/image" Target="../media/image1307.png"/><Relationship Id="rId72" Type="http://schemas.openxmlformats.org/officeDocument/2006/relationships/customXml" Target="../ink/ink1291.xml"/><Relationship Id="rId71" Type="http://schemas.openxmlformats.org/officeDocument/2006/relationships/image" Target="../media/image1306.png"/><Relationship Id="rId70" Type="http://schemas.openxmlformats.org/officeDocument/2006/relationships/customXml" Target="../ink/ink1290.xml"/><Relationship Id="rId7" Type="http://schemas.openxmlformats.org/officeDocument/2006/relationships/image" Target="../media/image1274.png"/><Relationship Id="rId69" Type="http://schemas.openxmlformats.org/officeDocument/2006/relationships/image" Target="../media/image1305.png"/><Relationship Id="rId68" Type="http://schemas.openxmlformats.org/officeDocument/2006/relationships/customXml" Target="../ink/ink1289.xml"/><Relationship Id="rId67" Type="http://schemas.openxmlformats.org/officeDocument/2006/relationships/image" Target="../media/image1304.png"/><Relationship Id="rId66" Type="http://schemas.openxmlformats.org/officeDocument/2006/relationships/customXml" Target="../ink/ink1288.xml"/><Relationship Id="rId65" Type="http://schemas.openxmlformats.org/officeDocument/2006/relationships/image" Target="../media/image1303.png"/><Relationship Id="rId64" Type="http://schemas.openxmlformats.org/officeDocument/2006/relationships/customXml" Target="../ink/ink1287.xml"/><Relationship Id="rId63" Type="http://schemas.openxmlformats.org/officeDocument/2006/relationships/image" Target="../media/image1302.png"/><Relationship Id="rId62" Type="http://schemas.openxmlformats.org/officeDocument/2006/relationships/customXml" Target="../ink/ink1286.xml"/><Relationship Id="rId61" Type="http://schemas.openxmlformats.org/officeDocument/2006/relationships/image" Target="../media/image1301.png"/><Relationship Id="rId60" Type="http://schemas.openxmlformats.org/officeDocument/2006/relationships/customXml" Target="../ink/ink1285.xml"/><Relationship Id="rId6" Type="http://schemas.openxmlformats.org/officeDocument/2006/relationships/customXml" Target="../ink/ink1258.xml"/><Relationship Id="rId59" Type="http://schemas.openxmlformats.org/officeDocument/2006/relationships/image" Target="../media/image1300.png"/><Relationship Id="rId58" Type="http://schemas.openxmlformats.org/officeDocument/2006/relationships/customXml" Target="../ink/ink1284.xml"/><Relationship Id="rId57" Type="http://schemas.openxmlformats.org/officeDocument/2006/relationships/image" Target="../media/image1299.png"/><Relationship Id="rId56" Type="http://schemas.openxmlformats.org/officeDocument/2006/relationships/customXml" Target="../ink/ink1283.xml"/><Relationship Id="rId55" Type="http://schemas.openxmlformats.org/officeDocument/2006/relationships/image" Target="../media/image1298.png"/><Relationship Id="rId54" Type="http://schemas.openxmlformats.org/officeDocument/2006/relationships/customXml" Target="../ink/ink1282.xml"/><Relationship Id="rId53" Type="http://schemas.openxmlformats.org/officeDocument/2006/relationships/image" Target="../media/image1297.png"/><Relationship Id="rId52" Type="http://schemas.openxmlformats.org/officeDocument/2006/relationships/customXml" Target="../ink/ink1281.xml"/><Relationship Id="rId51" Type="http://schemas.openxmlformats.org/officeDocument/2006/relationships/image" Target="../media/image1296.png"/><Relationship Id="rId50" Type="http://schemas.openxmlformats.org/officeDocument/2006/relationships/customXml" Target="../ink/ink1280.xml"/><Relationship Id="rId5" Type="http://schemas.openxmlformats.org/officeDocument/2006/relationships/image" Target="../media/image1273.png"/><Relationship Id="rId49" Type="http://schemas.openxmlformats.org/officeDocument/2006/relationships/image" Target="../media/image1295.png"/><Relationship Id="rId48" Type="http://schemas.openxmlformats.org/officeDocument/2006/relationships/customXml" Target="../ink/ink1279.xml"/><Relationship Id="rId47" Type="http://schemas.openxmlformats.org/officeDocument/2006/relationships/image" Target="../media/image1294.png"/><Relationship Id="rId46" Type="http://schemas.openxmlformats.org/officeDocument/2006/relationships/customXml" Target="../ink/ink1278.xml"/><Relationship Id="rId45" Type="http://schemas.openxmlformats.org/officeDocument/2006/relationships/image" Target="../media/image1293.png"/><Relationship Id="rId44" Type="http://schemas.openxmlformats.org/officeDocument/2006/relationships/customXml" Target="../ink/ink1277.xml"/><Relationship Id="rId43" Type="http://schemas.openxmlformats.org/officeDocument/2006/relationships/image" Target="../media/image1292.png"/><Relationship Id="rId42" Type="http://schemas.openxmlformats.org/officeDocument/2006/relationships/customXml" Target="../ink/ink1276.xml"/><Relationship Id="rId41" Type="http://schemas.openxmlformats.org/officeDocument/2006/relationships/image" Target="../media/image1291.png"/><Relationship Id="rId40" Type="http://schemas.openxmlformats.org/officeDocument/2006/relationships/customXml" Target="../ink/ink1275.xml"/><Relationship Id="rId4" Type="http://schemas.openxmlformats.org/officeDocument/2006/relationships/customXml" Target="../ink/ink1257.xml"/><Relationship Id="rId39" Type="http://schemas.openxmlformats.org/officeDocument/2006/relationships/image" Target="../media/image1290.png"/><Relationship Id="rId38" Type="http://schemas.openxmlformats.org/officeDocument/2006/relationships/customXml" Target="../ink/ink1274.xml"/><Relationship Id="rId37" Type="http://schemas.openxmlformats.org/officeDocument/2006/relationships/image" Target="../media/image1289.png"/><Relationship Id="rId36" Type="http://schemas.openxmlformats.org/officeDocument/2006/relationships/customXml" Target="../ink/ink1273.xml"/><Relationship Id="rId35" Type="http://schemas.openxmlformats.org/officeDocument/2006/relationships/image" Target="../media/image1288.png"/><Relationship Id="rId34" Type="http://schemas.openxmlformats.org/officeDocument/2006/relationships/customXml" Target="../ink/ink1272.xml"/><Relationship Id="rId33" Type="http://schemas.openxmlformats.org/officeDocument/2006/relationships/image" Target="../media/image1287.png"/><Relationship Id="rId32" Type="http://schemas.openxmlformats.org/officeDocument/2006/relationships/customXml" Target="../ink/ink1271.xml"/><Relationship Id="rId31" Type="http://schemas.openxmlformats.org/officeDocument/2006/relationships/image" Target="../media/image1286.png"/><Relationship Id="rId30" Type="http://schemas.openxmlformats.org/officeDocument/2006/relationships/customXml" Target="../ink/ink1270.xml"/><Relationship Id="rId3" Type="http://schemas.openxmlformats.org/officeDocument/2006/relationships/image" Target="../media/image1272.png"/><Relationship Id="rId29" Type="http://schemas.openxmlformats.org/officeDocument/2006/relationships/image" Target="../media/image1285.png"/><Relationship Id="rId28" Type="http://schemas.openxmlformats.org/officeDocument/2006/relationships/customXml" Target="../ink/ink1269.xml"/><Relationship Id="rId27" Type="http://schemas.openxmlformats.org/officeDocument/2006/relationships/image" Target="../media/image1284.png"/><Relationship Id="rId26" Type="http://schemas.openxmlformats.org/officeDocument/2006/relationships/customXml" Target="../ink/ink1268.xml"/><Relationship Id="rId25" Type="http://schemas.openxmlformats.org/officeDocument/2006/relationships/image" Target="../media/image1283.png"/><Relationship Id="rId24" Type="http://schemas.openxmlformats.org/officeDocument/2006/relationships/customXml" Target="../ink/ink1267.xml"/><Relationship Id="rId23" Type="http://schemas.openxmlformats.org/officeDocument/2006/relationships/image" Target="../media/image1282.png"/><Relationship Id="rId22" Type="http://schemas.openxmlformats.org/officeDocument/2006/relationships/customXml" Target="../ink/ink1266.xml"/><Relationship Id="rId21" Type="http://schemas.openxmlformats.org/officeDocument/2006/relationships/image" Target="../media/image1281.png"/><Relationship Id="rId20" Type="http://schemas.openxmlformats.org/officeDocument/2006/relationships/customXml" Target="../ink/ink1265.xml"/><Relationship Id="rId2" Type="http://schemas.openxmlformats.org/officeDocument/2006/relationships/customXml" Target="../ink/ink1256.xml"/><Relationship Id="rId19" Type="http://schemas.openxmlformats.org/officeDocument/2006/relationships/image" Target="../media/image1280.png"/><Relationship Id="rId184" Type="http://schemas.openxmlformats.org/officeDocument/2006/relationships/slideLayout" Target="../slideLayouts/slideLayout7.xml"/><Relationship Id="rId183" Type="http://schemas.openxmlformats.org/officeDocument/2006/relationships/image" Target="../media/image1362.png"/><Relationship Id="rId182" Type="http://schemas.openxmlformats.org/officeDocument/2006/relationships/customXml" Target="../ink/ink1346.xml"/><Relationship Id="rId181" Type="http://schemas.openxmlformats.org/officeDocument/2006/relationships/image" Target="../media/image1361.png"/><Relationship Id="rId180" Type="http://schemas.openxmlformats.org/officeDocument/2006/relationships/customXml" Target="../ink/ink1345.xml"/><Relationship Id="rId18" Type="http://schemas.openxmlformats.org/officeDocument/2006/relationships/customXml" Target="../ink/ink1264.xml"/><Relationship Id="rId179" Type="http://schemas.openxmlformats.org/officeDocument/2006/relationships/image" Target="../media/image1360.png"/><Relationship Id="rId178" Type="http://schemas.openxmlformats.org/officeDocument/2006/relationships/customXml" Target="../ink/ink1344.xml"/><Relationship Id="rId177" Type="http://schemas.openxmlformats.org/officeDocument/2006/relationships/image" Target="../media/image1359.png"/><Relationship Id="rId176" Type="http://schemas.openxmlformats.org/officeDocument/2006/relationships/customXml" Target="../ink/ink1343.xml"/><Relationship Id="rId175" Type="http://schemas.openxmlformats.org/officeDocument/2006/relationships/image" Target="../media/image1358.png"/><Relationship Id="rId174" Type="http://schemas.openxmlformats.org/officeDocument/2006/relationships/customXml" Target="../ink/ink1342.xml"/><Relationship Id="rId173" Type="http://schemas.openxmlformats.org/officeDocument/2006/relationships/image" Target="../media/image1357.png"/><Relationship Id="rId172" Type="http://schemas.openxmlformats.org/officeDocument/2006/relationships/customXml" Target="../ink/ink1341.xml"/><Relationship Id="rId171" Type="http://schemas.openxmlformats.org/officeDocument/2006/relationships/image" Target="../media/image1356.png"/><Relationship Id="rId170" Type="http://schemas.openxmlformats.org/officeDocument/2006/relationships/customXml" Target="../ink/ink1340.xml"/><Relationship Id="rId17" Type="http://schemas.openxmlformats.org/officeDocument/2006/relationships/image" Target="../media/image1279.png"/><Relationship Id="rId169" Type="http://schemas.openxmlformats.org/officeDocument/2006/relationships/image" Target="../media/image1355.png"/><Relationship Id="rId168" Type="http://schemas.openxmlformats.org/officeDocument/2006/relationships/customXml" Target="../ink/ink1339.xml"/><Relationship Id="rId167" Type="http://schemas.openxmlformats.org/officeDocument/2006/relationships/image" Target="../media/image1354.png"/><Relationship Id="rId166" Type="http://schemas.openxmlformats.org/officeDocument/2006/relationships/customXml" Target="../ink/ink1338.xml"/><Relationship Id="rId165" Type="http://schemas.openxmlformats.org/officeDocument/2006/relationships/image" Target="../media/image1353.png"/><Relationship Id="rId164" Type="http://schemas.openxmlformats.org/officeDocument/2006/relationships/customXml" Target="../ink/ink1337.xml"/><Relationship Id="rId163" Type="http://schemas.openxmlformats.org/officeDocument/2006/relationships/image" Target="../media/image1352.png"/><Relationship Id="rId162" Type="http://schemas.openxmlformats.org/officeDocument/2006/relationships/customXml" Target="../ink/ink1336.xml"/><Relationship Id="rId161" Type="http://schemas.openxmlformats.org/officeDocument/2006/relationships/image" Target="../media/image1351.png"/><Relationship Id="rId160" Type="http://schemas.openxmlformats.org/officeDocument/2006/relationships/customXml" Target="../ink/ink1335.xml"/><Relationship Id="rId16" Type="http://schemas.openxmlformats.org/officeDocument/2006/relationships/customXml" Target="../ink/ink1263.xml"/><Relationship Id="rId159" Type="http://schemas.openxmlformats.org/officeDocument/2006/relationships/image" Target="../media/image1350.png"/><Relationship Id="rId158" Type="http://schemas.openxmlformats.org/officeDocument/2006/relationships/customXml" Target="../ink/ink1334.xml"/><Relationship Id="rId157" Type="http://schemas.openxmlformats.org/officeDocument/2006/relationships/image" Target="../media/image1349.png"/><Relationship Id="rId156" Type="http://schemas.openxmlformats.org/officeDocument/2006/relationships/customXml" Target="../ink/ink1333.xml"/><Relationship Id="rId155" Type="http://schemas.openxmlformats.org/officeDocument/2006/relationships/image" Target="../media/image1348.png"/><Relationship Id="rId154" Type="http://schemas.openxmlformats.org/officeDocument/2006/relationships/customXml" Target="../ink/ink1332.xml"/><Relationship Id="rId153" Type="http://schemas.openxmlformats.org/officeDocument/2006/relationships/image" Target="../media/image1347.png"/><Relationship Id="rId152" Type="http://schemas.openxmlformats.org/officeDocument/2006/relationships/customXml" Target="../ink/ink1331.xml"/><Relationship Id="rId151" Type="http://schemas.openxmlformats.org/officeDocument/2006/relationships/image" Target="../media/image1346.png"/><Relationship Id="rId150" Type="http://schemas.openxmlformats.org/officeDocument/2006/relationships/customXml" Target="../ink/ink1330.xml"/><Relationship Id="rId15" Type="http://schemas.openxmlformats.org/officeDocument/2006/relationships/image" Target="../media/image1278.png"/><Relationship Id="rId149" Type="http://schemas.openxmlformats.org/officeDocument/2006/relationships/image" Target="../media/image1345.png"/><Relationship Id="rId148" Type="http://schemas.openxmlformats.org/officeDocument/2006/relationships/customXml" Target="../ink/ink1329.xml"/><Relationship Id="rId147" Type="http://schemas.openxmlformats.org/officeDocument/2006/relationships/image" Target="../media/image1344.png"/><Relationship Id="rId146" Type="http://schemas.openxmlformats.org/officeDocument/2006/relationships/customXml" Target="../ink/ink1328.xml"/><Relationship Id="rId145" Type="http://schemas.openxmlformats.org/officeDocument/2006/relationships/image" Target="../media/image1343.png"/><Relationship Id="rId144" Type="http://schemas.openxmlformats.org/officeDocument/2006/relationships/customXml" Target="../ink/ink1327.xml"/><Relationship Id="rId143" Type="http://schemas.openxmlformats.org/officeDocument/2006/relationships/image" Target="../media/image1342.png"/><Relationship Id="rId142" Type="http://schemas.openxmlformats.org/officeDocument/2006/relationships/customXml" Target="../ink/ink1326.xml"/><Relationship Id="rId141" Type="http://schemas.openxmlformats.org/officeDocument/2006/relationships/image" Target="../media/image1341.png"/><Relationship Id="rId140" Type="http://schemas.openxmlformats.org/officeDocument/2006/relationships/customXml" Target="../ink/ink1325.xml"/><Relationship Id="rId14" Type="http://schemas.openxmlformats.org/officeDocument/2006/relationships/customXml" Target="../ink/ink1262.xml"/><Relationship Id="rId139" Type="http://schemas.openxmlformats.org/officeDocument/2006/relationships/image" Target="../media/image1340.png"/><Relationship Id="rId138" Type="http://schemas.openxmlformats.org/officeDocument/2006/relationships/customXml" Target="../ink/ink1324.xml"/><Relationship Id="rId137" Type="http://schemas.openxmlformats.org/officeDocument/2006/relationships/image" Target="../media/image1339.png"/><Relationship Id="rId136" Type="http://schemas.openxmlformats.org/officeDocument/2006/relationships/customXml" Target="../ink/ink1323.xml"/><Relationship Id="rId135" Type="http://schemas.openxmlformats.org/officeDocument/2006/relationships/image" Target="../media/image1338.png"/><Relationship Id="rId134" Type="http://schemas.openxmlformats.org/officeDocument/2006/relationships/customXml" Target="../ink/ink1322.xml"/><Relationship Id="rId133" Type="http://schemas.openxmlformats.org/officeDocument/2006/relationships/image" Target="../media/image1337.png"/><Relationship Id="rId132" Type="http://schemas.openxmlformats.org/officeDocument/2006/relationships/customXml" Target="../ink/ink1321.xml"/><Relationship Id="rId131" Type="http://schemas.openxmlformats.org/officeDocument/2006/relationships/image" Target="../media/image1336.png"/><Relationship Id="rId130" Type="http://schemas.openxmlformats.org/officeDocument/2006/relationships/customXml" Target="../ink/ink1320.xml"/><Relationship Id="rId13" Type="http://schemas.openxmlformats.org/officeDocument/2006/relationships/image" Target="../media/image1277.png"/><Relationship Id="rId129" Type="http://schemas.openxmlformats.org/officeDocument/2006/relationships/image" Target="../media/image1335.png"/><Relationship Id="rId128" Type="http://schemas.openxmlformats.org/officeDocument/2006/relationships/customXml" Target="../ink/ink1319.xml"/><Relationship Id="rId127" Type="http://schemas.openxmlformats.org/officeDocument/2006/relationships/image" Target="../media/image1334.png"/><Relationship Id="rId126" Type="http://schemas.openxmlformats.org/officeDocument/2006/relationships/customXml" Target="../ink/ink1318.xml"/><Relationship Id="rId125" Type="http://schemas.openxmlformats.org/officeDocument/2006/relationships/image" Target="../media/image1333.png"/><Relationship Id="rId124" Type="http://schemas.openxmlformats.org/officeDocument/2006/relationships/customXml" Target="../ink/ink1317.xml"/><Relationship Id="rId123" Type="http://schemas.openxmlformats.org/officeDocument/2006/relationships/image" Target="../media/image1332.png"/><Relationship Id="rId122" Type="http://schemas.openxmlformats.org/officeDocument/2006/relationships/customXml" Target="../ink/ink1316.xml"/><Relationship Id="rId121" Type="http://schemas.openxmlformats.org/officeDocument/2006/relationships/image" Target="../media/image1331.png"/><Relationship Id="rId120" Type="http://schemas.openxmlformats.org/officeDocument/2006/relationships/customXml" Target="../ink/ink1315.xml"/><Relationship Id="rId12" Type="http://schemas.openxmlformats.org/officeDocument/2006/relationships/customXml" Target="../ink/ink1261.xml"/><Relationship Id="rId119" Type="http://schemas.openxmlformats.org/officeDocument/2006/relationships/image" Target="../media/image1330.png"/><Relationship Id="rId118" Type="http://schemas.openxmlformats.org/officeDocument/2006/relationships/customXml" Target="../ink/ink1314.xml"/><Relationship Id="rId117" Type="http://schemas.openxmlformats.org/officeDocument/2006/relationships/image" Target="../media/image1329.png"/><Relationship Id="rId116" Type="http://schemas.openxmlformats.org/officeDocument/2006/relationships/customXml" Target="../ink/ink1313.xml"/><Relationship Id="rId115" Type="http://schemas.openxmlformats.org/officeDocument/2006/relationships/image" Target="../media/image1328.png"/><Relationship Id="rId114" Type="http://schemas.openxmlformats.org/officeDocument/2006/relationships/customXml" Target="../ink/ink1312.xml"/><Relationship Id="rId113" Type="http://schemas.openxmlformats.org/officeDocument/2006/relationships/image" Target="../media/image1327.png"/><Relationship Id="rId112" Type="http://schemas.openxmlformats.org/officeDocument/2006/relationships/customXml" Target="../ink/ink1311.xml"/><Relationship Id="rId111" Type="http://schemas.openxmlformats.org/officeDocument/2006/relationships/image" Target="../media/image1326.png"/><Relationship Id="rId110" Type="http://schemas.openxmlformats.org/officeDocument/2006/relationships/customXml" Target="../ink/ink1310.xml"/><Relationship Id="rId11" Type="http://schemas.openxmlformats.org/officeDocument/2006/relationships/image" Target="../media/image1276.png"/><Relationship Id="rId109" Type="http://schemas.openxmlformats.org/officeDocument/2006/relationships/image" Target="../media/image1325.png"/><Relationship Id="rId108" Type="http://schemas.openxmlformats.org/officeDocument/2006/relationships/customXml" Target="../ink/ink1309.xml"/><Relationship Id="rId107" Type="http://schemas.openxmlformats.org/officeDocument/2006/relationships/image" Target="../media/image1324.png"/><Relationship Id="rId106" Type="http://schemas.openxmlformats.org/officeDocument/2006/relationships/customXml" Target="../ink/ink1308.xml"/><Relationship Id="rId105" Type="http://schemas.openxmlformats.org/officeDocument/2006/relationships/image" Target="../media/image1323.png"/><Relationship Id="rId104" Type="http://schemas.openxmlformats.org/officeDocument/2006/relationships/customXml" Target="../ink/ink1307.xml"/><Relationship Id="rId103" Type="http://schemas.openxmlformats.org/officeDocument/2006/relationships/image" Target="../media/image1322.png"/><Relationship Id="rId102" Type="http://schemas.openxmlformats.org/officeDocument/2006/relationships/customXml" Target="../ink/ink1306.xml"/><Relationship Id="rId101" Type="http://schemas.openxmlformats.org/officeDocument/2006/relationships/image" Target="../media/image1321.png"/><Relationship Id="rId100" Type="http://schemas.openxmlformats.org/officeDocument/2006/relationships/customXml" Target="../ink/ink1305.xml"/><Relationship Id="rId10" Type="http://schemas.openxmlformats.org/officeDocument/2006/relationships/customXml" Target="../ink/ink1260.xml"/><Relationship Id="rId1" Type="http://schemas.openxmlformats.org/officeDocument/2006/relationships/image" Target="../media/image12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9" Type="http://schemas.openxmlformats.org/officeDocument/2006/relationships/image" Target="../media/image54.png"/><Relationship Id="rId98" Type="http://schemas.openxmlformats.org/officeDocument/2006/relationships/customXml" Target="../ink/ink49.xml"/><Relationship Id="rId97" Type="http://schemas.openxmlformats.org/officeDocument/2006/relationships/image" Target="../media/image53.png"/><Relationship Id="rId96" Type="http://schemas.openxmlformats.org/officeDocument/2006/relationships/customXml" Target="../ink/ink48.xml"/><Relationship Id="rId95" Type="http://schemas.openxmlformats.org/officeDocument/2006/relationships/image" Target="../media/image52.png"/><Relationship Id="rId94" Type="http://schemas.openxmlformats.org/officeDocument/2006/relationships/customXml" Target="../ink/ink47.xml"/><Relationship Id="rId93" Type="http://schemas.openxmlformats.org/officeDocument/2006/relationships/image" Target="../media/image51.png"/><Relationship Id="rId92" Type="http://schemas.openxmlformats.org/officeDocument/2006/relationships/customXml" Target="../ink/ink46.xml"/><Relationship Id="rId91" Type="http://schemas.openxmlformats.org/officeDocument/2006/relationships/image" Target="../media/image50.png"/><Relationship Id="rId90" Type="http://schemas.openxmlformats.org/officeDocument/2006/relationships/customXml" Target="../ink/ink45.xml"/><Relationship Id="rId9" Type="http://schemas.openxmlformats.org/officeDocument/2006/relationships/image" Target="../media/image9.png"/><Relationship Id="rId89" Type="http://schemas.openxmlformats.org/officeDocument/2006/relationships/image" Target="../media/image49.png"/><Relationship Id="rId88" Type="http://schemas.openxmlformats.org/officeDocument/2006/relationships/customXml" Target="../ink/ink44.xml"/><Relationship Id="rId87" Type="http://schemas.openxmlformats.org/officeDocument/2006/relationships/image" Target="../media/image48.png"/><Relationship Id="rId86" Type="http://schemas.openxmlformats.org/officeDocument/2006/relationships/customXml" Target="../ink/ink43.xml"/><Relationship Id="rId85" Type="http://schemas.openxmlformats.org/officeDocument/2006/relationships/image" Target="../media/image47.png"/><Relationship Id="rId84" Type="http://schemas.openxmlformats.org/officeDocument/2006/relationships/customXml" Target="../ink/ink42.xml"/><Relationship Id="rId83" Type="http://schemas.openxmlformats.org/officeDocument/2006/relationships/image" Target="../media/image46.png"/><Relationship Id="rId82" Type="http://schemas.openxmlformats.org/officeDocument/2006/relationships/customXml" Target="../ink/ink41.xml"/><Relationship Id="rId81" Type="http://schemas.openxmlformats.org/officeDocument/2006/relationships/image" Target="../media/image45.png"/><Relationship Id="rId80" Type="http://schemas.openxmlformats.org/officeDocument/2006/relationships/customXml" Target="../ink/ink40.xml"/><Relationship Id="rId8" Type="http://schemas.openxmlformats.org/officeDocument/2006/relationships/customXml" Target="../ink/ink4.xml"/><Relationship Id="rId79" Type="http://schemas.openxmlformats.org/officeDocument/2006/relationships/image" Target="../media/image44.png"/><Relationship Id="rId78" Type="http://schemas.openxmlformats.org/officeDocument/2006/relationships/customXml" Target="../ink/ink39.xml"/><Relationship Id="rId77" Type="http://schemas.openxmlformats.org/officeDocument/2006/relationships/image" Target="../media/image43.png"/><Relationship Id="rId76" Type="http://schemas.openxmlformats.org/officeDocument/2006/relationships/customXml" Target="../ink/ink38.xml"/><Relationship Id="rId75" Type="http://schemas.openxmlformats.org/officeDocument/2006/relationships/image" Target="../media/image42.png"/><Relationship Id="rId74" Type="http://schemas.openxmlformats.org/officeDocument/2006/relationships/customXml" Target="../ink/ink37.xml"/><Relationship Id="rId73" Type="http://schemas.openxmlformats.org/officeDocument/2006/relationships/image" Target="../media/image41.png"/><Relationship Id="rId72" Type="http://schemas.openxmlformats.org/officeDocument/2006/relationships/customXml" Target="../ink/ink36.xml"/><Relationship Id="rId71" Type="http://schemas.openxmlformats.org/officeDocument/2006/relationships/image" Target="../media/image40.png"/><Relationship Id="rId70" Type="http://schemas.openxmlformats.org/officeDocument/2006/relationships/customXml" Target="../ink/ink35.xml"/><Relationship Id="rId7" Type="http://schemas.openxmlformats.org/officeDocument/2006/relationships/image" Target="../media/image8.png"/><Relationship Id="rId69" Type="http://schemas.openxmlformats.org/officeDocument/2006/relationships/image" Target="../media/image39.png"/><Relationship Id="rId68" Type="http://schemas.openxmlformats.org/officeDocument/2006/relationships/customXml" Target="../ink/ink34.xml"/><Relationship Id="rId67" Type="http://schemas.openxmlformats.org/officeDocument/2006/relationships/image" Target="../media/image38.png"/><Relationship Id="rId66" Type="http://schemas.openxmlformats.org/officeDocument/2006/relationships/customXml" Target="../ink/ink33.xml"/><Relationship Id="rId65" Type="http://schemas.openxmlformats.org/officeDocument/2006/relationships/image" Target="../media/image37.png"/><Relationship Id="rId64" Type="http://schemas.openxmlformats.org/officeDocument/2006/relationships/customXml" Target="../ink/ink32.xml"/><Relationship Id="rId63" Type="http://schemas.openxmlformats.org/officeDocument/2006/relationships/image" Target="../media/image36.png"/><Relationship Id="rId62" Type="http://schemas.openxmlformats.org/officeDocument/2006/relationships/customXml" Target="../ink/ink31.xml"/><Relationship Id="rId61" Type="http://schemas.openxmlformats.org/officeDocument/2006/relationships/image" Target="../media/image35.png"/><Relationship Id="rId60" Type="http://schemas.openxmlformats.org/officeDocument/2006/relationships/customXml" Target="../ink/ink30.xml"/><Relationship Id="rId6" Type="http://schemas.openxmlformats.org/officeDocument/2006/relationships/customXml" Target="../ink/ink3.xml"/><Relationship Id="rId59" Type="http://schemas.openxmlformats.org/officeDocument/2006/relationships/image" Target="../media/image34.png"/><Relationship Id="rId58" Type="http://schemas.openxmlformats.org/officeDocument/2006/relationships/customXml" Target="../ink/ink29.xml"/><Relationship Id="rId57" Type="http://schemas.openxmlformats.org/officeDocument/2006/relationships/image" Target="../media/image33.png"/><Relationship Id="rId56" Type="http://schemas.openxmlformats.org/officeDocument/2006/relationships/customXml" Target="../ink/ink28.xml"/><Relationship Id="rId55" Type="http://schemas.openxmlformats.org/officeDocument/2006/relationships/image" Target="../media/image32.png"/><Relationship Id="rId54" Type="http://schemas.openxmlformats.org/officeDocument/2006/relationships/customXml" Target="../ink/ink27.xml"/><Relationship Id="rId53" Type="http://schemas.openxmlformats.org/officeDocument/2006/relationships/image" Target="../media/image31.png"/><Relationship Id="rId52" Type="http://schemas.openxmlformats.org/officeDocument/2006/relationships/customXml" Target="../ink/ink26.xml"/><Relationship Id="rId51" Type="http://schemas.openxmlformats.org/officeDocument/2006/relationships/image" Target="../media/image30.png"/><Relationship Id="rId50" Type="http://schemas.openxmlformats.org/officeDocument/2006/relationships/customXml" Target="../ink/ink25.xml"/><Relationship Id="rId5" Type="http://schemas.openxmlformats.org/officeDocument/2006/relationships/image" Target="../media/image7.png"/><Relationship Id="rId49" Type="http://schemas.openxmlformats.org/officeDocument/2006/relationships/image" Target="../media/image29.png"/><Relationship Id="rId48" Type="http://schemas.openxmlformats.org/officeDocument/2006/relationships/customXml" Target="../ink/ink24.xml"/><Relationship Id="rId47" Type="http://schemas.openxmlformats.org/officeDocument/2006/relationships/image" Target="../media/image28.png"/><Relationship Id="rId46" Type="http://schemas.openxmlformats.org/officeDocument/2006/relationships/customXml" Target="../ink/ink23.xml"/><Relationship Id="rId45" Type="http://schemas.openxmlformats.org/officeDocument/2006/relationships/image" Target="../media/image27.png"/><Relationship Id="rId44" Type="http://schemas.openxmlformats.org/officeDocument/2006/relationships/customXml" Target="../ink/ink22.xml"/><Relationship Id="rId43" Type="http://schemas.openxmlformats.org/officeDocument/2006/relationships/image" Target="../media/image26.png"/><Relationship Id="rId42" Type="http://schemas.openxmlformats.org/officeDocument/2006/relationships/customXml" Target="../ink/ink21.xml"/><Relationship Id="rId41" Type="http://schemas.openxmlformats.org/officeDocument/2006/relationships/image" Target="../media/image25.png"/><Relationship Id="rId40" Type="http://schemas.openxmlformats.org/officeDocument/2006/relationships/customXml" Target="../ink/ink20.xml"/><Relationship Id="rId4" Type="http://schemas.openxmlformats.org/officeDocument/2006/relationships/customXml" Target="../ink/ink2.xml"/><Relationship Id="rId39" Type="http://schemas.openxmlformats.org/officeDocument/2006/relationships/image" Target="../media/image24.png"/><Relationship Id="rId38" Type="http://schemas.openxmlformats.org/officeDocument/2006/relationships/customXml" Target="../ink/ink19.xml"/><Relationship Id="rId37" Type="http://schemas.openxmlformats.org/officeDocument/2006/relationships/image" Target="../media/image23.png"/><Relationship Id="rId36" Type="http://schemas.openxmlformats.org/officeDocument/2006/relationships/customXml" Target="../ink/ink18.xml"/><Relationship Id="rId35" Type="http://schemas.openxmlformats.org/officeDocument/2006/relationships/image" Target="../media/image22.png"/><Relationship Id="rId34" Type="http://schemas.openxmlformats.org/officeDocument/2006/relationships/customXml" Target="../ink/ink17.xml"/><Relationship Id="rId33" Type="http://schemas.openxmlformats.org/officeDocument/2006/relationships/image" Target="../media/image21.png"/><Relationship Id="rId32" Type="http://schemas.openxmlformats.org/officeDocument/2006/relationships/customXml" Target="../ink/ink16.xml"/><Relationship Id="rId31" Type="http://schemas.openxmlformats.org/officeDocument/2006/relationships/image" Target="../media/image20.png"/><Relationship Id="rId30" Type="http://schemas.openxmlformats.org/officeDocument/2006/relationships/customXml" Target="../ink/ink15.xml"/><Relationship Id="rId3" Type="http://schemas.openxmlformats.org/officeDocument/2006/relationships/image" Target="../media/image6.png"/><Relationship Id="rId29" Type="http://schemas.openxmlformats.org/officeDocument/2006/relationships/image" Target="../media/image19.png"/><Relationship Id="rId28" Type="http://schemas.openxmlformats.org/officeDocument/2006/relationships/customXml" Target="../ink/ink14.xml"/><Relationship Id="rId27" Type="http://schemas.openxmlformats.org/officeDocument/2006/relationships/image" Target="../media/image18.png"/><Relationship Id="rId26" Type="http://schemas.openxmlformats.org/officeDocument/2006/relationships/customXml" Target="../ink/ink13.xml"/><Relationship Id="rId25" Type="http://schemas.openxmlformats.org/officeDocument/2006/relationships/image" Target="../media/image17.png"/><Relationship Id="rId24" Type="http://schemas.openxmlformats.org/officeDocument/2006/relationships/customXml" Target="../ink/ink12.xml"/><Relationship Id="rId23" Type="http://schemas.openxmlformats.org/officeDocument/2006/relationships/image" Target="../media/image16.png"/><Relationship Id="rId22" Type="http://schemas.openxmlformats.org/officeDocument/2006/relationships/customXml" Target="../ink/ink11.xml"/><Relationship Id="rId21" Type="http://schemas.openxmlformats.org/officeDocument/2006/relationships/image" Target="../media/image15.png"/><Relationship Id="rId20" Type="http://schemas.openxmlformats.org/officeDocument/2006/relationships/customXml" Target="../ink/ink10.xml"/><Relationship Id="rId2" Type="http://schemas.openxmlformats.org/officeDocument/2006/relationships/customXml" Target="../ink/ink1.xml"/><Relationship Id="rId19" Type="http://schemas.openxmlformats.org/officeDocument/2006/relationships/image" Target="../media/image14.png"/><Relationship Id="rId18" Type="http://schemas.openxmlformats.org/officeDocument/2006/relationships/customXml" Target="../ink/ink9.xml"/><Relationship Id="rId17" Type="http://schemas.openxmlformats.org/officeDocument/2006/relationships/image" Target="../media/image13.png"/><Relationship Id="rId16" Type="http://schemas.openxmlformats.org/officeDocument/2006/relationships/customXml" Target="../ink/ink8.xml"/><Relationship Id="rId15" Type="http://schemas.openxmlformats.org/officeDocument/2006/relationships/image" Target="../media/image12.png"/><Relationship Id="rId147" Type="http://schemas.openxmlformats.org/officeDocument/2006/relationships/slideLayout" Target="../slideLayouts/slideLayout5.xml"/><Relationship Id="rId146" Type="http://schemas.openxmlformats.org/officeDocument/2006/relationships/tags" Target="../tags/tag2.xml"/><Relationship Id="rId145" Type="http://schemas.openxmlformats.org/officeDocument/2006/relationships/image" Target="../media/image77.png"/><Relationship Id="rId144" Type="http://schemas.openxmlformats.org/officeDocument/2006/relationships/customXml" Target="../ink/ink72.xml"/><Relationship Id="rId143" Type="http://schemas.openxmlformats.org/officeDocument/2006/relationships/image" Target="../media/image76.png"/><Relationship Id="rId142" Type="http://schemas.openxmlformats.org/officeDocument/2006/relationships/customXml" Target="../ink/ink71.xml"/><Relationship Id="rId141" Type="http://schemas.openxmlformats.org/officeDocument/2006/relationships/image" Target="../media/image75.png"/><Relationship Id="rId140" Type="http://schemas.openxmlformats.org/officeDocument/2006/relationships/customXml" Target="../ink/ink70.xml"/><Relationship Id="rId14" Type="http://schemas.openxmlformats.org/officeDocument/2006/relationships/customXml" Target="../ink/ink7.xml"/><Relationship Id="rId139" Type="http://schemas.openxmlformats.org/officeDocument/2006/relationships/image" Target="../media/image74.png"/><Relationship Id="rId138" Type="http://schemas.openxmlformats.org/officeDocument/2006/relationships/customXml" Target="../ink/ink69.xml"/><Relationship Id="rId137" Type="http://schemas.openxmlformats.org/officeDocument/2006/relationships/image" Target="../media/image73.png"/><Relationship Id="rId136" Type="http://schemas.openxmlformats.org/officeDocument/2006/relationships/customXml" Target="../ink/ink68.xml"/><Relationship Id="rId135" Type="http://schemas.openxmlformats.org/officeDocument/2006/relationships/image" Target="../media/image72.png"/><Relationship Id="rId134" Type="http://schemas.openxmlformats.org/officeDocument/2006/relationships/customXml" Target="../ink/ink67.xml"/><Relationship Id="rId133" Type="http://schemas.openxmlformats.org/officeDocument/2006/relationships/image" Target="../media/image71.png"/><Relationship Id="rId132" Type="http://schemas.openxmlformats.org/officeDocument/2006/relationships/customXml" Target="../ink/ink66.xml"/><Relationship Id="rId131" Type="http://schemas.openxmlformats.org/officeDocument/2006/relationships/image" Target="../media/image70.png"/><Relationship Id="rId130" Type="http://schemas.openxmlformats.org/officeDocument/2006/relationships/customXml" Target="../ink/ink65.xml"/><Relationship Id="rId13" Type="http://schemas.openxmlformats.org/officeDocument/2006/relationships/image" Target="../media/image11.png"/><Relationship Id="rId129" Type="http://schemas.openxmlformats.org/officeDocument/2006/relationships/image" Target="../media/image69.png"/><Relationship Id="rId128" Type="http://schemas.openxmlformats.org/officeDocument/2006/relationships/customXml" Target="../ink/ink64.xml"/><Relationship Id="rId127" Type="http://schemas.openxmlformats.org/officeDocument/2006/relationships/image" Target="../media/image68.png"/><Relationship Id="rId126" Type="http://schemas.openxmlformats.org/officeDocument/2006/relationships/customXml" Target="../ink/ink63.xml"/><Relationship Id="rId125" Type="http://schemas.openxmlformats.org/officeDocument/2006/relationships/image" Target="../media/image67.png"/><Relationship Id="rId124" Type="http://schemas.openxmlformats.org/officeDocument/2006/relationships/customXml" Target="../ink/ink62.xml"/><Relationship Id="rId123" Type="http://schemas.openxmlformats.org/officeDocument/2006/relationships/image" Target="../media/image66.png"/><Relationship Id="rId122" Type="http://schemas.openxmlformats.org/officeDocument/2006/relationships/customXml" Target="../ink/ink61.xml"/><Relationship Id="rId121" Type="http://schemas.openxmlformats.org/officeDocument/2006/relationships/image" Target="../media/image65.png"/><Relationship Id="rId120" Type="http://schemas.openxmlformats.org/officeDocument/2006/relationships/customXml" Target="../ink/ink60.xml"/><Relationship Id="rId12" Type="http://schemas.openxmlformats.org/officeDocument/2006/relationships/customXml" Target="../ink/ink6.xml"/><Relationship Id="rId119" Type="http://schemas.openxmlformats.org/officeDocument/2006/relationships/image" Target="../media/image64.png"/><Relationship Id="rId118" Type="http://schemas.openxmlformats.org/officeDocument/2006/relationships/customXml" Target="../ink/ink59.xml"/><Relationship Id="rId117" Type="http://schemas.openxmlformats.org/officeDocument/2006/relationships/image" Target="../media/image63.png"/><Relationship Id="rId116" Type="http://schemas.openxmlformats.org/officeDocument/2006/relationships/customXml" Target="../ink/ink58.xml"/><Relationship Id="rId115" Type="http://schemas.openxmlformats.org/officeDocument/2006/relationships/image" Target="../media/image62.png"/><Relationship Id="rId114" Type="http://schemas.openxmlformats.org/officeDocument/2006/relationships/customXml" Target="../ink/ink57.xml"/><Relationship Id="rId113" Type="http://schemas.openxmlformats.org/officeDocument/2006/relationships/image" Target="../media/image61.png"/><Relationship Id="rId112" Type="http://schemas.openxmlformats.org/officeDocument/2006/relationships/customXml" Target="../ink/ink56.xml"/><Relationship Id="rId111" Type="http://schemas.openxmlformats.org/officeDocument/2006/relationships/image" Target="../media/image60.png"/><Relationship Id="rId110" Type="http://schemas.openxmlformats.org/officeDocument/2006/relationships/customXml" Target="../ink/ink55.xml"/><Relationship Id="rId11" Type="http://schemas.openxmlformats.org/officeDocument/2006/relationships/image" Target="../media/image10.png"/><Relationship Id="rId109" Type="http://schemas.openxmlformats.org/officeDocument/2006/relationships/image" Target="../media/image59.png"/><Relationship Id="rId108" Type="http://schemas.openxmlformats.org/officeDocument/2006/relationships/customXml" Target="../ink/ink54.xml"/><Relationship Id="rId107" Type="http://schemas.openxmlformats.org/officeDocument/2006/relationships/image" Target="../media/image58.png"/><Relationship Id="rId106" Type="http://schemas.openxmlformats.org/officeDocument/2006/relationships/customXml" Target="../ink/ink53.xml"/><Relationship Id="rId105" Type="http://schemas.openxmlformats.org/officeDocument/2006/relationships/image" Target="../media/image57.png"/><Relationship Id="rId104" Type="http://schemas.openxmlformats.org/officeDocument/2006/relationships/customXml" Target="../ink/ink52.xml"/><Relationship Id="rId103" Type="http://schemas.openxmlformats.org/officeDocument/2006/relationships/image" Target="../media/image56.png"/><Relationship Id="rId102" Type="http://schemas.openxmlformats.org/officeDocument/2006/relationships/customXml" Target="../ink/ink51.xml"/><Relationship Id="rId101" Type="http://schemas.openxmlformats.org/officeDocument/2006/relationships/image" Target="../media/image55.png"/><Relationship Id="rId100" Type="http://schemas.openxmlformats.org/officeDocument/2006/relationships/customXml" Target="../ink/ink50.xml"/><Relationship Id="rId10" Type="http://schemas.openxmlformats.org/officeDocument/2006/relationships/customXml" Target="../ink/ink5.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7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81.png"/><Relationship Id="rId1" Type="http://schemas.openxmlformats.org/officeDocument/2006/relationships/image" Target="../media/image8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83.png"/><Relationship Id="rId1" Type="http://schemas.openxmlformats.org/officeDocument/2006/relationships/image" Target="../media/image82.png"/></Relationships>
</file>

<file path=ppt/slides/_rels/slide9.xml.rels><?xml version="1.0" encoding="UTF-8" standalone="yes"?>
<Relationships xmlns="http://schemas.openxmlformats.org/package/2006/relationships"><Relationship Id="rId99" Type="http://schemas.openxmlformats.org/officeDocument/2006/relationships/customXml" Target="../ink/ink122.xml"/><Relationship Id="rId98" Type="http://schemas.openxmlformats.org/officeDocument/2006/relationships/image" Target="../media/image132.png"/><Relationship Id="rId97" Type="http://schemas.openxmlformats.org/officeDocument/2006/relationships/customXml" Target="../ink/ink121.xml"/><Relationship Id="rId96" Type="http://schemas.openxmlformats.org/officeDocument/2006/relationships/image" Target="../media/image131.png"/><Relationship Id="rId95" Type="http://schemas.openxmlformats.org/officeDocument/2006/relationships/customXml" Target="../ink/ink120.xml"/><Relationship Id="rId94" Type="http://schemas.openxmlformats.org/officeDocument/2006/relationships/image" Target="../media/image130.png"/><Relationship Id="rId93" Type="http://schemas.openxmlformats.org/officeDocument/2006/relationships/customXml" Target="../ink/ink119.xml"/><Relationship Id="rId92" Type="http://schemas.openxmlformats.org/officeDocument/2006/relationships/image" Target="../media/image129.png"/><Relationship Id="rId91" Type="http://schemas.openxmlformats.org/officeDocument/2006/relationships/customXml" Target="../ink/ink118.xml"/><Relationship Id="rId90" Type="http://schemas.openxmlformats.org/officeDocument/2006/relationships/image" Target="../media/image128.png"/><Relationship Id="rId9" Type="http://schemas.openxmlformats.org/officeDocument/2006/relationships/customXml" Target="../ink/ink77.xml"/><Relationship Id="rId89" Type="http://schemas.openxmlformats.org/officeDocument/2006/relationships/customXml" Target="../ink/ink117.xml"/><Relationship Id="rId88" Type="http://schemas.openxmlformats.org/officeDocument/2006/relationships/image" Target="../media/image127.png"/><Relationship Id="rId87" Type="http://schemas.openxmlformats.org/officeDocument/2006/relationships/customXml" Target="../ink/ink116.xml"/><Relationship Id="rId86" Type="http://schemas.openxmlformats.org/officeDocument/2006/relationships/image" Target="../media/image126.png"/><Relationship Id="rId85" Type="http://schemas.openxmlformats.org/officeDocument/2006/relationships/customXml" Target="../ink/ink115.xml"/><Relationship Id="rId84" Type="http://schemas.openxmlformats.org/officeDocument/2006/relationships/image" Target="../media/image125.png"/><Relationship Id="rId83" Type="http://schemas.openxmlformats.org/officeDocument/2006/relationships/customXml" Target="../ink/ink114.xml"/><Relationship Id="rId82" Type="http://schemas.openxmlformats.org/officeDocument/2006/relationships/image" Target="../media/image124.png"/><Relationship Id="rId81" Type="http://schemas.openxmlformats.org/officeDocument/2006/relationships/customXml" Target="../ink/ink113.xml"/><Relationship Id="rId80" Type="http://schemas.openxmlformats.org/officeDocument/2006/relationships/image" Target="../media/image123.png"/><Relationship Id="rId8" Type="http://schemas.openxmlformats.org/officeDocument/2006/relationships/image" Target="../media/image87.png"/><Relationship Id="rId79" Type="http://schemas.openxmlformats.org/officeDocument/2006/relationships/customXml" Target="../ink/ink112.xml"/><Relationship Id="rId78" Type="http://schemas.openxmlformats.org/officeDocument/2006/relationships/image" Target="../media/image122.png"/><Relationship Id="rId77" Type="http://schemas.openxmlformats.org/officeDocument/2006/relationships/customXml" Target="../ink/ink111.xml"/><Relationship Id="rId76" Type="http://schemas.openxmlformats.org/officeDocument/2006/relationships/image" Target="../media/image121.png"/><Relationship Id="rId75" Type="http://schemas.openxmlformats.org/officeDocument/2006/relationships/customXml" Target="../ink/ink110.xml"/><Relationship Id="rId74" Type="http://schemas.openxmlformats.org/officeDocument/2006/relationships/image" Target="../media/image120.png"/><Relationship Id="rId73" Type="http://schemas.openxmlformats.org/officeDocument/2006/relationships/customXml" Target="../ink/ink109.xml"/><Relationship Id="rId72" Type="http://schemas.openxmlformats.org/officeDocument/2006/relationships/image" Target="../media/image119.png"/><Relationship Id="rId71" Type="http://schemas.openxmlformats.org/officeDocument/2006/relationships/customXml" Target="../ink/ink108.xml"/><Relationship Id="rId70" Type="http://schemas.openxmlformats.org/officeDocument/2006/relationships/image" Target="../media/image118.png"/><Relationship Id="rId7" Type="http://schemas.openxmlformats.org/officeDocument/2006/relationships/customXml" Target="../ink/ink76.xml"/><Relationship Id="rId69" Type="http://schemas.openxmlformats.org/officeDocument/2006/relationships/customXml" Target="../ink/ink107.xml"/><Relationship Id="rId68" Type="http://schemas.openxmlformats.org/officeDocument/2006/relationships/image" Target="../media/image117.png"/><Relationship Id="rId67" Type="http://schemas.openxmlformats.org/officeDocument/2006/relationships/customXml" Target="../ink/ink106.xml"/><Relationship Id="rId66" Type="http://schemas.openxmlformats.org/officeDocument/2006/relationships/image" Target="../media/image116.png"/><Relationship Id="rId65" Type="http://schemas.openxmlformats.org/officeDocument/2006/relationships/customXml" Target="../ink/ink105.xml"/><Relationship Id="rId64" Type="http://schemas.openxmlformats.org/officeDocument/2006/relationships/image" Target="../media/image115.png"/><Relationship Id="rId63" Type="http://schemas.openxmlformats.org/officeDocument/2006/relationships/customXml" Target="../ink/ink104.xml"/><Relationship Id="rId62" Type="http://schemas.openxmlformats.org/officeDocument/2006/relationships/image" Target="../media/image114.png"/><Relationship Id="rId61" Type="http://schemas.openxmlformats.org/officeDocument/2006/relationships/customXml" Target="../ink/ink103.xml"/><Relationship Id="rId60" Type="http://schemas.openxmlformats.org/officeDocument/2006/relationships/image" Target="../media/image113.png"/><Relationship Id="rId6" Type="http://schemas.openxmlformats.org/officeDocument/2006/relationships/image" Target="../media/image86.png"/><Relationship Id="rId59" Type="http://schemas.openxmlformats.org/officeDocument/2006/relationships/customXml" Target="../ink/ink102.xml"/><Relationship Id="rId58" Type="http://schemas.openxmlformats.org/officeDocument/2006/relationships/image" Target="../media/image112.png"/><Relationship Id="rId57" Type="http://schemas.openxmlformats.org/officeDocument/2006/relationships/customXml" Target="../ink/ink101.xml"/><Relationship Id="rId56" Type="http://schemas.openxmlformats.org/officeDocument/2006/relationships/image" Target="../media/image111.png"/><Relationship Id="rId55" Type="http://schemas.openxmlformats.org/officeDocument/2006/relationships/customXml" Target="../ink/ink100.xml"/><Relationship Id="rId54" Type="http://schemas.openxmlformats.org/officeDocument/2006/relationships/image" Target="../media/image110.png"/><Relationship Id="rId53" Type="http://schemas.openxmlformats.org/officeDocument/2006/relationships/customXml" Target="../ink/ink99.xml"/><Relationship Id="rId52" Type="http://schemas.openxmlformats.org/officeDocument/2006/relationships/image" Target="../media/image109.png"/><Relationship Id="rId51" Type="http://schemas.openxmlformats.org/officeDocument/2006/relationships/customXml" Target="../ink/ink98.xml"/><Relationship Id="rId50" Type="http://schemas.openxmlformats.org/officeDocument/2006/relationships/image" Target="../media/image108.png"/><Relationship Id="rId5" Type="http://schemas.openxmlformats.org/officeDocument/2006/relationships/customXml" Target="../ink/ink75.xml"/><Relationship Id="rId49" Type="http://schemas.openxmlformats.org/officeDocument/2006/relationships/customXml" Target="../ink/ink97.xml"/><Relationship Id="rId48" Type="http://schemas.openxmlformats.org/officeDocument/2006/relationships/image" Target="../media/image107.png"/><Relationship Id="rId47" Type="http://schemas.openxmlformats.org/officeDocument/2006/relationships/customXml" Target="../ink/ink96.xml"/><Relationship Id="rId46" Type="http://schemas.openxmlformats.org/officeDocument/2006/relationships/image" Target="../media/image106.png"/><Relationship Id="rId45" Type="http://schemas.openxmlformats.org/officeDocument/2006/relationships/customXml" Target="../ink/ink95.xml"/><Relationship Id="rId44" Type="http://schemas.openxmlformats.org/officeDocument/2006/relationships/image" Target="../media/image105.png"/><Relationship Id="rId43" Type="http://schemas.openxmlformats.org/officeDocument/2006/relationships/customXml" Target="../ink/ink94.xml"/><Relationship Id="rId42" Type="http://schemas.openxmlformats.org/officeDocument/2006/relationships/image" Target="../media/image104.png"/><Relationship Id="rId41" Type="http://schemas.openxmlformats.org/officeDocument/2006/relationships/customXml" Target="../ink/ink93.xml"/><Relationship Id="rId40" Type="http://schemas.openxmlformats.org/officeDocument/2006/relationships/image" Target="../media/image103.png"/><Relationship Id="rId4" Type="http://schemas.openxmlformats.org/officeDocument/2006/relationships/image" Target="../media/image85.png"/><Relationship Id="rId39" Type="http://schemas.openxmlformats.org/officeDocument/2006/relationships/customXml" Target="../ink/ink92.xml"/><Relationship Id="rId38" Type="http://schemas.openxmlformats.org/officeDocument/2006/relationships/image" Target="../media/image102.png"/><Relationship Id="rId37" Type="http://schemas.openxmlformats.org/officeDocument/2006/relationships/customXml" Target="../ink/ink91.xml"/><Relationship Id="rId36" Type="http://schemas.openxmlformats.org/officeDocument/2006/relationships/image" Target="../media/image101.png"/><Relationship Id="rId35" Type="http://schemas.openxmlformats.org/officeDocument/2006/relationships/customXml" Target="../ink/ink90.xml"/><Relationship Id="rId34" Type="http://schemas.openxmlformats.org/officeDocument/2006/relationships/image" Target="../media/image100.png"/><Relationship Id="rId33" Type="http://schemas.openxmlformats.org/officeDocument/2006/relationships/customXml" Target="../ink/ink89.xml"/><Relationship Id="rId32" Type="http://schemas.openxmlformats.org/officeDocument/2006/relationships/image" Target="../media/image99.png"/><Relationship Id="rId31" Type="http://schemas.openxmlformats.org/officeDocument/2006/relationships/customXml" Target="../ink/ink88.xml"/><Relationship Id="rId30" Type="http://schemas.openxmlformats.org/officeDocument/2006/relationships/image" Target="../media/image98.png"/><Relationship Id="rId3" Type="http://schemas.openxmlformats.org/officeDocument/2006/relationships/customXml" Target="../ink/ink74.xml"/><Relationship Id="rId29" Type="http://schemas.openxmlformats.org/officeDocument/2006/relationships/customXml" Target="../ink/ink87.xml"/><Relationship Id="rId28" Type="http://schemas.openxmlformats.org/officeDocument/2006/relationships/image" Target="../media/image97.png"/><Relationship Id="rId276" Type="http://schemas.openxmlformats.org/officeDocument/2006/relationships/slideLayout" Target="../slideLayouts/slideLayout7.xml"/><Relationship Id="rId275" Type="http://schemas.openxmlformats.org/officeDocument/2006/relationships/tags" Target="../tags/tag7.xml"/><Relationship Id="rId274" Type="http://schemas.openxmlformats.org/officeDocument/2006/relationships/image" Target="../media/image220.png"/><Relationship Id="rId273" Type="http://schemas.openxmlformats.org/officeDocument/2006/relationships/customXml" Target="../ink/ink209.xml"/><Relationship Id="rId272" Type="http://schemas.openxmlformats.org/officeDocument/2006/relationships/image" Target="../media/image219.png"/><Relationship Id="rId271" Type="http://schemas.openxmlformats.org/officeDocument/2006/relationships/customXml" Target="../ink/ink208.xml"/><Relationship Id="rId270" Type="http://schemas.openxmlformats.org/officeDocument/2006/relationships/image" Target="../media/image218.png"/><Relationship Id="rId27" Type="http://schemas.openxmlformats.org/officeDocument/2006/relationships/customXml" Target="../ink/ink86.xml"/><Relationship Id="rId269" Type="http://schemas.openxmlformats.org/officeDocument/2006/relationships/customXml" Target="../ink/ink207.xml"/><Relationship Id="rId268" Type="http://schemas.openxmlformats.org/officeDocument/2006/relationships/image" Target="../media/image217.png"/><Relationship Id="rId267" Type="http://schemas.openxmlformats.org/officeDocument/2006/relationships/customXml" Target="../ink/ink206.xml"/><Relationship Id="rId266" Type="http://schemas.openxmlformats.org/officeDocument/2006/relationships/image" Target="../media/image216.png"/><Relationship Id="rId265" Type="http://schemas.openxmlformats.org/officeDocument/2006/relationships/customXml" Target="../ink/ink205.xml"/><Relationship Id="rId264" Type="http://schemas.openxmlformats.org/officeDocument/2006/relationships/image" Target="../media/image215.png"/><Relationship Id="rId263" Type="http://schemas.openxmlformats.org/officeDocument/2006/relationships/customXml" Target="../ink/ink204.xml"/><Relationship Id="rId262" Type="http://schemas.openxmlformats.org/officeDocument/2006/relationships/image" Target="../media/image214.png"/><Relationship Id="rId261" Type="http://schemas.openxmlformats.org/officeDocument/2006/relationships/customXml" Target="../ink/ink203.xml"/><Relationship Id="rId260" Type="http://schemas.openxmlformats.org/officeDocument/2006/relationships/image" Target="../media/image213.png"/><Relationship Id="rId26" Type="http://schemas.openxmlformats.org/officeDocument/2006/relationships/image" Target="../media/image96.png"/><Relationship Id="rId259" Type="http://schemas.openxmlformats.org/officeDocument/2006/relationships/customXml" Target="../ink/ink202.xml"/><Relationship Id="rId258" Type="http://schemas.openxmlformats.org/officeDocument/2006/relationships/image" Target="../media/image212.png"/><Relationship Id="rId257" Type="http://schemas.openxmlformats.org/officeDocument/2006/relationships/customXml" Target="../ink/ink201.xml"/><Relationship Id="rId256" Type="http://schemas.openxmlformats.org/officeDocument/2006/relationships/image" Target="../media/image211.png"/><Relationship Id="rId255" Type="http://schemas.openxmlformats.org/officeDocument/2006/relationships/customXml" Target="../ink/ink200.xml"/><Relationship Id="rId254" Type="http://schemas.openxmlformats.org/officeDocument/2006/relationships/image" Target="../media/image210.png"/><Relationship Id="rId253" Type="http://schemas.openxmlformats.org/officeDocument/2006/relationships/customXml" Target="../ink/ink199.xml"/><Relationship Id="rId252" Type="http://schemas.openxmlformats.org/officeDocument/2006/relationships/image" Target="../media/image209.png"/><Relationship Id="rId251" Type="http://schemas.openxmlformats.org/officeDocument/2006/relationships/customXml" Target="../ink/ink198.xml"/><Relationship Id="rId250" Type="http://schemas.openxmlformats.org/officeDocument/2006/relationships/image" Target="../media/image208.png"/><Relationship Id="rId25" Type="http://schemas.openxmlformats.org/officeDocument/2006/relationships/customXml" Target="../ink/ink85.xml"/><Relationship Id="rId249" Type="http://schemas.openxmlformats.org/officeDocument/2006/relationships/customXml" Target="../ink/ink197.xml"/><Relationship Id="rId248" Type="http://schemas.openxmlformats.org/officeDocument/2006/relationships/image" Target="../media/image207.png"/><Relationship Id="rId247" Type="http://schemas.openxmlformats.org/officeDocument/2006/relationships/customXml" Target="../ink/ink196.xml"/><Relationship Id="rId246" Type="http://schemas.openxmlformats.org/officeDocument/2006/relationships/image" Target="../media/image206.png"/><Relationship Id="rId245" Type="http://schemas.openxmlformats.org/officeDocument/2006/relationships/customXml" Target="../ink/ink195.xml"/><Relationship Id="rId244" Type="http://schemas.openxmlformats.org/officeDocument/2006/relationships/image" Target="../media/image205.png"/><Relationship Id="rId243" Type="http://schemas.openxmlformats.org/officeDocument/2006/relationships/customXml" Target="../ink/ink194.xml"/><Relationship Id="rId242" Type="http://schemas.openxmlformats.org/officeDocument/2006/relationships/image" Target="../media/image204.png"/><Relationship Id="rId241" Type="http://schemas.openxmlformats.org/officeDocument/2006/relationships/customXml" Target="../ink/ink193.xml"/><Relationship Id="rId240" Type="http://schemas.openxmlformats.org/officeDocument/2006/relationships/image" Target="../media/image203.png"/><Relationship Id="rId24" Type="http://schemas.openxmlformats.org/officeDocument/2006/relationships/image" Target="../media/image95.png"/><Relationship Id="rId239" Type="http://schemas.openxmlformats.org/officeDocument/2006/relationships/customXml" Target="../ink/ink192.xml"/><Relationship Id="rId238" Type="http://schemas.openxmlformats.org/officeDocument/2006/relationships/image" Target="../media/image202.png"/><Relationship Id="rId237" Type="http://schemas.openxmlformats.org/officeDocument/2006/relationships/customXml" Target="../ink/ink191.xml"/><Relationship Id="rId236" Type="http://schemas.openxmlformats.org/officeDocument/2006/relationships/image" Target="../media/image201.png"/><Relationship Id="rId235" Type="http://schemas.openxmlformats.org/officeDocument/2006/relationships/customXml" Target="../ink/ink190.xml"/><Relationship Id="rId234" Type="http://schemas.openxmlformats.org/officeDocument/2006/relationships/image" Target="../media/image200.png"/><Relationship Id="rId233" Type="http://schemas.openxmlformats.org/officeDocument/2006/relationships/customXml" Target="../ink/ink189.xml"/><Relationship Id="rId232" Type="http://schemas.openxmlformats.org/officeDocument/2006/relationships/image" Target="../media/image199.png"/><Relationship Id="rId231" Type="http://schemas.openxmlformats.org/officeDocument/2006/relationships/customXml" Target="../ink/ink188.xml"/><Relationship Id="rId230" Type="http://schemas.openxmlformats.org/officeDocument/2006/relationships/image" Target="../media/image198.png"/><Relationship Id="rId23" Type="http://schemas.openxmlformats.org/officeDocument/2006/relationships/customXml" Target="../ink/ink84.xml"/><Relationship Id="rId229" Type="http://schemas.openxmlformats.org/officeDocument/2006/relationships/customXml" Target="../ink/ink187.xml"/><Relationship Id="rId228" Type="http://schemas.openxmlformats.org/officeDocument/2006/relationships/image" Target="../media/image197.png"/><Relationship Id="rId227" Type="http://schemas.openxmlformats.org/officeDocument/2006/relationships/customXml" Target="../ink/ink186.xml"/><Relationship Id="rId226" Type="http://schemas.openxmlformats.org/officeDocument/2006/relationships/image" Target="../media/image196.png"/><Relationship Id="rId225" Type="http://schemas.openxmlformats.org/officeDocument/2006/relationships/customXml" Target="../ink/ink185.xml"/><Relationship Id="rId224" Type="http://schemas.openxmlformats.org/officeDocument/2006/relationships/image" Target="../media/image195.png"/><Relationship Id="rId223" Type="http://schemas.openxmlformats.org/officeDocument/2006/relationships/customXml" Target="../ink/ink184.xml"/><Relationship Id="rId222" Type="http://schemas.openxmlformats.org/officeDocument/2006/relationships/image" Target="../media/image194.png"/><Relationship Id="rId221" Type="http://schemas.openxmlformats.org/officeDocument/2006/relationships/customXml" Target="../ink/ink183.xml"/><Relationship Id="rId220" Type="http://schemas.openxmlformats.org/officeDocument/2006/relationships/image" Target="../media/image193.png"/><Relationship Id="rId22" Type="http://schemas.openxmlformats.org/officeDocument/2006/relationships/image" Target="../media/image94.png"/><Relationship Id="rId219" Type="http://schemas.openxmlformats.org/officeDocument/2006/relationships/customXml" Target="../ink/ink182.xml"/><Relationship Id="rId218" Type="http://schemas.openxmlformats.org/officeDocument/2006/relationships/image" Target="../media/image192.png"/><Relationship Id="rId217" Type="http://schemas.openxmlformats.org/officeDocument/2006/relationships/customXml" Target="../ink/ink181.xml"/><Relationship Id="rId216" Type="http://schemas.openxmlformats.org/officeDocument/2006/relationships/image" Target="../media/image191.png"/><Relationship Id="rId215" Type="http://schemas.openxmlformats.org/officeDocument/2006/relationships/customXml" Target="../ink/ink180.xml"/><Relationship Id="rId214" Type="http://schemas.openxmlformats.org/officeDocument/2006/relationships/image" Target="../media/image190.png"/><Relationship Id="rId213" Type="http://schemas.openxmlformats.org/officeDocument/2006/relationships/customXml" Target="../ink/ink179.xml"/><Relationship Id="rId212" Type="http://schemas.openxmlformats.org/officeDocument/2006/relationships/image" Target="../media/image189.png"/><Relationship Id="rId211" Type="http://schemas.openxmlformats.org/officeDocument/2006/relationships/customXml" Target="../ink/ink178.xml"/><Relationship Id="rId210" Type="http://schemas.openxmlformats.org/officeDocument/2006/relationships/image" Target="../media/image188.png"/><Relationship Id="rId21" Type="http://schemas.openxmlformats.org/officeDocument/2006/relationships/customXml" Target="../ink/ink83.xml"/><Relationship Id="rId209" Type="http://schemas.openxmlformats.org/officeDocument/2006/relationships/customXml" Target="../ink/ink177.xml"/><Relationship Id="rId208" Type="http://schemas.openxmlformats.org/officeDocument/2006/relationships/image" Target="../media/image187.png"/><Relationship Id="rId207" Type="http://schemas.openxmlformats.org/officeDocument/2006/relationships/customXml" Target="../ink/ink176.xml"/><Relationship Id="rId206" Type="http://schemas.openxmlformats.org/officeDocument/2006/relationships/image" Target="../media/image186.png"/><Relationship Id="rId205" Type="http://schemas.openxmlformats.org/officeDocument/2006/relationships/customXml" Target="../ink/ink175.xml"/><Relationship Id="rId204" Type="http://schemas.openxmlformats.org/officeDocument/2006/relationships/image" Target="../media/image185.png"/><Relationship Id="rId203" Type="http://schemas.openxmlformats.org/officeDocument/2006/relationships/customXml" Target="../ink/ink174.xml"/><Relationship Id="rId202" Type="http://schemas.openxmlformats.org/officeDocument/2006/relationships/image" Target="../media/image184.png"/><Relationship Id="rId201" Type="http://schemas.openxmlformats.org/officeDocument/2006/relationships/customXml" Target="../ink/ink173.xml"/><Relationship Id="rId200" Type="http://schemas.openxmlformats.org/officeDocument/2006/relationships/image" Target="../media/image183.png"/><Relationship Id="rId20" Type="http://schemas.openxmlformats.org/officeDocument/2006/relationships/image" Target="../media/image93.png"/><Relationship Id="rId2" Type="http://schemas.openxmlformats.org/officeDocument/2006/relationships/image" Target="../media/image84.png"/><Relationship Id="rId199" Type="http://schemas.openxmlformats.org/officeDocument/2006/relationships/customXml" Target="../ink/ink172.xml"/><Relationship Id="rId198" Type="http://schemas.openxmlformats.org/officeDocument/2006/relationships/image" Target="../media/image182.png"/><Relationship Id="rId197" Type="http://schemas.openxmlformats.org/officeDocument/2006/relationships/customXml" Target="../ink/ink171.xml"/><Relationship Id="rId196" Type="http://schemas.openxmlformats.org/officeDocument/2006/relationships/image" Target="../media/image181.png"/><Relationship Id="rId195" Type="http://schemas.openxmlformats.org/officeDocument/2006/relationships/customXml" Target="../ink/ink170.xml"/><Relationship Id="rId194" Type="http://schemas.openxmlformats.org/officeDocument/2006/relationships/image" Target="../media/image180.png"/><Relationship Id="rId193" Type="http://schemas.openxmlformats.org/officeDocument/2006/relationships/customXml" Target="../ink/ink169.xml"/><Relationship Id="rId192" Type="http://schemas.openxmlformats.org/officeDocument/2006/relationships/image" Target="../media/image179.png"/><Relationship Id="rId191" Type="http://schemas.openxmlformats.org/officeDocument/2006/relationships/customXml" Target="../ink/ink168.xml"/><Relationship Id="rId190" Type="http://schemas.openxmlformats.org/officeDocument/2006/relationships/image" Target="../media/image178.png"/><Relationship Id="rId19" Type="http://schemas.openxmlformats.org/officeDocument/2006/relationships/customXml" Target="../ink/ink82.xml"/><Relationship Id="rId189" Type="http://schemas.openxmlformats.org/officeDocument/2006/relationships/customXml" Target="../ink/ink167.xml"/><Relationship Id="rId188" Type="http://schemas.openxmlformats.org/officeDocument/2006/relationships/image" Target="../media/image177.png"/><Relationship Id="rId187" Type="http://schemas.openxmlformats.org/officeDocument/2006/relationships/customXml" Target="../ink/ink166.xml"/><Relationship Id="rId186" Type="http://schemas.openxmlformats.org/officeDocument/2006/relationships/image" Target="../media/image176.png"/><Relationship Id="rId185" Type="http://schemas.openxmlformats.org/officeDocument/2006/relationships/customXml" Target="../ink/ink165.xml"/><Relationship Id="rId184" Type="http://schemas.openxmlformats.org/officeDocument/2006/relationships/image" Target="../media/image175.png"/><Relationship Id="rId183" Type="http://schemas.openxmlformats.org/officeDocument/2006/relationships/customXml" Target="../ink/ink164.xml"/><Relationship Id="rId182" Type="http://schemas.openxmlformats.org/officeDocument/2006/relationships/image" Target="../media/image174.png"/><Relationship Id="rId181" Type="http://schemas.openxmlformats.org/officeDocument/2006/relationships/customXml" Target="../ink/ink163.xml"/><Relationship Id="rId180" Type="http://schemas.openxmlformats.org/officeDocument/2006/relationships/image" Target="../media/image173.png"/><Relationship Id="rId18" Type="http://schemas.openxmlformats.org/officeDocument/2006/relationships/image" Target="../media/image92.png"/><Relationship Id="rId179" Type="http://schemas.openxmlformats.org/officeDocument/2006/relationships/customXml" Target="../ink/ink162.xml"/><Relationship Id="rId178" Type="http://schemas.openxmlformats.org/officeDocument/2006/relationships/image" Target="../media/image172.png"/><Relationship Id="rId177" Type="http://schemas.openxmlformats.org/officeDocument/2006/relationships/customXml" Target="../ink/ink161.xml"/><Relationship Id="rId176" Type="http://schemas.openxmlformats.org/officeDocument/2006/relationships/image" Target="../media/image171.png"/><Relationship Id="rId175" Type="http://schemas.openxmlformats.org/officeDocument/2006/relationships/customXml" Target="../ink/ink160.xml"/><Relationship Id="rId174" Type="http://schemas.openxmlformats.org/officeDocument/2006/relationships/image" Target="../media/image170.png"/><Relationship Id="rId173" Type="http://schemas.openxmlformats.org/officeDocument/2006/relationships/customXml" Target="../ink/ink159.xml"/><Relationship Id="rId172" Type="http://schemas.openxmlformats.org/officeDocument/2006/relationships/image" Target="../media/image169.png"/><Relationship Id="rId171" Type="http://schemas.openxmlformats.org/officeDocument/2006/relationships/customXml" Target="../ink/ink158.xml"/><Relationship Id="rId170" Type="http://schemas.openxmlformats.org/officeDocument/2006/relationships/image" Target="../media/image168.png"/><Relationship Id="rId17" Type="http://schemas.openxmlformats.org/officeDocument/2006/relationships/customXml" Target="../ink/ink81.xml"/><Relationship Id="rId169" Type="http://schemas.openxmlformats.org/officeDocument/2006/relationships/customXml" Target="../ink/ink157.xml"/><Relationship Id="rId168" Type="http://schemas.openxmlformats.org/officeDocument/2006/relationships/image" Target="../media/image167.png"/><Relationship Id="rId167" Type="http://schemas.openxmlformats.org/officeDocument/2006/relationships/customXml" Target="../ink/ink156.xml"/><Relationship Id="rId166" Type="http://schemas.openxmlformats.org/officeDocument/2006/relationships/image" Target="../media/image166.png"/><Relationship Id="rId165" Type="http://schemas.openxmlformats.org/officeDocument/2006/relationships/customXml" Target="../ink/ink155.xml"/><Relationship Id="rId164" Type="http://schemas.openxmlformats.org/officeDocument/2006/relationships/image" Target="../media/image165.png"/><Relationship Id="rId163" Type="http://schemas.openxmlformats.org/officeDocument/2006/relationships/customXml" Target="../ink/ink154.xml"/><Relationship Id="rId162" Type="http://schemas.openxmlformats.org/officeDocument/2006/relationships/image" Target="../media/image164.png"/><Relationship Id="rId161" Type="http://schemas.openxmlformats.org/officeDocument/2006/relationships/customXml" Target="../ink/ink153.xml"/><Relationship Id="rId160" Type="http://schemas.openxmlformats.org/officeDocument/2006/relationships/image" Target="../media/image163.png"/><Relationship Id="rId16" Type="http://schemas.openxmlformats.org/officeDocument/2006/relationships/image" Target="../media/image91.png"/><Relationship Id="rId159" Type="http://schemas.openxmlformats.org/officeDocument/2006/relationships/customXml" Target="../ink/ink152.xml"/><Relationship Id="rId158" Type="http://schemas.openxmlformats.org/officeDocument/2006/relationships/image" Target="../media/image162.png"/><Relationship Id="rId157" Type="http://schemas.openxmlformats.org/officeDocument/2006/relationships/customXml" Target="../ink/ink151.xml"/><Relationship Id="rId156" Type="http://schemas.openxmlformats.org/officeDocument/2006/relationships/image" Target="../media/image161.png"/><Relationship Id="rId155" Type="http://schemas.openxmlformats.org/officeDocument/2006/relationships/customXml" Target="../ink/ink150.xml"/><Relationship Id="rId154" Type="http://schemas.openxmlformats.org/officeDocument/2006/relationships/image" Target="../media/image160.png"/><Relationship Id="rId153" Type="http://schemas.openxmlformats.org/officeDocument/2006/relationships/customXml" Target="../ink/ink149.xml"/><Relationship Id="rId152" Type="http://schemas.openxmlformats.org/officeDocument/2006/relationships/image" Target="../media/image159.png"/><Relationship Id="rId151" Type="http://schemas.openxmlformats.org/officeDocument/2006/relationships/customXml" Target="../ink/ink148.xml"/><Relationship Id="rId150" Type="http://schemas.openxmlformats.org/officeDocument/2006/relationships/image" Target="../media/image158.png"/><Relationship Id="rId15" Type="http://schemas.openxmlformats.org/officeDocument/2006/relationships/customXml" Target="../ink/ink80.xml"/><Relationship Id="rId149" Type="http://schemas.openxmlformats.org/officeDocument/2006/relationships/customXml" Target="../ink/ink147.xml"/><Relationship Id="rId148" Type="http://schemas.openxmlformats.org/officeDocument/2006/relationships/image" Target="../media/image157.png"/><Relationship Id="rId147" Type="http://schemas.openxmlformats.org/officeDocument/2006/relationships/customXml" Target="../ink/ink146.xml"/><Relationship Id="rId146" Type="http://schemas.openxmlformats.org/officeDocument/2006/relationships/image" Target="../media/image156.png"/><Relationship Id="rId145" Type="http://schemas.openxmlformats.org/officeDocument/2006/relationships/customXml" Target="../ink/ink145.xml"/><Relationship Id="rId144" Type="http://schemas.openxmlformats.org/officeDocument/2006/relationships/image" Target="../media/image155.png"/><Relationship Id="rId143" Type="http://schemas.openxmlformats.org/officeDocument/2006/relationships/customXml" Target="../ink/ink144.xml"/><Relationship Id="rId142" Type="http://schemas.openxmlformats.org/officeDocument/2006/relationships/image" Target="../media/image154.png"/><Relationship Id="rId141" Type="http://schemas.openxmlformats.org/officeDocument/2006/relationships/customXml" Target="../ink/ink143.xml"/><Relationship Id="rId140" Type="http://schemas.openxmlformats.org/officeDocument/2006/relationships/image" Target="../media/image153.png"/><Relationship Id="rId14" Type="http://schemas.openxmlformats.org/officeDocument/2006/relationships/image" Target="../media/image90.png"/><Relationship Id="rId139" Type="http://schemas.openxmlformats.org/officeDocument/2006/relationships/customXml" Target="../ink/ink142.xml"/><Relationship Id="rId138" Type="http://schemas.openxmlformats.org/officeDocument/2006/relationships/image" Target="../media/image152.png"/><Relationship Id="rId137" Type="http://schemas.openxmlformats.org/officeDocument/2006/relationships/customXml" Target="../ink/ink141.xml"/><Relationship Id="rId136" Type="http://schemas.openxmlformats.org/officeDocument/2006/relationships/image" Target="../media/image151.png"/><Relationship Id="rId135" Type="http://schemas.openxmlformats.org/officeDocument/2006/relationships/customXml" Target="../ink/ink140.xml"/><Relationship Id="rId134" Type="http://schemas.openxmlformats.org/officeDocument/2006/relationships/image" Target="../media/image150.png"/><Relationship Id="rId133" Type="http://schemas.openxmlformats.org/officeDocument/2006/relationships/customXml" Target="../ink/ink139.xml"/><Relationship Id="rId132" Type="http://schemas.openxmlformats.org/officeDocument/2006/relationships/image" Target="../media/image149.png"/><Relationship Id="rId131" Type="http://schemas.openxmlformats.org/officeDocument/2006/relationships/customXml" Target="../ink/ink138.xml"/><Relationship Id="rId130" Type="http://schemas.openxmlformats.org/officeDocument/2006/relationships/image" Target="../media/image148.png"/><Relationship Id="rId13" Type="http://schemas.openxmlformats.org/officeDocument/2006/relationships/customXml" Target="../ink/ink79.xml"/><Relationship Id="rId129" Type="http://schemas.openxmlformats.org/officeDocument/2006/relationships/customXml" Target="../ink/ink137.xml"/><Relationship Id="rId128" Type="http://schemas.openxmlformats.org/officeDocument/2006/relationships/image" Target="../media/image147.png"/><Relationship Id="rId127" Type="http://schemas.openxmlformats.org/officeDocument/2006/relationships/customXml" Target="../ink/ink136.xml"/><Relationship Id="rId126" Type="http://schemas.openxmlformats.org/officeDocument/2006/relationships/image" Target="../media/image146.png"/><Relationship Id="rId125" Type="http://schemas.openxmlformats.org/officeDocument/2006/relationships/customXml" Target="../ink/ink135.xml"/><Relationship Id="rId124" Type="http://schemas.openxmlformats.org/officeDocument/2006/relationships/image" Target="../media/image145.png"/><Relationship Id="rId123" Type="http://schemas.openxmlformats.org/officeDocument/2006/relationships/customXml" Target="../ink/ink134.xml"/><Relationship Id="rId122" Type="http://schemas.openxmlformats.org/officeDocument/2006/relationships/image" Target="../media/image144.png"/><Relationship Id="rId121" Type="http://schemas.openxmlformats.org/officeDocument/2006/relationships/customXml" Target="../ink/ink133.xml"/><Relationship Id="rId120" Type="http://schemas.openxmlformats.org/officeDocument/2006/relationships/image" Target="../media/image143.png"/><Relationship Id="rId12" Type="http://schemas.openxmlformats.org/officeDocument/2006/relationships/image" Target="../media/image89.png"/><Relationship Id="rId119" Type="http://schemas.openxmlformats.org/officeDocument/2006/relationships/customXml" Target="../ink/ink132.xml"/><Relationship Id="rId118" Type="http://schemas.openxmlformats.org/officeDocument/2006/relationships/image" Target="../media/image142.png"/><Relationship Id="rId117" Type="http://schemas.openxmlformats.org/officeDocument/2006/relationships/customXml" Target="../ink/ink131.xml"/><Relationship Id="rId116" Type="http://schemas.openxmlformats.org/officeDocument/2006/relationships/image" Target="../media/image141.png"/><Relationship Id="rId115" Type="http://schemas.openxmlformats.org/officeDocument/2006/relationships/customXml" Target="../ink/ink130.xml"/><Relationship Id="rId114" Type="http://schemas.openxmlformats.org/officeDocument/2006/relationships/image" Target="../media/image140.png"/><Relationship Id="rId113" Type="http://schemas.openxmlformats.org/officeDocument/2006/relationships/customXml" Target="../ink/ink129.xml"/><Relationship Id="rId112" Type="http://schemas.openxmlformats.org/officeDocument/2006/relationships/image" Target="../media/image139.png"/><Relationship Id="rId111" Type="http://schemas.openxmlformats.org/officeDocument/2006/relationships/customXml" Target="../ink/ink128.xml"/><Relationship Id="rId110" Type="http://schemas.openxmlformats.org/officeDocument/2006/relationships/image" Target="../media/image138.png"/><Relationship Id="rId11" Type="http://schemas.openxmlformats.org/officeDocument/2006/relationships/customXml" Target="../ink/ink78.xml"/><Relationship Id="rId109" Type="http://schemas.openxmlformats.org/officeDocument/2006/relationships/customXml" Target="../ink/ink127.xml"/><Relationship Id="rId108" Type="http://schemas.openxmlformats.org/officeDocument/2006/relationships/image" Target="../media/image137.png"/><Relationship Id="rId107" Type="http://schemas.openxmlformats.org/officeDocument/2006/relationships/customXml" Target="../ink/ink126.xml"/><Relationship Id="rId106" Type="http://schemas.openxmlformats.org/officeDocument/2006/relationships/image" Target="../media/image136.png"/><Relationship Id="rId105" Type="http://schemas.openxmlformats.org/officeDocument/2006/relationships/customXml" Target="../ink/ink125.xml"/><Relationship Id="rId104" Type="http://schemas.openxmlformats.org/officeDocument/2006/relationships/image" Target="../media/image135.png"/><Relationship Id="rId103" Type="http://schemas.openxmlformats.org/officeDocument/2006/relationships/customXml" Target="../ink/ink124.xml"/><Relationship Id="rId102" Type="http://schemas.openxmlformats.org/officeDocument/2006/relationships/image" Target="../media/image134.png"/><Relationship Id="rId101" Type="http://schemas.openxmlformats.org/officeDocument/2006/relationships/customXml" Target="../ink/ink123.xml"/><Relationship Id="rId100" Type="http://schemas.openxmlformats.org/officeDocument/2006/relationships/image" Target="../media/image133.png"/><Relationship Id="rId10" Type="http://schemas.openxmlformats.org/officeDocument/2006/relationships/image" Target="../media/image88.png"/><Relationship Id="rId1" Type="http://schemas.openxmlformats.org/officeDocument/2006/relationships/customXml" Target="../ink/ink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209073" y="1921599"/>
            <a:ext cx="2418260" cy="2418259"/>
          </a:xfrm>
          <a:prstGeom prst="ellipse">
            <a:avLst/>
          </a:prstGeom>
          <a:solidFill>
            <a:schemeClr val="tx1">
              <a:lumMod val="50000"/>
              <a:lumOff val="50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lstStyle/>
          <a:p>
            <a:endParaRPr lang="zh-CN" altLang="en-US"/>
          </a:p>
        </p:txBody>
      </p:sp>
      <p:sp>
        <p:nvSpPr>
          <p:cNvPr id="9" name="椭圆 8"/>
          <p:cNvSpPr/>
          <p:nvPr/>
        </p:nvSpPr>
        <p:spPr>
          <a:xfrm>
            <a:off x="3047972" y="3477702"/>
            <a:ext cx="2418260" cy="2418259"/>
          </a:xfrm>
          <a:prstGeom prst="ellipse">
            <a:avLst/>
          </a:prstGeom>
          <a:solidFill>
            <a:schemeClr val="tx1">
              <a:lumMod val="50000"/>
              <a:lumOff val="50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lstStyle/>
          <a:p>
            <a:endParaRPr lang="zh-CN" altLang="en-US"/>
          </a:p>
        </p:txBody>
      </p:sp>
      <p:sp>
        <p:nvSpPr>
          <p:cNvPr id="21" name="椭圆 20"/>
          <p:cNvSpPr/>
          <p:nvPr/>
        </p:nvSpPr>
        <p:spPr>
          <a:xfrm>
            <a:off x="4886871" y="1921599"/>
            <a:ext cx="2418260" cy="2418259"/>
          </a:xfrm>
          <a:prstGeom prst="ellipse">
            <a:avLst/>
          </a:prstGeom>
          <a:solidFill>
            <a:schemeClr val="tx1">
              <a:lumMod val="50000"/>
              <a:lumOff val="50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lstStyle/>
          <a:p>
            <a:endParaRPr lang="zh-CN" altLang="en-US"/>
          </a:p>
        </p:txBody>
      </p:sp>
      <p:sp>
        <p:nvSpPr>
          <p:cNvPr id="27" name="椭圆 26"/>
          <p:cNvSpPr/>
          <p:nvPr/>
        </p:nvSpPr>
        <p:spPr>
          <a:xfrm>
            <a:off x="6725770" y="3477702"/>
            <a:ext cx="2418260" cy="2418259"/>
          </a:xfrm>
          <a:prstGeom prst="ellipse">
            <a:avLst/>
          </a:prstGeom>
          <a:solidFill>
            <a:schemeClr val="tx1">
              <a:lumMod val="50000"/>
              <a:lumOff val="50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lstStyle/>
          <a:p>
            <a:endParaRPr lang="zh-CN" altLang="en-US"/>
          </a:p>
        </p:txBody>
      </p:sp>
      <p:sp>
        <p:nvSpPr>
          <p:cNvPr id="33" name="椭圆 32"/>
          <p:cNvSpPr/>
          <p:nvPr/>
        </p:nvSpPr>
        <p:spPr>
          <a:xfrm>
            <a:off x="8564667" y="1921599"/>
            <a:ext cx="2418260" cy="2418259"/>
          </a:xfrm>
          <a:prstGeom prst="ellipse">
            <a:avLst/>
          </a:prstGeom>
          <a:solidFill>
            <a:schemeClr val="tx1">
              <a:lumMod val="50000"/>
              <a:lumOff val="50000"/>
            </a:schemeClr>
          </a:solidFill>
          <a:ln>
            <a:noFill/>
          </a:ln>
          <a:effectLst>
            <a:innerShdw blurRad="63500" dist="50800" dir="18900000">
              <a:prstClr val="black">
                <a:alpha val="50000"/>
              </a:prstClr>
            </a:innerShdw>
          </a:effectLst>
        </p:spPr>
        <p:txBody>
          <a:bodyPr vert="horz" wrap="square" lIns="91440" tIns="45720" rIns="91440" bIns="45720" numCol="1" anchor="t" anchorCtr="0" compatLnSpc="1"/>
          <a:lstStyle/>
          <a:p>
            <a:endParaRPr lang="zh-CN" altLang="en-US"/>
          </a:p>
        </p:txBody>
      </p:sp>
      <p:grpSp>
        <p:nvGrpSpPr>
          <p:cNvPr id="86" name="组合 85"/>
          <p:cNvGrpSpPr/>
          <p:nvPr/>
        </p:nvGrpSpPr>
        <p:grpSpPr>
          <a:xfrm>
            <a:off x="3934121" y="3054232"/>
            <a:ext cx="645957" cy="1180395"/>
            <a:chOff x="3934121" y="2998812"/>
            <a:chExt cx="645957" cy="1180395"/>
          </a:xfrm>
        </p:grpSpPr>
        <p:sp>
          <p:nvSpPr>
            <p:cNvPr id="56" name="圆角矩形 55"/>
            <p:cNvSpPr/>
            <p:nvPr/>
          </p:nvSpPr>
          <p:spPr>
            <a:xfrm>
              <a:off x="3934121" y="2998812"/>
              <a:ext cx="645957" cy="1180395"/>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Freeform 910"/>
            <p:cNvSpPr/>
            <p:nvPr/>
          </p:nvSpPr>
          <p:spPr bwMode="auto">
            <a:xfrm>
              <a:off x="4049097" y="3149787"/>
              <a:ext cx="416011" cy="419770"/>
            </a:xfrm>
            <a:custGeom>
              <a:avLst/>
              <a:gdLst>
                <a:gd name="T0" fmla="*/ 140 w 280"/>
                <a:gd name="T1" fmla="*/ 0 h 283"/>
                <a:gd name="T2" fmla="*/ 0 w 280"/>
                <a:gd name="T3" fmla="*/ 122 h 283"/>
                <a:gd name="T4" fmla="*/ 34 w 280"/>
                <a:gd name="T5" fmla="*/ 104 h 283"/>
                <a:gd name="T6" fmla="*/ 70 w 280"/>
                <a:gd name="T7" fmla="*/ 124 h 283"/>
                <a:gd name="T8" fmla="*/ 105 w 280"/>
                <a:gd name="T9" fmla="*/ 104 h 283"/>
                <a:gd name="T10" fmla="*/ 135 w 280"/>
                <a:gd name="T11" fmla="*/ 117 h 283"/>
                <a:gd name="T12" fmla="*/ 135 w 280"/>
                <a:gd name="T13" fmla="*/ 194 h 283"/>
                <a:gd name="T14" fmla="*/ 129 w 280"/>
                <a:gd name="T15" fmla="*/ 194 h 283"/>
                <a:gd name="T16" fmla="*/ 129 w 280"/>
                <a:gd name="T17" fmla="*/ 222 h 283"/>
                <a:gd name="T18" fmla="*/ 129 w 280"/>
                <a:gd name="T19" fmla="*/ 250 h 283"/>
                <a:gd name="T20" fmla="*/ 127 w 280"/>
                <a:gd name="T21" fmla="*/ 259 h 283"/>
                <a:gd name="T22" fmla="*/ 117 w 280"/>
                <a:gd name="T23" fmla="*/ 264 h 283"/>
                <a:gd name="T24" fmla="*/ 113 w 280"/>
                <a:gd name="T25" fmla="*/ 264 h 283"/>
                <a:gd name="T26" fmla="*/ 107 w 280"/>
                <a:gd name="T27" fmla="*/ 261 h 283"/>
                <a:gd name="T28" fmla="*/ 105 w 280"/>
                <a:gd name="T29" fmla="*/ 257 h 283"/>
                <a:gd name="T30" fmla="*/ 104 w 280"/>
                <a:gd name="T31" fmla="*/ 251 h 283"/>
                <a:gd name="T32" fmla="*/ 101 w 280"/>
                <a:gd name="T33" fmla="*/ 244 h 283"/>
                <a:gd name="T34" fmla="*/ 93 w 280"/>
                <a:gd name="T35" fmla="*/ 240 h 283"/>
                <a:gd name="T36" fmla="*/ 86 w 280"/>
                <a:gd name="T37" fmla="*/ 243 h 283"/>
                <a:gd name="T38" fmla="*/ 83 w 280"/>
                <a:gd name="T39" fmla="*/ 251 h 283"/>
                <a:gd name="T40" fmla="*/ 85 w 280"/>
                <a:gd name="T41" fmla="*/ 264 h 283"/>
                <a:gd name="T42" fmla="*/ 91 w 280"/>
                <a:gd name="T43" fmla="*/ 274 h 283"/>
                <a:gd name="T44" fmla="*/ 107 w 280"/>
                <a:gd name="T45" fmla="*/ 282 h 283"/>
                <a:gd name="T46" fmla="*/ 117 w 280"/>
                <a:gd name="T47" fmla="*/ 283 h 283"/>
                <a:gd name="T48" fmla="*/ 117 w 280"/>
                <a:gd name="T49" fmla="*/ 283 h 283"/>
                <a:gd name="T50" fmla="*/ 117 w 280"/>
                <a:gd name="T51" fmla="*/ 283 h 283"/>
                <a:gd name="T52" fmla="*/ 117 w 280"/>
                <a:gd name="T53" fmla="*/ 283 h 283"/>
                <a:gd name="T54" fmla="*/ 117 w 280"/>
                <a:gd name="T55" fmla="*/ 283 h 283"/>
                <a:gd name="T56" fmla="*/ 117 w 280"/>
                <a:gd name="T57" fmla="*/ 283 h 283"/>
                <a:gd name="T58" fmla="*/ 117 w 280"/>
                <a:gd name="T59" fmla="*/ 283 h 283"/>
                <a:gd name="T60" fmla="*/ 117 w 280"/>
                <a:gd name="T61" fmla="*/ 283 h 283"/>
                <a:gd name="T62" fmla="*/ 143 w 280"/>
                <a:gd name="T63" fmla="*/ 272 h 283"/>
                <a:gd name="T64" fmla="*/ 151 w 280"/>
                <a:gd name="T65" fmla="*/ 250 h 283"/>
                <a:gd name="T66" fmla="*/ 151 w 280"/>
                <a:gd name="T67" fmla="*/ 250 h 283"/>
                <a:gd name="T68" fmla="*/ 151 w 280"/>
                <a:gd name="T69" fmla="*/ 250 h 283"/>
                <a:gd name="T70" fmla="*/ 151 w 280"/>
                <a:gd name="T71" fmla="*/ 222 h 283"/>
                <a:gd name="T72" fmla="*/ 151 w 280"/>
                <a:gd name="T73" fmla="*/ 194 h 283"/>
                <a:gd name="T74" fmla="*/ 145 w 280"/>
                <a:gd name="T75" fmla="*/ 194 h 283"/>
                <a:gd name="T76" fmla="*/ 145 w 280"/>
                <a:gd name="T77" fmla="*/ 117 h 283"/>
                <a:gd name="T78" fmla="*/ 175 w 280"/>
                <a:gd name="T79" fmla="*/ 105 h 283"/>
                <a:gd name="T80" fmla="*/ 210 w 280"/>
                <a:gd name="T81" fmla="*/ 124 h 283"/>
                <a:gd name="T82" fmla="*/ 246 w 280"/>
                <a:gd name="T83" fmla="*/ 105 h 283"/>
                <a:gd name="T84" fmla="*/ 280 w 280"/>
                <a:gd name="T85" fmla="*/ 123 h 283"/>
                <a:gd name="T86" fmla="*/ 140 w 280"/>
                <a:gd name="T8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0" h="283">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7" name="组合 86"/>
          <p:cNvGrpSpPr/>
          <p:nvPr/>
        </p:nvGrpSpPr>
        <p:grpSpPr>
          <a:xfrm>
            <a:off x="5773027" y="3582933"/>
            <a:ext cx="645957" cy="1180395"/>
            <a:chOff x="5773027" y="3527513"/>
            <a:chExt cx="645957" cy="1180395"/>
          </a:xfrm>
        </p:grpSpPr>
        <p:sp>
          <p:nvSpPr>
            <p:cNvPr id="57" name="圆角矩形 56"/>
            <p:cNvSpPr/>
            <p:nvPr/>
          </p:nvSpPr>
          <p:spPr>
            <a:xfrm>
              <a:off x="5773027" y="3527513"/>
              <a:ext cx="645957" cy="1180395"/>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Freeform 307"/>
            <p:cNvSpPr/>
            <p:nvPr/>
          </p:nvSpPr>
          <p:spPr bwMode="auto">
            <a:xfrm>
              <a:off x="5943935" y="4146155"/>
              <a:ext cx="304135" cy="444312"/>
            </a:xfrm>
            <a:custGeom>
              <a:avLst/>
              <a:gdLst>
                <a:gd name="T0" fmla="*/ 151 w 243"/>
                <a:gd name="T1" fmla="*/ 4 h 354"/>
                <a:gd name="T2" fmla="*/ 236 w 243"/>
                <a:gd name="T3" fmla="*/ 91 h 354"/>
                <a:gd name="T4" fmla="*/ 212 w 243"/>
                <a:gd name="T5" fmla="*/ 202 h 354"/>
                <a:gd name="T6" fmla="*/ 201 w 243"/>
                <a:gd name="T7" fmla="*/ 243 h 354"/>
                <a:gd name="T8" fmla="*/ 199 w 243"/>
                <a:gd name="T9" fmla="*/ 276 h 354"/>
                <a:gd name="T10" fmla="*/ 183 w 243"/>
                <a:gd name="T11" fmla="*/ 322 h 354"/>
                <a:gd name="T12" fmla="*/ 143 w 243"/>
                <a:gd name="T13" fmla="*/ 354 h 354"/>
                <a:gd name="T14" fmla="*/ 63 w 243"/>
                <a:gd name="T15" fmla="*/ 328 h 354"/>
                <a:gd name="T16" fmla="*/ 43 w 243"/>
                <a:gd name="T17" fmla="*/ 281 h 354"/>
                <a:gd name="T18" fmla="*/ 43 w 243"/>
                <a:gd name="T19" fmla="*/ 253 h 354"/>
                <a:gd name="T20" fmla="*/ 39 w 243"/>
                <a:gd name="T21" fmla="*/ 231 h 354"/>
                <a:gd name="T22" fmla="*/ 10 w 243"/>
                <a:gd name="T23" fmla="*/ 163 h 354"/>
                <a:gd name="T24" fmla="*/ 74 w 243"/>
                <a:gd name="T25" fmla="*/ 10 h 354"/>
                <a:gd name="T26" fmla="*/ 114 w 243"/>
                <a:gd name="T27" fmla="*/ 0 h 354"/>
                <a:gd name="T28" fmla="*/ 121 w 243"/>
                <a:gd name="T29" fmla="*/ 245 h 354"/>
                <a:gd name="T30" fmla="*/ 180 w 243"/>
                <a:gd name="T31" fmla="*/ 233 h 354"/>
                <a:gd name="T32" fmla="*/ 205 w 243"/>
                <a:gd name="T33" fmla="*/ 168 h 354"/>
                <a:gd name="T34" fmla="*/ 182 w 243"/>
                <a:gd name="T35" fmla="*/ 44 h 354"/>
                <a:gd name="T36" fmla="*/ 26 w 243"/>
                <a:gd name="T37" fmla="*/ 138 h 354"/>
                <a:gd name="T38" fmla="*/ 62 w 243"/>
                <a:gd name="T39" fmla="*/ 235 h 354"/>
                <a:gd name="T40" fmla="*/ 121 w 243"/>
                <a:gd name="T41" fmla="*/ 245 h 354"/>
                <a:gd name="T42" fmla="*/ 74 w 243"/>
                <a:gd name="T43" fmla="*/ 254 h 354"/>
                <a:gd name="T44" fmla="*/ 74 w 243"/>
                <a:gd name="T45" fmla="*/ 274 h 354"/>
                <a:gd name="T46" fmla="*/ 169 w 243"/>
                <a:gd name="T47" fmla="*/ 274 h 354"/>
                <a:gd name="T48" fmla="*/ 169 w 243"/>
                <a:gd name="T49" fmla="*/ 254 h 354"/>
                <a:gd name="T50" fmla="*/ 121 w 243"/>
                <a:gd name="T51" fmla="*/ 283 h 354"/>
                <a:gd name="T52" fmla="*/ 64 w 243"/>
                <a:gd name="T53" fmla="*/ 289 h 354"/>
                <a:gd name="T54" fmla="*/ 140 w 243"/>
                <a:gd name="T55" fmla="*/ 303 h 354"/>
                <a:gd name="T56" fmla="*/ 178 w 243"/>
                <a:gd name="T57" fmla="*/ 297 h 354"/>
                <a:gd name="T58" fmla="*/ 121 w 243"/>
                <a:gd name="T59" fmla="*/ 283 h 354"/>
                <a:gd name="T60" fmla="*/ 100 w 243"/>
                <a:gd name="T61" fmla="*/ 332 h 354"/>
                <a:gd name="T62" fmla="*/ 159 w 243"/>
                <a:gd name="T63" fmla="*/ 31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354">
                  <a:moveTo>
                    <a:pt x="128" y="0"/>
                  </a:moveTo>
                  <a:cubicBezTo>
                    <a:pt x="136" y="1"/>
                    <a:pt x="144" y="2"/>
                    <a:pt x="151" y="4"/>
                  </a:cubicBezTo>
                  <a:cubicBezTo>
                    <a:pt x="172" y="9"/>
                    <a:pt x="190" y="20"/>
                    <a:pt x="205" y="35"/>
                  </a:cubicBezTo>
                  <a:cubicBezTo>
                    <a:pt x="221" y="51"/>
                    <a:pt x="231" y="69"/>
                    <a:pt x="236" y="91"/>
                  </a:cubicBezTo>
                  <a:cubicBezTo>
                    <a:pt x="243" y="121"/>
                    <a:pt x="240" y="149"/>
                    <a:pt x="225" y="177"/>
                  </a:cubicBezTo>
                  <a:cubicBezTo>
                    <a:pt x="221" y="185"/>
                    <a:pt x="216" y="194"/>
                    <a:pt x="212" y="202"/>
                  </a:cubicBezTo>
                  <a:cubicBezTo>
                    <a:pt x="206" y="214"/>
                    <a:pt x="203" y="226"/>
                    <a:pt x="202" y="238"/>
                  </a:cubicBezTo>
                  <a:cubicBezTo>
                    <a:pt x="202" y="240"/>
                    <a:pt x="201" y="241"/>
                    <a:pt x="201" y="243"/>
                  </a:cubicBezTo>
                  <a:cubicBezTo>
                    <a:pt x="200" y="246"/>
                    <a:pt x="200" y="255"/>
                    <a:pt x="200" y="258"/>
                  </a:cubicBezTo>
                  <a:cubicBezTo>
                    <a:pt x="202" y="264"/>
                    <a:pt x="201" y="270"/>
                    <a:pt x="199" y="276"/>
                  </a:cubicBezTo>
                  <a:cubicBezTo>
                    <a:pt x="198" y="278"/>
                    <a:pt x="198" y="279"/>
                    <a:pt x="199" y="281"/>
                  </a:cubicBezTo>
                  <a:cubicBezTo>
                    <a:pt x="205" y="297"/>
                    <a:pt x="198" y="314"/>
                    <a:pt x="183" y="322"/>
                  </a:cubicBezTo>
                  <a:cubicBezTo>
                    <a:pt x="181" y="322"/>
                    <a:pt x="180" y="324"/>
                    <a:pt x="180" y="325"/>
                  </a:cubicBezTo>
                  <a:cubicBezTo>
                    <a:pt x="173" y="342"/>
                    <a:pt x="161" y="353"/>
                    <a:pt x="143" y="354"/>
                  </a:cubicBezTo>
                  <a:cubicBezTo>
                    <a:pt x="127" y="354"/>
                    <a:pt x="111" y="354"/>
                    <a:pt x="96" y="353"/>
                  </a:cubicBezTo>
                  <a:cubicBezTo>
                    <a:pt x="80" y="352"/>
                    <a:pt x="69" y="342"/>
                    <a:pt x="63" y="328"/>
                  </a:cubicBezTo>
                  <a:cubicBezTo>
                    <a:pt x="62" y="324"/>
                    <a:pt x="60" y="322"/>
                    <a:pt x="57" y="321"/>
                  </a:cubicBezTo>
                  <a:cubicBezTo>
                    <a:pt x="43" y="313"/>
                    <a:pt x="37" y="296"/>
                    <a:pt x="43" y="281"/>
                  </a:cubicBezTo>
                  <a:cubicBezTo>
                    <a:pt x="44" y="279"/>
                    <a:pt x="44" y="278"/>
                    <a:pt x="43" y="276"/>
                  </a:cubicBezTo>
                  <a:cubicBezTo>
                    <a:pt x="40" y="268"/>
                    <a:pt x="40" y="261"/>
                    <a:pt x="43" y="253"/>
                  </a:cubicBezTo>
                  <a:cubicBezTo>
                    <a:pt x="43" y="252"/>
                    <a:pt x="43" y="250"/>
                    <a:pt x="43" y="248"/>
                  </a:cubicBezTo>
                  <a:cubicBezTo>
                    <a:pt x="41" y="242"/>
                    <a:pt x="40" y="237"/>
                    <a:pt x="39" y="231"/>
                  </a:cubicBezTo>
                  <a:cubicBezTo>
                    <a:pt x="37" y="218"/>
                    <a:pt x="32" y="206"/>
                    <a:pt x="26" y="195"/>
                  </a:cubicBezTo>
                  <a:cubicBezTo>
                    <a:pt x="21" y="184"/>
                    <a:pt x="15" y="174"/>
                    <a:pt x="10" y="163"/>
                  </a:cubicBezTo>
                  <a:cubicBezTo>
                    <a:pt x="2" y="143"/>
                    <a:pt x="0" y="121"/>
                    <a:pt x="4" y="100"/>
                  </a:cubicBezTo>
                  <a:cubicBezTo>
                    <a:pt x="11" y="57"/>
                    <a:pt x="35" y="27"/>
                    <a:pt x="74" y="10"/>
                  </a:cubicBezTo>
                  <a:cubicBezTo>
                    <a:pt x="86" y="4"/>
                    <a:pt x="98" y="1"/>
                    <a:pt x="111" y="1"/>
                  </a:cubicBezTo>
                  <a:cubicBezTo>
                    <a:pt x="112" y="0"/>
                    <a:pt x="113" y="0"/>
                    <a:pt x="114" y="0"/>
                  </a:cubicBezTo>
                  <a:lnTo>
                    <a:pt x="128" y="0"/>
                  </a:lnTo>
                  <a:close/>
                  <a:moveTo>
                    <a:pt x="121" y="245"/>
                  </a:moveTo>
                  <a:cubicBezTo>
                    <a:pt x="136" y="245"/>
                    <a:pt x="151" y="245"/>
                    <a:pt x="167" y="245"/>
                  </a:cubicBezTo>
                  <a:cubicBezTo>
                    <a:pt x="176" y="245"/>
                    <a:pt x="179" y="242"/>
                    <a:pt x="180" y="233"/>
                  </a:cubicBezTo>
                  <a:cubicBezTo>
                    <a:pt x="182" y="223"/>
                    <a:pt x="184" y="213"/>
                    <a:pt x="187" y="203"/>
                  </a:cubicBezTo>
                  <a:cubicBezTo>
                    <a:pt x="192" y="191"/>
                    <a:pt x="199" y="180"/>
                    <a:pt x="205" y="168"/>
                  </a:cubicBezTo>
                  <a:cubicBezTo>
                    <a:pt x="212" y="156"/>
                    <a:pt x="216" y="143"/>
                    <a:pt x="217" y="128"/>
                  </a:cubicBezTo>
                  <a:cubicBezTo>
                    <a:pt x="220" y="94"/>
                    <a:pt x="208" y="66"/>
                    <a:pt x="182" y="44"/>
                  </a:cubicBezTo>
                  <a:cubicBezTo>
                    <a:pt x="149" y="17"/>
                    <a:pt x="106" y="15"/>
                    <a:pt x="70" y="37"/>
                  </a:cubicBezTo>
                  <a:cubicBezTo>
                    <a:pt x="35" y="58"/>
                    <a:pt x="19" y="98"/>
                    <a:pt x="26" y="138"/>
                  </a:cubicBezTo>
                  <a:cubicBezTo>
                    <a:pt x="28" y="152"/>
                    <a:pt x="35" y="165"/>
                    <a:pt x="42" y="177"/>
                  </a:cubicBezTo>
                  <a:cubicBezTo>
                    <a:pt x="52" y="195"/>
                    <a:pt x="60" y="214"/>
                    <a:pt x="62" y="235"/>
                  </a:cubicBezTo>
                  <a:cubicBezTo>
                    <a:pt x="62" y="242"/>
                    <a:pt x="66" y="245"/>
                    <a:pt x="73" y="245"/>
                  </a:cubicBezTo>
                  <a:cubicBezTo>
                    <a:pt x="89" y="245"/>
                    <a:pt x="105" y="245"/>
                    <a:pt x="121" y="245"/>
                  </a:cubicBezTo>
                  <a:moveTo>
                    <a:pt x="121" y="254"/>
                  </a:moveTo>
                  <a:cubicBezTo>
                    <a:pt x="105" y="254"/>
                    <a:pt x="89" y="254"/>
                    <a:pt x="74" y="254"/>
                  </a:cubicBezTo>
                  <a:cubicBezTo>
                    <a:pt x="69" y="254"/>
                    <a:pt x="65" y="256"/>
                    <a:pt x="64" y="260"/>
                  </a:cubicBezTo>
                  <a:cubicBezTo>
                    <a:pt x="61" y="267"/>
                    <a:pt x="66" y="274"/>
                    <a:pt x="74" y="274"/>
                  </a:cubicBezTo>
                  <a:cubicBezTo>
                    <a:pt x="96" y="274"/>
                    <a:pt x="118" y="274"/>
                    <a:pt x="140" y="274"/>
                  </a:cubicBezTo>
                  <a:cubicBezTo>
                    <a:pt x="149" y="274"/>
                    <a:pt x="159" y="274"/>
                    <a:pt x="169" y="274"/>
                  </a:cubicBezTo>
                  <a:cubicBezTo>
                    <a:pt x="173" y="274"/>
                    <a:pt x="176" y="272"/>
                    <a:pt x="178" y="268"/>
                  </a:cubicBezTo>
                  <a:cubicBezTo>
                    <a:pt x="181" y="261"/>
                    <a:pt x="176" y="254"/>
                    <a:pt x="169" y="254"/>
                  </a:cubicBezTo>
                  <a:cubicBezTo>
                    <a:pt x="153" y="254"/>
                    <a:pt x="137" y="254"/>
                    <a:pt x="121" y="254"/>
                  </a:cubicBezTo>
                  <a:moveTo>
                    <a:pt x="121" y="283"/>
                  </a:moveTo>
                  <a:cubicBezTo>
                    <a:pt x="105" y="283"/>
                    <a:pt x="89" y="283"/>
                    <a:pt x="74" y="283"/>
                  </a:cubicBezTo>
                  <a:cubicBezTo>
                    <a:pt x="69" y="283"/>
                    <a:pt x="65" y="285"/>
                    <a:pt x="64" y="289"/>
                  </a:cubicBezTo>
                  <a:cubicBezTo>
                    <a:pt x="61" y="296"/>
                    <a:pt x="66" y="303"/>
                    <a:pt x="74" y="303"/>
                  </a:cubicBezTo>
                  <a:cubicBezTo>
                    <a:pt x="96" y="303"/>
                    <a:pt x="118" y="303"/>
                    <a:pt x="140" y="303"/>
                  </a:cubicBezTo>
                  <a:cubicBezTo>
                    <a:pt x="149" y="303"/>
                    <a:pt x="159" y="303"/>
                    <a:pt x="169" y="303"/>
                  </a:cubicBezTo>
                  <a:cubicBezTo>
                    <a:pt x="173" y="303"/>
                    <a:pt x="176" y="301"/>
                    <a:pt x="178" y="297"/>
                  </a:cubicBezTo>
                  <a:cubicBezTo>
                    <a:pt x="181" y="290"/>
                    <a:pt x="176" y="283"/>
                    <a:pt x="169" y="283"/>
                  </a:cubicBezTo>
                  <a:cubicBezTo>
                    <a:pt x="153" y="283"/>
                    <a:pt x="137" y="283"/>
                    <a:pt x="121" y="283"/>
                  </a:cubicBezTo>
                  <a:moveTo>
                    <a:pt x="82" y="313"/>
                  </a:moveTo>
                  <a:cubicBezTo>
                    <a:pt x="82" y="323"/>
                    <a:pt x="90" y="331"/>
                    <a:pt x="100" y="332"/>
                  </a:cubicBezTo>
                  <a:cubicBezTo>
                    <a:pt x="114" y="332"/>
                    <a:pt x="128" y="332"/>
                    <a:pt x="142" y="332"/>
                  </a:cubicBezTo>
                  <a:cubicBezTo>
                    <a:pt x="152" y="331"/>
                    <a:pt x="159" y="323"/>
                    <a:pt x="159" y="313"/>
                  </a:cubicBezTo>
                  <a:lnTo>
                    <a:pt x="82" y="3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7611920" y="3054232"/>
            <a:ext cx="645957" cy="1180395"/>
            <a:chOff x="7611920" y="2998812"/>
            <a:chExt cx="645957" cy="1180395"/>
          </a:xfrm>
        </p:grpSpPr>
        <p:sp>
          <p:nvSpPr>
            <p:cNvPr id="58" name="圆角矩形 57"/>
            <p:cNvSpPr/>
            <p:nvPr/>
          </p:nvSpPr>
          <p:spPr>
            <a:xfrm>
              <a:off x="7611920" y="2998812"/>
              <a:ext cx="645957" cy="1180395"/>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Freeform 266"/>
            <p:cNvSpPr/>
            <p:nvPr/>
          </p:nvSpPr>
          <p:spPr bwMode="auto">
            <a:xfrm>
              <a:off x="7740459" y="3123496"/>
              <a:ext cx="388883" cy="426071"/>
            </a:xfrm>
            <a:custGeom>
              <a:avLst/>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9450817" y="3582933"/>
            <a:ext cx="645957" cy="1180395"/>
            <a:chOff x="9450817" y="3527513"/>
            <a:chExt cx="645957" cy="1180395"/>
          </a:xfrm>
        </p:grpSpPr>
        <p:sp>
          <p:nvSpPr>
            <p:cNvPr id="59" name="圆角矩形 58"/>
            <p:cNvSpPr/>
            <p:nvPr/>
          </p:nvSpPr>
          <p:spPr>
            <a:xfrm>
              <a:off x="9450817" y="3527513"/>
              <a:ext cx="645957" cy="1180395"/>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Freeform 63"/>
            <p:cNvSpPr/>
            <p:nvPr/>
          </p:nvSpPr>
          <p:spPr bwMode="auto">
            <a:xfrm>
              <a:off x="9598038" y="4178250"/>
              <a:ext cx="351518" cy="399261"/>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2095228" y="3582933"/>
            <a:ext cx="645957" cy="1180395"/>
            <a:chOff x="2095228" y="3527513"/>
            <a:chExt cx="645957" cy="1180395"/>
          </a:xfrm>
        </p:grpSpPr>
        <p:sp>
          <p:nvSpPr>
            <p:cNvPr id="55" name="圆角矩形 54"/>
            <p:cNvSpPr/>
            <p:nvPr/>
          </p:nvSpPr>
          <p:spPr>
            <a:xfrm>
              <a:off x="2095228" y="3527513"/>
              <a:ext cx="645957" cy="1180395"/>
            </a:xfrm>
            <a:prstGeom prst="roundRect">
              <a:avLst>
                <a:gd name="adj" fmla="val 5000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Freeform 23"/>
            <p:cNvSpPr/>
            <p:nvPr/>
          </p:nvSpPr>
          <p:spPr bwMode="auto">
            <a:xfrm>
              <a:off x="2213238" y="4178251"/>
              <a:ext cx="409932" cy="369809"/>
            </a:xfrm>
            <a:custGeom>
              <a:avLst/>
              <a:gdLst>
                <a:gd name="T0" fmla="*/ 359 w 367"/>
                <a:gd name="T1" fmla="*/ 169 h 324"/>
                <a:gd name="T2" fmla="*/ 199 w 367"/>
                <a:gd name="T3" fmla="*/ 8 h 324"/>
                <a:gd name="T4" fmla="*/ 169 w 367"/>
                <a:gd name="T5" fmla="*/ 8 h 324"/>
                <a:gd name="T6" fmla="*/ 8 w 367"/>
                <a:gd name="T7" fmla="*/ 169 h 324"/>
                <a:gd name="T8" fmla="*/ 15 w 367"/>
                <a:gd name="T9" fmla="*/ 184 h 324"/>
                <a:gd name="T10" fmla="*/ 49 w 367"/>
                <a:gd name="T11" fmla="*/ 184 h 324"/>
                <a:gd name="T12" fmla="*/ 49 w 367"/>
                <a:gd name="T13" fmla="*/ 308 h 324"/>
                <a:gd name="T14" fmla="*/ 65 w 367"/>
                <a:gd name="T15" fmla="*/ 324 h 324"/>
                <a:gd name="T16" fmla="*/ 143 w 367"/>
                <a:gd name="T17" fmla="*/ 324 h 324"/>
                <a:gd name="T18" fmla="*/ 143 w 367"/>
                <a:gd name="T19" fmla="*/ 200 h 324"/>
                <a:gd name="T20" fmla="*/ 225 w 367"/>
                <a:gd name="T21" fmla="*/ 200 h 324"/>
                <a:gd name="T22" fmla="*/ 225 w 367"/>
                <a:gd name="T23" fmla="*/ 324 h 324"/>
                <a:gd name="T24" fmla="*/ 306 w 367"/>
                <a:gd name="T25" fmla="*/ 324 h 324"/>
                <a:gd name="T26" fmla="*/ 319 w 367"/>
                <a:gd name="T27" fmla="*/ 308 h 324"/>
                <a:gd name="T28" fmla="*/ 319 w 367"/>
                <a:gd name="T29" fmla="*/ 184 h 324"/>
                <a:gd name="T30" fmla="*/ 352 w 367"/>
                <a:gd name="T31" fmla="*/ 184 h 324"/>
                <a:gd name="T32" fmla="*/ 359 w 367"/>
                <a:gd name="T33" fmla="*/ 16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324">
                  <a:moveTo>
                    <a:pt x="359" y="169"/>
                  </a:moveTo>
                  <a:cubicBezTo>
                    <a:pt x="199" y="8"/>
                    <a:pt x="199" y="8"/>
                    <a:pt x="199" y="8"/>
                  </a:cubicBezTo>
                  <a:cubicBezTo>
                    <a:pt x="190" y="0"/>
                    <a:pt x="177" y="0"/>
                    <a:pt x="169" y="8"/>
                  </a:cubicBezTo>
                  <a:cubicBezTo>
                    <a:pt x="8" y="169"/>
                    <a:pt x="8" y="169"/>
                    <a:pt x="8" y="169"/>
                  </a:cubicBezTo>
                  <a:cubicBezTo>
                    <a:pt x="0" y="177"/>
                    <a:pt x="3" y="184"/>
                    <a:pt x="15" y="184"/>
                  </a:cubicBezTo>
                  <a:cubicBezTo>
                    <a:pt x="49" y="184"/>
                    <a:pt x="49" y="184"/>
                    <a:pt x="49" y="184"/>
                  </a:cubicBezTo>
                  <a:cubicBezTo>
                    <a:pt x="49" y="308"/>
                    <a:pt x="49" y="308"/>
                    <a:pt x="49" y="308"/>
                  </a:cubicBezTo>
                  <a:cubicBezTo>
                    <a:pt x="49" y="317"/>
                    <a:pt x="49" y="324"/>
                    <a:pt x="65" y="324"/>
                  </a:cubicBezTo>
                  <a:cubicBezTo>
                    <a:pt x="143" y="324"/>
                    <a:pt x="143" y="324"/>
                    <a:pt x="143" y="324"/>
                  </a:cubicBezTo>
                  <a:cubicBezTo>
                    <a:pt x="143" y="200"/>
                    <a:pt x="143" y="200"/>
                    <a:pt x="143" y="200"/>
                  </a:cubicBezTo>
                  <a:cubicBezTo>
                    <a:pt x="225" y="200"/>
                    <a:pt x="225" y="200"/>
                    <a:pt x="225" y="200"/>
                  </a:cubicBezTo>
                  <a:cubicBezTo>
                    <a:pt x="225" y="324"/>
                    <a:pt x="225" y="324"/>
                    <a:pt x="225" y="324"/>
                  </a:cubicBezTo>
                  <a:cubicBezTo>
                    <a:pt x="306" y="324"/>
                    <a:pt x="306" y="324"/>
                    <a:pt x="306" y="324"/>
                  </a:cubicBezTo>
                  <a:cubicBezTo>
                    <a:pt x="319" y="324"/>
                    <a:pt x="319" y="317"/>
                    <a:pt x="319" y="308"/>
                  </a:cubicBezTo>
                  <a:cubicBezTo>
                    <a:pt x="319" y="184"/>
                    <a:pt x="319" y="184"/>
                    <a:pt x="319" y="184"/>
                  </a:cubicBezTo>
                  <a:cubicBezTo>
                    <a:pt x="352" y="184"/>
                    <a:pt x="352" y="184"/>
                    <a:pt x="352" y="184"/>
                  </a:cubicBezTo>
                  <a:cubicBezTo>
                    <a:pt x="364" y="184"/>
                    <a:pt x="367" y="177"/>
                    <a:pt x="359" y="16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6" name="椭圆 5"/>
          <p:cNvSpPr/>
          <p:nvPr/>
        </p:nvSpPr>
        <p:spPr>
          <a:xfrm>
            <a:off x="1440653" y="2153179"/>
            <a:ext cx="1955102" cy="1955100"/>
          </a:xfrm>
          <a:prstGeom prst="ellipse">
            <a:avLst/>
          </a:prstGeom>
          <a:gradFill rotWithShape="1">
            <a:gsLst>
              <a:gs pos="63000">
                <a:srgbClr val="ECECEC"/>
              </a:gs>
              <a:gs pos="100000">
                <a:srgbClr val="F7F7F7"/>
              </a:gs>
              <a:gs pos="9000">
                <a:srgbClr val="BEBEBE"/>
              </a:gs>
            </a:gsLst>
            <a:lin ang="7800000" scaled="0"/>
          </a:gradFill>
          <a:ln w="3492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11" name="椭圆 10"/>
          <p:cNvSpPr/>
          <p:nvPr/>
        </p:nvSpPr>
        <p:spPr>
          <a:xfrm>
            <a:off x="6957470" y="3709916"/>
            <a:ext cx="1955102" cy="1955100"/>
          </a:xfrm>
          <a:prstGeom prst="ellipse">
            <a:avLst/>
          </a:prstGeom>
          <a:gradFill rotWithShape="1">
            <a:gsLst>
              <a:gs pos="63000">
                <a:srgbClr val="ECECEC"/>
              </a:gs>
              <a:gs pos="100000">
                <a:srgbClr val="F7F7F7"/>
              </a:gs>
              <a:gs pos="9000">
                <a:srgbClr val="BEBEBE"/>
              </a:gs>
            </a:gsLst>
            <a:lin ang="7800000" scaled="0"/>
          </a:gradFill>
          <a:ln w="3492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scene3d>
              <a:camera prst="orthographicFront"/>
              <a:lightRig rig="threePt" dir="t"/>
            </a:scene3d>
          </a:bodyPr>
          <a:lstStyle/>
          <a:p>
            <a:pPr latinLnBrk="1"/>
            <a:r>
              <a:rPr kumimoji="1" lang="en-US" altLang="zh-CN" sz="3600" b="1">
                <a:solidFill>
                  <a:schemeClr val="accent1"/>
                </a:solidFill>
                <a:effectLst>
                  <a:outerShdw blurRad="38100" dist="25400" dir="5400000" algn="ctr" rotWithShape="0">
                    <a:srgbClr val="6E747A">
                      <a:alpha val="43000"/>
                    </a:srgbClr>
                  </a:outerShdw>
                </a:effectLst>
                <a:latin typeface="+mj-ea"/>
                <a:ea typeface="+mj-ea"/>
              </a:rPr>
              <a:t> </a:t>
            </a:r>
            <a:r>
              <a:rPr kumimoji="1" lang="zh-CN" altLang="en-US" sz="3600" b="1">
                <a:solidFill>
                  <a:schemeClr val="accent1"/>
                </a:solidFill>
                <a:effectLst>
                  <a:outerShdw blurRad="38100" dist="25400" dir="5400000" algn="ctr" rotWithShape="0">
                    <a:srgbClr val="6E747A">
                      <a:alpha val="43000"/>
                    </a:srgbClr>
                  </a:outerShdw>
                </a:effectLst>
                <a:latin typeface="+mj-ea"/>
                <a:ea typeface="+mj-ea"/>
              </a:rPr>
              <a:t>火法</a:t>
            </a:r>
            <a:endParaRPr kumimoji="1" lang="zh-CN" altLang="en-US" sz="3600" b="1">
              <a:solidFill>
                <a:schemeClr val="accent1"/>
              </a:solidFill>
              <a:effectLst>
                <a:outerShdw blurRad="38100" dist="25400" dir="5400000" algn="ctr" rotWithShape="0">
                  <a:srgbClr val="6E747A">
                    <a:alpha val="43000"/>
                  </a:srgbClr>
                </a:outerShdw>
              </a:effectLst>
              <a:latin typeface="+mj-ea"/>
              <a:ea typeface="+mj-ea"/>
            </a:endParaRPr>
          </a:p>
        </p:txBody>
      </p:sp>
      <p:sp>
        <p:nvSpPr>
          <p:cNvPr id="23" name="椭圆 22"/>
          <p:cNvSpPr/>
          <p:nvPr/>
        </p:nvSpPr>
        <p:spPr>
          <a:xfrm>
            <a:off x="5118451" y="2153179"/>
            <a:ext cx="1955102" cy="1955100"/>
          </a:xfrm>
          <a:prstGeom prst="ellipse">
            <a:avLst/>
          </a:prstGeom>
          <a:gradFill rotWithShape="1">
            <a:gsLst>
              <a:gs pos="63000">
                <a:srgbClr val="ECECEC"/>
              </a:gs>
              <a:gs pos="100000">
                <a:srgbClr val="F7F7F7"/>
              </a:gs>
              <a:gs pos="9000">
                <a:srgbClr val="BEBEBE"/>
              </a:gs>
            </a:gsLst>
            <a:lin ang="7800000" scaled="0"/>
          </a:gradFill>
          <a:ln w="3492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29" name="椭圆 28"/>
          <p:cNvSpPr/>
          <p:nvPr/>
        </p:nvSpPr>
        <p:spPr>
          <a:xfrm>
            <a:off x="3257203" y="3709916"/>
            <a:ext cx="1955102" cy="1955100"/>
          </a:xfrm>
          <a:prstGeom prst="ellipse">
            <a:avLst/>
          </a:prstGeom>
          <a:gradFill rotWithShape="1">
            <a:gsLst>
              <a:gs pos="63000">
                <a:srgbClr val="ECECEC"/>
              </a:gs>
              <a:gs pos="100000">
                <a:srgbClr val="F7F7F7"/>
              </a:gs>
              <a:gs pos="9000">
                <a:srgbClr val="BEBEBE"/>
              </a:gs>
            </a:gsLst>
            <a:lin ang="7800000" scaled="0"/>
          </a:gradFill>
          <a:ln w="3492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r>
              <a:rPr kumimoji="1" lang="en-US" altLang="zh-CN" sz="3600" b="1">
                <a:solidFill>
                  <a:schemeClr val="accent1"/>
                </a:solidFill>
                <a:latin typeface="+mj-ea"/>
                <a:ea typeface="+mj-ea"/>
              </a:rPr>
              <a:t> </a:t>
            </a:r>
            <a:r>
              <a:rPr kumimoji="1" lang="zh-CN" altLang="en-US" sz="3600" b="1">
                <a:solidFill>
                  <a:schemeClr val="accent1"/>
                </a:solidFill>
                <a:latin typeface="+mj-ea"/>
                <a:ea typeface="+mj-ea"/>
              </a:rPr>
              <a:t>湿法</a:t>
            </a:r>
            <a:endParaRPr kumimoji="1" lang="zh-CN" altLang="en-US" sz="3600" b="1">
              <a:solidFill>
                <a:schemeClr val="accent1"/>
              </a:solidFill>
              <a:latin typeface="+mj-ea"/>
              <a:ea typeface="+mj-ea"/>
            </a:endParaRPr>
          </a:p>
        </p:txBody>
      </p:sp>
      <p:sp>
        <p:nvSpPr>
          <p:cNvPr id="35" name="椭圆 34"/>
          <p:cNvSpPr/>
          <p:nvPr/>
        </p:nvSpPr>
        <p:spPr>
          <a:xfrm>
            <a:off x="8796247" y="2153179"/>
            <a:ext cx="1955102" cy="1955100"/>
          </a:xfrm>
          <a:prstGeom prst="ellipse">
            <a:avLst/>
          </a:prstGeom>
          <a:gradFill rotWithShape="1">
            <a:gsLst>
              <a:gs pos="63000">
                <a:srgbClr val="ECECEC"/>
              </a:gs>
              <a:gs pos="100000">
                <a:srgbClr val="F7F7F7"/>
              </a:gs>
              <a:gs pos="9000">
                <a:srgbClr val="BEBEBE"/>
              </a:gs>
            </a:gsLst>
            <a:lin ang="7800000" scaled="0"/>
          </a:gradFill>
          <a:ln w="3492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61" name="TextBox 10"/>
          <p:cNvSpPr txBox="1"/>
          <p:nvPr/>
        </p:nvSpPr>
        <p:spPr>
          <a:xfrm>
            <a:off x="1579263" y="2346889"/>
            <a:ext cx="1677881" cy="1568450"/>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粉碎</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研磨</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雾化</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6" name="TextBox 10"/>
          <p:cNvSpPr txBox="1"/>
          <p:nvPr/>
        </p:nvSpPr>
        <p:spPr>
          <a:xfrm>
            <a:off x="5118692" y="2779968"/>
            <a:ext cx="1677881" cy="583565"/>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浸取</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9" name="矩形 38"/>
          <p:cNvSpPr/>
          <p:nvPr/>
        </p:nvSpPr>
        <p:spPr bwMode="auto">
          <a:xfrm>
            <a:off x="3963670" y="418828"/>
            <a:ext cx="4264660" cy="58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b="1">
                <a:solidFill>
                  <a:schemeClr val="accent1"/>
                </a:solidFill>
                <a:latin typeface="Arial" panose="020B0604020202020204" pitchFamily="34" charset="0"/>
                <a:ea typeface="宋体" panose="02010600030101010101" pitchFamily="2" charset="-122"/>
                <a:cs typeface="Arial" panose="020B0604020202020204" pitchFamily="34" charset="0"/>
              </a:rPr>
              <a:t>原料预处理的常见方法</a:t>
            </a:r>
            <a:endParaRPr lang="zh-CN" altLang="en-US" b="1">
              <a:solidFill>
                <a:schemeClr val="accent1"/>
              </a:solidFill>
              <a:latin typeface="Arial" panose="020B0604020202020204" pitchFamily="34" charset="0"/>
              <a:ea typeface="宋体" panose="02010600030101010101" pitchFamily="2" charset="-122"/>
              <a:cs typeface="Arial" panose="020B0604020202020204" pitchFamily="34" charset="0"/>
            </a:endParaRPr>
          </a:p>
        </p:txBody>
      </p:sp>
      <p:sp>
        <p:nvSpPr>
          <p:cNvPr id="40" name="矩形 39"/>
          <p:cNvSpPr/>
          <p:nvPr/>
        </p:nvSpPr>
        <p:spPr>
          <a:xfrm>
            <a:off x="4669969" y="895240"/>
            <a:ext cx="2852063" cy="369332"/>
          </a:xfrm>
          <a:prstGeom prst="rect">
            <a:avLst/>
          </a:prstGeom>
        </p:spPr>
        <p:txBody>
          <a:bodyPr wrap="none">
            <a:spAutoFit/>
          </a:bodyPr>
          <a:lstStyle/>
          <a:p>
            <a:pPr algn="ctr"/>
            <a:r>
              <a:rPr lang="zh-CN" altLang="en-US">
                <a:solidFill>
                  <a:schemeClr val="accent1"/>
                </a:solidFill>
              </a:rPr>
              <a:t>Click here to add your title</a:t>
            </a:r>
            <a:endParaRPr lang="zh-CN" altLang="en-US">
              <a:solidFill>
                <a:schemeClr val="accent1"/>
              </a:solidFill>
            </a:endParaRPr>
          </a:p>
        </p:txBody>
      </p:sp>
      <p:sp>
        <p:nvSpPr>
          <p:cNvPr id="3" name="TextBox 10"/>
          <p:cNvSpPr txBox="1"/>
          <p:nvPr/>
        </p:nvSpPr>
        <p:spPr>
          <a:xfrm>
            <a:off x="9073411" y="2346889"/>
            <a:ext cx="1677881" cy="1568450"/>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煅烧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焙烧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灼烧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grpId="0"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par>
                                <p:cTn id="18" presetID="21" presetClass="entr" presetSubtype="1" fill="hold" grpId="0" nodeType="withEffect">
                                  <p:stCondLst>
                                    <p:cond delay="15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500"/>
                                        <p:tgtEl>
                                          <p:spTgt spid="21"/>
                                        </p:tgtEl>
                                      </p:cBhvr>
                                    </p:animEffect>
                                  </p:childTnLst>
                                </p:cTn>
                              </p:par>
                              <p:par>
                                <p:cTn id="21" presetID="21" presetClass="entr" presetSubtype="1" fill="hold" grpId="0"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500"/>
                                        <p:tgtEl>
                                          <p:spTgt spid="27"/>
                                        </p:tgtEl>
                                      </p:cBhvr>
                                    </p:animEffect>
                                  </p:childTnLst>
                                </p:cTn>
                              </p:par>
                              <p:par>
                                <p:cTn id="24" presetID="21" presetClass="entr" presetSubtype="1" fill="hold" grpId="0" nodeType="withEffect">
                                  <p:stCondLst>
                                    <p:cond delay="150"/>
                                  </p:stCondLst>
                                  <p:childTnLst>
                                    <p:set>
                                      <p:cBhvr>
                                        <p:cTn id="25" dur="1" fill="hold">
                                          <p:stCondLst>
                                            <p:cond delay="0"/>
                                          </p:stCondLst>
                                        </p:cTn>
                                        <p:tgtEl>
                                          <p:spTgt spid="33"/>
                                        </p:tgtEl>
                                        <p:attrNameLst>
                                          <p:attrName>style.visibility</p:attrName>
                                        </p:attrNameLst>
                                      </p:cBhvr>
                                      <p:to>
                                        <p:strVal val="visible"/>
                                      </p:to>
                                    </p:set>
                                    <p:animEffect transition="in" filter="wheel(1)">
                                      <p:cBhvr>
                                        <p:cTn id="26" dur="500"/>
                                        <p:tgtEl>
                                          <p:spTgt spid="33"/>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500" fill="hold"/>
                                        <p:tgtEl>
                                          <p:spTgt spid="35"/>
                                        </p:tgtEl>
                                        <p:attrNameLst>
                                          <p:attrName>ppt_w</p:attrName>
                                        </p:attrNameLst>
                                      </p:cBhvr>
                                      <p:tavLst>
                                        <p:tav tm="0">
                                          <p:val>
                                            <p:fltVal val="0"/>
                                          </p:val>
                                        </p:tav>
                                        <p:tav tm="100000">
                                          <p:val>
                                            <p:strVal val="#ppt_w"/>
                                          </p:val>
                                        </p:tav>
                                      </p:tavLst>
                                    </p:anim>
                                    <p:anim calcmode="lin" valueType="num">
                                      <p:cBhvr>
                                        <p:cTn id="53" dur="500" fill="hold"/>
                                        <p:tgtEl>
                                          <p:spTgt spid="35"/>
                                        </p:tgtEl>
                                        <p:attrNameLst>
                                          <p:attrName>ppt_h</p:attrName>
                                        </p:attrNameLst>
                                      </p:cBhvr>
                                      <p:tavLst>
                                        <p:tav tm="0">
                                          <p:val>
                                            <p:fltVal val="0"/>
                                          </p:val>
                                        </p:tav>
                                        <p:tav tm="100000">
                                          <p:val>
                                            <p:strVal val="#ppt_h"/>
                                          </p:val>
                                        </p:tav>
                                      </p:tavLst>
                                    </p:anim>
                                    <p:animEffect transition="in" filter="fade">
                                      <p:cBhvr>
                                        <p:cTn id="54" dur="500"/>
                                        <p:tgtEl>
                                          <p:spTgt spid="35"/>
                                        </p:tgtEl>
                                      </p:cBhvr>
                                    </p:animEffect>
                                  </p:childTnLst>
                                </p:cTn>
                              </p:par>
                            </p:childTnLst>
                          </p:cTn>
                        </p:par>
                        <p:par>
                          <p:cTn id="55" fill="hold">
                            <p:stCondLst>
                              <p:cond delay="2500"/>
                            </p:stCondLst>
                            <p:childTnLst>
                              <p:par>
                                <p:cTn id="56" presetID="47" presetClass="entr" presetSubtype="0" fill="hold" nodeType="after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anim calcmode="lin" valueType="num">
                                      <p:cBhvr>
                                        <p:cTn id="59" dur="500" fill="hold"/>
                                        <p:tgtEl>
                                          <p:spTgt spid="85"/>
                                        </p:tgtEl>
                                        <p:attrNameLst>
                                          <p:attrName>ppt_x</p:attrName>
                                        </p:attrNameLst>
                                      </p:cBhvr>
                                      <p:tavLst>
                                        <p:tav tm="0">
                                          <p:val>
                                            <p:strVal val="#ppt_x"/>
                                          </p:val>
                                        </p:tav>
                                        <p:tav tm="100000">
                                          <p:val>
                                            <p:strVal val="#ppt_x"/>
                                          </p:val>
                                        </p:tav>
                                      </p:tavLst>
                                    </p:anim>
                                    <p:anim calcmode="lin" valueType="num">
                                      <p:cBhvr>
                                        <p:cTn id="60" dur="500" fill="hold"/>
                                        <p:tgtEl>
                                          <p:spTgt spid="85"/>
                                        </p:tgtEl>
                                        <p:attrNameLst>
                                          <p:attrName>ppt_y</p:attrName>
                                        </p:attrNameLst>
                                      </p:cBhvr>
                                      <p:tavLst>
                                        <p:tav tm="0">
                                          <p:val>
                                            <p:strVal val="#ppt_y-.1"/>
                                          </p:val>
                                        </p:tav>
                                        <p:tav tm="100000">
                                          <p:val>
                                            <p:strVal val="#ppt_y"/>
                                          </p:val>
                                        </p:tav>
                                      </p:tavLst>
                                    </p:anim>
                                  </p:childTnLst>
                                </p:cTn>
                              </p:par>
                            </p:childTnLst>
                          </p:cTn>
                        </p:par>
                        <p:par>
                          <p:cTn id="61" fill="hold">
                            <p:stCondLst>
                              <p:cond delay="3000"/>
                            </p:stCondLst>
                            <p:childTnLst>
                              <p:par>
                                <p:cTn id="62" presetID="22" presetClass="entr" presetSubtype="4" fill="hold" grpId="0" nodeType="after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wipe(down)">
                                      <p:cBhvr>
                                        <p:cTn id="64" dur="500"/>
                                        <p:tgtEl>
                                          <p:spTgt spid="61"/>
                                        </p:tgtEl>
                                      </p:cBhvr>
                                    </p:animEffect>
                                  </p:childTnLst>
                                </p:cTn>
                              </p:par>
                            </p:childTnLst>
                          </p:cTn>
                        </p:par>
                        <p:par>
                          <p:cTn id="65" fill="hold">
                            <p:stCondLst>
                              <p:cond delay="3500"/>
                            </p:stCondLst>
                            <p:childTnLst>
                              <p:par>
                                <p:cTn id="66" presetID="42" presetClass="entr" presetSubtype="0" fill="hold"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fade">
                                      <p:cBhvr>
                                        <p:cTn id="68" dur="500"/>
                                        <p:tgtEl>
                                          <p:spTgt spid="86"/>
                                        </p:tgtEl>
                                      </p:cBhvr>
                                    </p:animEffect>
                                    <p:anim calcmode="lin" valueType="num">
                                      <p:cBhvr>
                                        <p:cTn id="69" dur="500" fill="hold"/>
                                        <p:tgtEl>
                                          <p:spTgt spid="86"/>
                                        </p:tgtEl>
                                        <p:attrNameLst>
                                          <p:attrName>ppt_x</p:attrName>
                                        </p:attrNameLst>
                                      </p:cBhvr>
                                      <p:tavLst>
                                        <p:tav tm="0">
                                          <p:val>
                                            <p:strVal val="#ppt_x"/>
                                          </p:val>
                                        </p:tav>
                                        <p:tav tm="100000">
                                          <p:val>
                                            <p:strVal val="#ppt_x"/>
                                          </p:val>
                                        </p:tav>
                                      </p:tavLst>
                                    </p:anim>
                                    <p:anim calcmode="lin" valueType="num">
                                      <p:cBhvr>
                                        <p:cTn id="70" dur="500" fill="hold"/>
                                        <p:tgtEl>
                                          <p:spTgt spid="86"/>
                                        </p:tgtEl>
                                        <p:attrNameLst>
                                          <p:attrName>ppt_y</p:attrName>
                                        </p:attrNameLst>
                                      </p:cBhvr>
                                      <p:tavLst>
                                        <p:tav tm="0">
                                          <p:val>
                                            <p:strVal val="#ppt_y+.1"/>
                                          </p:val>
                                        </p:tav>
                                        <p:tav tm="100000">
                                          <p:val>
                                            <p:strVal val="#ppt_y"/>
                                          </p:val>
                                        </p:tav>
                                      </p:tavLst>
                                    </p:anim>
                                  </p:childTnLst>
                                </p:cTn>
                              </p:par>
                            </p:childTnLst>
                          </p:cTn>
                        </p:par>
                        <p:par>
                          <p:cTn id="71" fill="hold">
                            <p:stCondLst>
                              <p:cond delay="4000"/>
                            </p:stCondLst>
                            <p:childTnLst>
                              <p:par>
                                <p:cTn id="72" presetID="22" presetClass="entr" presetSubtype="1" fill="hold" grpId="0" nodeType="afterEffect">
                                  <p:stCondLst>
                                    <p:cond delay="0"/>
                                  </p:stCondLst>
                                  <p:childTnLst>
                                    <p:set>
                                      <p:cBhvr>
                                        <p:cTn id="73" dur="1" fill="hold">
                                          <p:stCondLst>
                                            <p:cond delay="0"/>
                                          </p:stCondLst>
                                        </p:cTn>
                                        <p:tgtEl>
                                          <p:spTgt spid="76"/>
                                        </p:tgtEl>
                                        <p:attrNameLst>
                                          <p:attrName>style.visibility</p:attrName>
                                        </p:attrNameLst>
                                      </p:cBhvr>
                                      <p:to>
                                        <p:strVal val="visible"/>
                                      </p:to>
                                    </p:set>
                                    <p:animEffect transition="in" filter="wipe(up)">
                                      <p:cBhvr>
                                        <p:cTn id="74" dur="500"/>
                                        <p:tgtEl>
                                          <p:spTgt spid="76"/>
                                        </p:tgtEl>
                                      </p:cBhvr>
                                    </p:animEffect>
                                  </p:childTnLst>
                                </p:cTn>
                              </p:par>
                            </p:childTnLst>
                          </p:cTn>
                        </p:par>
                        <p:par>
                          <p:cTn id="75" fill="hold">
                            <p:stCondLst>
                              <p:cond delay="4500"/>
                            </p:stCondLst>
                            <p:childTnLst>
                              <p:par>
                                <p:cTn id="76" presetID="47" presetClass="entr" presetSubtype="0" fill="hold" nodeType="after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fade">
                                      <p:cBhvr>
                                        <p:cTn id="78" dur="500"/>
                                        <p:tgtEl>
                                          <p:spTgt spid="87"/>
                                        </p:tgtEl>
                                      </p:cBhvr>
                                    </p:animEffect>
                                    <p:anim calcmode="lin" valueType="num">
                                      <p:cBhvr>
                                        <p:cTn id="79" dur="500" fill="hold"/>
                                        <p:tgtEl>
                                          <p:spTgt spid="87"/>
                                        </p:tgtEl>
                                        <p:attrNameLst>
                                          <p:attrName>ppt_x</p:attrName>
                                        </p:attrNameLst>
                                      </p:cBhvr>
                                      <p:tavLst>
                                        <p:tav tm="0">
                                          <p:val>
                                            <p:strVal val="#ppt_x"/>
                                          </p:val>
                                        </p:tav>
                                        <p:tav tm="100000">
                                          <p:val>
                                            <p:strVal val="#ppt_x"/>
                                          </p:val>
                                        </p:tav>
                                      </p:tavLst>
                                    </p:anim>
                                    <p:anim calcmode="lin" valueType="num">
                                      <p:cBhvr>
                                        <p:cTn id="80" dur="500" fill="hold"/>
                                        <p:tgtEl>
                                          <p:spTgt spid="87"/>
                                        </p:tgtEl>
                                        <p:attrNameLst>
                                          <p:attrName>ppt_y</p:attrName>
                                        </p:attrNameLst>
                                      </p:cBhvr>
                                      <p:tavLst>
                                        <p:tav tm="0">
                                          <p:val>
                                            <p:strVal val="#ppt_y-.1"/>
                                          </p:val>
                                        </p:tav>
                                        <p:tav tm="100000">
                                          <p:val>
                                            <p:strVal val="#ppt_y"/>
                                          </p:val>
                                        </p:tav>
                                      </p:tavLst>
                                    </p:anim>
                                  </p:childTnLst>
                                </p:cTn>
                              </p:par>
                            </p:childTnLst>
                          </p:cTn>
                        </p:par>
                        <p:par>
                          <p:cTn id="81" fill="hold">
                            <p:stCondLst>
                              <p:cond delay="5000"/>
                            </p:stCondLst>
                            <p:childTnLst>
                              <p:par>
                                <p:cTn id="82" presetID="42" presetClass="entr" presetSubtype="0" fill="hold" nodeType="after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anim calcmode="lin" valueType="num">
                                      <p:cBhvr>
                                        <p:cTn id="85" dur="500" fill="hold"/>
                                        <p:tgtEl>
                                          <p:spTgt spid="88"/>
                                        </p:tgtEl>
                                        <p:attrNameLst>
                                          <p:attrName>ppt_x</p:attrName>
                                        </p:attrNameLst>
                                      </p:cBhvr>
                                      <p:tavLst>
                                        <p:tav tm="0">
                                          <p:val>
                                            <p:strVal val="#ppt_x"/>
                                          </p:val>
                                        </p:tav>
                                        <p:tav tm="100000">
                                          <p:val>
                                            <p:strVal val="#ppt_x"/>
                                          </p:val>
                                        </p:tav>
                                      </p:tavLst>
                                    </p:anim>
                                    <p:anim calcmode="lin" valueType="num">
                                      <p:cBhvr>
                                        <p:cTn id="86" dur="500" fill="hold"/>
                                        <p:tgtEl>
                                          <p:spTgt spid="88"/>
                                        </p:tgtEl>
                                        <p:attrNameLst>
                                          <p:attrName>ppt_y</p:attrName>
                                        </p:attrNameLst>
                                      </p:cBhvr>
                                      <p:tavLst>
                                        <p:tav tm="0">
                                          <p:val>
                                            <p:strVal val="#ppt_y+.1"/>
                                          </p:val>
                                        </p:tav>
                                        <p:tav tm="100000">
                                          <p:val>
                                            <p:strVal val="#ppt_y"/>
                                          </p:val>
                                        </p:tav>
                                      </p:tavLst>
                                    </p:anim>
                                  </p:childTnLst>
                                </p:cTn>
                              </p:par>
                            </p:childTnLst>
                          </p:cTn>
                        </p:par>
                        <p:par>
                          <p:cTn id="87" fill="hold">
                            <p:stCondLst>
                              <p:cond delay="5500"/>
                            </p:stCondLst>
                            <p:childTnLst>
                              <p:par>
                                <p:cTn id="88" presetID="47" presetClass="entr" presetSubtype="0" fill="hold" nodeType="afterEffect">
                                  <p:stCondLst>
                                    <p:cond delay="0"/>
                                  </p:stCondLst>
                                  <p:childTnLst>
                                    <p:set>
                                      <p:cBhvr>
                                        <p:cTn id="89" dur="1" fill="hold">
                                          <p:stCondLst>
                                            <p:cond delay="0"/>
                                          </p:stCondLst>
                                        </p:cTn>
                                        <p:tgtEl>
                                          <p:spTgt spid="89"/>
                                        </p:tgtEl>
                                        <p:attrNameLst>
                                          <p:attrName>style.visibility</p:attrName>
                                        </p:attrNameLst>
                                      </p:cBhvr>
                                      <p:to>
                                        <p:strVal val="visible"/>
                                      </p:to>
                                    </p:set>
                                    <p:animEffect transition="in" filter="fade">
                                      <p:cBhvr>
                                        <p:cTn id="90" dur="500"/>
                                        <p:tgtEl>
                                          <p:spTgt spid="89"/>
                                        </p:tgtEl>
                                      </p:cBhvr>
                                    </p:animEffect>
                                    <p:anim calcmode="lin" valueType="num">
                                      <p:cBhvr>
                                        <p:cTn id="91" dur="500" fill="hold"/>
                                        <p:tgtEl>
                                          <p:spTgt spid="89"/>
                                        </p:tgtEl>
                                        <p:attrNameLst>
                                          <p:attrName>ppt_x</p:attrName>
                                        </p:attrNameLst>
                                      </p:cBhvr>
                                      <p:tavLst>
                                        <p:tav tm="0">
                                          <p:val>
                                            <p:strVal val="#ppt_x"/>
                                          </p:val>
                                        </p:tav>
                                        <p:tav tm="100000">
                                          <p:val>
                                            <p:strVal val="#ppt_x"/>
                                          </p:val>
                                        </p:tav>
                                      </p:tavLst>
                                    </p:anim>
                                    <p:anim calcmode="lin" valueType="num">
                                      <p:cBhvr>
                                        <p:cTn id="92" dur="500" fill="hold"/>
                                        <p:tgtEl>
                                          <p:spTgt spid="89"/>
                                        </p:tgtEl>
                                        <p:attrNameLst>
                                          <p:attrName>ppt_y</p:attrName>
                                        </p:attrNameLst>
                                      </p:cBhvr>
                                      <p:tavLst>
                                        <p:tav tm="0">
                                          <p:val>
                                            <p:strVal val="#ppt_y-.1"/>
                                          </p:val>
                                        </p:tav>
                                        <p:tav tm="100000">
                                          <p:val>
                                            <p:strVal val="#ppt_y"/>
                                          </p:val>
                                        </p:tav>
                                      </p:tavLst>
                                    </p:anim>
                                  </p:childTnLst>
                                </p:cTn>
                              </p:par>
                            </p:childTnLst>
                          </p:cTn>
                        </p:par>
                        <p:par>
                          <p:cTn id="93" fill="hold">
                            <p:stCondLst>
                              <p:cond delay="6000"/>
                            </p:stCondLst>
                            <p:childTnLst>
                              <p:par>
                                <p:cTn id="94" presetID="22" presetClass="entr" presetSubtype="4" fill="hold" grpId="0" nodeType="after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wipe(down)">
                                      <p:cBhvr>
                                        <p:cTn id="9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21" grpId="0" animBg="1"/>
      <p:bldP spid="27" grpId="0" animBg="1"/>
      <p:bldP spid="33" grpId="0" animBg="1"/>
      <p:bldP spid="6" grpId="0" animBg="1"/>
      <p:bldP spid="11" grpId="0" animBg="1"/>
      <p:bldP spid="23" grpId="0" animBg="1"/>
      <p:bldP spid="29" grpId="0" animBg="1"/>
      <p:bldP spid="35" grpId="0" animBg="1"/>
      <p:bldP spid="61" grpId="0"/>
      <p:bldP spid="76" grpId="0"/>
      <p:bldP spid="39" grpId="0"/>
      <p:bldP spid="4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2" name="Picture 2"/>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340360" y="1444625"/>
            <a:ext cx="10476865" cy="1994535"/>
          </a:xfrm>
          <a:prstGeom prst="rect">
            <a:avLst/>
          </a:prstGeom>
          <a:solidFill>
            <a:schemeClr val="accent2"/>
          </a:solidFill>
          <a:ln>
            <a:solidFill>
              <a:srgbClr val="FF0000"/>
            </a:solidFill>
          </a:ln>
        </p:spPr>
      </p:pic>
      <p:sp>
        <p:nvSpPr>
          <p:cNvPr id="4" name="文本框 3"/>
          <p:cNvSpPr txBox="1"/>
          <p:nvPr/>
        </p:nvSpPr>
        <p:spPr>
          <a:xfrm>
            <a:off x="10817281" y="1630697"/>
            <a:ext cx="1251690" cy="645160"/>
          </a:xfrm>
          <a:prstGeom prst="rect">
            <a:avLst/>
          </a:prstGeom>
          <a:noFill/>
        </p:spPr>
        <p:txBody>
          <a:bodyPr wrap="square" rtlCol="0">
            <a:spAutoFit/>
          </a:bodyPr>
          <a:lstStyle/>
          <a:p>
            <a:r>
              <a:rPr lang="en-US" altLang="zh-CN">
                <a:solidFill>
                  <a:srgbClr val="000000"/>
                </a:solidFill>
              </a:rPr>
              <a:t>2019I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2069" name="Oval 16"/>
          <p:cNvSpPr/>
          <p:nvPr/>
        </p:nvSpPr>
        <p:spPr bwMode="auto">
          <a:xfrm>
            <a:off x="1762760" y="1630680"/>
            <a:ext cx="1179195" cy="92964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2" name="Picture 2"/>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340360" y="1444625"/>
            <a:ext cx="10476865" cy="1994535"/>
          </a:xfrm>
          <a:prstGeom prst="rect">
            <a:avLst/>
          </a:prstGeom>
          <a:solidFill>
            <a:schemeClr val="accent2"/>
          </a:solidFill>
          <a:ln>
            <a:solidFill>
              <a:srgbClr val="FF0000"/>
            </a:solidFill>
          </a:ln>
        </p:spPr>
      </p:pic>
      <p:sp>
        <p:nvSpPr>
          <p:cNvPr id="4" name="文本框 3"/>
          <p:cNvSpPr txBox="1"/>
          <p:nvPr/>
        </p:nvSpPr>
        <p:spPr>
          <a:xfrm>
            <a:off x="10817281" y="1630697"/>
            <a:ext cx="1251690" cy="645160"/>
          </a:xfrm>
          <a:prstGeom prst="rect">
            <a:avLst/>
          </a:prstGeom>
          <a:noFill/>
        </p:spPr>
        <p:txBody>
          <a:bodyPr wrap="square" rtlCol="0">
            <a:spAutoFit/>
          </a:bodyPr>
          <a:lstStyle/>
          <a:p>
            <a:r>
              <a:rPr lang="en-US" altLang="zh-CN">
                <a:solidFill>
                  <a:srgbClr val="000000"/>
                </a:solidFill>
              </a:rPr>
              <a:t>2019I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2069" name="Oval 16"/>
          <p:cNvSpPr/>
          <p:nvPr/>
        </p:nvSpPr>
        <p:spPr bwMode="auto">
          <a:xfrm>
            <a:off x="1762760" y="1630680"/>
            <a:ext cx="1179195" cy="92964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2130248" y="3034213"/>
              <a:ext cx="330729" cy="195983"/>
            </p14:xfrm>
          </p:contentPart>
        </mc:Choice>
        <mc:Fallback xmlns="">
          <p:pic>
            <p:nvPicPr>
              <p:cNvPr id="2" name="墨迹 1"/>
            </p:nvPicPr>
            <p:blipFill>
              <a:blip r:embed="rId4"/>
            </p:blipFill>
            <p:spPr>
              <a:xfrm>
                <a:off x="2130248" y="3034213"/>
                <a:ext cx="330729" cy="19598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2455333" y="2948911"/>
              <a:ext cx="11289" cy="471629"/>
            </p14:xfrm>
          </p:contentPart>
        </mc:Choice>
        <mc:Fallback xmlns="">
          <p:pic>
            <p:nvPicPr>
              <p:cNvPr id="3" name="墨迹 2"/>
            </p:nvPicPr>
            <p:blipFill>
              <a:blip r:embed="rId6"/>
            </p:blipFill>
            <p:spPr>
              <a:xfrm>
                <a:off x="2455333" y="2948911"/>
                <a:ext cx="11289" cy="47162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5" name="墨迹 4"/>
              <p14:cNvContentPartPr/>
              <p14:nvPr/>
            </p14:nvContentPartPr>
            <p14:xfrm>
              <a:off x="2466622" y="3028573"/>
              <a:ext cx="75494" cy="242512"/>
            </p14:xfrm>
          </p:contentPart>
        </mc:Choice>
        <mc:Fallback xmlns="">
          <p:pic>
            <p:nvPicPr>
              <p:cNvPr id="5" name="墨迹 4"/>
            </p:nvPicPr>
            <p:blipFill>
              <a:blip r:embed="rId8"/>
            </p:blipFill>
            <p:spPr>
              <a:xfrm>
                <a:off x="2466622" y="3028573"/>
                <a:ext cx="75494" cy="242512"/>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2644422" y="2960896"/>
              <a:ext cx="105012" cy="59958"/>
            </p14:xfrm>
          </p:contentPart>
        </mc:Choice>
        <mc:Fallback xmlns="">
          <p:pic>
            <p:nvPicPr>
              <p:cNvPr id="6" name="墨迹 5"/>
            </p:nvPicPr>
            <p:blipFill>
              <a:blip r:embed="rId10"/>
            </p:blipFill>
            <p:spPr>
              <a:xfrm>
                <a:off x="2644422" y="2960896"/>
                <a:ext cx="105012" cy="599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658533" y="2949616"/>
              <a:ext cx="19755" cy="462464"/>
            </p14:xfrm>
          </p:contentPart>
        </mc:Choice>
        <mc:Fallback xmlns="">
          <p:pic>
            <p:nvPicPr>
              <p:cNvPr id="9" name="墨迹 8"/>
            </p:nvPicPr>
            <p:blipFill>
              <a:blip r:embed="rId12"/>
            </p:blipFill>
            <p:spPr>
              <a:xfrm>
                <a:off x="2658533" y="2949616"/>
                <a:ext cx="19755" cy="46246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2585155" y="2955432"/>
              <a:ext cx="84667" cy="123900"/>
            </p14:xfrm>
          </p:contentPart>
        </mc:Choice>
        <mc:Fallback xmlns="">
          <p:pic>
            <p:nvPicPr>
              <p:cNvPr id="10" name="墨迹 9"/>
            </p:nvPicPr>
            <p:blipFill>
              <a:blip r:embed="rId14"/>
            </p:blipFill>
            <p:spPr>
              <a:xfrm>
                <a:off x="2585155" y="2955432"/>
                <a:ext cx="84667" cy="12390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669822" y="2972176"/>
              <a:ext cx="104422" cy="59217"/>
            </p14:xfrm>
          </p:contentPart>
        </mc:Choice>
        <mc:Fallback xmlns="">
          <p:pic>
            <p:nvPicPr>
              <p:cNvPr id="11" name="墨迹 10"/>
            </p:nvPicPr>
            <p:blipFill>
              <a:blip r:embed="rId16"/>
            </p:blipFill>
            <p:spPr>
              <a:xfrm>
                <a:off x="2669822" y="2972176"/>
                <a:ext cx="104422" cy="5921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2839331" y="4188610"/>
              <a:ext cx="372357" cy="196689"/>
            </p14:xfrm>
          </p:contentPart>
        </mc:Choice>
        <mc:Fallback xmlns="">
          <p:pic>
            <p:nvPicPr>
              <p:cNvPr id="12" name="墨迹 11"/>
            </p:nvPicPr>
            <p:blipFill>
              <a:blip r:embed="rId18"/>
            </p:blipFill>
            <p:spPr>
              <a:xfrm>
                <a:off x="2839331" y="4188610"/>
                <a:ext cx="372357" cy="19668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3217333" y="4092381"/>
              <a:ext cx="11289" cy="425101"/>
            </p14:xfrm>
          </p:contentPart>
        </mc:Choice>
        <mc:Fallback xmlns="">
          <p:pic>
            <p:nvPicPr>
              <p:cNvPr id="13" name="墨迹 12"/>
            </p:nvPicPr>
            <p:blipFill>
              <a:blip r:embed="rId20"/>
            </p:blipFill>
            <p:spPr>
              <a:xfrm>
                <a:off x="3217333" y="4092381"/>
                <a:ext cx="11289" cy="42510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3239911" y="4232671"/>
              <a:ext cx="82726" cy="250972"/>
            </p14:xfrm>
          </p:contentPart>
        </mc:Choice>
        <mc:Fallback xmlns="">
          <p:pic>
            <p:nvPicPr>
              <p:cNvPr id="14" name="墨迹 13"/>
            </p:nvPicPr>
            <p:blipFill>
              <a:blip r:embed="rId22"/>
            </p:blipFill>
            <p:spPr>
              <a:xfrm>
                <a:off x="3239911" y="4232671"/>
                <a:ext cx="82726" cy="25097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389488" y="4255231"/>
              <a:ext cx="183445" cy="8459"/>
            </p14:xfrm>
          </p:contentPart>
        </mc:Choice>
        <mc:Fallback xmlns="">
          <p:pic>
            <p:nvPicPr>
              <p:cNvPr id="15" name="墨迹 14"/>
            </p:nvPicPr>
            <p:blipFill>
              <a:blip r:embed="rId24"/>
            </p:blipFill>
            <p:spPr>
              <a:xfrm>
                <a:off x="3389488" y="4255231"/>
                <a:ext cx="183445" cy="845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3471333" y="4171338"/>
              <a:ext cx="16933" cy="270006"/>
            </p14:xfrm>
          </p:contentPart>
        </mc:Choice>
        <mc:Fallback xmlns="">
          <p:pic>
            <p:nvPicPr>
              <p:cNvPr id="16" name="墨迹 15"/>
            </p:nvPicPr>
            <p:blipFill>
              <a:blip r:embed="rId26"/>
            </p:blipFill>
            <p:spPr>
              <a:xfrm>
                <a:off x="3471333" y="4171338"/>
                <a:ext cx="16933" cy="27000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3631847" y="4179093"/>
              <a:ext cx="307975" cy="204796"/>
            </p14:xfrm>
          </p:contentPart>
        </mc:Choice>
        <mc:Fallback xmlns="">
          <p:pic>
            <p:nvPicPr>
              <p:cNvPr id="17" name="墨迹 16"/>
            </p:nvPicPr>
            <p:blipFill>
              <a:blip r:embed="rId28"/>
            </p:blipFill>
            <p:spPr>
              <a:xfrm>
                <a:off x="3631847" y="4179093"/>
                <a:ext cx="307975" cy="20479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3951111" y="4134503"/>
              <a:ext cx="8466" cy="391438"/>
            </p14:xfrm>
          </p:contentPart>
        </mc:Choice>
        <mc:Fallback xmlns="">
          <p:pic>
            <p:nvPicPr>
              <p:cNvPr id="18" name="墨迹 17"/>
            </p:nvPicPr>
            <p:blipFill>
              <a:blip r:embed="rId30"/>
            </p:blipFill>
            <p:spPr>
              <a:xfrm>
                <a:off x="3951111" y="4134503"/>
                <a:ext cx="8466" cy="391438"/>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4004204" y="4240426"/>
              <a:ext cx="121884" cy="149455"/>
            </p14:xfrm>
          </p:contentPart>
        </mc:Choice>
        <mc:Fallback xmlns="">
          <p:pic>
            <p:nvPicPr>
              <p:cNvPr id="19" name="墨迹 18"/>
            </p:nvPicPr>
            <p:blipFill>
              <a:blip r:embed="rId32"/>
            </p:blipFill>
            <p:spPr>
              <a:xfrm>
                <a:off x="4004204" y="4240426"/>
                <a:ext cx="121884" cy="14945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4065940" y="4271269"/>
              <a:ext cx="14993" cy="201094"/>
            </p14:xfrm>
          </p:contentPart>
        </mc:Choice>
        <mc:Fallback xmlns="">
          <p:pic>
            <p:nvPicPr>
              <p:cNvPr id="20" name="墨迹 19"/>
            </p:nvPicPr>
            <p:blipFill>
              <a:blip r:embed="rId34"/>
            </p:blipFill>
            <p:spPr>
              <a:xfrm>
                <a:off x="4065940" y="4271269"/>
                <a:ext cx="14993" cy="20109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4199466" y="4206587"/>
              <a:ext cx="11289" cy="203738"/>
            </p14:xfrm>
          </p:contentPart>
        </mc:Choice>
        <mc:Fallback xmlns="">
          <p:pic>
            <p:nvPicPr>
              <p:cNvPr id="21" name="墨迹 20"/>
            </p:nvPicPr>
            <p:blipFill>
              <a:blip r:embed="rId36"/>
            </p:blipFill>
            <p:spPr>
              <a:xfrm>
                <a:off x="4199466" y="4206587"/>
                <a:ext cx="11289" cy="20373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4210755" y="4269330"/>
              <a:ext cx="76200" cy="28199"/>
            </p14:xfrm>
          </p:contentPart>
        </mc:Choice>
        <mc:Fallback xmlns="">
          <p:pic>
            <p:nvPicPr>
              <p:cNvPr id="22" name="墨迹 21"/>
            </p:nvPicPr>
            <p:blipFill>
              <a:blip r:embed="rId38"/>
            </p:blipFill>
            <p:spPr>
              <a:xfrm>
                <a:off x="4210755" y="4269330"/>
                <a:ext cx="76200" cy="2819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4289777" y="4178388"/>
              <a:ext cx="22578" cy="254496"/>
            </p14:xfrm>
          </p:contentPart>
        </mc:Choice>
        <mc:Fallback xmlns="">
          <p:pic>
            <p:nvPicPr>
              <p:cNvPr id="23" name="墨迹 22"/>
            </p:nvPicPr>
            <p:blipFill>
              <a:blip r:embed="rId40"/>
            </p:blipFill>
            <p:spPr>
              <a:xfrm>
                <a:off x="4289777" y="4178388"/>
                <a:ext cx="22578" cy="254496"/>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4368800" y="4184733"/>
              <a:ext cx="335138" cy="406066"/>
            </p14:xfrm>
          </p:contentPart>
        </mc:Choice>
        <mc:Fallback xmlns="">
          <p:pic>
            <p:nvPicPr>
              <p:cNvPr id="24" name="墨迹 23"/>
            </p:nvPicPr>
            <p:blipFill>
              <a:blip r:embed="rId42"/>
            </p:blipFill>
            <p:spPr>
              <a:xfrm>
                <a:off x="4368800" y="4184733"/>
                <a:ext cx="335138" cy="40606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7" name="墨迹 26"/>
              <p14:cNvContentPartPr/>
              <p14:nvPr/>
            </p14:nvContentPartPr>
            <p14:xfrm>
              <a:off x="4802011" y="4212932"/>
              <a:ext cx="232833" cy="22559"/>
            </p14:xfrm>
          </p:contentPart>
        </mc:Choice>
        <mc:Fallback xmlns="">
          <p:pic>
            <p:nvPicPr>
              <p:cNvPr id="27" name="墨迹 26"/>
            </p:nvPicPr>
            <p:blipFill>
              <a:blip r:embed="rId44"/>
            </p:blipFill>
            <p:spPr>
              <a:xfrm>
                <a:off x="4802011" y="4212932"/>
                <a:ext cx="232833" cy="2255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8" name="墨迹 27"/>
              <p14:cNvContentPartPr/>
              <p14:nvPr/>
            </p14:nvContentPartPr>
            <p14:xfrm>
              <a:off x="4806420" y="4320088"/>
              <a:ext cx="245357" cy="8460"/>
            </p14:xfrm>
          </p:contentPart>
        </mc:Choice>
        <mc:Fallback xmlns="">
          <p:pic>
            <p:nvPicPr>
              <p:cNvPr id="28" name="墨迹 27"/>
            </p:nvPicPr>
            <p:blipFill>
              <a:blip r:embed="rId46"/>
            </p:blipFill>
            <p:spPr>
              <a:xfrm>
                <a:off x="4806420" y="4320088"/>
                <a:ext cx="245357" cy="846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9" name="墨迹 28"/>
              <p14:cNvContentPartPr/>
              <p14:nvPr/>
            </p14:nvContentPartPr>
            <p14:xfrm>
              <a:off x="5104694" y="4157239"/>
              <a:ext cx="116416" cy="256435"/>
            </p14:xfrm>
          </p:contentPart>
        </mc:Choice>
        <mc:Fallback xmlns="">
          <p:pic>
            <p:nvPicPr>
              <p:cNvPr id="29" name="墨迹 28"/>
            </p:nvPicPr>
            <p:blipFill>
              <a:blip r:embed="rId48"/>
            </p:blipFill>
            <p:spPr>
              <a:xfrm>
                <a:off x="5104694" y="4157239"/>
                <a:ext cx="116416" cy="25643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0" name="墨迹 29"/>
              <p14:cNvContentPartPr/>
              <p14:nvPr/>
            </p14:nvContentPartPr>
            <p14:xfrm>
              <a:off x="5247569" y="4192312"/>
              <a:ext cx="278341" cy="186289"/>
            </p14:xfrm>
          </p:contentPart>
        </mc:Choice>
        <mc:Fallback xmlns="">
          <p:pic>
            <p:nvPicPr>
              <p:cNvPr id="30" name="墨迹 29"/>
            </p:nvPicPr>
            <p:blipFill>
              <a:blip r:embed="rId50"/>
            </p:blipFill>
            <p:spPr>
              <a:xfrm>
                <a:off x="5247569" y="4192312"/>
                <a:ext cx="278341" cy="18628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1" name="墨迹 30"/>
              <p14:cNvContentPartPr/>
              <p14:nvPr/>
            </p14:nvContentPartPr>
            <p14:xfrm>
              <a:off x="5503333" y="4085332"/>
              <a:ext cx="16934" cy="542126"/>
            </p14:xfrm>
          </p:contentPart>
        </mc:Choice>
        <mc:Fallback xmlns="">
          <p:pic>
            <p:nvPicPr>
              <p:cNvPr id="31" name="墨迹 30"/>
            </p:nvPicPr>
            <p:blipFill>
              <a:blip r:embed="rId52"/>
            </p:blipFill>
            <p:spPr>
              <a:xfrm>
                <a:off x="5503333" y="4085332"/>
                <a:ext cx="16934" cy="54212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2" name="墨迹 31"/>
              <p14:cNvContentPartPr/>
              <p14:nvPr/>
            </p14:nvContentPartPr>
            <p14:xfrm>
              <a:off x="5588000" y="4259460"/>
              <a:ext cx="107244" cy="105747"/>
            </p14:xfrm>
          </p:contentPart>
        </mc:Choice>
        <mc:Fallback xmlns="">
          <p:pic>
            <p:nvPicPr>
              <p:cNvPr id="32" name="墨迹 31"/>
            </p:nvPicPr>
            <p:blipFill>
              <a:blip r:embed="rId54"/>
            </p:blipFill>
            <p:spPr>
              <a:xfrm>
                <a:off x="5588000" y="4259460"/>
                <a:ext cx="107244" cy="10574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3" name="墨迹 32"/>
              <p14:cNvContentPartPr/>
              <p14:nvPr/>
            </p14:nvContentPartPr>
            <p14:xfrm>
              <a:off x="5627511" y="4269330"/>
              <a:ext cx="50800" cy="163555"/>
            </p14:xfrm>
          </p:contentPart>
        </mc:Choice>
        <mc:Fallback xmlns="">
          <p:pic>
            <p:nvPicPr>
              <p:cNvPr id="33" name="墨迹 32"/>
            </p:nvPicPr>
            <p:blipFill>
              <a:blip r:embed="rId56"/>
            </p:blipFill>
            <p:spPr>
              <a:xfrm>
                <a:off x="5627511" y="4269330"/>
                <a:ext cx="50800" cy="16355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4" name="墨迹 33"/>
              <p14:cNvContentPartPr/>
              <p14:nvPr/>
            </p14:nvContentPartPr>
            <p14:xfrm>
              <a:off x="5683955" y="4060657"/>
              <a:ext cx="90312" cy="355308"/>
            </p14:xfrm>
          </p:contentPart>
        </mc:Choice>
        <mc:Fallback xmlns="">
          <p:pic>
            <p:nvPicPr>
              <p:cNvPr id="34" name="墨迹 33"/>
            </p:nvPicPr>
            <p:blipFill>
              <a:blip r:embed="rId58"/>
            </p:blipFill>
            <p:spPr>
              <a:xfrm>
                <a:off x="5683955" y="4060657"/>
                <a:ext cx="90312" cy="35530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5" name="墨迹 34"/>
              <p14:cNvContentPartPr/>
              <p14:nvPr/>
            </p14:nvContentPartPr>
            <p14:xfrm>
              <a:off x="5785555" y="4212932"/>
              <a:ext cx="398639" cy="462464"/>
            </p14:xfrm>
          </p:contentPart>
        </mc:Choice>
        <mc:Fallback xmlns="">
          <p:pic>
            <p:nvPicPr>
              <p:cNvPr id="35" name="墨迹 34"/>
            </p:nvPicPr>
            <p:blipFill>
              <a:blip r:embed="rId60"/>
            </p:blipFill>
            <p:spPr>
              <a:xfrm>
                <a:off x="5785555" y="4212932"/>
                <a:ext cx="398639" cy="46246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6" name="墨迹 35"/>
              <p14:cNvContentPartPr/>
              <p14:nvPr/>
            </p14:nvContentPartPr>
            <p14:xfrm>
              <a:off x="8367888" y="3601013"/>
              <a:ext cx="47978" cy="25380"/>
            </p14:xfrm>
          </p:contentPart>
        </mc:Choice>
        <mc:Fallback xmlns="">
          <p:pic>
            <p:nvPicPr>
              <p:cNvPr id="36" name="墨迹 35"/>
            </p:nvPicPr>
            <p:blipFill>
              <a:blip r:embed="rId62"/>
            </p:blipFill>
            <p:spPr>
              <a:xfrm>
                <a:off x="8367888" y="3601013"/>
                <a:ext cx="47978" cy="2538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7" name="墨迹 36"/>
              <p14:cNvContentPartPr/>
              <p14:nvPr/>
            </p14:nvContentPartPr>
            <p14:xfrm>
              <a:off x="7290858" y="3936582"/>
              <a:ext cx="182386" cy="195454"/>
            </p14:xfrm>
          </p:contentPart>
        </mc:Choice>
        <mc:Fallback xmlns="">
          <p:pic>
            <p:nvPicPr>
              <p:cNvPr id="37" name="墨迹 36"/>
            </p:nvPicPr>
            <p:blipFill>
              <a:blip r:embed="rId64"/>
            </p:blipFill>
            <p:spPr>
              <a:xfrm>
                <a:off x="7290858" y="3936582"/>
                <a:ext cx="182386" cy="19545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8" name="墨迹 37"/>
              <p14:cNvContentPartPr/>
              <p14:nvPr/>
            </p14:nvContentPartPr>
            <p14:xfrm>
              <a:off x="7519105" y="3876483"/>
              <a:ext cx="377472" cy="537367"/>
            </p14:xfrm>
          </p:contentPart>
        </mc:Choice>
        <mc:Fallback xmlns="">
          <p:pic>
            <p:nvPicPr>
              <p:cNvPr id="38" name="墨迹 37"/>
            </p:nvPicPr>
            <p:blipFill>
              <a:blip r:embed="rId66"/>
            </p:blipFill>
            <p:spPr>
              <a:xfrm>
                <a:off x="7519105" y="3876483"/>
                <a:ext cx="377472" cy="537367"/>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9" name="墨迹 38"/>
              <p14:cNvContentPartPr/>
              <p14:nvPr/>
            </p14:nvContentPartPr>
            <p14:xfrm>
              <a:off x="7936794" y="3744829"/>
              <a:ext cx="98072" cy="169194"/>
            </p14:xfrm>
          </p:contentPart>
        </mc:Choice>
        <mc:Fallback xmlns="">
          <p:pic>
            <p:nvPicPr>
              <p:cNvPr id="39" name="墨迹 38"/>
            </p:nvPicPr>
            <p:blipFill>
              <a:blip r:embed="rId68"/>
            </p:blipFill>
            <p:spPr>
              <a:xfrm>
                <a:off x="7936794" y="3744829"/>
                <a:ext cx="98072" cy="169194"/>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0" name="墨迹 39"/>
              <p14:cNvContentPartPr/>
              <p14:nvPr/>
            </p14:nvContentPartPr>
            <p14:xfrm>
              <a:off x="8032044" y="3795587"/>
              <a:ext cx="146756" cy="45118"/>
            </p14:xfrm>
          </p:contentPart>
        </mc:Choice>
        <mc:Fallback xmlns="">
          <p:pic>
            <p:nvPicPr>
              <p:cNvPr id="40" name="墨迹 39"/>
            </p:nvPicPr>
            <p:blipFill>
              <a:blip r:embed="rId70"/>
            </p:blipFill>
            <p:spPr>
              <a:xfrm>
                <a:off x="8032044" y="3795587"/>
                <a:ext cx="146756" cy="4511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1" name="墨迹 40"/>
              <p14:cNvContentPartPr/>
              <p14:nvPr/>
            </p14:nvContentPartPr>
            <p14:xfrm>
              <a:off x="8113888" y="3689488"/>
              <a:ext cx="36689" cy="216075"/>
            </p14:xfrm>
          </p:contentPart>
        </mc:Choice>
        <mc:Fallback xmlns="">
          <p:pic>
            <p:nvPicPr>
              <p:cNvPr id="41" name="墨迹 40"/>
            </p:nvPicPr>
            <p:blipFill>
              <a:blip r:embed="rId72"/>
            </p:blipFill>
            <p:spPr>
              <a:xfrm>
                <a:off x="8113888" y="3689488"/>
                <a:ext cx="36689" cy="21607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8082844" y="4009899"/>
              <a:ext cx="174978" cy="22559"/>
            </p14:xfrm>
          </p:contentPart>
        </mc:Choice>
        <mc:Fallback xmlns="">
          <p:pic>
            <p:nvPicPr>
              <p:cNvPr id="42" name="墨迹 41"/>
            </p:nvPicPr>
            <p:blipFill>
              <a:blip r:embed="rId74"/>
            </p:blipFill>
            <p:spPr>
              <a:xfrm>
                <a:off x="8082844" y="4009899"/>
                <a:ext cx="174978" cy="22559"/>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8178800" y="3916314"/>
              <a:ext cx="33866" cy="276879"/>
            </p14:xfrm>
          </p:contentPart>
        </mc:Choice>
        <mc:Fallback xmlns="">
          <p:pic>
            <p:nvPicPr>
              <p:cNvPr id="43" name="墨迹 42"/>
            </p:nvPicPr>
            <p:blipFill>
              <a:blip r:embed="rId76"/>
            </p:blipFill>
            <p:spPr>
              <a:xfrm>
                <a:off x="8178800" y="3916314"/>
                <a:ext cx="33866" cy="276879"/>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8444088" y="3865379"/>
              <a:ext cx="257704" cy="203738"/>
            </p14:xfrm>
          </p:contentPart>
        </mc:Choice>
        <mc:Fallback xmlns="">
          <p:pic>
            <p:nvPicPr>
              <p:cNvPr id="44" name="墨迹 43"/>
            </p:nvPicPr>
            <p:blipFill>
              <a:blip r:embed="rId78"/>
            </p:blipFill>
            <p:spPr>
              <a:xfrm>
                <a:off x="8444088" y="3865379"/>
                <a:ext cx="257704" cy="203738"/>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8692444" y="3947861"/>
              <a:ext cx="115711" cy="341208"/>
            </p14:xfrm>
          </p:contentPart>
        </mc:Choice>
        <mc:Fallback xmlns="">
          <p:pic>
            <p:nvPicPr>
              <p:cNvPr id="45" name="墨迹 44"/>
            </p:nvPicPr>
            <p:blipFill>
              <a:blip r:embed="rId80"/>
            </p:blipFill>
            <p:spPr>
              <a:xfrm>
                <a:off x="8692444" y="3947861"/>
                <a:ext cx="115711" cy="34120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8813447" y="3801226"/>
              <a:ext cx="101953" cy="161440"/>
            </p14:xfrm>
          </p:contentPart>
        </mc:Choice>
        <mc:Fallback xmlns="">
          <p:pic>
            <p:nvPicPr>
              <p:cNvPr id="46" name="墨迹 45"/>
            </p:nvPicPr>
            <p:blipFill>
              <a:blip r:embed="rId82"/>
            </p:blipFill>
            <p:spPr>
              <a:xfrm>
                <a:off x="8813447" y="3801226"/>
                <a:ext cx="101953" cy="16144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8935155" y="3857625"/>
              <a:ext cx="121356" cy="22559"/>
            </p14:xfrm>
          </p:contentPart>
        </mc:Choice>
        <mc:Fallback xmlns="">
          <p:pic>
            <p:nvPicPr>
              <p:cNvPr id="47" name="墨迹 46"/>
            </p:nvPicPr>
            <p:blipFill>
              <a:blip r:embed="rId84"/>
            </p:blipFill>
            <p:spPr>
              <a:xfrm>
                <a:off x="8935155" y="3857625"/>
                <a:ext cx="121356" cy="2255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8246533" y="3795587"/>
              <a:ext cx="147461" cy="583719"/>
            </p14:xfrm>
          </p:contentPart>
        </mc:Choice>
        <mc:Fallback xmlns="">
          <p:pic>
            <p:nvPicPr>
              <p:cNvPr id="48" name="墨迹 47"/>
            </p:nvPicPr>
            <p:blipFill>
              <a:blip r:embed="rId86"/>
            </p:blipFill>
            <p:spPr>
              <a:xfrm>
                <a:off x="8246533" y="3795587"/>
                <a:ext cx="147461" cy="58371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9121422" y="3936582"/>
              <a:ext cx="220133" cy="33839"/>
            </p14:xfrm>
          </p:contentPart>
        </mc:Choice>
        <mc:Fallback xmlns="">
          <p:pic>
            <p:nvPicPr>
              <p:cNvPr id="49" name="墨迹 48"/>
            </p:nvPicPr>
            <p:blipFill>
              <a:blip r:embed="rId88"/>
            </p:blipFill>
            <p:spPr>
              <a:xfrm>
                <a:off x="9121422" y="3936582"/>
                <a:ext cx="220133" cy="3383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9183511" y="3902743"/>
              <a:ext cx="62089" cy="253791"/>
            </p14:xfrm>
          </p:contentPart>
        </mc:Choice>
        <mc:Fallback xmlns="">
          <p:pic>
            <p:nvPicPr>
              <p:cNvPr id="50" name="墨迹 49"/>
            </p:nvPicPr>
            <p:blipFill>
              <a:blip r:embed="rId90"/>
            </p:blipFill>
            <p:spPr>
              <a:xfrm>
                <a:off x="9183511" y="3902743"/>
                <a:ext cx="62089" cy="25379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9391650" y="3899394"/>
              <a:ext cx="175683" cy="206382"/>
            </p14:xfrm>
          </p:contentPart>
        </mc:Choice>
        <mc:Fallback xmlns="">
          <p:pic>
            <p:nvPicPr>
              <p:cNvPr id="51" name="墨迹 50"/>
            </p:nvPicPr>
            <p:blipFill>
              <a:blip r:embed="rId92"/>
            </p:blipFill>
            <p:spPr>
              <a:xfrm>
                <a:off x="9391650" y="3899394"/>
                <a:ext cx="175683" cy="206382"/>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9632244" y="3884414"/>
              <a:ext cx="31044" cy="204442"/>
            </p14:xfrm>
          </p:contentPart>
        </mc:Choice>
        <mc:Fallback xmlns="">
          <p:pic>
            <p:nvPicPr>
              <p:cNvPr id="52" name="墨迹 51"/>
            </p:nvPicPr>
            <p:blipFill>
              <a:blip r:embed="rId94"/>
            </p:blipFill>
            <p:spPr>
              <a:xfrm>
                <a:off x="9632244" y="3884414"/>
                <a:ext cx="31044" cy="20444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9646355" y="3959141"/>
              <a:ext cx="70556" cy="39479"/>
            </p14:xfrm>
          </p:contentPart>
        </mc:Choice>
        <mc:Fallback xmlns="">
          <p:pic>
            <p:nvPicPr>
              <p:cNvPr id="53" name="墨迹 52"/>
            </p:nvPicPr>
            <p:blipFill>
              <a:blip r:embed="rId96"/>
            </p:blipFill>
            <p:spPr>
              <a:xfrm>
                <a:off x="9646355" y="3959141"/>
                <a:ext cx="70556" cy="3947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9711266" y="3820261"/>
              <a:ext cx="53622" cy="296794"/>
            </p14:xfrm>
          </p:contentPart>
        </mc:Choice>
        <mc:Fallback xmlns="">
          <p:pic>
            <p:nvPicPr>
              <p:cNvPr id="54" name="墨迹 53"/>
            </p:nvPicPr>
            <p:blipFill>
              <a:blip r:embed="rId98"/>
            </p:blipFill>
            <p:spPr>
              <a:xfrm>
                <a:off x="9711266" y="3820261"/>
                <a:ext cx="53622" cy="29679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9793111" y="3921954"/>
              <a:ext cx="218193" cy="155623"/>
            </p14:xfrm>
          </p:contentPart>
        </mc:Choice>
        <mc:Fallback xmlns="">
          <p:pic>
            <p:nvPicPr>
              <p:cNvPr id="55" name="墨迹 54"/>
            </p:nvPicPr>
            <p:blipFill>
              <a:blip r:embed="rId100"/>
            </p:blipFill>
            <p:spPr>
              <a:xfrm>
                <a:off x="9793111" y="3921954"/>
                <a:ext cx="218193" cy="15562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10148711" y="3874544"/>
              <a:ext cx="200554" cy="31019"/>
            </p14:xfrm>
          </p:contentPart>
        </mc:Choice>
        <mc:Fallback xmlns="">
          <p:pic>
            <p:nvPicPr>
              <p:cNvPr id="56" name="墨迹 55"/>
            </p:nvPicPr>
            <p:blipFill>
              <a:blip r:embed="rId102"/>
            </p:blipFill>
            <p:spPr>
              <a:xfrm>
                <a:off x="10148711" y="3874544"/>
                <a:ext cx="200554" cy="3101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10133188" y="3970420"/>
              <a:ext cx="232834" cy="11280"/>
            </p14:xfrm>
          </p:contentPart>
        </mc:Choice>
        <mc:Fallback xmlns="">
          <p:pic>
            <p:nvPicPr>
              <p:cNvPr id="57" name="墨迹 56"/>
            </p:nvPicPr>
            <p:blipFill>
              <a:blip r:embed="rId104"/>
            </p:blipFill>
            <p:spPr>
              <a:xfrm>
                <a:off x="10133188" y="3970420"/>
                <a:ext cx="232834" cy="11280"/>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10472737" y="3762629"/>
              <a:ext cx="287338" cy="541245"/>
            </p14:xfrm>
          </p:contentPart>
        </mc:Choice>
        <mc:Fallback xmlns="">
          <p:pic>
            <p:nvPicPr>
              <p:cNvPr id="58" name="墨迹 57"/>
            </p:nvPicPr>
            <p:blipFill>
              <a:blip r:embed="rId106"/>
            </p:blipFill>
            <p:spPr>
              <a:xfrm>
                <a:off x="10472737" y="3762629"/>
                <a:ext cx="287338" cy="54124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10833805" y="3780606"/>
              <a:ext cx="71262" cy="192634"/>
            </p14:xfrm>
          </p:contentPart>
        </mc:Choice>
        <mc:Fallback xmlns="">
          <p:pic>
            <p:nvPicPr>
              <p:cNvPr id="59" name="墨迹 58"/>
            </p:nvPicPr>
            <p:blipFill>
              <a:blip r:embed="rId108"/>
            </p:blipFill>
            <p:spPr>
              <a:xfrm>
                <a:off x="10833805" y="3780606"/>
                <a:ext cx="71262" cy="19263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10933288" y="3809686"/>
              <a:ext cx="162277" cy="256611"/>
            </p14:xfrm>
          </p:contentPart>
        </mc:Choice>
        <mc:Fallback xmlns="">
          <p:pic>
            <p:nvPicPr>
              <p:cNvPr id="60" name="墨迹 59"/>
            </p:nvPicPr>
            <p:blipFill>
              <a:blip r:embed="rId110"/>
            </p:blipFill>
            <p:spPr>
              <a:xfrm>
                <a:off x="10933288" y="3809686"/>
                <a:ext cx="162277" cy="256611"/>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11065932" y="3665871"/>
              <a:ext cx="181328" cy="346848"/>
            </p14:xfrm>
          </p:contentPart>
        </mc:Choice>
        <mc:Fallback xmlns="">
          <p:pic>
            <p:nvPicPr>
              <p:cNvPr id="61" name="墨迹 60"/>
            </p:nvPicPr>
            <p:blipFill>
              <a:blip r:embed="rId112"/>
            </p:blipFill>
            <p:spPr>
              <a:xfrm>
                <a:off x="11065932" y="3665871"/>
                <a:ext cx="181328" cy="34684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11179527" y="3874544"/>
              <a:ext cx="106892" cy="101516"/>
            </p14:xfrm>
          </p:contentPart>
        </mc:Choice>
        <mc:Fallback xmlns="">
          <p:pic>
            <p:nvPicPr>
              <p:cNvPr id="62" name="墨迹 61"/>
            </p:nvPicPr>
            <p:blipFill>
              <a:blip r:embed="rId114"/>
            </p:blipFill>
            <p:spPr>
              <a:xfrm>
                <a:off x="11179527" y="3874544"/>
                <a:ext cx="106892" cy="10151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11424355" y="3843525"/>
              <a:ext cx="79023" cy="42298"/>
            </p14:xfrm>
          </p:contentPart>
        </mc:Choice>
        <mc:Fallback xmlns="">
          <p:pic>
            <p:nvPicPr>
              <p:cNvPr id="63" name="墨迹 62"/>
            </p:nvPicPr>
            <p:blipFill>
              <a:blip r:embed="rId116"/>
            </p:blipFill>
            <p:spPr>
              <a:xfrm>
                <a:off x="11424355" y="3843525"/>
                <a:ext cx="79023" cy="42298"/>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11602155" y="3670101"/>
              <a:ext cx="324556" cy="433736"/>
            </p14:xfrm>
          </p:contentPart>
        </mc:Choice>
        <mc:Fallback xmlns="">
          <p:pic>
            <p:nvPicPr>
              <p:cNvPr id="64" name="墨迹 63"/>
            </p:nvPicPr>
            <p:blipFill>
              <a:blip r:embed="rId118"/>
            </p:blipFill>
            <p:spPr>
              <a:xfrm>
                <a:off x="11602155" y="3670101"/>
                <a:ext cx="324556" cy="43373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11880497" y="3701825"/>
              <a:ext cx="219251" cy="179416"/>
            </p14:xfrm>
          </p:contentPart>
        </mc:Choice>
        <mc:Fallback xmlns="">
          <p:pic>
            <p:nvPicPr>
              <p:cNvPr id="65" name="墨迹 64"/>
            </p:nvPicPr>
            <p:blipFill>
              <a:blip r:embed="rId120"/>
            </p:blipFill>
            <p:spPr>
              <a:xfrm>
                <a:off x="11880497" y="3701825"/>
                <a:ext cx="219251" cy="179416"/>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11898488" y="3835065"/>
              <a:ext cx="226483" cy="355308"/>
            </p14:xfrm>
          </p:contentPart>
        </mc:Choice>
        <mc:Fallback xmlns="">
          <p:pic>
            <p:nvPicPr>
              <p:cNvPr id="66" name="墨迹 65"/>
            </p:nvPicPr>
            <p:blipFill>
              <a:blip r:embed="rId122"/>
            </p:blipFill>
            <p:spPr>
              <a:xfrm>
                <a:off x="11898488" y="3835065"/>
                <a:ext cx="226483" cy="35530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10480498" y="4506202"/>
              <a:ext cx="227013" cy="28199"/>
            </p14:xfrm>
          </p:contentPart>
        </mc:Choice>
        <mc:Fallback xmlns="">
          <p:pic>
            <p:nvPicPr>
              <p:cNvPr id="67" name="墨迹 66"/>
            </p:nvPicPr>
            <p:blipFill>
              <a:blip r:embed="rId124"/>
            </p:blipFill>
            <p:spPr>
              <a:xfrm>
                <a:off x="10480498" y="4506202"/>
                <a:ext cx="227013" cy="2819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10583332" y="4455444"/>
              <a:ext cx="39512" cy="191753"/>
            </p14:xfrm>
          </p:contentPart>
        </mc:Choice>
        <mc:Fallback xmlns="">
          <p:pic>
            <p:nvPicPr>
              <p:cNvPr id="68" name="墨迹 67"/>
            </p:nvPicPr>
            <p:blipFill>
              <a:blip r:embed="rId126"/>
            </p:blipFill>
            <p:spPr>
              <a:xfrm>
                <a:off x="10583332" y="4455444"/>
                <a:ext cx="39512" cy="191753"/>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9" name="墨迹 68"/>
              <p14:cNvContentPartPr/>
              <p14:nvPr/>
            </p14:nvContentPartPr>
            <p14:xfrm>
              <a:off x="10771011" y="4413145"/>
              <a:ext cx="210256" cy="183294"/>
            </p14:xfrm>
          </p:contentPart>
        </mc:Choice>
        <mc:Fallback xmlns="">
          <p:pic>
            <p:nvPicPr>
              <p:cNvPr id="69" name="墨迹 68"/>
            </p:nvPicPr>
            <p:blipFill>
              <a:blip r:embed="rId128"/>
            </p:blipFill>
            <p:spPr>
              <a:xfrm>
                <a:off x="10771011" y="4413145"/>
                <a:ext cx="210256" cy="18329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0" name="墨迹 69"/>
              <p14:cNvContentPartPr/>
              <p14:nvPr/>
            </p14:nvContentPartPr>
            <p14:xfrm>
              <a:off x="11001022" y="4423896"/>
              <a:ext cx="50800" cy="172543"/>
            </p14:xfrm>
          </p:contentPart>
        </mc:Choice>
        <mc:Fallback xmlns="">
          <p:pic>
            <p:nvPicPr>
              <p:cNvPr id="70" name="墨迹 69"/>
            </p:nvPicPr>
            <p:blipFill>
              <a:blip r:embed="rId130"/>
            </p:blipFill>
            <p:spPr>
              <a:xfrm>
                <a:off x="11001022" y="4423896"/>
                <a:ext cx="50800" cy="172543"/>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1" name="墨迹 70"/>
              <p14:cNvContentPartPr/>
              <p14:nvPr/>
            </p14:nvContentPartPr>
            <p14:xfrm>
              <a:off x="11006667" y="4494922"/>
              <a:ext cx="107244" cy="67678"/>
            </p14:xfrm>
          </p:contentPart>
        </mc:Choice>
        <mc:Fallback xmlns="">
          <p:pic>
            <p:nvPicPr>
              <p:cNvPr id="71" name="墨迹 70"/>
            </p:nvPicPr>
            <p:blipFill>
              <a:blip r:embed="rId132"/>
            </p:blipFill>
            <p:spPr>
              <a:xfrm>
                <a:off x="11006667" y="4494922"/>
                <a:ext cx="107244" cy="6767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2" name="墨迹 71"/>
              <p14:cNvContentPartPr/>
              <p14:nvPr/>
            </p14:nvContentPartPr>
            <p14:xfrm>
              <a:off x="11113911" y="4409620"/>
              <a:ext cx="33867" cy="155800"/>
            </p14:xfrm>
          </p:contentPart>
        </mc:Choice>
        <mc:Fallback xmlns="">
          <p:pic>
            <p:nvPicPr>
              <p:cNvPr id="72" name="墨迹 71"/>
            </p:nvPicPr>
            <p:blipFill>
              <a:blip r:embed="rId134"/>
            </p:blipFill>
            <p:spPr>
              <a:xfrm>
                <a:off x="11113911" y="4409620"/>
                <a:ext cx="33867" cy="15580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3" name="墨迹 72"/>
              <p14:cNvContentPartPr/>
              <p14:nvPr/>
            </p14:nvContentPartPr>
            <p14:xfrm>
              <a:off x="11204222" y="4409620"/>
              <a:ext cx="214489" cy="150513"/>
            </p14:xfrm>
          </p:contentPart>
        </mc:Choice>
        <mc:Fallback xmlns="">
          <p:pic>
            <p:nvPicPr>
              <p:cNvPr id="73" name="墨迹 72"/>
            </p:nvPicPr>
            <p:blipFill>
              <a:blip r:embed="rId136"/>
            </p:blipFill>
            <p:spPr>
              <a:xfrm>
                <a:off x="11204222" y="4409620"/>
                <a:ext cx="214489" cy="15051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4" name="墨迹 73"/>
              <p14:cNvContentPartPr/>
              <p14:nvPr/>
            </p14:nvContentPartPr>
            <p14:xfrm>
              <a:off x="11384844" y="4511842"/>
              <a:ext cx="138288" cy="307369"/>
            </p14:xfrm>
          </p:contentPart>
        </mc:Choice>
        <mc:Fallback xmlns="">
          <p:pic>
            <p:nvPicPr>
              <p:cNvPr id="74" name="墨迹 73"/>
            </p:nvPicPr>
            <p:blipFill>
              <a:blip r:embed="rId138"/>
            </p:blipFill>
            <p:spPr>
              <a:xfrm>
                <a:off x="11384844" y="4511842"/>
                <a:ext cx="138288" cy="30736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5" name="墨迹 74"/>
              <p14:cNvContentPartPr/>
              <p14:nvPr/>
            </p14:nvContentPartPr>
            <p14:xfrm>
              <a:off x="11627555" y="4466723"/>
              <a:ext cx="141112" cy="16919"/>
            </p14:xfrm>
          </p:contentPart>
        </mc:Choice>
        <mc:Fallback xmlns="">
          <p:pic>
            <p:nvPicPr>
              <p:cNvPr id="75" name="墨迹 74"/>
            </p:nvPicPr>
            <p:blipFill>
              <a:blip r:embed="rId140"/>
            </p:blipFill>
            <p:spPr>
              <a:xfrm>
                <a:off x="11627555" y="4466723"/>
                <a:ext cx="141112" cy="1691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6" name="墨迹 75"/>
              <p14:cNvContentPartPr/>
              <p14:nvPr/>
            </p14:nvContentPartPr>
            <p14:xfrm>
              <a:off x="5936191" y="5205537"/>
              <a:ext cx="223485" cy="16920"/>
            </p14:xfrm>
          </p:contentPart>
        </mc:Choice>
        <mc:Fallback xmlns="">
          <p:pic>
            <p:nvPicPr>
              <p:cNvPr id="76" name="墨迹 75"/>
            </p:nvPicPr>
            <p:blipFill>
              <a:blip r:embed="rId142"/>
            </p:blipFill>
            <p:spPr>
              <a:xfrm>
                <a:off x="5936191" y="5205537"/>
                <a:ext cx="223485" cy="1692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7" name="墨迹 76"/>
              <p14:cNvContentPartPr/>
              <p14:nvPr/>
            </p14:nvContentPartPr>
            <p14:xfrm>
              <a:off x="5894211" y="5301414"/>
              <a:ext cx="204611" cy="204443"/>
            </p14:xfrm>
          </p:contentPart>
        </mc:Choice>
        <mc:Fallback xmlns="">
          <p:pic>
            <p:nvPicPr>
              <p:cNvPr id="77" name="墨迹 76"/>
            </p:nvPicPr>
            <p:blipFill>
              <a:blip r:embed="rId144"/>
            </p:blipFill>
            <p:spPr>
              <a:xfrm>
                <a:off x="5894211" y="5301414"/>
                <a:ext cx="204611" cy="204443"/>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8" name="墨迹 77"/>
              <p14:cNvContentPartPr/>
              <p14:nvPr/>
            </p14:nvContentPartPr>
            <p14:xfrm>
              <a:off x="6073422" y="5093446"/>
              <a:ext cx="208844" cy="571735"/>
            </p14:xfrm>
          </p:contentPart>
        </mc:Choice>
        <mc:Fallback xmlns="">
          <p:pic>
            <p:nvPicPr>
              <p:cNvPr id="78" name="墨迹 77"/>
            </p:nvPicPr>
            <p:blipFill>
              <a:blip r:embed="rId146"/>
            </p:blipFill>
            <p:spPr>
              <a:xfrm>
                <a:off x="6073422" y="5093446"/>
                <a:ext cx="208844" cy="57173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9" name="墨迹 78"/>
              <p14:cNvContentPartPr/>
              <p14:nvPr/>
            </p14:nvContentPartPr>
            <p14:xfrm>
              <a:off x="6053666" y="5304939"/>
              <a:ext cx="273756" cy="259255"/>
            </p14:xfrm>
          </p:contentPart>
        </mc:Choice>
        <mc:Fallback xmlns="">
          <p:pic>
            <p:nvPicPr>
              <p:cNvPr id="79" name="墨迹 78"/>
            </p:nvPicPr>
            <p:blipFill>
              <a:blip r:embed="rId148"/>
            </p:blipFill>
            <p:spPr>
              <a:xfrm>
                <a:off x="6053666" y="5304939"/>
                <a:ext cx="273756" cy="259255"/>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0" name="墨迹 79"/>
              <p14:cNvContentPartPr/>
              <p14:nvPr/>
            </p14:nvContentPartPr>
            <p14:xfrm>
              <a:off x="6191955" y="5036343"/>
              <a:ext cx="59267" cy="115616"/>
            </p14:xfrm>
          </p:contentPart>
        </mc:Choice>
        <mc:Fallback xmlns="">
          <p:pic>
            <p:nvPicPr>
              <p:cNvPr id="80" name="墨迹 79"/>
            </p:nvPicPr>
            <p:blipFill>
              <a:blip r:embed="rId150"/>
            </p:blipFill>
            <p:spPr>
              <a:xfrm>
                <a:off x="6191955" y="5036343"/>
                <a:ext cx="59267" cy="115616"/>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1" name="墨迹 80"/>
              <p14:cNvContentPartPr/>
              <p14:nvPr/>
            </p14:nvContentPartPr>
            <p14:xfrm>
              <a:off x="7103003" y="5414210"/>
              <a:ext cx="206552" cy="161615"/>
            </p14:xfrm>
          </p:contentPart>
        </mc:Choice>
        <mc:Fallback xmlns="">
          <p:pic>
            <p:nvPicPr>
              <p:cNvPr id="81" name="墨迹 80"/>
            </p:nvPicPr>
            <p:blipFill>
              <a:blip r:embed="rId152"/>
            </p:blipFill>
            <p:spPr>
              <a:xfrm>
                <a:off x="7103003" y="5414210"/>
                <a:ext cx="206552" cy="16161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2" name="墨迹 81"/>
              <p14:cNvContentPartPr/>
              <p14:nvPr/>
            </p14:nvContentPartPr>
            <p14:xfrm>
              <a:off x="7330546" y="5356050"/>
              <a:ext cx="385409" cy="499827"/>
            </p14:xfrm>
          </p:contentPart>
        </mc:Choice>
        <mc:Fallback xmlns="">
          <p:pic>
            <p:nvPicPr>
              <p:cNvPr id="82" name="墨迹 81"/>
            </p:nvPicPr>
            <p:blipFill>
              <a:blip r:embed="rId154"/>
            </p:blipFill>
            <p:spPr>
              <a:xfrm>
                <a:off x="7330546" y="5356050"/>
                <a:ext cx="385409" cy="499827"/>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3" name="墨迹 82"/>
              <p14:cNvContentPartPr/>
              <p14:nvPr/>
            </p14:nvContentPartPr>
            <p14:xfrm>
              <a:off x="7735711" y="5269866"/>
              <a:ext cx="138289" cy="171133"/>
            </p14:xfrm>
          </p:contentPart>
        </mc:Choice>
        <mc:Fallback xmlns="">
          <p:pic>
            <p:nvPicPr>
              <p:cNvPr id="83" name="墨迹 82"/>
            </p:nvPicPr>
            <p:blipFill>
              <a:blip r:embed="rId156"/>
            </p:blipFill>
            <p:spPr>
              <a:xfrm>
                <a:off x="7735711" y="5269866"/>
                <a:ext cx="138289" cy="171133"/>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4" name="墨迹 83"/>
              <p14:cNvContentPartPr/>
              <p14:nvPr/>
            </p14:nvContentPartPr>
            <p14:xfrm>
              <a:off x="7851422" y="5307054"/>
              <a:ext cx="169333" cy="28199"/>
            </p14:xfrm>
          </p:contentPart>
        </mc:Choice>
        <mc:Fallback xmlns="">
          <p:pic>
            <p:nvPicPr>
              <p:cNvPr id="84" name="墨迹 83"/>
            </p:nvPicPr>
            <p:blipFill>
              <a:blip r:embed="rId158"/>
            </p:blipFill>
            <p:spPr>
              <a:xfrm>
                <a:off x="7851422" y="5307054"/>
                <a:ext cx="169333" cy="2819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5" name="墨迹 84"/>
              <p14:cNvContentPartPr/>
              <p14:nvPr/>
            </p14:nvContentPartPr>
            <p14:xfrm>
              <a:off x="7944555" y="5194258"/>
              <a:ext cx="31045" cy="234051"/>
            </p14:xfrm>
          </p:contentPart>
        </mc:Choice>
        <mc:Fallback xmlns="">
          <p:pic>
            <p:nvPicPr>
              <p:cNvPr id="85" name="墨迹 84"/>
            </p:nvPicPr>
            <p:blipFill>
              <a:blip r:embed="rId160"/>
            </p:blipFill>
            <p:spPr>
              <a:xfrm>
                <a:off x="7944555" y="5194258"/>
                <a:ext cx="31045" cy="234051"/>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6" name="墨迹 85"/>
              <p14:cNvContentPartPr/>
              <p14:nvPr/>
            </p14:nvContentPartPr>
            <p14:xfrm>
              <a:off x="8080022" y="5442409"/>
              <a:ext cx="203200" cy="22559"/>
            </p14:xfrm>
          </p:contentPart>
        </mc:Choice>
        <mc:Fallback xmlns="">
          <p:pic>
            <p:nvPicPr>
              <p:cNvPr id="86" name="墨迹 85"/>
            </p:nvPicPr>
            <p:blipFill>
              <a:blip r:embed="rId162"/>
            </p:blipFill>
            <p:spPr>
              <a:xfrm>
                <a:off x="8080022" y="5442409"/>
                <a:ext cx="203200" cy="2255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7" name="墨迹 86"/>
              <p14:cNvContentPartPr/>
              <p14:nvPr/>
            </p14:nvContentPartPr>
            <p14:xfrm>
              <a:off x="8167511" y="5345475"/>
              <a:ext cx="50800" cy="237929"/>
            </p14:xfrm>
          </p:contentPart>
        </mc:Choice>
        <mc:Fallback xmlns="">
          <p:pic>
            <p:nvPicPr>
              <p:cNvPr id="87" name="墨迹 86"/>
            </p:nvPicPr>
            <p:blipFill>
              <a:blip r:embed="rId164"/>
            </p:blipFill>
            <p:spPr>
              <a:xfrm>
                <a:off x="8167511" y="5345475"/>
                <a:ext cx="50800" cy="23792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8" name="墨迹 87"/>
              <p14:cNvContentPartPr/>
              <p14:nvPr/>
            </p14:nvContentPartPr>
            <p14:xfrm>
              <a:off x="8377061" y="5431130"/>
              <a:ext cx="222250" cy="174834"/>
            </p14:xfrm>
          </p:contentPart>
        </mc:Choice>
        <mc:Fallback xmlns="">
          <p:pic>
            <p:nvPicPr>
              <p:cNvPr id="88" name="墨迹 87"/>
            </p:nvPicPr>
            <p:blipFill>
              <a:blip r:embed="rId166"/>
            </p:blipFill>
            <p:spPr>
              <a:xfrm>
                <a:off x="8377061" y="5431130"/>
                <a:ext cx="222250" cy="174834"/>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9" name="墨迹 88"/>
              <p14:cNvContentPartPr/>
              <p14:nvPr/>
            </p14:nvContentPartPr>
            <p14:xfrm>
              <a:off x="8643937" y="5402930"/>
              <a:ext cx="274285" cy="428625"/>
            </p14:xfrm>
          </p:contentPart>
        </mc:Choice>
        <mc:Fallback xmlns="">
          <p:pic>
            <p:nvPicPr>
              <p:cNvPr id="89" name="墨迹 88"/>
            </p:nvPicPr>
            <p:blipFill>
              <a:blip r:embed="rId168"/>
            </p:blipFill>
            <p:spPr>
              <a:xfrm>
                <a:off x="8643937" y="5402930"/>
                <a:ext cx="274285" cy="42862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0" name="墨迹 89"/>
              <p14:cNvContentPartPr/>
              <p14:nvPr/>
            </p14:nvContentPartPr>
            <p14:xfrm>
              <a:off x="8961261" y="5303529"/>
              <a:ext cx="137583" cy="144520"/>
            </p14:xfrm>
          </p:contentPart>
        </mc:Choice>
        <mc:Fallback xmlns="">
          <p:pic>
            <p:nvPicPr>
              <p:cNvPr id="90" name="墨迹 89"/>
            </p:nvPicPr>
            <p:blipFill>
              <a:blip r:embed="rId170"/>
            </p:blipFill>
            <p:spPr>
              <a:xfrm>
                <a:off x="8961261" y="5303529"/>
                <a:ext cx="137583" cy="144520"/>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1" name="墨迹 90"/>
              <p14:cNvContentPartPr/>
              <p14:nvPr/>
            </p14:nvContentPartPr>
            <p14:xfrm>
              <a:off x="9104488" y="5314632"/>
              <a:ext cx="112889" cy="43180"/>
            </p14:xfrm>
          </p:contentPart>
        </mc:Choice>
        <mc:Fallback xmlns="">
          <p:pic>
            <p:nvPicPr>
              <p:cNvPr id="91" name="墨迹 90"/>
            </p:nvPicPr>
            <p:blipFill>
              <a:blip r:embed="rId172"/>
            </p:blipFill>
            <p:spPr>
              <a:xfrm>
                <a:off x="9104488" y="5314632"/>
                <a:ext cx="112889" cy="43180"/>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2" name="墨迹 91"/>
              <p14:cNvContentPartPr/>
              <p14:nvPr/>
            </p14:nvContentPartPr>
            <p14:xfrm>
              <a:off x="9253361" y="5493167"/>
              <a:ext cx="201083" cy="8460"/>
            </p14:xfrm>
          </p:contentPart>
        </mc:Choice>
        <mc:Fallback xmlns="">
          <p:pic>
            <p:nvPicPr>
              <p:cNvPr id="92" name="墨迹 91"/>
            </p:nvPicPr>
            <p:blipFill>
              <a:blip r:embed="rId174"/>
            </p:blipFill>
            <p:spPr>
              <a:xfrm>
                <a:off x="9253361" y="5493167"/>
                <a:ext cx="201083" cy="8460"/>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3" name="墨迹 92"/>
              <p14:cNvContentPartPr/>
              <p14:nvPr/>
            </p14:nvContentPartPr>
            <p14:xfrm>
              <a:off x="9313333" y="5422669"/>
              <a:ext cx="45156" cy="250972"/>
            </p14:xfrm>
          </p:contentPart>
        </mc:Choice>
        <mc:Fallback xmlns="">
          <p:pic>
            <p:nvPicPr>
              <p:cNvPr id="93" name="墨迹 92"/>
            </p:nvPicPr>
            <p:blipFill>
              <a:blip r:embed="rId176"/>
            </p:blipFill>
            <p:spPr>
              <a:xfrm>
                <a:off x="9313333" y="5422669"/>
                <a:ext cx="45156" cy="250972"/>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4" name="墨迹 93"/>
              <p14:cNvContentPartPr/>
              <p14:nvPr/>
            </p14:nvContentPartPr>
            <p14:xfrm>
              <a:off x="9609666" y="5414915"/>
              <a:ext cx="31044" cy="191048"/>
            </p14:xfrm>
          </p:contentPart>
        </mc:Choice>
        <mc:Fallback xmlns="">
          <p:pic>
            <p:nvPicPr>
              <p:cNvPr id="94" name="墨迹 93"/>
            </p:nvPicPr>
            <p:blipFill>
              <a:blip r:embed="rId178"/>
            </p:blipFill>
            <p:spPr>
              <a:xfrm>
                <a:off x="9609666" y="5414915"/>
                <a:ext cx="31044" cy="19104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5" name="墨迹 94"/>
              <p14:cNvContentPartPr/>
              <p14:nvPr/>
            </p14:nvContentPartPr>
            <p14:xfrm>
              <a:off x="9623777" y="5464968"/>
              <a:ext cx="110067" cy="39479"/>
            </p14:xfrm>
          </p:contentPart>
        </mc:Choice>
        <mc:Fallback xmlns="">
          <p:pic>
            <p:nvPicPr>
              <p:cNvPr id="95" name="墨迹 94"/>
            </p:nvPicPr>
            <p:blipFill>
              <a:blip r:embed="rId180"/>
            </p:blipFill>
            <p:spPr>
              <a:xfrm>
                <a:off x="9623777" y="5464968"/>
                <a:ext cx="110067" cy="3947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6" name="墨迹 95"/>
              <p14:cNvContentPartPr/>
              <p14:nvPr/>
            </p14:nvContentPartPr>
            <p14:xfrm>
              <a:off x="9719733" y="5340188"/>
              <a:ext cx="33867" cy="341912"/>
            </p14:xfrm>
          </p:contentPart>
        </mc:Choice>
        <mc:Fallback xmlns="">
          <p:pic>
            <p:nvPicPr>
              <p:cNvPr id="96" name="墨迹 95"/>
            </p:nvPicPr>
            <p:blipFill>
              <a:blip r:embed="rId182"/>
            </p:blipFill>
            <p:spPr>
              <a:xfrm>
                <a:off x="9719733" y="5340188"/>
                <a:ext cx="33867" cy="341912"/>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7" name="墨迹 96"/>
              <p14:cNvContentPartPr/>
              <p14:nvPr/>
            </p14:nvContentPartPr>
            <p14:xfrm>
              <a:off x="9770533" y="5438708"/>
              <a:ext cx="270934" cy="170957"/>
            </p14:xfrm>
          </p:contentPart>
        </mc:Choice>
        <mc:Fallback xmlns="">
          <p:pic>
            <p:nvPicPr>
              <p:cNvPr id="97" name="墨迹 96"/>
            </p:nvPicPr>
            <p:blipFill>
              <a:blip r:embed="rId184"/>
            </p:blipFill>
            <p:spPr>
              <a:xfrm>
                <a:off x="9770533" y="5438708"/>
                <a:ext cx="270934" cy="170957"/>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8" name="墨迹 97"/>
              <p14:cNvContentPartPr/>
              <p14:nvPr/>
            </p14:nvContentPartPr>
            <p14:xfrm>
              <a:off x="10148711" y="5453689"/>
              <a:ext cx="203200" cy="42299"/>
            </p14:xfrm>
          </p:contentPart>
        </mc:Choice>
        <mc:Fallback xmlns="">
          <p:pic>
            <p:nvPicPr>
              <p:cNvPr id="98" name="墨迹 97"/>
            </p:nvPicPr>
            <p:blipFill>
              <a:blip r:embed="rId186"/>
            </p:blipFill>
            <p:spPr>
              <a:xfrm>
                <a:off x="10148711" y="5453689"/>
                <a:ext cx="203200" cy="4229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9" name="墨迹 98"/>
              <p14:cNvContentPartPr/>
              <p14:nvPr/>
            </p14:nvContentPartPr>
            <p14:xfrm>
              <a:off x="10119077" y="5566485"/>
              <a:ext cx="261056" cy="16919"/>
            </p14:xfrm>
          </p:contentPart>
        </mc:Choice>
        <mc:Fallback xmlns="">
          <p:pic>
            <p:nvPicPr>
              <p:cNvPr id="99" name="墨迹 98"/>
            </p:nvPicPr>
            <p:blipFill>
              <a:blip r:embed="rId188"/>
            </p:blipFill>
            <p:spPr>
              <a:xfrm>
                <a:off x="10119077" y="5566485"/>
                <a:ext cx="261056" cy="1691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0" name="墨迹 99"/>
              <p14:cNvContentPartPr/>
              <p14:nvPr/>
            </p14:nvContentPartPr>
            <p14:xfrm>
              <a:off x="10436577" y="5394295"/>
              <a:ext cx="338667" cy="401483"/>
            </p14:xfrm>
          </p:contentPart>
        </mc:Choice>
        <mc:Fallback xmlns="">
          <p:pic>
            <p:nvPicPr>
              <p:cNvPr id="100" name="墨迹 99"/>
            </p:nvPicPr>
            <p:blipFill>
              <a:blip r:embed="rId190"/>
            </p:blipFill>
            <p:spPr>
              <a:xfrm>
                <a:off x="10436577" y="5394295"/>
                <a:ext cx="338667" cy="401483"/>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1" name="墨迹 100"/>
              <p14:cNvContentPartPr/>
              <p14:nvPr/>
            </p14:nvContentPartPr>
            <p14:xfrm>
              <a:off x="10799232" y="5385306"/>
              <a:ext cx="83256" cy="183999"/>
            </p14:xfrm>
          </p:contentPart>
        </mc:Choice>
        <mc:Fallback xmlns="">
          <p:pic>
            <p:nvPicPr>
              <p:cNvPr id="101" name="墨迹 100"/>
            </p:nvPicPr>
            <p:blipFill>
              <a:blip r:embed="rId192"/>
            </p:blipFill>
            <p:spPr>
              <a:xfrm>
                <a:off x="10799232" y="5385306"/>
                <a:ext cx="83256" cy="18399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2" name="墨迹 101"/>
              <p14:cNvContentPartPr/>
              <p14:nvPr/>
            </p14:nvContentPartPr>
            <p14:xfrm>
              <a:off x="10888132" y="5400815"/>
              <a:ext cx="197556" cy="219248"/>
            </p14:xfrm>
          </p:contentPart>
        </mc:Choice>
        <mc:Fallback xmlns="">
          <p:pic>
            <p:nvPicPr>
              <p:cNvPr id="102" name="墨迹 101"/>
            </p:nvPicPr>
            <p:blipFill>
              <a:blip r:embed="rId194"/>
            </p:blipFill>
            <p:spPr>
              <a:xfrm>
                <a:off x="10888132" y="5400815"/>
                <a:ext cx="197556" cy="21924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3" name="墨迹 102"/>
              <p14:cNvContentPartPr/>
              <p14:nvPr/>
            </p14:nvContentPartPr>
            <p14:xfrm>
              <a:off x="11065932" y="5270042"/>
              <a:ext cx="157339" cy="245684"/>
            </p14:xfrm>
          </p:contentPart>
        </mc:Choice>
        <mc:Fallback xmlns="">
          <p:pic>
            <p:nvPicPr>
              <p:cNvPr id="103" name="墨迹 102"/>
            </p:nvPicPr>
            <p:blipFill>
              <a:blip r:embed="rId196"/>
            </p:blipFill>
            <p:spPr>
              <a:xfrm>
                <a:off x="11065932" y="5270042"/>
                <a:ext cx="157339" cy="245684"/>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4" name="墨迹 103"/>
              <p14:cNvContentPartPr/>
              <p14:nvPr/>
            </p14:nvContentPartPr>
            <p14:xfrm>
              <a:off x="11181644" y="5455098"/>
              <a:ext cx="93133" cy="105747"/>
            </p14:xfrm>
          </p:contentPart>
        </mc:Choice>
        <mc:Fallback xmlns="">
          <p:pic>
            <p:nvPicPr>
              <p:cNvPr id="104" name="墨迹 103"/>
            </p:nvPicPr>
            <p:blipFill>
              <a:blip r:embed="rId198"/>
            </p:blipFill>
            <p:spPr>
              <a:xfrm>
                <a:off x="11181644" y="5455098"/>
                <a:ext cx="93133" cy="105747"/>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5" name="墨迹 104"/>
              <p14:cNvContentPartPr/>
              <p14:nvPr/>
            </p14:nvContentPartPr>
            <p14:xfrm>
              <a:off x="11408127" y="5321153"/>
              <a:ext cx="256117" cy="352488"/>
            </p14:xfrm>
          </p:contentPart>
        </mc:Choice>
        <mc:Fallback xmlns="">
          <p:pic>
            <p:nvPicPr>
              <p:cNvPr id="105" name="墨迹 104"/>
            </p:nvPicPr>
            <p:blipFill>
              <a:blip r:embed="rId200"/>
            </p:blipFill>
            <p:spPr>
              <a:xfrm>
                <a:off x="11408127" y="5321153"/>
                <a:ext cx="256117" cy="352488"/>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6" name="墨迹 105"/>
              <p14:cNvContentPartPr/>
              <p14:nvPr/>
            </p14:nvContentPartPr>
            <p14:xfrm>
              <a:off x="11698111" y="5337368"/>
              <a:ext cx="221015" cy="125310"/>
            </p14:xfrm>
          </p:contentPart>
        </mc:Choice>
        <mc:Fallback xmlns="">
          <p:pic>
            <p:nvPicPr>
              <p:cNvPr id="106" name="墨迹 105"/>
            </p:nvPicPr>
            <p:blipFill>
              <a:blip r:embed="rId202"/>
            </p:blipFill>
            <p:spPr>
              <a:xfrm>
                <a:off x="11698111" y="5337368"/>
                <a:ext cx="221015" cy="125310"/>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7" name="墨迹 106"/>
              <p14:cNvContentPartPr/>
              <p14:nvPr/>
            </p14:nvContentPartPr>
            <p14:xfrm>
              <a:off x="11748911" y="5414210"/>
              <a:ext cx="231775" cy="349668"/>
            </p14:xfrm>
          </p:contentPart>
        </mc:Choice>
        <mc:Fallback xmlns="">
          <p:pic>
            <p:nvPicPr>
              <p:cNvPr id="107" name="墨迹 106"/>
            </p:nvPicPr>
            <p:blipFill>
              <a:blip r:embed="rId204"/>
            </p:blipFill>
            <p:spPr>
              <a:xfrm>
                <a:off x="11748911" y="5414210"/>
                <a:ext cx="231775" cy="34966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8" name="墨迹 107"/>
              <p14:cNvContentPartPr/>
              <p14:nvPr/>
            </p14:nvContentPartPr>
            <p14:xfrm>
              <a:off x="10137422" y="6124825"/>
              <a:ext cx="231422" cy="11279"/>
            </p14:xfrm>
          </p:contentPart>
        </mc:Choice>
        <mc:Fallback xmlns="">
          <p:pic>
            <p:nvPicPr>
              <p:cNvPr id="108" name="墨迹 107"/>
            </p:nvPicPr>
            <p:blipFill>
              <a:blip r:embed="rId206"/>
            </p:blipFill>
            <p:spPr>
              <a:xfrm>
                <a:off x="10137422" y="6124825"/>
                <a:ext cx="231422" cy="1127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9" name="墨迹 108"/>
              <p14:cNvContentPartPr/>
              <p14:nvPr/>
            </p14:nvContentPartPr>
            <p14:xfrm>
              <a:off x="10199511" y="6042167"/>
              <a:ext cx="79022" cy="251852"/>
            </p14:xfrm>
          </p:contentPart>
        </mc:Choice>
        <mc:Fallback xmlns="">
          <p:pic>
            <p:nvPicPr>
              <p:cNvPr id="109" name="墨迹 108"/>
            </p:nvPicPr>
            <p:blipFill>
              <a:blip r:embed="rId208"/>
            </p:blipFill>
            <p:spPr>
              <a:xfrm>
                <a:off x="10199511" y="6042167"/>
                <a:ext cx="79022" cy="251852"/>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0" name="墨迹 109"/>
              <p14:cNvContentPartPr/>
              <p14:nvPr/>
            </p14:nvContentPartPr>
            <p14:xfrm>
              <a:off x="10523713" y="6065079"/>
              <a:ext cx="288749" cy="164259"/>
            </p14:xfrm>
          </p:contentPart>
        </mc:Choice>
        <mc:Fallback xmlns="">
          <p:pic>
            <p:nvPicPr>
              <p:cNvPr id="110" name="墨迹 109"/>
            </p:nvPicPr>
            <p:blipFill>
              <a:blip r:embed="rId210"/>
            </p:blipFill>
            <p:spPr>
              <a:xfrm>
                <a:off x="10523713" y="6065079"/>
                <a:ext cx="288749" cy="164259"/>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1" name="墨迹 110"/>
              <p14:cNvContentPartPr/>
              <p14:nvPr/>
            </p14:nvContentPartPr>
            <p14:xfrm>
              <a:off x="10854267" y="6130465"/>
              <a:ext cx="152400" cy="150336"/>
            </p14:xfrm>
          </p:contentPart>
        </mc:Choice>
        <mc:Fallback xmlns="">
          <p:pic>
            <p:nvPicPr>
              <p:cNvPr id="111" name="墨迹 110"/>
            </p:nvPicPr>
            <p:blipFill>
              <a:blip r:embed="rId212"/>
            </p:blipFill>
            <p:spPr>
              <a:xfrm>
                <a:off x="10854267" y="6130465"/>
                <a:ext cx="152400" cy="150336"/>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2" name="墨迹 111"/>
              <p14:cNvContentPartPr/>
              <p14:nvPr/>
            </p14:nvContentPartPr>
            <p14:xfrm>
              <a:off x="11034888" y="6021546"/>
              <a:ext cx="84667" cy="517805"/>
            </p14:xfrm>
          </p:contentPart>
        </mc:Choice>
        <mc:Fallback xmlns="">
          <p:pic>
            <p:nvPicPr>
              <p:cNvPr id="112" name="墨迹 111"/>
            </p:nvPicPr>
            <p:blipFill>
              <a:blip r:embed="rId214"/>
            </p:blipFill>
            <p:spPr>
              <a:xfrm>
                <a:off x="11034888" y="6021546"/>
                <a:ext cx="84667" cy="517805"/>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3" name="墨迹 112"/>
              <p14:cNvContentPartPr/>
              <p14:nvPr/>
            </p14:nvContentPartPr>
            <p14:xfrm>
              <a:off x="10972800" y="6005332"/>
              <a:ext cx="152400" cy="136412"/>
            </p14:xfrm>
          </p:contentPart>
        </mc:Choice>
        <mc:Fallback xmlns="">
          <p:pic>
            <p:nvPicPr>
              <p:cNvPr id="113" name="墨迹 112"/>
            </p:nvPicPr>
            <p:blipFill>
              <a:blip r:embed="rId216"/>
            </p:blipFill>
            <p:spPr>
              <a:xfrm>
                <a:off x="10972800" y="6005332"/>
                <a:ext cx="152400" cy="136412"/>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4" name="墨迹 113"/>
              <p14:cNvContentPartPr/>
              <p14:nvPr/>
            </p14:nvContentPartPr>
            <p14:xfrm>
              <a:off x="11170355" y="6085347"/>
              <a:ext cx="70556" cy="67677"/>
            </p14:xfrm>
          </p:contentPart>
        </mc:Choice>
        <mc:Fallback xmlns="">
          <p:pic>
            <p:nvPicPr>
              <p:cNvPr id="114" name="墨迹 113"/>
            </p:nvPicPr>
            <p:blipFill>
              <a:blip r:embed="rId218"/>
            </p:blipFill>
            <p:spPr>
              <a:xfrm>
                <a:off x="11170355" y="6085347"/>
                <a:ext cx="70556" cy="67677"/>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5" name="墨迹 114"/>
              <p14:cNvContentPartPr/>
              <p14:nvPr/>
            </p14:nvContentPartPr>
            <p14:xfrm>
              <a:off x="8946797" y="2396916"/>
              <a:ext cx="183091" cy="242511"/>
            </p14:xfrm>
          </p:contentPart>
        </mc:Choice>
        <mc:Fallback xmlns="">
          <p:pic>
            <p:nvPicPr>
              <p:cNvPr id="115" name="墨迹 114"/>
            </p:nvPicPr>
            <p:blipFill>
              <a:blip r:embed="rId220"/>
            </p:blipFill>
            <p:spPr>
              <a:xfrm>
                <a:off x="8946797" y="2396916"/>
                <a:ext cx="183091" cy="242511"/>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6" name="墨迹 115"/>
              <p14:cNvContentPartPr/>
              <p14:nvPr/>
            </p14:nvContentPartPr>
            <p14:xfrm>
              <a:off x="9600494" y="2410134"/>
              <a:ext cx="209550" cy="187876"/>
            </p14:xfrm>
          </p:contentPart>
        </mc:Choice>
        <mc:Fallback xmlns="">
          <p:pic>
            <p:nvPicPr>
              <p:cNvPr id="116" name="墨迹 115"/>
            </p:nvPicPr>
            <p:blipFill>
              <a:blip r:embed="rId222"/>
            </p:blipFill>
            <p:spPr>
              <a:xfrm>
                <a:off x="9600494" y="2410134"/>
                <a:ext cx="209550" cy="187876"/>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7" name="墨迹 116"/>
              <p14:cNvContentPartPr/>
              <p14:nvPr/>
            </p14:nvContentPartPr>
            <p14:xfrm>
              <a:off x="9872838" y="2389161"/>
              <a:ext cx="383117" cy="470218"/>
            </p14:xfrm>
          </p:contentPart>
        </mc:Choice>
        <mc:Fallback xmlns="">
          <p:pic>
            <p:nvPicPr>
              <p:cNvPr id="117" name="墨迹 116"/>
            </p:nvPicPr>
            <p:blipFill>
              <a:blip r:embed="rId224"/>
            </p:blipFill>
            <p:spPr>
              <a:xfrm>
                <a:off x="9872838" y="2389161"/>
                <a:ext cx="383117" cy="470218"/>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8" name="墨迹 117"/>
              <p14:cNvContentPartPr/>
              <p14:nvPr/>
            </p14:nvContentPartPr>
            <p14:xfrm>
              <a:off x="10342738" y="2419475"/>
              <a:ext cx="167217" cy="11279"/>
            </p14:xfrm>
          </p:contentPart>
        </mc:Choice>
        <mc:Fallback xmlns="">
          <p:pic>
            <p:nvPicPr>
              <p:cNvPr id="118" name="墨迹 117"/>
            </p:nvPicPr>
            <p:blipFill>
              <a:blip r:embed="rId226"/>
            </p:blipFill>
            <p:spPr>
              <a:xfrm>
                <a:off x="10342738" y="2419475"/>
                <a:ext cx="167217" cy="1127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9" name="墨迹 118"/>
              <p14:cNvContentPartPr/>
              <p14:nvPr/>
            </p14:nvContentPartPr>
            <p14:xfrm>
              <a:off x="10405532" y="2327123"/>
              <a:ext cx="64912" cy="292565"/>
            </p14:xfrm>
          </p:contentPart>
        </mc:Choice>
        <mc:Fallback xmlns="">
          <p:pic>
            <p:nvPicPr>
              <p:cNvPr id="119" name="墨迹 118"/>
            </p:nvPicPr>
            <p:blipFill>
              <a:blip r:embed="rId228"/>
            </p:blipFill>
            <p:spPr>
              <a:xfrm>
                <a:off x="10405532" y="2327123"/>
                <a:ext cx="64912" cy="292565"/>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0" name="墨迹 119"/>
              <p14:cNvContentPartPr/>
              <p14:nvPr/>
            </p14:nvContentPartPr>
            <p14:xfrm>
              <a:off x="10493904" y="2363077"/>
              <a:ext cx="487363" cy="180473"/>
            </p14:xfrm>
          </p:contentPart>
        </mc:Choice>
        <mc:Fallback xmlns="">
          <p:pic>
            <p:nvPicPr>
              <p:cNvPr id="120" name="墨迹 119"/>
            </p:nvPicPr>
            <p:blipFill>
              <a:blip r:embed="rId230"/>
            </p:blipFill>
            <p:spPr>
              <a:xfrm>
                <a:off x="10493904" y="2363077"/>
                <a:ext cx="487363" cy="180473"/>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1" name="墨迹 120"/>
              <p14:cNvContentPartPr/>
              <p14:nvPr/>
            </p14:nvContentPartPr>
            <p14:xfrm>
              <a:off x="10969977" y="2316196"/>
              <a:ext cx="80433" cy="426862"/>
            </p14:xfrm>
          </p:contentPart>
        </mc:Choice>
        <mc:Fallback xmlns="">
          <p:pic>
            <p:nvPicPr>
              <p:cNvPr id="121" name="墨迹 120"/>
            </p:nvPicPr>
            <p:blipFill>
              <a:blip r:embed="rId232"/>
            </p:blipFill>
            <p:spPr>
              <a:xfrm>
                <a:off x="10969977" y="2316196"/>
                <a:ext cx="80433" cy="426862"/>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2" name="墨迹 121"/>
              <p14:cNvContentPartPr/>
              <p14:nvPr/>
            </p14:nvContentPartPr>
            <p14:xfrm>
              <a:off x="10922000" y="2331177"/>
              <a:ext cx="137582" cy="93938"/>
            </p14:xfrm>
          </p:contentPart>
        </mc:Choice>
        <mc:Fallback xmlns="">
          <p:pic>
            <p:nvPicPr>
              <p:cNvPr id="122" name="墨迹 121"/>
            </p:nvPicPr>
            <p:blipFill>
              <a:blip r:embed="rId234"/>
            </p:blipFill>
            <p:spPr>
              <a:xfrm>
                <a:off x="10922000" y="2331177"/>
                <a:ext cx="137582" cy="93938"/>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3" name="墨迹 122"/>
              <p14:cNvContentPartPr/>
              <p14:nvPr/>
            </p14:nvContentPartPr>
            <p14:xfrm>
              <a:off x="11057467" y="2363077"/>
              <a:ext cx="75494" cy="95876"/>
            </p14:xfrm>
          </p:contentPart>
        </mc:Choice>
        <mc:Fallback xmlns="">
          <p:pic>
            <p:nvPicPr>
              <p:cNvPr id="123" name="墨迹 122"/>
            </p:nvPicPr>
            <p:blipFill>
              <a:blip r:embed="rId236"/>
            </p:blipFill>
            <p:spPr>
              <a:xfrm>
                <a:off x="11057467" y="2363077"/>
                <a:ext cx="75494" cy="9587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4" name="墨迹 123"/>
              <p14:cNvContentPartPr/>
              <p14:nvPr/>
            </p14:nvContentPartPr>
            <p14:xfrm>
              <a:off x="10276946" y="3084972"/>
              <a:ext cx="221721" cy="22559"/>
            </p14:xfrm>
          </p:contentPart>
        </mc:Choice>
        <mc:Fallback xmlns="">
          <p:pic>
            <p:nvPicPr>
              <p:cNvPr id="124" name="墨迹 123"/>
            </p:nvPicPr>
            <p:blipFill>
              <a:blip r:embed="rId238"/>
            </p:blipFill>
            <p:spPr>
              <a:xfrm>
                <a:off x="10276946" y="3084972"/>
                <a:ext cx="221721" cy="2255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5" name="墨迹 124"/>
              <p14:cNvContentPartPr/>
              <p14:nvPr/>
            </p14:nvContentPartPr>
            <p14:xfrm>
              <a:off x="10374488" y="2989095"/>
              <a:ext cx="73377" cy="265071"/>
            </p14:xfrm>
          </p:contentPart>
        </mc:Choice>
        <mc:Fallback xmlns="">
          <p:pic>
            <p:nvPicPr>
              <p:cNvPr id="125" name="墨迹 124"/>
            </p:nvPicPr>
            <p:blipFill>
              <a:blip r:embed="rId240"/>
            </p:blipFill>
            <p:spPr>
              <a:xfrm>
                <a:off x="10374488" y="2989095"/>
                <a:ext cx="73377" cy="265071"/>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6" name="墨迹 125"/>
              <p14:cNvContentPartPr/>
              <p14:nvPr/>
            </p14:nvContentPartPr>
            <p14:xfrm>
              <a:off x="10622844" y="2999493"/>
              <a:ext cx="54504" cy="209202"/>
            </p14:xfrm>
          </p:contentPart>
        </mc:Choice>
        <mc:Fallback xmlns="">
          <p:pic>
            <p:nvPicPr>
              <p:cNvPr id="126" name="墨迹 125"/>
            </p:nvPicPr>
            <p:blipFill>
              <a:blip r:embed="rId242"/>
            </p:blipFill>
            <p:spPr>
              <a:xfrm>
                <a:off x="10622844" y="2999493"/>
                <a:ext cx="54504" cy="209202"/>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7" name="墨迹 126"/>
              <p14:cNvContentPartPr/>
              <p14:nvPr/>
            </p14:nvContentPartPr>
            <p14:xfrm>
              <a:off x="10639777" y="3045493"/>
              <a:ext cx="121355" cy="84597"/>
            </p14:xfrm>
          </p:contentPart>
        </mc:Choice>
        <mc:Fallback xmlns="">
          <p:pic>
            <p:nvPicPr>
              <p:cNvPr id="127" name="墨迹 126"/>
            </p:nvPicPr>
            <p:blipFill>
              <a:blip r:embed="rId244"/>
            </p:blipFill>
            <p:spPr>
              <a:xfrm>
                <a:off x="10639777" y="3045493"/>
                <a:ext cx="121355" cy="84597"/>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8" name="墨迹 127"/>
              <p14:cNvContentPartPr/>
              <p14:nvPr/>
            </p14:nvContentPartPr>
            <p14:xfrm>
              <a:off x="10730088" y="2924942"/>
              <a:ext cx="39512" cy="348963"/>
            </p14:xfrm>
          </p:contentPart>
        </mc:Choice>
        <mc:Fallback xmlns="">
          <p:pic>
            <p:nvPicPr>
              <p:cNvPr id="128" name="墨迹 127"/>
            </p:nvPicPr>
            <p:blipFill>
              <a:blip r:embed="rId246"/>
            </p:blipFill>
            <p:spPr>
              <a:xfrm>
                <a:off x="10730088" y="2924942"/>
                <a:ext cx="39512" cy="348963"/>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9" name="墨迹 128"/>
              <p14:cNvContentPartPr/>
              <p14:nvPr/>
            </p14:nvContentPartPr>
            <p14:xfrm>
              <a:off x="10780888" y="3064704"/>
              <a:ext cx="314149" cy="123899"/>
            </p14:xfrm>
          </p:contentPart>
        </mc:Choice>
        <mc:Fallback xmlns="">
          <p:pic>
            <p:nvPicPr>
              <p:cNvPr id="129" name="墨迹 128"/>
            </p:nvPicPr>
            <p:blipFill>
              <a:blip r:embed="rId248"/>
            </p:blipFill>
            <p:spPr>
              <a:xfrm>
                <a:off x="10780888" y="3064704"/>
                <a:ext cx="314149" cy="12389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0" name="墨迹 129"/>
              <p14:cNvContentPartPr/>
              <p14:nvPr/>
            </p14:nvContentPartPr>
            <p14:xfrm>
              <a:off x="7107943" y="3101891"/>
              <a:ext cx="3938058" cy="140995"/>
            </p14:xfrm>
          </p:contentPart>
        </mc:Choice>
        <mc:Fallback xmlns="">
          <p:pic>
            <p:nvPicPr>
              <p:cNvPr id="130" name="墨迹 129"/>
            </p:nvPicPr>
            <p:blipFill>
              <a:blip r:embed="rId250"/>
            </p:blipFill>
            <p:spPr>
              <a:xfrm>
                <a:off x="7107943" y="3101891"/>
                <a:ext cx="3938058" cy="140995"/>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1" name="墨迹 130"/>
              <p14:cNvContentPartPr/>
              <p14:nvPr/>
            </p14:nvContentPartPr>
            <p14:xfrm>
              <a:off x="6999111" y="2477283"/>
              <a:ext cx="64911" cy="639412"/>
            </p14:xfrm>
          </p:contentPart>
        </mc:Choice>
        <mc:Fallback xmlns="">
          <p:pic>
            <p:nvPicPr>
              <p:cNvPr id="131" name="墨迹 130"/>
            </p:nvPicPr>
            <p:blipFill>
              <a:blip r:embed="rId252"/>
            </p:blipFill>
            <p:spPr>
              <a:xfrm>
                <a:off x="6999111" y="2477283"/>
                <a:ext cx="64911" cy="639412"/>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2" name="墨迹 131"/>
              <p14:cNvContentPartPr/>
              <p14:nvPr/>
            </p14:nvContentPartPr>
            <p14:xfrm>
              <a:off x="7234413" y="2081087"/>
              <a:ext cx="4167364" cy="1184358"/>
            </p14:xfrm>
          </p:contentPart>
        </mc:Choice>
        <mc:Fallback xmlns="">
          <p:pic>
            <p:nvPicPr>
              <p:cNvPr id="132" name="墨迹 131"/>
            </p:nvPicPr>
            <p:blipFill>
              <a:blip r:embed="rId254"/>
            </p:blipFill>
            <p:spPr>
              <a:xfrm>
                <a:off x="7234413" y="2081087"/>
                <a:ext cx="4167364" cy="1184358"/>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3" name="Picture 3"/>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340360" y="3439160"/>
            <a:ext cx="10476865" cy="1470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0816645" y="3821053"/>
            <a:ext cx="1375576" cy="369332"/>
          </a:xfrm>
          <a:prstGeom prst="rect">
            <a:avLst/>
          </a:prstGeom>
          <a:noFill/>
        </p:spPr>
        <p:txBody>
          <a:bodyPr wrap="square" rtlCol="0">
            <a:spAutoFit/>
          </a:bodyPr>
          <a:lstStyle/>
          <a:p>
            <a:r>
              <a:rPr lang="en-US" altLang="zh-CN">
                <a:solidFill>
                  <a:srgbClr val="000000"/>
                </a:solidFill>
              </a:rPr>
              <a:t>2019II</a:t>
            </a:r>
            <a:r>
              <a:rPr lang="zh-CN" altLang="en-US">
                <a:solidFill>
                  <a:srgbClr val="000000"/>
                </a:solidFill>
              </a:rPr>
              <a:t>卷</a:t>
            </a:r>
            <a:r>
              <a:rPr lang="en-US" altLang="zh-CN">
                <a:solidFill>
                  <a:srgbClr val="000000"/>
                </a:solidFill>
              </a:rPr>
              <a:t>26</a:t>
            </a:r>
            <a:endParaRPr lang="zh-CN" altLang="en-US">
              <a:solidFill>
                <a:srgbClr val="000000"/>
              </a:solidFill>
            </a:endParaRPr>
          </a:p>
        </p:txBody>
      </p:sp>
      <p:sp>
        <p:nvSpPr>
          <p:cNvPr id="3" name="Oval 16"/>
          <p:cNvSpPr/>
          <p:nvPr/>
        </p:nvSpPr>
        <p:spPr bwMode="auto">
          <a:xfrm>
            <a:off x="2059305" y="3816350"/>
            <a:ext cx="1360805" cy="96774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423333" y="4122695"/>
              <a:ext cx="640644" cy="70498"/>
            </p14:xfrm>
          </p:contentPart>
        </mc:Choice>
        <mc:Fallback xmlns="">
          <p:pic>
            <p:nvPicPr>
              <p:cNvPr id="4" name="墨迹 3"/>
            </p:nvPicPr>
            <p:blipFill>
              <a:blip r:embed="rId4"/>
            </p:blipFill>
            <p:spPr>
              <a:xfrm>
                <a:off x="423333" y="4122695"/>
                <a:ext cx="640644" cy="70498"/>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3" name="Picture 3"/>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340360" y="3439160"/>
            <a:ext cx="10476865" cy="1470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0816645" y="3821053"/>
            <a:ext cx="1375576" cy="369332"/>
          </a:xfrm>
          <a:prstGeom prst="rect">
            <a:avLst/>
          </a:prstGeom>
          <a:noFill/>
        </p:spPr>
        <p:txBody>
          <a:bodyPr wrap="square" rtlCol="0">
            <a:spAutoFit/>
          </a:bodyPr>
          <a:lstStyle/>
          <a:p>
            <a:r>
              <a:rPr lang="en-US" altLang="zh-CN">
                <a:solidFill>
                  <a:srgbClr val="000000"/>
                </a:solidFill>
              </a:rPr>
              <a:t>2019II</a:t>
            </a:r>
            <a:r>
              <a:rPr lang="zh-CN" altLang="en-US">
                <a:solidFill>
                  <a:srgbClr val="000000"/>
                </a:solidFill>
              </a:rPr>
              <a:t>卷</a:t>
            </a:r>
            <a:r>
              <a:rPr lang="en-US" altLang="zh-CN">
                <a:solidFill>
                  <a:srgbClr val="000000"/>
                </a:solidFill>
              </a:rPr>
              <a:t>26</a:t>
            </a:r>
            <a:endParaRPr lang="zh-CN" altLang="en-US">
              <a:solidFill>
                <a:srgbClr val="000000"/>
              </a:solidFill>
            </a:endParaRPr>
          </a:p>
        </p:txBody>
      </p:sp>
      <p:sp>
        <p:nvSpPr>
          <p:cNvPr id="3" name="Oval 16"/>
          <p:cNvSpPr/>
          <p:nvPr/>
        </p:nvSpPr>
        <p:spPr bwMode="auto">
          <a:xfrm>
            <a:off x="2059305" y="3816350"/>
            <a:ext cx="1360805" cy="96774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351895" y="4142434"/>
              <a:ext cx="709260" cy="40360"/>
            </p14:xfrm>
          </p:contentPart>
        </mc:Choice>
        <mc:Fallback xmlns="">
          <p:pic>
            <p:nvPicPr>
              <p:cNvPr id="6" name="墨迹 5"/>
            </p:nvPicPr>
            <p:blipFill>
              <a:blip r:embed="rId4"/>
            </p:blipFill>
            <p:spPr>
              <a:xfrm>
                <a:off x="351895" y="4142434"/>
                <a:ext cx="709260" cy="40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9" name="墨迹 8"/>
              <p14:cNvContentPartPr/>
              <p14:nvPr/>
            </p14:nvContentPartPr>
            <p14:xfrm>
              <a:off x="931333" y="3205875"/>
              <a:ext cx="33867" cy="194221"/>
            </p14:xfrm>
          </p:contentPart>
        </mc:Choice>
        <mc:Fallback xmlns="">
          <p:pic>
            <p:nvPicPr>
              <p:cNvPr id="9" name="墨迹 8"/>
            </p:nvPicPr>
            <p:blipFill>
              <a:blip r:embed="rId6"/>
            </p:blipFill>
            <p:spPr>
              <a:xfrm>
                <a:off x="931333" y="3205875"/>
                <a:ext cx="33867" cy="19422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948266" y="3017294"/>
              <a:ext cx="398815" cy="349667"/>
            </p14:xfrm>
          </p:contentPart>
        </mc:Choice>
        <mc:Fallback xmlns="">
          <p:pic>
            <p:nvPicPr>
              <p:cNvPr id="10" name="墨迹 9"/>
            </p:nvPicPr>
            <p:blipFill>
              <a:blip r:embed="rId8"/>
            </p:blipFill>
            <p:spPr>
              <a:xfrm>
                <a:off x="948266" y="3017294"/>
                <a:ext cx="398815" cy="34966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墨迹 10"/>
              <p14:cNvContentPartPr/>
              <p14:nvPr/>
            </p14:nvContentPartPr>
            <p14:xfrm>
              <a:off x="1405466" y="3003899"/>
              <a:ext cx="93839" cy="298734"/>
            </p14:xfrm>
          </p:contentPart>
        </mc:Choice>
        <mc:Fallback xmlns="">
          <p:pic>
            <p:nvPicPr>
              <p:cNvPr id="11" name="墨迹 10"/>
            </p:nvPicPr>
            <p:blipFill>
              <a:blip r:embed="rId10"/>
            </p:blipFill>
            <p:spPr>
              <a:xfrm>
                <a:off x="1405466" y="3003899"/>
                <a:ext cx="93839" cy="29873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1491544" y="3118810"/>
              <a:ext cx="148167" cy="206734"/>
            </p14:xfrm>
          </p:contentPart>
        </mc:Choice>
        <mc:Fallback xmlns="">
          <p:pic>
            <p:nvPicPr>
              <p:cNvPr id="12" name="墨迹 11"/>
            </p:nvPicPr>
            <p:blipFill>
              <a:blip r:embed="rId12"/>
            </p:blipFill>
            <p:spPr>
              <a:xfrm>
                <a:off x="1491544" y="3118810"/>
                <a:ext cx="148167" cy="20673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墨迹 12"/>
              <p14:cNvContentPartPr/>
              <p14:nvPr/>
            </p14:nvContentPartPr>
            <p14:xfrm>
              <a:off x="1569155" y="3147009"/>
              <a:ext cx="16933" cy="448365"/>
            </p14:xfrm>
          </p:contentPart>
        </mc:Choice>
        <mc:Fallback xmlns="">
          <p:pic>
            <p:nvPicPr>
              <p:cNvPr id="13" name="墨迹 12"/>
            </p:nvPicPr>
            <p:blipFill>
              <a:blip r:embed="rId14"/>
            </p:blipFill>
            <p:spPr>
              <a:xfrm>
                <a:off x="1569155" y="3147009"/>
                <a:ext cx="16933" cy="44836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1750483" y="3107531"/>
              <a:ext cx="205317" cy="62038"/>
            </p14:xfrm>
          </p:contentPart>
        </mc:Choice>
        <mc:Fallback xmlns="">
          <p:pic>
            <p:nvPicPr>
              <p:cNvPr id="14" name="墨迹 13"/>
            </p:nvPicPr>
            <p:blipFill>
              <a:blip r:embed="rId16"/>
            </p:blipFill>
            <p:spPr>
              <a:xfrm>
                <a:off x="1750483" y="3107531"/>
                <a:ext cx="205317" cy="6203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5" name="墨迹 14"/>
              <p14:cNvContentPartPr/>
              <p14:nvPr/>
            </p14:nvContentPartPr>
            <p14:xfrm>
              <a:off x="1828800" y="2981869"/>
              <a:ext cx="31044" cy="356894"/>
            </p14:xfrm>
          </p:contentPart>
        </mc:Choice>
        <mc:Fallback xmlns="">
          <p:pic>
            <p:nvPicPr>
              <p:cNvPr id="15" name="墨迹 14"/>
            </p:nvPicPr>
            <p:blipFill>
              <a:blip r:embed="rId18"/>
            </p:blipFill>
            <p:spPr>
              <a:xfrm>
                <a:off x="1828800" y="2981869"/>
                <a:ext cx="31044" cy="3568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6" name="墨迹 15"/>
              <p14:cNvContentPartPr/>
              <p14:nvPr/>
            </p14:nvContentPartPr>
            <p14:xfrm>
              <a:off x="2054577" y="2951907"/>
              <a:ext cx="251178" cy="305783"/>
            </p14:xfrm>
          </p:contentPart>
        </mc:Choice>
        <mc:Fallback xmlns="">
          <p:pic>
            <p:nvPicPr>
              <p:cNvPr id="16" name="墨迹 15"/>
            </p:nvPicPr>
            <p:blipFill>
              <a:blip r:embed="rId20"/>
            </p:blipFill>
            <p:spPr>
              <a:xfrm>
                <a:off x="2054577" y="2951907"/>
                <a:ext cx="251178" cy="30578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 name="墨迹 16"/>
              <p14:cNvContentPartPr/>
              <p14:nvPr/>
            </p14:nvContentPartPr>
            <p14:xfrm>
              <a:off x="1896533" y="2856559"/>
              <a:ext cx="174978" cy="279171"/>
            </p14:xfrm>
          </p:contentPart>
        </mc:Choice>
        <mc:Fallback xmlns="">
          <p:pic>
            <p:nvPicPr>
              <p:cNvPr id="17" name="墨迹 16"/>
            </p:nvPicPr>
            <p:blipFill>
              <a:blip r:embed="rId22"/>
            </p:blipFill>
            <p:spPr>
              <a:xfrm>
                <a:off x="1896533" y="2856559"/>
                <a:ext cx="174978" cy="279171"/>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8" name="墨迹 17"/>
              <p14:cNvContentPartPr/>
              <p14:nvPr/>
            </p14:nvContentPartPr>
            <p14:xfrm>
              <a:off x="1992488" y="2906965"/>
              <a:ext cx="33867" cy="620731"/>
            </p14:xfrm>
          </p:contentPart>
        </mc:Choice>
        <mc:Fallback xmlns="">
          <p:pic>
            <p:nvPicPr>
              <p:cNvPr id="18" name="墨迹 17"/>
            </p:nvPicPr>
            <p:blipFill>
              <a:blip r:embed="rId24"/>
            </p:blipFill>
            <p:spPr>
              <a:xfrm>
                <a:off x="1992488" y="2906965"/>
                <a:ext cx="33867" cy="62073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9" name="墨迹 18"/>
              <p14:cNvContentPartPr/>
              <p14:nvPr/>
            </p14:nvContentPartPr>
            <p14:xfrm>
              <a:off x="2421466" y="3034213"/>
              <a:ext cx="578556" cy="45119"/>
            </p14:xfrm>
          </p:contentPart>
        </mc:Choice>
        <mc:Fallback xmlns="">
          <p:pic>
            <p:nvPicPr>
              <p:cNvPr id="19" name="墨迹 18"/>
            </p:nvPicPr>
            <p:blipFill>
              <a:blip r:embed="rId26"/>
            </p:blipFill>
            <p:spPr>
              <a:xfrm>
                <a:off x="2421466" y="3034213"/>
                <a:ext cx="578556" cy="4511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0" name="墨迹 19"/>
              <p14:cNvContentPartPr/>
              <p14:nvPr/>
            </p14:nvContentPartPr>
            <p14:xfrm>
              <a:off x="2444044" y="3099071"/>
              <a:ext cx="485422" cy="70498"/>
            </p14:xfrm>
          </p:contentPart>
        </mc:Choice>
        <mc:Fallback xmlns="">
          <p:pic>
            <p:nvPicPr>
              <p:cNvPr id="20" name="墨迹 19"/>
            </p:nvPicPr>
            <p:blipFill>
              <a:blip r:embed="rId28"/>
            </p:blipFill>
            <p:spPr>
              <a:xfrm>
                <a:off x="2444044" y="3099071"/>
                <a:ext cx="485422" cy="70498"/>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1" name="墨迹 20"/>
              <p14:cNvContentPartPr/>
              <p14:nvPr/>
            </p14:nvContentPartPr>
            <p14:xfrm>
              <a:off x="2562577" y="2729664"/>
              <a:ext cx="75142" cy="318649"/>
            </p14:xfrm>
          </p:contentPart>
        </mc:Choice>
        <mc:Fallback xmlns="">
          <p:pic>
            <p:nvPicPr>
              <p:cNvPr id="21" name="墨迹 20"/>
            </p:nvPicPr>
            <p:blipFill>
              <a:blip r:embed="rId30"/>
            </p:blipFill>
            <p:spPr>
              <a:xfrm>
                <a:off x="2562577" y="2729664"/>
                <a:ext cx="75142" cy="31864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2" name="墨迹 21"/>
              <p14:cNvContentPartPr/>
              <p14:nvPr/>
            </p14:nvContentPartPr>
            <p14:xfrm>
              <a:off x="2677406" y="2782361"/>
              <a:ext cx="122238" cy="110857"/>
            </p14:xfrm>
          </p:contentPart>
        </mc:Choice>
        <mc:Fallback xmlns="">
          <p:pic>
            <p:nvPicPr>
              <p:cNvPr id="22" name="墨迹 21"/>
            </p:nvPicPr>
            <p:blipFill>
              <a:blip r:embed="rId32"/>
            </p:blipFill>
            <p:spPr>
              <a:xfrm>
                <a:off x="2677406" y="2782361"/>
                <a:ext cx="122238" cy="11085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3" name="墨迹 22"/>
              <p14:cNvContentPartPr/>
              <p14:nvPr/>
            </p14:nvContentPartPr>
            <p14:xfrm>
              <a:off x="2844800" y="2815671"/>
              <a:ext cx="155222" cy="40889"/>
            </p14:xfrm>
          </p:contentPart>
        </mc:Choice>
        <mc:Fallback xmlns="">
          <p:pic>
            <p:nvPicPr>
              <p:cNvPr id="23" name="墨迹 22"/>
            </p:nvPicPr>
            <p:blipFill>
              <a:blip r:embed="rId34"/>
            </p:blipFill>
            <p:spPr>
              <a:xfrm>
                <a:off x="2844800" y="2815671"/>
                <a:ext cx="155222" cy="4088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4" name="墨迹 23"/>
              <p14:cNvContentPartPr/>
              <p14:nvPr/>
            </p14:nvContentPartPr>
            <p14:xfrm>
              <a:off x="3053644" y="2709925"/>
              <a:ext cx="22578" cy="205852"/>
            </p14:xfrm>
          </p:contentPart>
        </mc:Choice>
        <mc:Fallback xmlns="">
          <p:pic>
            <p:nvPicPr>
              <p:cNvPr id="24" name="墨迹 23"/>
            </p:nvPicPr>
            <p:blipFill>
              <a:blip r:embed="rId36"/>
            </p:blipFill>
            <p:spPr>
              <a:xfrm>
                <a:off x="3053644" y="2709925"/>
                <a:ext cx="22578" cy="20585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5" name="墨迹 24"/>
              <p14:cNvContentPartPr/>
              <p14:nvPr/>
            </p14:nvContentPartPr>
            <p14:xfrm>
              <a:off x="3115733" y="2729664"/>
              <a:ext cx="259644" cy="138351"/>
            </p14:xfrm>
          </p:contentPart>
        </mc:Choice>
        <mc:Fallback xmlns="">
          <p:pic>
            <p:nvPicPr>
              <p:cNvPr id="25" name="墨迹 24"/>
            </p:nvPicPr>
            <p:blipFill>
              <a:blip r:embed="rId38"/>
            </p:blipFill>
            <p:spPr>
              <a:xfrm>
                <a:off x="3115733" y="2729664"/>
                <a:ext cx="259644" cy="13835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6" name="墨迹 25"/>
              <p14:cNvContentPartPr/>
              <p14:nvPr/>
            </p14:nvContentPartPr>
            <p14:xfrm>
              <a:off x="3403600" y="2678906"/>
              <a:ext cx="53622" cy="16919"/>
            </p14:xfrm>
          </p:contentPart>
        </mc:Choice>
        <mc:Fallback xmlns="">
          <p:pic>
            <p:nvPicPr>
              <p:cNvPr id="26" name="墨迹 25"/>
            </p:nvPicPr>
            <p:blipFill>
              <a:blip r:embed="rId40"/>
            </p:blipFill>
            <p:spPr>
              <a:xfrm>
                <a:off x="3403600" y="2678906"/>
                <a:ext cx="53622" cy="1691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7" name="墨迹 26"/>
              <p14:cNvContentPartPr/>
              <p14:nvPr/>
            </p14:nvContentPartPr>
            <p14:xfrm>
              <a:off x="2974622" y="3006014"/>
              <a:ext cx="304800" cy="11280"/>
            </p14:xfrm>
          </p:contentPart>
        </mc:Choice>
        <mc:Fallback xmlns="">
          <p:pic>
            <p:nvPicPr>
              <p:cNvPr id="27" name="墨迹 26"/>
            </p:nvPicPr>
            <p:blipFill>
              <a:blip r:embed="rId42"/>
            </p:blipFill>
            <p:spPr>
              <a:xfrm>
                <a:off x="2974622" y="3006014"/>
                <a:ext cx="304800" cy="1128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8" name="墨迹 27"/>
              <p14:cNvContentPartPr/>
              <p14:nvPr/>
            </p14:nvContentPartPr>
            <p14:xfrm>
              <a:off x="2843036" y="3068052"/>
              <a:ext cx="436386" cy="28199"/>
            </p14:xfrm>
          </p:contentPart>
        </mc:Choice>
        <mc:Fallback xmlns="">
          <p:pic>
            <p:nvPicPr>
              <p:cNvPr id="28" name="墨迹 27"/>
            </p:nvPicPr>
            <p:blipFill>
              <a:blip r:embed="rId44"/>
            </p:blipFill>
            <p:spPr>
              <a:xfrm>
                <a:off x="2843036" y="3068052"/>
                <a:ext cx="436386" cy="2819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9" name="墨迹 28"/>
              <p14:cNvContentPartPr/>
              <p14:nvPr/>
            </p14:nvContentPartPr>
            <p14:xfrm>
              <a:off x="3683000" y="2763503"/>
              <a:ext cx="25400" cy="234052"/>
            </p14:xfrm>
          </p:contentPart>
        </mc:Choice>
        <mc:Fallback xmlns="">
          <p:pic>
            <p:nvPicPr>
              <p:cNvPr id="29" name="墨迹 28"/>
            </p:nvPicPr>
            <p:blipFill>
              <a:blip r:embed="rId46"/>
            </p:blipFill>
            <p:spPr>
              <a:xfrm>
                <a:off x="3683000" y="2763503"/>
                <a:ext cx="25400" cy="23405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0" name="墨迹 29"/>
              <p14:cNvContentPartPr/>
              <p14:nvPr/>
            </p14:nvContentPartPr>
            <p14:xfrm>
              <a:off x="3691466" y="2684545"/>
              <a:ext cx="133350" cy="345438"/>
            </p14:xfrm>
          </p:contentPart>
        </mc:Choice>
        <mc:Fallback xmlns="">
          <p:pic>
            <p:nvPicPr>
              <p:cNvPr id="30" name="墨迹 29"/>
            </p:nvPicPr>
            <p:blipFill>
              <a:blip r:embed="rId48"/>
            </p:blipFill>
            <p:spPr>
              <a:xfrm>
                <a:off x="3691466" y="2684545"/>
                <a:ext cx="133350" cy="34543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1" name="墨迹 30"/>
              <p14:cNvContentPartPr/>
              <p14:nvPr/>
            </p14:nvContentPartPr>
            <p14:xfrm>
              <a:off x="3838222" y="2867487"/>
              <a:ext cx="155222" cy="113853"/>
            </p14:xfrm>
          </p:contentPart>
        </mc:Choice>
        <mc:Fallback xmlns="">
          <p:pic>
            <p:nvPicPr>
              <p:cNvPr id="31" name="墨迹 30"/>
            </p:nvPicPr>
            <p:blipFill>
              <a:blip r:embed="rId50"/>
            </p:blipFill>
            <p:spPr>
              <a:xfrm>
                <a:off x="3838222" y="2867487"/>
                <a:ext cx="155222" cy="11385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2" name="墨迹 31"/>
              <p14:cNvContentPartPr/>
              <p14:nvPr/>
            </p14:nvContentPartPr>
            <p14:xfrm>
              <a:off x="3928533" y="2724024"/>
              <a:ext cx="186267" cy="369407"/>
            </p14:xfrm>
          </p:contentPart>
        </mc:Choice>
        <mc:Fallback xmlns="">
          <p:pic>
            <p:nvPicPr>
              <p:cNvPr id="32" name="墨迹 31"/>
            </p:nvPicPr>
            <p:blipFill>
              <a:blip r:embed="rId52"/>
            </p:blipFill>
            <p:spPr>
              <a:xfrm>
                <a:off x="3928533" y="2724024"/>
                <a:ext cx="186267" cy="36940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3" name="墨迹 32"/>
              <p14:cNvContentPartPr/>
              <p14:nvPr/>
            </p14:nvContentPartPr>
            <p14:xfrm>
              <a:off x="4179005" y="2848100"/>
              <a:ext cx="170039" cy="22559"/>
            </p14:xfrm>
          </p:contentPart>
        </mc:Choice>
        <mc:Fallback xmlns="">
          <p:pic>
            <p:nvPicPr>
              <p:cNvPr id="33" name="墨迹 32"/>
            </p:nvPicPr>
            <p:blipFill>
              <a:blip r:embed="rId54"/>
            </p:blipFill>
            <p:spPr>
              <a:xfrm>
                <a:off x="4179005" y="2848100"/>
                <a:ext cx="170039" cy="2255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4" name="墨迹 33"/>
              <p14:cNvContentPartPr/>
              <p14:nvPr/>
            </p14:nvContentPartPr>
            <p14:xfrm>
              <a:off x="4230511" y="2680845"/>
              <a:ext cx="31044" cy="423866"/>
            </p14:xfrm>
          </p:contentPart>
        </mc:Choice>
        <mc:Fallback xmlns="">
          <p:pic>
            <p:nvPicPr>
              <p:cNvPr id="34" name="墨迹 33"/>
            </p:nvPicPr>
            <p:blipFill>
              <a:blip r:embed="rId56"/>
            </p:blipFill>
            <p:spPr>
              <a:xfrm>
                <a:off x="4230511" y="2680845"/>
                <a:ext cx="31044" cy="42386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5" name="墨迹 34"/>
              <p14:cNvContentPartPr/>
              <p14:nvPr/>
            </p14:nvContentPartPr>
            <p14:xfrm>
              <a:off x="4421540" y="2675557"/>
              <a:ext cx="198437" cy="197922"/>
            </p14:xfrm>
          </p:contentPart>
        </mc:Choice>
        <mc:Fallback xmlns="">
          <p:pic>
            <p:nvPicPr>
              <p:cNvPr id="35" name="墨迹 34"/>
            </p:nvPicPr>
            <p:blipFill>
              <a:blip r:embed="rId58"/>
            </p:blipFill>
            <p:spPr>
              <a:xfrm>
                <a:off x="4421540" y="2675557"/>
                <a:ext cx="198437" cy="19792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6" name="墨迹 35"/>
              <p14:cNvContentPartPr/>
              <p14:nvPr/>
            </p14:nvContentPartPr>
            <p14:xfrm>
              <a:off x="4507088" y="2698292"/>
              <a:ext cx="42334" cy="366940"/>
            </p14:xfrm>
          </p:contentPart>
        </mc:Choice>
        <mc:Fallback xmlns="">
          <p:pic>
            <p:nvPicPr>
              <p:cNvPr id="36" name="墨迹 35"/>
            </p:nvPicPr>
            <p:blipFill>
              <a:blip r:embed="rId60"/>
            </p:blipFill>
            <p:spPr>
              <a:xfrm>
                <a:off x="4507088" y="2698292"/>
                <a:ext cx="42334" cy="366940"/>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7" name="墨迹 36"/>
              <p14:cNvContentPartPr/>
              <p14:nvPr/>
            </p14:nvContentPartPr>
            <p14:xfrm>
              <a:off x="4681184" y="2622508"/>
              <a:ext cx="342371" cy="272825"/>
            </p14:xfrm>
          </p:contentPart>
        </mc:Choice>
        <mc:Fallback xmlns="">
          <p:pic>
            <p:nvPicPr>
              <p:cNvPr id="37" name="墨迹 36"/>
            </p:nvPicPr>
            <p:blipFill>
              <a:blip r:embed="rId62"/>
            </p:blipFill>
            <p:spPr>
              <a:xfrm>
                <a:off x="4681184" y="2622508"/>
                <a:ext cx="342371" cy="27282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8" name="墨迹 37"/>
              <p14:cNvContentPartPr/>
              <p14:nvPr/>
            </p14:nvContentPartPr>
            <p14:xfrm>
              <a:off x="6928555" y="1452249"/>
              <a:ext cx="19756" cy="2820"/>
            </p14:xfrm>
          </p:contentPart>
        </mc:Choice>
        <mc:Fallback xmlns="">
          <p:pic>
            <p:nvPicPr>
              <p:cNvPr id="38" name="墨迹 37"/>
            </p:nvPicPr>
            <p:blipFill>
              <a:blip r:embed="rId64"/>
            </p:blipFill>
            <p:spPr>
              <a:xfrm>
                <a:off x="6928555" y="1452249"/>
                <a:ext cx="19756" cy="282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9" name="墨迹 38"/>
              <p14:cNvContentPartPr/>
              <p14:nvPr/>
            </p14:nvContentPartPr>
            <p14:xfrm>
              <a:off x="4404783" y="2972176"/>
              <a:ext cx="847372" cy="146634"/>
            </p14:xfrm>
          </p:contentPart>
        </mc:Choice>
        <mc:Fallback xmlns="">
          <p:pic>
            <p:nvPicPr>
              <p:cNvPr id="39" name="墨迹 38"/>
            </p:nvPicPr>
            <p:blipFill>
              <a:blip r:embed="rId66"/>
            </p:blipFill>
            <p:spPr>
              <a:xfrm>
                <a:off x="4404783" y="2972176"/>
                <a:ext cx="847372" cy="14663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0" name="墨迹 39"/>
              <p14:cNvContentPartPr/>
              <p14:nvPr/>
            </p14:nvContentPartPr>
            <p14:xfrm>
              <a:off x="5277555" y="2456839"/>
              <a:ext cx="16934" cy="628133"/>
            </p14:xfrm>
          </p:contentPart>
        </mc:Choice>
        <mc:Fallback xmlns="">
          <p:pic>
            <p:nvPicPr>
              <p:cNvPr id="40" name="墨迹 39"/>
            </p:nvPicPr>
            <p:blipFill>
              <a:blip r:embed="rId68"/>
            </p:blipFill>
            <p:spPr>
              <a:xfrm>
                <a:off x="5277555" y="2456839"/>
                <a:ext cx="16934" cy="6281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1" name="墨迹 40"/>
              <p14:cNvContentPartPr/>
              <p14:nvPr/>
            </p14:nvContentPartPr>
            <p14:xfrm>
              <a:off x="5218288" y="2442034"/>
              <a:ext cx="59267" cy="121256"/>
            </p14:xfrm>
          </p:contentPart>
        </mc:Choice>
        <mc:Fallback xmlns="">
          <p:pic>
            <p:nvPicPr>
              <p:cNvPr id="41" name="墨迹 40"/>
            </p:nvPicPr>
            <p:blipFill>
              <a:blip r:embed="rId70"/>
            </p:blipFill>
            <p:spPr>
              <a:xfrm>
                <a:off x="5218288" y="2442034"/>
                <a:ext cx="59267" cy="12125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2" name="墨迹 41"/>
              <p14:cNvContentPartPr/>
              <p14:nvPr/>
            </p14:nvContentPartPr>
            <p14:xfrm>
              <a:off x="5328355" y="2436394"/>
              <a:ext cx="93134" cy="121256"/>
            </p14:xfrm>
          </p:contentPart>
        </mc:Choice>
        <mc:Fallback xmlns="">
          <p:pic>
            <p:nvPicPr>
              <p:cNvPr id="42" name="墨迹 41"/>
            </p:nvPicPr>
            <p:blipFill>
              <a:blip r:embed="rId72"/>
            </p:blipFill>
            <p:spPr>
              <a:xfrm>
                <a:off x="5328355" y="2436394"/>
                <a:ext cx="93134" cy="12125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3" name="墨迹 42"/>
              <p14:cNvContentPartPr/>
              <p14:nvPr/>
            </p14:nvContentPartPr>
            <p14:xfrm>
              <a:off x="5517444" y="2444854"/>
              <a:ext cx="105017" cy="59958"/>
            </p14:xfrm>
          </p:contentPart>
        </mc:Choice>
        <mc:Fallback xmlns="">
          <p:pic>
            <p:nvPicPr>
              <p:cNvPr id="43" name="墨迹 42"/>
            </p:nvPicPr>
            <p:blipFill>
              <a:blip r:embed="rId74"/>
            </p:blipFill>
            <p:spPr>
              <a:xfrm>
                <a:off x="5517444" y="2444854"/>
                <a:ext cx="105017" cy="5995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4" name="墨迹 43"/>
              <p14:cNvContentPartPr/>
              <p14:nvPr/>
            </p14:nvContentPartPr>
            <p14:xfrm>
              <a:off x="1377244" y="1195638"/>
              <a:ext cx="237067" cy="272120"/>
            </p14:xfrm>
          </p:contentPart>
        </mc:Choice>
        <mc:Fallback xmlns="">
          <p:pic>
            <p:nvPicPr>
              <p:cNvPr id="44" name="墨迹 43"/>
            </p:nvPicPr>
            <p:blipFill>
              <a:blip r:embed="rId76"/>
            </p:blipFill>
            <p:spPr>
              <a:xfrm>
                <a:off x="1377244" y="1195638"/>
                <a:ext cx="237067" cy="27212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5" name="墨迹 44"/>
              <p14:cNvContentPartPr/>
              <p14:nvPr/>
            </p14:nvContentPartPr>
            <p14:xfrm>
              <a:off x="1591733" y="1235116"/>
              <a:ext cx="64911" cy="39479"/>
            </p14:xfrm>
          </p:contentPart>
        </mc:Choice>
        <mc:Fallback xmlns="">
          <p:pic>
            <p:nvPicPr>
              <p:cNvPr id="45" name="墨迹 44"/>
            </p:nvPicPr>
            <p:blipFill>
              <a:blip r:embed="rId78"/>
            </p:blipFill>
            <p:spPr>
              <a:xfrm>
                <a:off x="1591733" y="1235116"/>
                <a:ext cx="64911" cy="3947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6" name="墨迹 45"/>
              <p14:cNvContentPartPr/>
              <p14:nvPr/>
            </p14:nvContentPartPr>
            <p14:xfrm>
              <a:off x="1732844" y="1233001"/>
              <a:ext cx="98072" cy="193164"/>
            </p14:xfrm>
          </p:contentPart>
        </mc:Choice>
        <mc:Fallback xmlns="">
          <p:pic>
            <p:nvPicPr>
              <p:cNvPr id="46" name="墨迹 45"/>
            </p:nvPicPr>
            <p:blipFill>
              <a:blip r:embed="rId80"/>
            </p:blipFill>
            <p:spPr>
              <a:xfrm>
                <a:off x="1732844" y="1233001"/>
                <a:ext cx="98072" cy="19316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7" name="墨迹 46"/>
              <p14:cNvContentPartPr/>
              <p14:nvPr/>
            </p14:nvContentPartPr>
            <p14:xfrm>
              <a:off x="1845733" y="1308434"/>
              <a:ext cx="146755" cy="146635"/>
            </p14:xfrm>
          </p:contentPart>
        </mc:Choice>
        <mc:Fallback xmlns="">
          <p:pic>
            <p:nvPicPr>
              <p:cNvPr id="47" name="墨迹 46"/>
            </p:nvPicPr>
            <p:blipFill>
              <a:blip r:embed="rId82"/>
            </p:blipFill>
            <p:spPr>
              <a:xfrm>
                <a:off x="1845733" y="1308434"/>
                <a:ext cx="146755" cy="14663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8" name="墨迹 47"/>
              <p14:cNvContentPartPr/>
              <p14:nvPr/>
            </p14:nvContentPartPr>
            <p14:xfrm>
              <a:off x="1986844" y="1270365"/>
              <a:ext cx="169333" cy="38069"/>
            </p14:xfrm>
          </p:contentPart>
        </mc:Choice>
        <mc:Fallback xmlns="">
          <p:pic>
            <p:nvPicPr>
              <p:cNvPr id="48" name="墨迹 47"/>
            </p:nvPicPr>
            <p:blipFill>
              <a:blip r:embed="rId84"/>
            </p:blipFill>
            <p:spPr>
              <a:xfrm>
                <a:off x="1986844" y="1270365"/>
                <a:ext cx="169333" cy="3806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9" name="墨迹 48"/>
              <p14:cNvContentPartPr/>
              <p14:nvPr/>
            </p14:nvContentPartPr>
            <p14:xfrm>
              <a:off x="2088444" y="1150519"/>
              <a:ext cx="5644" cy="318649"/>
            </p14:xfrm>
          </p:contentPart>
        </mc:Choice>
        <mc:Fallback xmlns="">
          <p:pic>
            <p:nvPicPr>
              <p:cNvPr id="49" name="墨迹 48"/>
            </p:nvPicPr>
            <p:blipFill>
              <a:blip r:embed="rId86"/>
            </p:blipFill>
            <p:spPr>
              <a:xfrm>
                <a:off x="2088444" y="1150519"/>
                <a:ext cx="5644" cy="31864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0" name="墨迹 49"/>
              <p14:cNvContentPartPr/>
              <p14:nvPr/>
            </p14:nvContentPartPr>
            <p14:xfrm>
              <a:off x="2359377" y="1116680"/>
              <a:ext cx="191911" cy="245332"/>
            </p14:xfrm>
          </p:contentPart>
        </mc:Choice>
        <mc:Fallback xmlns="">
          <p:pic>
            <p:nvPicPr>
              <p:cNvPr id="50" name="墨迹 49"/>
            </p:nvPicPr>
            <p:blipFill>
              <a:blip r:embed="rId88"/>
            </p:blipFill>
            <p:spPr>
              <a:xfrm>
                <a:off x="2359377" y="1116680"/>
                <a:ext cx="191911" cy="245332"/>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1" name="墨迹 50"/>
              <p14:cNvContentPartPr/>
              <p14:nvPr/>
            </p14:nvContentPartPr>
            <p14:xfrm>
              <a:off x="2681111" y="1150519"/>
              <a:ext cx="389466" cy="28199"/>
            </p14:xfrm>
          </p:contentPart>
        </mc:Choice>
        <mc:Fallback xmlns="">
          <p:pic>
            <p:nvPicPr>
              <p:cNvPr id="51" name="墨迹 50"/>
            </p:nvPicPr>
            <p:blipFill>
              <a:blip r:embed="rId90"/>
            </p:blipFill>
            <p:spPr>
              <a:xfrm>
                <a:off x="2681111" y="1150519"/>
                <a:ext cx="389466" cy="2819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2" name="墨迹 51"/>
              <p14:cNvContentPartPr/>
              <p14:nvPr/>
            </p14:nvContentPartPr>
            <p14:xfrm>
              <a:off x="2664177" y="1225775"/>
              <a:ext cx="310445" cy="20621"/>
            </p14:xfrm>
          </p:contentPart>
        </mc:Choice>
        <mc:Fallback xmlns="">
          <p:pic>
            <p:nvPicPr>
              <p:cNvPr id="52" name="墨迹 51"/>
            </p:nvPicPr>
            <p:blipFill>
              <a:blip r:embed="rId92"/>
            </p:blipFill>
            <p:spPr>
              <a:xfrm>
                <a:off x="2664177" y="1225775"/>
                <a:ext cx="310445" cy="20621"/>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3" name="墨迹 52"/>
              <p14:cNvContentPartPr/>
              <p14:nvPr/>
            </p14:nvContentPartPr>
            <p14:xfrm>
              <a:off x="2799644" y="806491"/>
              <a:ext cx="56444" cy="76138"/>
            </p14:xfrm>
          </p:contentPart>
        </mc:Choice>
        <mc:Fallback xmlns="">
          <p:pic>
            <p:nvPicPr>
              <p:cNvPr id="53" name="墨迹 52"/>
            </p:nvPicPr>
            <p:blipFill>
              <a:blip r:embed="rId94"/>
            </p:blipFill>
            <p:spPr>
              <a:xfrm>
                <a:off x="2799644" y="806491"/>
                <a:ext cx="56444" cy="76138"/>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4" name="墨迹 53"/>
              <p14:cNvContentPartPr/>
              <p14:nvPr/>
            </p14:nvContentPartPr>
            <p14:xfrm>
              <a:off x="2726266" y="908008"/>
              <a:ext cx="174978" cy="195102"/>
            </p14:xfrm>
          </p:contentPart>
        </mc:Choice>
        <mc:Fallback xmlns="">
          <p:pic>
            <p:nvPicPr>
              <p:cNvPr id="54" name="墨迹 53"/>
            </p:nvPicPr>
            <p:blipFill>
              <a:blip r:embed="rId96"/>
            </p:blipFill>
            <p:spPr>
              <a:xfrm>
                <a:off x="2726266" y="908008"/>
                <a:ext cx="174978" cy="19510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5" name="墨迹 54"/>
              <p14:cNvContentPartPr/>
              <p14:nvPr/>
            </p14:nvContentPartPr>
            <p14:xfrm>
              <a:off x="3258784" y="913648"/>
              <a:ext cx="192793" cy="272120"/>
            </p14:xfrm>
          </p:contentPart>
        </mc:Choice>
        <mc:Fallback xmlns="">
          <p:pic>
            <p:nvPicPr>
              <p:cNvPr id="55" name="墨迹 54"/>
            </p:nvPicPr>
            <p:blipFill>
              <a:blip r:embed="rId98"/>
            </p:blipFill>
            <p:spPr>
              <a:xfrm>
                <a:off x="3258784" y="913648"/>
                <a:ext cx="192793" cy="272120"/>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6" name="墨迹 55"/>
              <p14:cNvContentPartPr/>
              <p14:nvPr/>
            </p14:nvContentPartPr>
            <p14:xfrm>
              <a:off x="3443111" y="985203"/>
              <a:ext cx="73377" cy="60980"/>
            </p14:xfrm>
          </p:contentPart>
        </mc:Choice>
        <mc:Fallback xmlns="">
          <p:pic>
            <p:nvPicPr>
              <p:cNvPr id="56" name="墨迹 55"/>
            </p:nvPicPr>
            <p:blipFill>
              <a:blip r:embed="rId100"/>
            </p:blipFill>
            <p:spPr>
              <a:xfrm>
                <a:off x="3443111" y="985203"/>
                <a:ext cx="73377" cy="6098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7" name="墨迹 56"/>
              <p14:cNvContentPartPr/>
              <p14:nvPr/>
            </p14:nvContentPartPr>
            <p14:xfrm>
              <a:off x="3587750" y="1060282"/>
              <a:ext cx="188383" cy="28199"/>
            </p14:xfrm>
          </p:contentPart>
        </mc:Choice>
        <mc:Fallback xmlns="">
          <p:pic>
            <p:nvPicPr>
              <p:cNvPr id="57" name="墨迹 56"/>
            </p:nvPicPr>
            <p:blipFill>
              <a:blip r:embed="rId102"/>
            </p:blipFill>
            <p:spPr>
              <a:xfrm>
                <a:off x="3587750" y="1060282"/>
                <a:ext cx="188383" cy="28199"/>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8" name="墨迹 57"/>
              <p14:cNvContentPartPr/>
              <p14:nvPr/>
            </p14:nvContentPartPr>
            <p14:xfrm>
              <a:off x="3685822" y="902368"/>
              <a:ext cx="33866" cy="341208"/>
            </p14:xfrm>
          </p:contentPart>
        </mc:Choice>
        <mc:Fallback xmlns="">
          <p:pic>
            <p:nvPicPr>
              <p:cNvPr id="58" name="墨迹 57"/>
            </p:nvPicPr>
            <p:blipFill>
              <a:blip r:embed="rId104"/>
            </p:blipFill>
            <p:spPr>
              <a:xfrm>
                <a:off x="3685822" y="902368"/>
                <a:ext cx="33866" cy="341208"/>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9" name="墨迹 58"/>
              <p14:cNvContentPartPr/>
              <p14:nvPr/>
            </p14:nvContentPartPr>
            <p14:xfrm>
              <a:off x="4038423" y="882100"/>
              <a:ext cx="339549" cy="240220"/>
            </p14:xfrm>
          </p:contentPart>
        </mc:Choice>
        <mc:Fallback xmlns="">
          <p:pic>
            <p:nvPicPr>
              <p:cNvPr id="59" name="墨迹 58"/>
            </p:nvPicPr>
            <p:blipFill>
              <a:blip r:embed="rId106"/>
            </p:blipFill>
            <p:spPr>
              <a:xfrm>
                <a:off x="4038423" y="882100"/>
                <a:ext cx="339549" cy="24022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0" name="墨迹 59"/>
              <p14:cNvContentPartPr/>
              <p14:nvPr/>
            </p14:nvContentPartPr>
            <p14:xfrm>
              <a:off x="3782130" y="859541"/>
              <a:ext cx="346781" cy="340327"/>
            </p14:xfrm>
          </p:contentPart>
        </mc:Choice>
        <mc:Fallback xmlns="">
          <p:pic>
            <p:nvPicPr>
              <p:cNvPr id="60" name="墨迹 59"/>
            </p:nvPicPr>
            <p:blipFill>
              <a:blip r:embed="rId108"/>
            </p:blipFill>
            <p:spPr>
              <a:xfrm>
                <a:off x="3782130" y="859541"/>
                <a:ext cx="346781" cy="34032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1" name="墨迹 60"/>
              <p14:cNvContentPartPr/>
              <p14:nvPr/>
            </p14:nvContentPartPr>
            <p14:xfrm>
              <a:off x="2141184" y="1111041"/>
              <a:ext cx="410104" cy="324465"/>
            </p14:xfrm>
          </p:contentPart>
        </mc:Choice>
        <mc:Fallback xmlns="">
          <p:pic>
            <p:nvPicPr>
              <p:cNvPr id="61" name="墨迹 60"/>
            </p:nvPicPr>
            <p:blipFill>
              <a:blip r:embed="rId110"/>
            </p:blipFill>
            <p:spPr>
              <a:xfrm>
                <a:off x="2141184" y="1111041"/>
                <a:ext cx="410104" cy="32446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2" name="墨迹 61"/>
              <p14:cNvContentPartPr/>
              <p14:nvPr/>
            </p14:nvContentPartPr>
            <p14:xfrm>
              <a:off x="10134247" y="4472363"/>
              <a:ext cx="720725" cy="50758"/>
            </p14:xfrm>
          </p:contentPart>
        </mc:Choice>
        <mc:Fallback xmlns="">
          <p:pic>
            <p:nvPicPr>
              <p:cNvPr id="62" name="墨迹 61"/>
            </p:nvPicPr>
            <p:blipFill>
              <a:blip r:embed="rId112"/>
            </p:blipFill>
            <p:spPr>
              <a:xfrm>
                <a:off x="10134247" y="4472363"/>
                <a:ext cx="720725" cy="5075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3" name="墨迹 62"/>
              <p14:cNvContentPartPr/>
              <p14:nvPr/>
            </p14:nvContentPartPr>
            <p14:xfrm>
              <a:off x="7095066" y="2728959"/>
              <a:ext cx="50800" cy="266481"/>
            </p14:xfrm>
          </p:contentPart>
        </mc:Choice>
        <mc:Fallback xmlns="">
          <p:pic>
            <p:nvPicPr>
              <p:cNvPr id="63" name="墨迹 62"/>
            </p:nvPicPr>
            <p:blipFill>
              <a:blip r:embed="rId114"/>
            </p:blipFill>
            <p:spPr>
              <a:xfrm>
                <a:off x="7095066" y="2728959"/>
                <a:ext cx="50800" cy="26648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4" name="墨迹 63"/>
              <p14:cNvContentPartPr/>
              <p14:nvPr/>
            </p14:nvContentPartPr>
            <p14:xfrm>
              <a:off x="7120113" y="2680316"/>
              <a:ext cx="119239" cy="317944"/>
            </p14:xfrm>
          </p:contentPart>
        </mc:Choice>
        <mc:Fallback xmlns="">
          <p:pic>
            <p:nvPicPr>
              <p:cNvPr id="64" name="墨迹 63"/>
            </p:nvPicPr>
            <p:blipFill>
              <a:blip r:embed="rId116"/>
            </p:blipFill>
            <p:spPr>
              <a:xfrm>
                <a:off x="7120113" y="2680316"/>
                <a:ext cx="119239" cy="317944"/>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5" name="墨迹 64"/>
              <p14:cNvContentPartPr/>
              <p14:nvPr/>
            </p14:nvContentPartPr>
            <p14:xfrm>
              <a:off x="7255227" y="2853740"/>
              <a:ext cx="113595" cy="138175"/>
            </p14:xfrm>
          </p:contentPart>
        </mc:Choice>
        <mc:Fallback xmlns="">
          <p:pic>
            <p:nvPicPr>
              <p:cNvPr id="65" name="墨迹 64"/>
            </p:nvPicPr>
            <p:blipFill>
              <a:blip r:embed="rId118"/>
            </p:blipFill>
            <p:spPr>
              <a:xfrm>
                <a:off x="7255227" y="2853740"/>
                <a:ext cx="113595" cy="13817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6" name="墨迹 65"/>
              <p14:cNvContentPartPr/>
              <p14:nvPr/>
            </p14:nvContentPartPr>
            <p14:xfrm>
              <a:off x="7347831" y="2577389"/>
              <a:ext cx="114124" cy="149984"/>
            </p14:xfrm>
          </p:contentPart>
        </mc:Choice>
        <mc:Fallback xmlns="">
          <p:pic>
            <p:nvPicPr>
              <p:cNvPr id="66" name="墨迹 65"/>
            </p:nvPicPr>
            <p:blipFill>
              <a:blip r:embed="rId120"/>
            </p:blipFill>
            <p:spPr>
              <a:xfrm>
                <a:off x="7347831" y="2577389"/>
                <a:ext cx="114124" cy="149984"/>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7" name="墨迹 66"/>
              <p14:cNvContentPartPr/>
              <p14:nvPr/>
            </p14:nvContentPartPr>
            <p14:xfrm>
              <a:off x="7450666" y="2605588"/>
              <a:ext cx="152400" cy="45119"/>
            </p14:xfrm>
          </p:contentPart>
        </mc:Choice>
        <mc:Fallback xmlns="">
          <p:pic>
            <p:nvPicPr>
              <p:cNvPr id="67" name="墨迹 66"/>
            </p:nvPicPr>
            <p:blipFill>
              <a:blip r:embed="rId122"/>
            </p:blipFill>
            <p:spPr>
              <a:xfrm>
                <a:off x="7450666" y="2605588"/>
                <a:ext cx="152400" cy="4511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8" name="墨迹 67"/>
              <p14:cNvContentPartPr/>
              <p14:nvPr/>
            </p14:nvContentPartPr>
            <p14:xfrm>
              <a:off x="7524044" y="2483628"/>
              <a:ext cx="16933" cy="217837"/>
            </p14:xfrm>
          </p:contentPart>
        </mc:Choice>
        <mc:Fallback xmlns="">
          <p:pic>
            <p:nvPicPr>
              <p:cNvPr id="68" name="墨迹 67"/>
            </p:nvPicPr>
            <p:blipFill>
              <a:blip r:embed="rId124"/>
            </p:blipFill>
            <p:spPr>
              <a:xfrm>
                <a:off x="7524044" y="2483628"/>
                <a:ext cx="16933" cy="21783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9" name="墨迹 68"/>
              <p14:cNvContentPartPr/>
              <p14:nvPr/>
            </p14:nvContentPartPr>
            <p14:xfrm>
              <a:off x="7569200" y="2781832"/>
              <a:ext cx="143933" cy="26789"/>
            </p14:xfrm>
          </p:contentPart>
        </mc:Choice>
        <mc:Fallback xmlns="">
          <p:pic>
            <p:nvPicPr>
              <p:cNvPr id="69" name="墨迹 68"/>
            </p:nvPicPr>
            <p:blipFill>
              <a:blip r:embed="rId126"/>
            </p:blipFill>
            <p:spPr>
              <a:xfrm>
                <a:off x="7569200" y="2781832"/>
                <a:ext cx="143933" cy="2678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0" name="墨迹 69"/>
              <p14:cNvContentPartPr/>
              <p14:nvPr/>
            </p14:nvContentPartPr>
            <p14:xfrm>
              <a:off x="7603066" y="2701465"/>
              <a:ext cx="45156" cy="234052"/>
            </p14:xfrm>
          </p:contentPart>
        </mc:Choice>
        <mc:Fallback xmlns="">
          <p:pic>
            <p:nvPicPr>
              <p:cNvPr id="70" name="墨迹 69"/>
            </p:nvPicPr>
            <p:blipFill>
              <a:blip r:embed="rId128"/>
            </p:blipFill>
            <p:spPr>
              <a:xfrm>
                <a:off x="7603066" y="2701465"/>
                <a:ext cx="45156" cy="234052"/>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1" name="墨迹 70"/>
              <p14:cNvContentPartPr/>
              <p14:nvPr/>
            </p14:nvContentPartPr>
            <p14:xfrm>
              <a:off x="7831666" y="2667626"/>
              <a:ext cx="138289" cy="265071"/>
            </p14:xfrm>
          </p:contentPart>
        </mc:Choice>
        <mc:Fallback xmlns="">
          <p:pic>
            <p:nvPicPr>
              <p:cNvPr id="71" name="墨迹 70"/>
            </p:nvPicPr>
            <p:blipFill>
              <a:blip r:embed="rId130"/>
            </p:blipFill>
            <p:spPr>
              <a:xfrm>
                <a:off x="7831666" y="2667626"/>
                <a:ext cx="138289" cy="26507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2" name="墨迹 71"/>
              <p14:cNvContentPartPr/>
              <p14:nvPr/>
            </p14:nvContentPartPr>
            <p14:xfrm>
              <a:off x="8007702" y="2537911"/>
              <a:ext cx="131587" cy="146634"/>
            </p14:xfrm>
          </p:contentPart>
        </mc:Choice>
        <mc:Fallback xmlns="">
          <p:pic>
            <p:nvPicPr>
              <p:cNvPr id="72" name="墨迹 71"/>
            </p:nvPicPr>
            <p:blipFill>
              <a:blip r:embed="rId132"/>
            </p:blipFill>
            <p:spPr>
              <a:xfrm>
                <a:off x="8007702" y="2537911"/>
                <a:ext cx="131587" cy="14663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3" name="墨迹 72"/>
              <p14:cNvContentPartPr/>
              <p14:nvPr/>
            </p14:nvContentPartPr>
            <p14:xfrm>
              <a:off x="8139288" y="2583029"/>
              <a:ext cx="90312" cy="19739"/>
            </p14:xfrm>
          </p:contentPart>
        </mc:Choice>
        <mc:Fallback xmlns="">
          <p:pic>
            <p:nvPicPr>
              <p:cNvPr id="73" name="墨迹 72"/>
            </p:nvPicPr>
            <p:blipFill>
              <a:blip r:embed="rId134"/>
            </p:blipFill>
            <p:spPr>
              <a:xfrm>
                <a:off x="8139288" y="2583029"/>
                <a:ext cx="90312" cy="1973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4" name="墨迹 73"/>
              <p14:cNvContentPartPr/>
              <p14:nvPr/>
            </p14:nvContentPartPr>
            <p14:xfrm>
              <a:off x="7507111" y="2828361"/>
              <a:ext cx="93133" cy="8459"/>
            </p14:xfrm>
          </p:contentPart>
        </mc:Choice>
        <mc:Fallback xmlns="">
          <p:pic>
            <p:nvPicPr>
              <p:cNvPr id="74" name="墨迹 73"/>
            </p:nvPicPr>
            <p:blipFill>
              <a:blip r:embed="rId136"/>
            </p:blipFill>
            <p:spPr>
              <a:xfrm>
                <a:off x="7507111" y="2828361"/>
                <a:ext cx="93133" cy="845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5" name="墨迹 74"/>
              <p14:cNvContentPartPr/>
              <p14:nvPr/>
            </p14:nvContentPartPr>
            <p14:xfrm>
              <a:off x="7605888" y="2699703"/>
              <a:ext cx="19756" cy="106098"/>
            </p14:xfrm>
          </p:contentPart>
        </mc:Choice>
        <mc:Fallback xmlns="">
          <p:pic>
            <p:nvPicPr>
              <p:cNvPr id="75" name="墨迹 74"/>
            </p:nvPicPr>
            <p:blipFill>
              <a:blip r:embed="rId138"/>
            </p:blipFill>
            <p:spPr>
              <a:xfrm>
                <a:off x="7605888" y="2699703"/>
                <a:ext cx="19756" cy="106098"/>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6" name="墨迹 75"/>
              <p14:cNvContentPartPr/>
              <p14:nvPr/>
            </p14:nvContentPartPr>
            <p14:xfrm>
              <a:off x="8342488" y="2735304"/>
              <a:ext cx="194734" cy="22559"/>
            </p14:xfrm>
          </p:contentPart>
        </mc:Choice>
        <mc:Fallback xmlns="">
          <p:pic>
            <p:nvPicPr>
              <p:cNvPr id="76" name="墨迹 75"/>
            </p:nvPicPr>
            <p:blipFill>
              <a:blip r:embed="rId140"/>
            </p:blipFill>
            <p:spPr>
              <a:xfrm>
                <a:off x="8342488" y="2735304"/>
                <a:ext cx="194734" cy="2255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7" name="墨迹 76"/>
              <p14:cNvContentPartPr/>
              <p14:nvPr/>
            </p14:nvContentPartPr>
            <p14:xfrm>
              <a:off x="8410222" y="2673266"/>
              <a:ext cx="56444" cy="276350"/>
            </p14:xfrm>
          </p:contentPart>
        </mc:Choice>
        <mc:Fallback xmlns="">
          <p:pic>
            <p:nvPicPr>
              <p:cNvPr id="77" name="墨迹 76"/>
            </p:nvPicPr>
            <p:blipFill>
              <a:blip r:embed="rId142"/>
            </p:blipFill>
            <p:spPr>
              <a:xfrm>
                <a:off x="8410222" y="2673266"/>
                <a:ext cx="56444" cy="27635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8" name="墨迹 77"/>
              <p14:cNvContentPartPr/>
              <p14:nvPr/>
            </p14:nvContentPartPr>
            <p14:xfrm>
              <a:off x="8564738" y="2616868"/>
              <a:ext cx="330906" cy="329928"/>
            </p14:xfrm>
          </p:contentPart>
        </mc:Choice>
        <mc:Fallback xmlns="">
          <p:pic>
            <p:nvPicPr>
              <p:cNvPr id="78" name="墨迹 77"/>
            </p:nvPicPr>
            <p:blipFill>
              <a:blip r:embed="rId144"/>
            </p:blipFill>
            <p:spPr>
              <a:xfrm>
                <a:off x="8564738" y="2616868"/>
                <a:ext cx="330906" cy="32992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9" name="墨迹 78"/>
              <p14:cNvContentPartPr/>
              <p14:nvPr/>
            </p14:nvContentPartPr>
            <p14:xfrm>
              <a:off x="8871655" y="2494731"/>
              <a:ext cx="78141" cy="133417"/>
            </p14:xfrm>
          </p:contentPart>
        </mc:Choice>
        <mc:Fallback xmlns="">
          <p:pic>
            <p:nvPicPr>
              <p:cNvPr id="79" name="墨迹 78"/>
            </p:nvPicPr>
            <p:blipFill>
              <a:blip r:embed="rId146"/>
            </p:blipFill>
            <p:spPr>
              <a:xfrm>
                <a:off x="8871655" y="2494731"/>
                <a:ext cx="78141" cy="13341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0" name="墨迹 79"/>
              <p14:cNvContentPartPr/>
              <p14:nvPr/>
            </p14:nvContentPartPr>
            <p14:xfrm>
              <a:off x="8963377" y="2528041"/>
              <a:ext cx="129823" cy="26789"/>
            </p14:xfrm>
          </p:contentPart>
        </mc:Choice>
        <mc:Fallback xmlns="">
          <p:pic>
            <p:nvPicPr>
              <p:cNvPr id="80" name="墨迹 79"/>
            </p:nvPicPr>
            <p:blipFill>
              <a:blip r:embed="rId148"/>
            </p:blipFill>
            <p:spPr>
              <a:xfrm>
                <a:off x="8963377" y="2528041"/>
                <a:ext cx="129823" cy="2678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1" name="墨迹 80"/>
              <p14:cNvContentPartPr/>
              <p14:nvPr/>
            </p14:nvContentPartPr>
            <p14:xfrm>
              <a:off x="9014177" y="2413835"/>
              <a:ext cx="28223" cy="231232"/>
            </p14:xfrm>
          </p:contentPart>
        </mc:Choice>
        <mc:Fallback xmlns="">
          <p:pic>
            <p:nvPicPr>
              <p:cNvPr id="81" name="墨迹 80"/>
            </p:nvPicPr>
            <p:blipFill>
              <a:blip r:embed="rId150"/>
            </p:blipFill>
            <p:spPr>
              <a:xfrm>
                <a:off x="9014177" y="2413835"/>
                <a:ext cx="28223" cy="231232"/>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2" name="墨迹 81"/>
              <p14:cNvContentPartPr/>
              <p14:nvPr/>
            </p14:nvContentPartPr>
            <p14:xfrm>
              <a:off x="9149644" y="2708515"/>
              <a:ext cx="206022" cy="26789"/>
            </p14:xfrm>
          </p:contentPart>
        </mc:Choice>
        <mc:Fallback xmlns="">
          <p:pic>
            <p:nvPicPr>
              <p:cNvPr id="82" name="墨迹 81"/>
            </p:nvPicPr>
            <p:blipFill>
              <a:blip r:embed="rId152"/>
            </p:blipFill>
            <p:spPr>
              <a:xfrm>
                <a:off x="9149644" y="2708515"/>
                <a:ext cx="206022" cy="2678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3" name="墨迹 82"/>
              <p14:cNvContentPartPr/>
              <p14:nvPr/>
            </p14:nvContentPartPr>
            <p14:xfrm>
              <a:off x="9234311" y="2650707"/>
              <a:ext cx="39511" cy="219952"/>
            </p14:xfrm>
          </p:contentPart>
        </mc:Choice>
        <mc:Fallback xmlns="">
          <p:pic>
            <p:nvPicPr>
              <p:cNvPr id="83" name="墨迹 82"/>
            </p:nvPicPr>
            <p:blipFill>
              <a:blip r:embed="rId154"/>
            </p:blipFill>
            <p:spPr>
              <a:xfrm>
                <a:off x="9234311" y="2650707"/>
                <a:ext cx="39511" cy="219952"/>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4" name="墨迹 83"/>
              <p14:cNvContentPartPr/>
              <p14:nvPr/>
            </p14:nvContentPartPr>
            <p14:xfrm>
              <a:off x="9371894" y="2630086"/>
              <a:ext cx="150283" cy="243393"/>
            </p14:xfrm>
          </p:contentPart>
        </mc:Choice>
        <mc:Fallback xmlns="">
          <p:pic>
            <p:nvPicPr>
              <p:cNvPr id="84" name="墨迹 83"/>
            </p:nvPicPr>
            <p:blipFill>
              <a:blip r:embed="rId156"/>
            </p:blipFill>
            <p:spPr>
              <a:xfrm>
                <a:off x="9371894" y="2630086"/>
                <a:ext cx="150283" cy="243393"/>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5" name="墨迹 84"/>
              <p14:cNvContentPartPr/>
              <p14:nvPr/>
            </p14:nvContentPartPr>
            <p14:xfrm>
              <a:off x="9544755" y="2652117"/>
              <a:ext cx="107245" cy="201623"/>
            </p14:xfrm>
          </p:contentPart>
        </mc:Choice>
        <mc:Fallback xmlns="">
          <p:pic>
            <p:nvPicPr>
              <p:cNvPr id="85" name="墨迹 84"/>
            </p:nvPicPr>
            <p:blipFill>
              <a:blip r:embed="rId158"/>
            </p:blipFill>
            <p:spPr>
              <a:xfrm>
                <a:off x="9544755" y="2652117"/>
                <a:ext cx="107245" cy="20162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6" name="墨迹 85"/>
              <p14:cNvContentPartPr/>
              <p14:nvPr/>
            </p14:nvContentPartPr>
            <p14:xfrm>
              <a:off x="9631538" y="2701465"/>
              <a:ext cx="107950" cy="186114"/>
            </p14:xfrm>
          </p:contentPart>
        </mc:Choice>
        <mc:Fallback xmlns="">
          <p:pic>
            <p:nvPicPr>
              <p:cNvPr id="86" name="墨迹 85"/>
            </p:nvPicPr>
            <p:blipFill>
              <a:blip r:embed="rId160"/>
            </p:blipFill>
            <p:spPr>
              <a:xfrm>
                <a:off x="9631538" y="2701465"/>
                <a:ext cx="107950" cy="186114"/>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7" name="墨迹 86"/>
              <p14:cNvContentPartPr/>
              <p14:nvPr/>
            </p14:nvContentPartPr>
            <p14:xfrm>
              <a:off x="9677400" y="2740944"/>
              <a:ext cx="81844" cy="397606"/>
            </p14:xfrm>
          </p:contentPart>
        </mc:Choice>
        <mc:Fallback xmlns="">
          <p:pic>
            <p:nvPicPr>
              <p:cNvPr id="87" name="墨迹 86"/>
            </p:nvPicPr>
            <p:blipFill>
              <a:blip r:embed="rId162"/>
            </p:blipFill>
            <p:spPr>
              <a:xfrm>
                <a:off x="9677400" y="2740944"/>
                <a:ext cx="81844" cy="397606"/>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8" name="墨迹 87"/>
              <p14:cNvContentPartPr/>
              <p14:nvPr/>
            </p14:nvContentPartPr>
            <p14:xfrm>
              <a:off x="9801577" y="2487152"/>
              <a:ext cx="104423" cy="150865"/>
            </p14:xfrm>
          </p:contentPart>
        </mc:Choice>
        <mc:Fallback xmlns="">
          <p:pic>
            <p:nvPicPr>
              <p:cNvPr id="88" name="墨迹 87"/>
            </p:nvPicPr>
            <p:blipFill>
              <a:blip r:embed="rId164"/>
            </p:blipFill>
            <p:spPr>
              <a:xfrm>
                <a:off x="9801577" y="2487152"/>
                <a:ext cx="104423" cy="150865"/>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9" name="墨迹 88"/>
              <p14:cNvContentPartPr/>
              <p14:nvPr/>
            </p14:nvContentPartPr>
            <p14:xfrm>
              <a:off x="9922933" y="2498432"/>
              <a:ext cx="90311" cy="16920"/>
            </p14:xfrm>
          </p:contentPart>
        </mc:Choice>
        <mc:Fallback xmlns="">
          <p:pic>
            <p:nvPicPr>
              <p:cNvPr id="89" name="墨迹 88"/>
            </p:nvPicPr>
            <p:blipFill>
              <a:blip r:embed="rId166"/>
            </p:blipFill>
            <p:spPr>
              <a:xfrm>
                <a:off x="9922933" y="2498432"/>
                <a:ext cx="90311" cy="16920"/>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0" name="墨迹 89"/>
              <p14:cNvContentPartPr/>
              <p14:nvPr/>
            </p14:nvContentPartPr>
            <p14:xfrm>
              <a:off x="10039702" y="2678906"/>
              <a:ext cx="219075" cy="11279"/>
            </p14:xfrm>
          </p:contentPart>
        </mc:Choice>
        <mc:Fallback xmlns="">
          <p:pic>
            <p:nvPicPr>
              <p:cNvPr id="90" name="墨迹 89"/>
            </p:nvPicPr>
            <p:blipFill>
              <a:blip r:embed="rId168"/>
            </p:blipFill>
            <p:spPr>
              <a:xfrm>
                <a:off x="10039702" y="2678906"/>
                <a:ext cx="219075" cy="1127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1" name="墨迹 90"/>
              <p14:cNvContentPartPr/>
              <p14:nvPr/>
            </p14:nvContentPartPr>
            <p14:xfrm>
              <a:off x="10004425" y="2774782"/>
              <a:ext cx="195086" cy="42299"/>
            </p14:xfrm>
          </p:contentPart>
        </mc:Choice>
        <mc:Fallback xmlns="">
          <p:pic>
            <p:nvPicPr>
              <p:cNvPr id="91" name="墨迹 90"/>
            </p:nvPicPr>
            <p:blipFill>
              <a:blip r:embed="rId170"/>
            </p:blipFill>
            <p:spPr>
              <a:xfrm>
                <a:off x="10004425" y="2774782"/>
                <a:ext cx="195086" cy="4229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2" name="墨迹 91"/>
              <p14:cNvContentPartPr/>
              <p14:nvPr/>
            </p14:nvContentPartPr>
            <p14:xfrm>
              <a:off x="10279238" y="2579680"/>
              <a:ext cx="202494" cy="240221"/>
            </p14:xfrm>
          </p:contentPart>
        </mc:Choice>
        <mc:Fallback xmlns="">
          <p:pic>
            <p:nvPicPr>
              <p:cNvPr id="92" name="墨迹 91"/>
            </p:nvPicPr>
            <p:blipFill>
              <a:blip r:embed="rId172"/>
            </p:blipFill>
            <p:spPr>
              <a:xfrm>
                <a:off x="10279238" y="2579680"/>
                <a:ext cx="202494" cy="240221"/>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3" name="墨迹 92"/>
              <p14:cNvContentPartPr/>
              <p14:nvPr/>
            </p14:nvContentPartPr>
            <p14:xfrm>
              <a:off x="10481732" y="2713626"/>
              <a:ext cx="124178" cy="135179"/>
            </p14:xfrm>
          </p:contentPart>
        </mc:Choice>
        <mc:Fallback xmlns="">
          <p:pic>
            <p:nvPicPr>
              <p:cNvPr id="93" name="墨迹 92"/>
            </p:nvPicPr>
            <p:blipFill>
              <a:blip r:embed="rId174"/>
            </p:blipFill>
            <p:spPr>
              <a:xfrm>
                <a:off x="10481732" y="2713626"/>
                <a:ext cx="124178" cy="13517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4" name="墨迹 93"/>
              <p14:cNvContentPartPr/>
              <p14:nvPr/>
            </p14:nvContentPartPr>
            <p14:xfrm>
              <a:off x="10600267" y="2594309"/>
              <a:ext cx="161748" cy="310189"/>
            </p14:xfrm>
          </p:contentPart>
        </mc:Choice>
        <mc:Fallback xmlns="">
          <p:pic>
            <p:nvPicPr>
              <p:cNvPr id="94" name="墨迹 93"/>
            </p:nvPicPr>
            <p:blipFill>
              <a:blip r:embed="rId176"/>
            </p:blipFill>
            <p:spPr>
              <a:xfrm>
                <a:off x="10600267" y="2594309"/>
                <a:ext cx="161748" cy="31018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5" name="墨迹 94"/>
              <p14:cNvContentPartPr/>
              <p14:nvPr/>
            </p14:nvContentPartPr>
            <p14:xfrm>
              <a:off x="10837332" y="2735304"/>
              <a:ext cx="31045" cy="50758"/>
            </p14:xfrm>
          </p:contentPart>
        </mc:Choice>
        <mc:Fallback xmlns="">
          <p:pic>
            <p:nvPicPr>
              <p:cNvPr id="95" name="墨迹 94"/>
            </p:nvPicPr>
            <p:blipFill>
              <a:blip r:embed="rId178"/>
            </p:blipFill>
            <p:spPr>
              <a:xfrm>
                <a:off x="10837332" y="2735304"/>
                <a:ext cx="31045" cy="5075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6" name="墨迹 95"/>
              <p14:cNvContentPartPr/>
              <p14:nvPr/>
            </p14:nvContentPartPr>
            <p14:xfrm>
              <a:off x="10964332" y="2621098"/>
              <a:ext cx="76200" cy="274235"/>
            </p14:xfrm>
          </p:contentPart>
        </mc:Choice>
        <mc:Fallback xmlns="">
          <p:pic>
            <p:nvPicPr>
              <p:cNvPr id="96" name="墨迹 95"/>
            </p:nvPicPr>
            <p:blipFill>
              <a:blip r:embed="rId180"/>
            </p:blipFill>
            <p:spPr>
              <a:xfrm>
                <a:off x="10964332" y="2621098"/>
                <a:ext cx="76200" cy="27423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7" name="墨迹 96"/>
              <p14:cNvContentPartPr/>
              <p14:nvPr/>
            </p14:nvContentPartPr>
            <p14:xfrm>
              <a:off x="11072988" y="2544960"/>
              <a:ext cx="76906" cy="289393"/>
            </p14:xfrm>
          </p:contentPart>
        </mc:Choice>
        <mc:Fallback xmlns="">
          <p:pic>
            <p:nvPicPr>
              <p:cNvPr id="97" name="墨迹 96"/>
            </p:nvPicPr>
            <p:blipFill>
              <a:blip r:embed="rId182"/>
            </p:blipFill>
            <p:spPr>
              <a:xfrm>
                <a:off x="11072988" y="2544960"/>
                <a:ext cx="76906" cy="28939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8" name="墨迹 97"/>
              <p14:cNvContentPartPr/>
              <p14:nvPr/>
            </p14:nvContentPartPr>
            <p14:xfrm>
              <a:off x="11163300" y="2677319"/>
              <a:ext cx="227188" cy="159501"/>
            </p14:xfrm>
          </p:contentPart>
        </mc:Choice>
        <mc:Fallback xmlns="">
          <p:pic>
            <p:nvPicPr>
              <p:cNvPr id="98" name="墨迹 97"/>
            </p:nvPicPr>
            <p:blipFill>
              <a:blip r:embed="rId184"/>
            </p:blipFill>
            <p:spPr>
              <a:xfrm>
                <a:off x="11163300" y="2677319"/>
                <a:ext cx="227188" cy="159501"/>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9" name="墨迹 98"/>
              <p14:cNvContentPartPr/>
              <p14:nvPr/>
            </p14:nvContentPartPr>
            <p14:xfrm>
              <a:off x="11334044" y="2568753"/>
              <a:ext cx="110067" cy="273707"/>
            </p14:xfrm>
          </p:contentPart>
        </mc:Choice>
        <mc:Fallback xmlns="">
          <p:pic>
            <p:nvPicPr>
              <p:cNvPr id="99" name="墨迹 98"/>
            </p:nvPicPr>
            <p:blipFill>
              <a:blip r:embed="rId186"/>
            </p:blipFill>
            <p:spPr>
              <a:xfrm>
                <a:off x="11334044" y="2568753"/>
                <a:ext cx="110067" cy="27370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0" name="墨迹 99"/>
              <p14:cNvContentPartPr/>
              <p14:nvPr/>
            </p14:nvContentPartPr>
            <p14:xfrm>
              <a:off x="11437937" y="2618806"/>
              <a:ext cx="93663" cy="178359"/>
            </p14:xfrm>
          </p:contentPart>
        </mc:Choice>
        <mc:Fallback xmlns="">
          <p:pic>
            <p:nvPicPr>
              <p:cNvPr id="100" name="墨迹 99"/>
            </p:nvPicPr>
            <p:blipFill>
              <a:blip r:embed="rId188"/>
            </p:blipFill>
            <p:spPr>
              <a:xfrm>
                <a:off x="11437937" y="2618806"/>
                <a:ext cx="93663" cy="1783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1" name="墨迹 100"/>
              <p14:cNvContentPartPr/>
              <p14:nvPr/>
            </p14:nvContentPartPr>
            <p14:xfrm>
              <a:off x="11488385" y="2757863"/>
              <a:ext cx="77082" cy="139056"/>
            </p14:xfrm>
          </p:contentPart>
        </mc:Choice>
        <mc:Fallback xmlns="">
          <p:pic>
            <p:nvPicPr>
              <p:cNvPr id="101" name="墨迹 100"/>
            </p:nvPicPr>
            <p:blipFill>
              <a:blip r:embed="rId190"/>
            </p:blipFill>
            <p:spPr>
              <a:xfrm>
                <a:off x="11488385" y="2757863"/>
                <a:ext cx="77082" cy="139056"/>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2" name="墨迹 101"/>
              <p14:cNvContentPartPr/>
              <p14:nvPr/>
            </p14:nvContentPartPr>
            <p14:xfrm>
              <a:off x="11511844" y="2802981"/>
              <a:ext cx="59267" cy="174834"/>
            </p14:xfrm>
          </p:contentPart>
        </mc:Choice>
        <mc:Fallback xmlns="">
          <p:pic>
            <p:nvPicPr>
              <p:cNvPr id="102" name="墨迹 101"/>
            </p:nvPicPr>
            <p:blipFill>
              <a:blip r:embed="rId192"/>
            </p:blipFill>
            <p:spPr>
              <a:xfrm>
                <a:off x="11511844" y="2802981"/>
                <a:ext cx="59267" cy="174834"/>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3" name="墨迹 102"/>
              <p14:cNvContentPartPr/>
              <p14:nvPr/>
            </p14:nvContentPartPr>
            <p14:xfrm>
              <a:off x="11585222" y="2436394"/>
              <a:ext cx="42333" cy="640118"/>
            </p14:xfrm>
          </p:contentPart>
        </mc:Choice>
        <mc:Fallback xmlns="">
          <p:pic>
            <p:nvPicPr>
              <p:cNvPr id="103" name="墨迹 102"/>
            </p:nvPicPr>
            <p:blipFill>
              <a:blip r:embed="rId194"/>
            </p:blipFill>
            <p:spPr>
              <a:xfrm>
                <a:off x="11585222" y="2436394"/>
                <a:ext cx="42333" cy="640118"/>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4" name="墨迹 103"/>
              <p14:cNvContentPartPr/>
              <p14:nvPr/>
            </p14:nvContentPartPr>
            <p14:xfrm>
              <a:off x="11497732" y="2884759"/>
              <a:ext cx="248356" cy="239691"/>
            </p14:xfrm>
          </p:contentPart>
        </mc:Choice>
        <mc:Fallback xmlns="">
          <p:pic>
            <p:nvPicPr>
              <p:cNvPr id="104" name="墨迹 103"/>
            </p:nvPicPr>
            <p:blipFill>
              <a:blip r:embed="rId196"/>
            </p:blipFill>
            <p:spPr>
              <a:xfrm>
                <a:off x="11497732" y="2884759"/>
                <a:ext cx="248356" cy="239691"/>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4" name="Picture 4"/>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474345" y="1584325"/>
            <a:ext cx="10476230" cy="140906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10950693" y="2548422"/>
            <a:ext cx="1465048" cy="645160"/>
          </a:xfrm>
          <a:prstGeom prst="rect">
            <a:avLst/>
          </a:prstGeom>
          <a:noFill/>
        </p:spPr>
        <p:txBody>
          <a:bodyPr wrap="square" rtlCol="0">
            <a:spAutoFit/>
          </a:bodyPr>
          <a:lstStyle/>
          <a:p>
            <a:r>
              <a:rPr lang="en-US" altLang="zh-CN">
                <a:solidFill>
                  <a:srgbClr val="000000"/>
                </a:solidFill>
              </a:rPr>
              <a:t>2019III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5" name="Oval 16"/>
          <p:cNvSpPr/>
          <p:nvPr/>
        </p:nvSpPr>
        <p:spPr bwMode="auto">
          <a:xfrm>
            <a:off x="1456690" y="1966595"/>
            <a:ext cx="1310640" cy="87249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46084" name="Picture 4"/>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474345" y="1584325"/>
            <a:ext cx="10476230" cy="140906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10950693" y="2548422"/>
            <a:ext cx="1465048" cy="645160"/>
          </a:xfrm>
          <a:prstGeom prst="rect">
            <a:avLst/>
          </a:prstGeom>
          <a:noFill/>
        </p:spPr>
        <p:txBody>
          <a:bodyPr wrap="square" rtlCol="0">
            <a:spAutoFit/>
          </a:bodyPr>
          <a:lstStyle/>
          <a:p>
            <a:r>
              <a:rPr lang="en-US" altLang="zh-CN">
                <a:solidFill>
                  <a:srgbClr val="000000"/>
                </a:solidFill>
              </a:rPr>
              <a:t>2019III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5" name="Oval 16"/>
          <p:cNvSpPr/>
          <p:nvPr/>
        </p:nvSpPr>
        <p:spPr bwMode="auto">
          <a:xfrm>
            <a:off x="1456690" y="1966595"/>
            <a:ext cx="1310640" cy="87249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2254955" y="3001784"/>
              <a:ext cx="189089" cy="260841"/>
            </p14:xfrm>
          </p:contentPart>
        </mc:Choice>
        <mc:Fallback xmlns="">
          <p:pic>
            <p:nvPicPr>
              <p:cNvPr id="2" name="墨迹 1"/>
            </p:nvPicPr>
            <p:blipFill>
              <a:blip r:embed="rId4"/>
            </p:blipFill>
            <p:spPr>
              <a:xfrm>
                <a:off x="2254955" y="3001784"/>
                <a:ext cx="189089" cy="26084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3" name="墨迹 2"/>
              <p14:cNvContentPartPr/>
              <p14:nvPr/>
            </p14:nvContentPartPr>
            <p14:xfrm>
              <a:off x="1153583" y="4205530"/>
              <a:ext cx="172861" cy="391614"/>
            </p14:xfrm>
          </p:contentPart>
        </mc:Choice>
        <mc:Fallback xmlns="">
          <p:pic>
            <p:nvPicPr>
              <p:cNvPr id="3" name="墨迹 2"/>
            </p:nvPicPr>
            <p:blipFill>
              <a:blip r:embed="rId6"/>
            </p:blipFill>
            <p:spPr>
              <a:xfrm>
                <a:off x="1153583" y="4205530"/>
                <a:ext cx="172861" cy="39161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4" name="墨迹 3"/>
              <p14:cNvContentPartPr/>
              <p14:nvPr/>
            </p14:nvContentPartPr>
            <p14:xfrm>
              <a:off x="1309511" y="4240426"/>
              <a:ext cx="206022" cy="314067"/>
            </p14:xfrm>
          </p:contentPart>
        </mc:Choice>
        <mc:Fallback xmlns="">
          <p:pic>
            <p:nvPicPr>
              <p:cNvPr id="4" name="墨迹 3"/>
            </p:nvPicPr>
            <p:blipFill>
              <a:blip r:embed="rId8"/>
            </p:blipFill>
            <p:spPr>
              <a:xfrm>
                <a:off x="1309511" y="4240426"/>
                <a:ext cx="206022" cy="314067"/>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1580444" y="4280610"/>
              <a:ext cx="358951" cy="210435"/>
            </p14:xfrm>
          </p:contentPart>
        </mc:Choice>
        <mc:Fallback xmlns="">
          <p:pic>
            <p:nvPicPr>
              <p:cNvPr id="6" name="墨迹 5"/>
            </p:nvPicPr>
            <p:blipFill>
              <a:blip r:embed="rId10"/>
            </p:blipFill>
            <p:spPr>
              <a:xfrm>
                <a:off x="1580444" y="4280610"/>
                <a:ext cx="358951" cy="21043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1969911" y="4387766"/>
              <a:ext cx="186266" cy="135355"/>
            </p14:xfrm>
          </p:contentPart>
        </mc:Choice>
        <mc:Fallback xmlns="">
          <p:pic>
            <p:nvPicPr>
              <p:cNvPr id="10" name="墨迹 9"/>
            </p:nvPicPr>
            <p:blipFill>
              <a:blip r:embed="rId12"/>
            </p:blipFill>
            <p:spPr>
              <a:xfrm>
                <a:off x="1969911" y="4387766"/>
                <a:ext cx="186266" cy="13535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2160411" y="4320088"/>
              <a:ext cx="201789" cy="5640"/>
            </p14:xfrm>
          </p:contentPart>
        </mc:Choice>
        <mc:Fallback xmlns="">
          <p:pic>
            <p:nvPicPr>
              <p:cNvPr id="11" name="墨迹 10"/>
            </p:nvPicPr>
            <p:blipFill>
              <a:blip r:embed="rId14"/>
            </p:blipFill>
            <p:spPr>
              <a:xfrm>
                <a:off x="2160411" y="4320088"/>
                <a:ext cx="201789" cy="564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2246488" y="4172749"/>
              <a:ext cx="33867" cy="356012"/>
            </p14:xfrm>
          </p:contentPart>
        </mc:Choice>
        <mc:Fallback xmlns="">
          <p:pic>
            <p:nvPicPr>
              <p:cNvPr id="12" name="墨迹 11"/>
            </p:nvPicPr>
            <p:blipFill>
              <a:blip r:embed="rId16"/>
            </p:blipFill>
            <p:spPr>
              <a:xfrm>
                <a:off x="2246488" y="4172749"/>
                <a:ext cx="33867" cy="35601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2455333" y="4223507"/>
              <a:ext cx="148519" cy="330633"/>
            </p14:xfrm>
          </p:contentPart>
        </mc:Choice>
        <mc:Fallback xmlns="">
          <p:pic>
            <p:nvPicPr>
              <p:cNvPr id="13" name="墨迹 12"/>
            </p:nvPicPr>
            <p:blipFill>
              <a:blip r:embed="rId18"/>
            </p:blipFill>
            <p:spPr>
              <a:xfrm>
                <a:off x="2455333" y="4223507"/>
                <a:ext cx="148519" cy="33063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2590800" y="4259460"/>
              <a:ext cx="158044" cy="259784"/>
            </p14:xfrm>
          </p:contentPart>
        </mc:Choice>
        <mc:Fallback xmlns="">
          <p:pic>
            <p:nvPicPr>
              <p:cNvPr id="14" name="墨迹 13"/>
            </p:nvPicPr>
            <p:blipFill>
              <a:blip r:embed="rId20"/>
            </p:blipFill>
            <p:spPr>
              <a:xfrm>
                <a:off x="2590800" y="4259460"/>
                <a:ext cx="158044" cy="259784"/>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2805288" y="4345467"/>
              <a:ext cx="158045" cy="135884"/>
            </p14:xfrm>
          </p:contentPart>
        </mc:Choice>
        <mc:Fallback xmlns="">
          <p:pic>
            <p:nvPicPr>
              <p:cNvPr id="15" name="墨迹 14"/>
            </p:nvPicPr>
            <p:blipFill>
              <a:blip r:embed="rId22"/>
            </p:blipFill>
            <p:spPr>
              <a:xfrm>
                <a:off x="2805288" y="4345467"/>
                <a:ext cx="158045" cy="135884"/>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3031066" y="4207292"/>
              <a:ext cx="143934" cy="360947"/>
            </p14:xfrm>
          </p:contentPart>
        </mc:Choice>
        <mc:Fallback xmlns="">
          <p:pic>
            <p:nvPicPr>
              <p:cNvPr id="16" name="墨迹 15"/>
            </p:nvPicPr>
            <p:blipFill>
              <a:blip r:embed="rId24"/>
            </p:blipFill>
            <p:spPr>
              <a:xfrm>
                <a:off x="3031066" y="4207292"/>
                <a:ext cx="143934" cy="36094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3377847" y="4297529"/>
              <a:ext cx="178153" cy="16919"/>
            </p14:xfrm>
          </p:contentPart>
        </mc:Choice>
        <mc:Fallback xmlns="">
          <p:pic>
            <p:nvPicPr>
              <p:cNvPr id="17" name="墨迹 16"/>
            </p:nvPicPr>
            <p:blipFill>
              <a:blip r:embed="rId26"/>
            </p:blipFill>
            <p:spPr>
              <a:xfrm>
                <a:off x="3377847" y="4297529"/>
                <a:ext cx="178153" cy="1691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3414888" y="4209407"/>
              <a:ext cx="39512" cy="234757"/>
            </p14:xfrm>
          </p:contentPart>
        </mc:Choice>
        <mc:Fallback xmlns="">
          <p:pic>
            <p:nvPicPr>
              <p:cNvPr id="18" name="墨迹 17"/>
            </p:nvPicPr>
            <p:blipFill>
              <a:blip r:embed="rId28"/>
            </p:blipFill>
            <p:spPr>
              <a:xfrm>
                <a:off x="3414888" y="4209407"/>
                <a:ext cx="39512" cy="23475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3589161" y="4197423"/>
              <a:ext cx="167216" cy="229822"/>
            </p14:xfrm>
          </p:contentPart>
        </mc:Choice>
        <mc:Fallback xmlns="">
          <p:pic>
            <p:nvPicPr>
              <p:cNvPr id="19" name="墨迹 18"/>
            </p:nvPicPr>
            <p:blipFill>
              <a:blip r:embed="rId30"/>
            </p:blipFill>
            <p:spPr>
              <a:xfrm>
                <a:off x="3589161" y="4197423"/>
                <a:ext cx="167216" cy="22982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3824111" y="4190549"/>
              <a:ext cx="25400" cy="179592"/>
            </p14:xfrm>
          </p:contentPart>
        </mc:Choice>
        <mc:Fallback xmlns="">
          <p:pic>
            <p:nvPicPr>
              <p:cNvPr id="20" name="墨迹 19"/>
            </p:nvPicPr>
            <p:blipFill>
              <a:blip r:embed="rId32"/>
            </p:blipFill>
            <p:spPr>
              <a:xfrm>
                <a:off x="3824111" y="4190549"/>
                <a:ext cx="25400" cy="17959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3821288" y="4243070"/>
              <a:ext cx="87489" cy="71379"/>
            </p14:xfrm>
          </p:contentPart>
        </mc:Choice>
        <mc:Fallback xmlns="">
          <p:pic>
            <p:nvPicPr>
              <p:cNvPr id="21" name="墨迹 20"/>
            </p:nvPicPr>
            <p:blipFill>
              <a:blip r:embed="rId34"/>
            </p:blipFill>
            <p:spPr>
              <a:xfrm>
                <a:off x="3821288" y="4243070"/>
                <a:ext cx="87489" cy="7137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3897488" y="4102956"/>
              <a:ext cx="36689" cy="318649"/>
            </p14:xfrm>
          </p:contentPart>
        </mc:Choice>
        <mc:Fallback xmlns="">
          <p:pic>
            <p:nvPicPr>
              <p:cNvPr id="22" name="墨迹 21"/>
            </p:nvPicPr>
            <p:blipFill>
              <a:blip r:embed="rId36"/>
            </p:blipFill>
            <p:spPr>
              <a:xfrm>
                <a:off x="3897488" y="4102956"/>
                <a:ext cx="36689" cy="31864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3917244" y="4121990"/>
              <a:ext cx="266700" cy="299615"/>
            </p14:xfrm>
          </p:contentPart>
        </mc:Choice>
        <mc:Fallback xmlns="">
          <p:pic>
            <p:nvPicPr>
              <p:cNvPr id="23" name="墨迹 22"/>
            </p:nvPicPr>
            <p:blipFill>
              <a:blip r:embed="rId38"/>
            </p:blipFill>
            <p:spPr>
              <a:xfrm>
                <a:off x="3917244" y="4121990"/>
                <a:ext cx="266700" cy="29961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4233333" y="4118994"/>
              <a:ext cx="118533" cy="259078"/>
            </p14:xfrm>
          </p:contentPart>
        </mc:Choice>
        <mc:Fallback xmlns="">
          <p:pic>
            <p:nvPicPr>
              <p:cNvPr id="24" name="墨迹 23"/>
            </p:nvPicPr>
            <p:blipFill>
              <a:blip r:embed="rId40"/>
            </p:blipFill>
            <p:spPr>
              <a:xfrm>
                <a:off x="4233333" y="4118994"/>
                <a:ext cx="118533" cy="25907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4380088" y="4190373"/>
              <a:ext cx="149578" cy="178535"/>
            </p14:xfrm>
          </p:contentPart>
        </mc:Choice>
        <mc:Fallback xmlns="">
          <p:pic>
            <p:nvPicPr>
              <p:cNvPr id="25" name="墨迹 24"/>
            </p:nvPicPr>
            <p:blipFill>
              <a:blip r:embed="rId42"/>
            </p:blipFill>
            <p:spPr>
              <a:xfrm>
                <a:off x="4380088" y="4190373"/>
                <a:ext cx="149578" cy="17853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4428066" y="4218572"/>
              <a:ext cx="81845" cy="335568"/>
            </p14:xfrm>
          </p:contentPart>
        </mc:Choice>
        <mc:Fallback xmlns="">
          <p:pic>
            <p:nvPicPr>
              <p:cNvPr id="26" name="墨迹 25"/>
            </p:nvPicPr>
            <p:blipFill>
              <a:blip r:embed="rId44"/>
            </p:blipFill>
            <p:spPr>
              <a:xfrm>
                <a:off x="4428066" y="4218572"/>
                <a:ext cx="81845" cy="33556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7" name="墨迹 26"/>
              <p14:cNvContentPartPr/>
              <p14:nvPr/>
            </p14:nvContentPartPr>
            <p14:xfrm>
              <a:off x="4644143" y="4162174"/>
              <a:ext cx="232657" cy="36659"/>
            </p14:xfrm>
          </p:contentPart>
        </mc:Choice>
        <mc:Fallback xmlns="">
          <p:pic>
            <p:nvPicPr>
              <p:cNvPr id="27" name="墨迹 26"/>
            </p:nvPicPr>
            <p:blipFill>
              <a:blip r:embed="rId46"/>
            </p:blipFill>
            <p:spPr>
              <a:xfrm>
                <a:off x="4644143" y="4162174"/>
                <a:ext cx="232657" cy="3665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8" name="墨迹 27"/>
              <p14:cNvContentPartPr/>
              <p14:nvPr/>
            </p14:nvContentPartPr>
            <p14:xfrm>
              <a:off x="4600927" y="4269330"/>
              <a:ext cx="295628" cy="29785"/>
            </p14:xfrm>
          </p:contentPart>
        </mc:Choice>
        <mc:Fallback xmlns="">
          <p:pic>
            <p:nvPicPr>
              <p:cNvPr id="28" name="墨迹 27"/>
            </p:nvPicPr>
            <p:blipFill>
              <a:blip r:embed="rId48"/>
            </p:blipFill>
            <p:spPr>
              <a:xfrm>
                <a:off x="4600927" y="4269330"/>
                <a:ext cx="295628" cy="2978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9" name="墨迹 28"/>
              <p14:cNvContentPartPr/>
              <p14:nvPr/>
            </p14:nvContentPartPr>
            <p14:xfrm>
              <a:off x="4912606" y="4118465"/>
              <a:ext cx="221897" cy="235462"/>
            </p14:xfrm>
          </p:contentPart>
        </mc:Choice>
        <mc:Fallback xmlns="">
          <p:pic>
            <p:nvPicPr>
              <p:cNvPr id="29" name="墨迹 28"/>
            </p:nvPicPr>
            <p:blipFill>
              <a:blip r:embed="rId50"/>
            </p:blipFill>
            <p:spPr>
              <a:xfrm>
                <a:off x="4912606" y="4118465"/>
                <a:ext cx="221897" cy="235462"/>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0" name="墨迹 29"/>
              <p14:cNvContentPartPr/>
              <p14:nvPr/>
            </p14:nvContentPartPr>
            <p14:xfrm>
              <a:off x="5130800" y="4085684"/>
              <a:ext cx="158044" cy="293799"/>
            </p14:xfrm>
          </p:contentPart>
        </mc:Choice>
        <mc:Fallback xmlns="">
          <p:pic>
            <p:nvPicPr>
              <p:cNvPr id="30" name="墨迹 29"/>
            </p:nvPicPr>
            <p:blipFill>
              <a:blip r:embed="rId52"/>
            </p:blipFill>
            <p:spPr>
              <a:xfrm>
                <a:off x="5130800" y="4085684"/>
                <a:ext cx="158044" cy="29379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1" name="墨迹 30"/>
              <p14:cNvContentPartPr/>
              <p14:nvPr/>
            </p14:nvContentPartPr>
            <p14:xfrm>
              <a:off x="5243688" y="4163584"/>
              <a:ext cx="135467" cy="208496"/>
            </p14:xfrm>
          </p:contentPart>
        </mc:Choice>
        <mc:Fallback xmlns="">
          <p:pic>
            <p:nvPicPr>
              <p:cNvPr id="31" name="墨迹 30"/>
            </p:nvPicPr>
            <p:blipFill>
              <a:blip r:embed="rId54"/>
            </p:blipFill>
            <p:spPr>
              <a:xfrm>
                <a:off x="5243688" y="4163584"/>
                <a:ext cx="135467" cy="208496"/>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2" name="墨迹 31"/>
              <p14:cNvContentPartPr/>
              <p14:nvPr/>
            </p14:nvContentPartPr>
            <p14:xfrm>
              <a:off x="5432425" y="4243070"/>
              <a:ext cx="121708" cy="110152"/>
            </p14:xfrm>
          </p:contentPart>
        </mc:Choice>
        <mc:Fallback xmlns="">
          <p:pic>
            <p:nvPicPr>
              <p:cNvPr id="32" name="墨迹 31"/>
            </p:nvPicPr>
            <p:blipFill>
              <a:blip r:embed="rId56"/>
            </p:blipFill>
            <p:spPr>
              <a:xfrm>
                <a:off x="5432425" y="4243070"/>
                <a:ext cx="121708" cy="11015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3" name="墨迹 32"/>
              <p14:cNvContentPartPr/>
              <p14:nvPr/>
            </p14:nvContentPartPr>
            <p14:xfrm>
              <a:off x="5619044" y="4111416"/>
              <a:ext cx="93133" cy="265070"/>
            </p14:xfrm>
          </p:contentPart>
        </mc:Choice>
        <mc:Fallback xmlns="">
          <p:pic>
            <p:nvPicPr>
              <p:cNvPr id="33" name="墨迹 32"/>
            </p:nvPicPr>
            <p:blipFill>
              <a:blip r:embed="rId58"/>
            </p:blipFill>
            <p:spPr>
              <a:xfrm>
                <a:off x="5619044" y="4111416"/>
                <a:ext cx="93133" cy="265070"/>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4" name="墨迹 33"/>
              <p14:cNvContentPartPr/>
              <p14:nvPr/>
            </p14:nvContentPartPr>
            <p14:xfrm>
              <a:off x="5740400" y="4135914"/>
              <a:ext cx="116593" cy="196864"/>
            </p14:xfrm>
          </p:contentPart>
        </mc:Choice>
        <mc:Fallback xmlns="">
          <p:pic>
            <p:nvPicPr>
              <p:cNvPr id="34" name="墨迹 33"/>
            </p:nvPicPr>
            <p:blipFill>
              <a:blip r:embed="rId60"/>
            </p:blipFill>
            <p:spPr>
              <a:xfrm>
                <a:off x="5740400" y="4135914"/>
                <a:ext cx="116593" cy="19686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5" name="墨迹 34"/>
              <p14:cNvContentPartPr/>
              <p14:nvPr/>
            </p14:nvContentPartPr>
            <p14:xfrm>
              <a:off x="5850113" y="4207292"/>
              <a:ext cx="121709" cy="133240"/>
            </p14:xfrm>
          </p:contentPart>
        </mc:Choice>
        <mc:Fallback xmlns="">
          <p:pic>
            <p:nvPicPr>
              <p:cNvPr id="35" name="墨迹 34"/>
            </p:nvPicPr>
            <p:blipFill>
              <a:blip r:embed="rId62"/>
            </p:blipFill>
            <p:spPr>
              <a:xfrm>
                <a:off x="5850113" y="4207292"/>
                <a:ext cx="121709" cy="13324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6" name="墨迹 35"/>
              <p14:cNvContentPartPr/>
              <p14:nvPr/>
            </p14:nvContentPartPr>
            <p14:xfrm>
              <a:off x="5878688" y="4240426"/>
              <a:ext cx="81844" cy="327814"/>
            </p14:xfrm>
          </p:contentPart>
        </mc:Choice>
        <mc:Fallback xmlns="">
          <p:pic>
            <p:nvPicPr>
              <p:cNvPr id="36" name="墨迹 35"/>
            </p:nvPicPr>
            <p:blipFill>
              <a:blip r:embed="rId64"/>
            </p:blipFill>
            <p:spPr>
              <a:xfrm>
                <a:off x="5878688" y="4240426"/>
                <a:ext cx="81844" cy="32781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7" name="墨迹 36"/>
              <p14:cNvContentPartPr/>
              <p14:nvPr/>
            </p14:nvContentPartPr>
            <p14:xfrm>
              <a:off x="6050844" y="4190373"/>
              <a:ext cx="160866" cy="16919"/>
            </p14:xfrm>
          </p:contentPart>
        </mc:Choice>
        <mc:Fallback xmlns="">
          <p:pic>
            <p:nvPicPr>
              <p:cNvPr id="37" name="墨迹 36"/>
            </p:nvPicPr>
            <p:blipFill>
              <a:blip r:embed="rId66"/>
            </p:blipFill>
            <p:spPr>
              <a:xfrm>
                <a:off x="6050844" y="4190373"/>
                <a:ext cx="160866" cy="1691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8" name="墨迹 37"/>
              <p14:cNvContentPartPr/>
              <p14:nvPr/>
            </p14:nvContentPartPr>
            <p14:xfrm>
              <a:off x="6104466" y="4089033"/>
              <a:ext cx="47978" cy="310013"/>
            </p14:xfrm>
          </p:contentPart>
        </mc:Choice>
        <mc:Fallback xmlns="">
          <p:pic>
            <p:nvPicPr>
              <p:cNvPr id="38" name="墨迹 37"/>
            </p:nvPicPr>
            <p:blipFill>
              <a:blip r:embed="rId68"/>
            </p:blipFill>
            <p:spPr>
              <a:xfrm>
                <a:off x="6104466" y="4089033"/>
                <a:ext cx="47978" cy="31001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9" name="墨迹 38"/>
              <p14:cNvContentPartPr/>
              <p14:nvPr/>
            </p14:nvContentPartPr>
            <p14:xfrm>
              <a:off x="6304844" y="3987340"/>
              <a:ext cx="197556" cy="330810"/>
            </p14:xfrm>
          </p:contentPart>
        </mc:Choice>
        <mc:Fallback xmlns="">
          <p:pic>
            <p:nvPicPr>
              <p:cNvPr id="39" name="墨迹 38"/>
            </p:nvPicPr>
            <p:blipFill>
              <a:blip r:embed="rId70"/>
            </p:blipFill>
            <p:spPr>
              <a:xfrm>
                <a:off x="6304844" y="3987340"/>
                <a:ext cx="197556" cy="33081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0" name="墨迹 39"/>
              <p14:cNvContentPartPr/>
              <p14:nvPr/>
            </p14:nvContentPartPr>
            <p14:xfrm>
              <a:off x="6540852" y="4128335"/>
              <a:ext cx="164748" cy="22559"/>
            </p14:xfrm>
          </p:contentPart>
        </mc:Choice>
        <mc:Fallback xmlns="">
          <p:pic>
            <p:nvPicPr>
              <p:cNvPr id="40" name="墨迹 39"/>
            </p:nvPicPr>
            <p:blipFill>
              <a:blip r:embed="rId72"/>
            </p:blipFill>
            <p:spPr>
              <a:xfrm>
                <a:off x="6540852" y="4128335"/>
                <a:ext cx="164748" cy="2255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1" name="墨迹 40"/>
              <p14:cNvContentPartPr/>
              <p14:nvPr/>
            </p14:nvContentPartPr>
            <p14:xfrm>
              <a:off x="6570133" y="4032458"/>
              <a:ext cx="84667" cy="298910"/>
            </p14:xfrm>
          </p:contentPart>
        </mc:Choice>
        <mc:Fallback xmlns="">
          <p:pic>
            <p:nvPicPr>
              <p:cNvPr id="41" name="墨迹 40"/>
            </p:nvPicPr>
            <p:blipFill>
              <a:blip r:embed="rId74"/>
            </p:blipFill>
            <p:spPr>
              <a:xfrm>
                <a:off x="6570133" y="4032458"/>
                <a:ext cx="84667" cy="29891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2" name="墨迹 41"/>
              <p14:cNvContentPartPr/>
              <p14:nvPr/>
            </p14:nvContentPartPr>
            <p14:xfrm>
              <a:off x="6758340" y="4032458"/>
              <a:ext cx="167393" cy="208673"/>
            </p14:xfrm>
          </p:contentPart>
        </mc:Choice>
        <mc:Fallback xmlns="">
          <p:pic>
            <p:nvPicPr>
              <p:cNvPr id="42" name="墨迹 41"/>
            </p:nvPicPr>
            <p:blipFill>
              <a:blip r:embed="rId76"/>
            </p:blipFill>
            <p:spPr>
              <a:xfrm>
                <a:off x="6758340" y="4032458"/>
                <a:ext cx="167393" cy="208673"/>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3" name="墨迹 42"/>
              <p14:cNvContentPartPr/>
              <p14:nvPr/>
            </p14:nvContentPartPr>
            <p14:xfrm>
              <a:off x="6942666" y="4035278"/>
              <a:ext cx="45156" cy="214313"/>
            </p14:xfrm>
          </p:contentPart>
        </mc:Choice>
        <mc:Fallback xmlns="">
          <p:pic>
            <p:nvPicPr>
              <p:cNvPr id="43" name="墨迹 42"/>
            </p:nvPicPr>
            <p:blipFill>
              <a:blip r:embed="rId78"/>
            </p:blipFill>
            <p:spPr>
              <a:xfrm>
                <a:off x="6942666" y="4035278"/>
                <a:ext cx="45156" cy="214313"/>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4" name="墨迹 43"/>
              <p14:cNvContentPartPr/>
              <p14:nvPr/>
            </p14:nvContentPartPr>
            <p14:xfrm>
              <a:off x="6948311" y="4111416"/>
              <a:ext cx="129822" cy="95876"/>
            </p14:xfrm>
          </p:contentPart>
        </mc:Choice>
        <mc:Fallback xmlns="">
          <p:pic>
            <p:nvPicPr>
              <p:cNvPr id="44" name="墨迹 43"/>
            </p:nvPicPr>
            <p:blipFill>
              <a:blip r:embed="rId80"/>
            </p:blipFill>
            <p:spPr>
              <a:xfrm>
                <a:off x="6948311" y="4111416"/>
                <a:ext cx="129822" cy="9587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5" name="墨迹 44"/>
              <p14:cNvContentPartPr/>
              <p14:nvPr/>
            </p14:nvContentPartPr>
            <p14:xfrm>
              <a:off x="7035800" y="3948919"/>
              <a:ext cx="47977" cy="458586"/>
            </p14:xfrm>
          </p:contentPart>
        </mc:Choice>
        <mc:Fallback xmlns="">
          <p:pic>
            <p:nvPicPr>
              <p:cNvPr id="45" name="墨迹 44"/>
            </p:nvPicPr>
            <p:blipFill>
              <a:blip r:embed="rId82"/>
            </p:blipFill>
            <p:spPr>
              <a:xfrm>
                <a:off x="7035800" y="3948919"/>
                <a:ext cx="47977" cy="45858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6" name="墨迹 45"/>
              <p14:cNvContentPartPr/>
              <p14:nvPr/>
            </p14:nvContentPartPr>
            <p14:xfrm>
              <a:off x="7089422" y="4121285"/>
              <a:ext cx="242711" cy="180474"/>
            </p14:xfrm>
          </p:contentPart>
        </mc:Choice>
        <mc:Fallback xmlns="">
          <p:pic>
            <p:nvPicPr>
              <p:cNvPr id="46" name="墨迹 45"/>
            </p:nvPicPr>
            <p:blipFill>
              <a:blip r:embed="rId84"/>
            </p:blipFill>
            <p:spPr>
              <a:xfrm>
                <a:off x="7089422" y="4121285"/>
                <a:ext cx="242711" cy="180474"/>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7" name="墨迹 46"/>
              <p14:cNvContentPartPr/>
              <p14:nvPr/>
            </p14:nvContentPartPr>
            <p14:xfrm>
              <a:off x="3053644" y="1913303"/>
              <a:ext cx="395111" cy="32428"/>
            </p14:xfrm>
          </p:contentPart>
        </mc:Choice>
        <mc:Fallback xmlns="">
          <p:pic>
            <p:nvPicPr>
              <p:cNvPr id="47" name="墨迹 46"/>
            </p:nvPicPr>
            <p:blipFill>
              <a:blip r:embed="rId86"/>
            </p:blipFill>
            <p:spPr>
              <a:xfrm>
                <a:off x="3053644" y="1913303"/>
                <a:ext cx="395111" cy="3242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8" name="墨迹 47"/>
              <p14:cNvContentPartPr/>
              <p14:nvPr/>
            </p14:nvContentPartPr>
            <p14:xfrm>
              <a:off x="3493911" y="1189998"/>
              <a:ext cx="141111" cy="344028"/>
            </p14:xfrm>
          </p:contentPart>
        </mc:Choice>
        <mc:Fallback xmlns="">
          <p:pic>
            <p:nvPicPr>
              <p:cNvPr id="48" name="墨迹 47"/>
            </p:nvPicPr>
            <p:blipFill>
              <a:blip r:embed="rId88"/>
            </p:blipFill>
            <p:spPr>
              <a:xfrm>
                <a:off x="3493911" y="1189998"/>
                <a:ext cx="141111" cy="34402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9" name="墨迹 48"/>
              <p14:cNvContentPartPr/>
              <p14:nvPr/>
            </p14:nvContentPartPr>
            <p14:xfrm>
              <a:off x="3505200" y="1298564"/>
              <a:ext cx="191911" cy="156505"/>
            </p14:xfrm>
          </p:contentPart>
        </mc:Choice>
        <mc:Fallback xmlns="">
          <p:pic>
            <p:nvPicPr>
              <p:cNvPr id="49" name="墨迹 48"/>
            </p:nvPicPr>
            <p:blipFill>
              <a:blip r:embed="rId90"/>
            </p:blipFill>
            <p:spPr>
              <a:xfrm>
                <a:off x="3505200" y="1298564"/>
                <a:ext cx="191911" cy="15650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0" name="墨迹 49"/>
              <p14:cNvContentPartPr/>
              <p14:nvPr/>
            </p14:nvContentPartPr>
            <p14:xfrm>
              <a:off x="3697111" y="1124435"/>
              <a:ext cx="73377" cy="129187"/>
            </p14:xfrm>
          </p:contentPart>
        </mc:Choice>
        <mc:Fallback xmlns="">
          <p:pic>
            <p:nvPicPr>
              <p:cNvPr id="50" name="墨迹 49"/>
            </p:nvPicPr>
            <p:blipFill>
              <a:blip r:embed="rId92"/>
            </p:blipFill>
            <p:spPr>
              <a:xfrm>
                <a:off x="3697111" y="1124435"/>
                <a:ext cx="73377" cy="12918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1" name="墨迹 50"/>
              <p14:cNvContentPartPr/>
              <p14:nvPr/>
            </p14:nvContentPartPr>
            <p14:xfrm>
              <a:off x="3759200" y="1147699"/>
              <a:ext cx="95955" cy="31019"/>
            </p14:xfrm>
          </p:contentPart>
        </mc:Choice>
        <mc:Fallback xmlns="">
          <p:pic>
            <p:nvPicPr>
              <p:cNvPr id="51" name="墨迹 50"/>
            </p:nvPicPr>
            <p:blipFill>
              <a:blip r:embed="rId94"/>
            </p:blipFill>
            <p:spPr>
              <a:xfrm>
                <a:off x="3759200" y="1147699"/>
                <a:ext cx="95955" cy="3101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2" name="墨迹 51"/>
              <p14:cNvContentPartPr/>
              <p14:nvPr/>
            </p14:nvContentPartPr>
            <p14:xfrm>
              <a:off x="3810000" y="1077202"/>
              <a:ext cx="22577" cy="166374"/>
            </p14:xfrm>
          </p:contentPart>
        </mc:Choice>
        <mc:Fallback xmlns="">
          <p:pic>
            <p:nvPicPr>
              <p:cNvPr id="52" name="墨迹 51"/>
            </p:nvPicPr>
            <p:blipFill>
              <a:blip r:embed="rId96"/>
            </p:blipFill>
            <p:spPr>
              <a:xfrm>
                <a:off x="3810000" y="1077202"/>
                <a:ext cx="22577" cy="166374"/>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3" name="墨迹 52"/>
              <p14:cNvContentPartPr/>
              <p14:nvPr/>
            </p14:nvContentPartPr>
            <p14:xfrm>
              <a:off x="3781777" y="1322533"/>
              <a:ext cx="445911" cy="76138"/>
            </p14:xfrm>
          </p:contentPart>
        </mc:Choice>
        <mc:Fallback xmlns="">
          <p:pic>
            <p:nvPicPr>
              <p:cNvPr id="53" name="墨迹 52"/>
            </p:nvPicPr>
            <p:blipFill>
              <a:blip r:embed="rId98"/>
            </p:blipFill>
            <p:spPr>
              <a:xfrm>
                <a:off x="3781777" y="1322533"/>
                <a:ext cx="445911" cy="7613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4" name="墨迹 53"/>
              <p14:cNvContentPartPr/>
              <p14:nvPr/>
            </p14:nvContentPartPr>
            <p14:xfrm>
              <a:off x="4171244" y="1206917"/>
              <a:ext cx="167393" cy="234052"/>
            </p14:xfrm>
          </p:contentPart>
        </mc:Choice>
        <mc:Fallback xmlns="">
          <p:pic>
            <p:nvPicPr>
              <p:cNvPr id="54" name="墨迹 53"/>
            </p:nvPicPr>
            <p:blipFill>
              <a:blip r:embed="rId100"/>
            </p:blipFill>
            <p:spPr>
              <a:xfrm>
                <a:off x="4171244" y="1206917"/>
                <a:ext cx="167393" cy="23405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5" name="墨迹 54"/>
              <p14:cNvContentPartPr/>
              <p14:nvPr/>
            </p14:nvContentPartPr>
            <p14:xfrm>
              <a:off x="4425244" y="1077202"/>
              <a:ext cx="112889" cy="375047"/>
            </p14:xfrm>
          </p:contentPart>
        </mc:Choice>
        <mc:Fallback xmlns="">
          <p:pic>
            <p:nvPicPr>
              <p:cNvPr id="55" name="墨迹 54"/>
            </p:nvPicPr>
            <p:blipFill>
              <a:blip r:embed="rId102"/>
            </p:blipFill>
            <p:spPr>
              <a:xfrm>
                <a:off x="4425244" y="1077202"/>
                <a:ext cx="112889" cy="37504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6" name="墨迹 55"/>
              <p14:cNvContentPartPr/>
              <p14:nvPr/>
            </p14:nvContentPartPr>
            <p14:xfrm>
              <a:off x="4442177" y="1221722"/>
              <a:ext cx="191911" cy="160029"/>
            </p14:xfrm>
          </p:contentPart>
        </mc:Choice>
        <mc:Fallback xmlns="">
          <p:pic>
            <p:nvPicPr>
              <p:cNvPr id="56" name="墨迹 55"/>
            </p:nvPicPr>
            <p:blipFill>
              <a:blip r:embed="rId104"/>
            </p:blipFill>
            <p:spPr>
              <a:xfrm>
                <a:off x="4442177" y="1221722"/>
                <a:ext cx="191911" cy="16002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7" name="墨迹 56"/>
              <p14:cNvContentPartPr/>
              <p14:nvPr/>
            </p14:nvContentPartPr>
            <p14:xfrm>
              <a:off x="4617155" y="1046007"/>
              <a:ext cx="74083" cy="189109"/>
            </p14:xfrm>
          </p:contentPart>
        </mc:Choice>
        <mc:Fallback xmlns="">
          <p:pic>
            <p:nvPicPr>
              <p:cNvPr id="57" name="墨迹 56"/>
            </p:nvPicPr>
            <p:blipFill>
              <a:blip r:embed="rId106"/>
            </p:blipFill>
            <p:spPr>
              <a:xfrm>
                <a:off x="4617155" y="1046007"/>
                <a:ext cx="74083" cy="18910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8" name="墨迹 57"/>
              <p14:cNvContentPartPr/>
              <p14:nvPr/>
            </p14:nvContentPartPr>
            <p14:xfrm>
              <a:off x="4701822" y="1085662"/>
              <a:ext cx="135466" cy="19739"/>
            </p14:xfrm>
          </p:contentPart>
        </mc:Choice>
        <mc:Fallback xmlns="">
          <p:pic>
            <p:nvPicPr>
              <p:cNvPr id="58" name="墨迹 57"/>
            </p:nvPicPr>
            <p:blipFill>
              <a:blip r:embed="rId108"/>
            </p:blipFill>
            <p:spPr>
              <a:xfrm>
                <a:off x="4701822" y="1085662"/>
                <a:ext cx="135466" cy="1973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9" name="墨迹 58"/>
              <p14:cNvContentPartPr/>
              <p14:nvPr/>
            </p14:nvContentPartPr>
            <p14:xfrm>
              <a:off x="4765322" y="961586"/>
              <a:ext cx="38100" cy="203033"/>
            </p14:xfrm>
          </p:contentPart>
        </mc:Choice>
        <mc:Fallback xmlns="">
          <p:pic>
            <p:nvPicPr>
              <p:cNvPr id="59" name="墨迹 58"/>
            </p:nvPicPr>
            <p:blipFill>
              <a:blip r:embed="rId110"/>
            </p:blipFill>
            <p:spPr>
              <a:xfrm>
                <a:off x="4765322" y="961586"/>
                <a:ext cx="38100" cy="203033"/>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0" name="墨迹 59"/>
              <p14:cNvContentPartPr/>
              <p14:nvPr/>
            </p14:nvContentPartPr>
            <p14:xfrm>
              <a:off x="4143022" y="3107531"/>
              <a:ext cx="139170" cy="31019"/>
            </p14:xfrm>
          </p:contentPart>
        </mc:Choice>
        <mc:Fallback xmlns="">
          <p:pic>
            <p:nvPicPr>
              <p:cNvPr id="60" name="墨迹 59"/>
            </p:nvPicPr>
            <p:blipFill>
              <a:blip r:embed="rId112"/>
            </p:blipFill>
            <p:spPr>
              <a:xfrm>
                <a:off x="4143022" y="3107531"/>
                <a:ext cx="139170" cy="3101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1" name="墨迹 60"/>
              <p14:cNvContentPartPr/>
              <p14:nvPr/>
            </p14:nvContentPartPr>
            <p14:xfrm>
              <a:off x="4143022" y="3118810"/>
              <a:ext cx="50800" cy="349668"/>
            </p14:xfrm>
          </p:contentPart>
        </mc:Choice>
        <mc:Fallback xmlns="">
          <p:pic>
            <p:nvPicPr>
              <p:cNvPr id="61" name="墨迹 60"/>
            </p:nvPicPr>
            <p:blipFill>
              <a:blip r:embed="rId114"/>
            </p:blipFill>
            <p:spPr>
              <a:xfrm>
                <a:off x="4143022" y="3118810"/>
                <a:ext cx="50800" cy="349668"/>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2" name="墨迹 61"/>
              <p14:cNvContentPartPr/>
              <p14:nvPr/>
            </p14:nvContentPartPr>
            <p14:xfrm>
              <a:off x="4165600" y="3210986"/>
              <a:ext cx="183444" cy="175010"/>
            </p14:xfrm>
          </p:contentPart>
        </mc:Choice>
        <mc:Fallback xmlns="">
          <p:pic>
            <p:nvPicPr>
              <p:cNvPr id="62" name="墨迹 61"/>
            </p:nvPicPr>
            <p:blipFill>
              <a:blip r:embed="rId116"/>
            </p:blipFill>
            <p:spPr>
              <a:xfrm>
                <a:off x="4165600" y="3210986"/>
                <a:ext cx="183444" cy="17501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3" name="墨迹 62"/>
              <p14:cNvContentPartPr/>
              <p14:nvPr/>
            </p14:nvContentPartPr>
            <p14:xfrm>
              <a:off x="4363155" y="3180848"/>
              <a:ext cx="237067" cy="118436"/>
            </p14:xfrm>
          </p:contentPart>
        </mc:Choice>
        <mc:Fallback xmlns="">
          <p:pic>
            <p:nvPicPr>
              <p:cNvPr id="63" name="墨迹 62"/>
            </p:nvPicPr>
            <p:blipFill>
              <a:blip r:embed="rId118"/>
            </p:blipFill>
            <p:spPr>
              <a:xfrm>
                <a:off x="4363155" y="3180848"/>
                <a:ext cx="237067" cy="118436"/>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4" name="墨迹 63"/>
              <p14:cNvContentPartPr/>
              <p14:nvPr/>
            </p14:nvContentPartPr>
            <p14:xfrm>
              <a:off x="4634088" y="3028573"/>
              <a:ext cx="59267" cy="256611"/>
            </p14:xfrm>
          </p:contentPart>
        </mc:Choice>
        <mc:Fallback xmlns="">
          <p:pic>
            <p:nvPicPr>
              <p:cNvPr id="64" name="墨迹 63"/>
            </p:nvPicPr>
            <p:blipFill>
              <a:blip r:embed="rId120"/>
            </p:blipFill>
            <p:spPr>
              <a:xfrm>
                <a:off x="4634088" y="3028573"/>
                <a:ext cx="59267" cy="256611"/>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5" name="墨迹 64"/>
              <p14:cNvContentPartPr/>
              <p14:nvPr/>
            </p14:nvContentPartPr>
            <p14:xfrm>
              <a:off x="4696177" y="3167454"/>
              <a:ext cx="81845" cy="250266"/>
            </p14:xfrm>
          </p:contentPart>
        </mc:Choice>
        <mc:Fallback xmlns="">
          <p:pic>
            <p:nvPicPr>
              <p:cNvPr id="65" name="墨迹 64"/>
            </p:nvPicPr>
            <p:blipFill>
              <a:blip r:embed="rId122"/>
            </p:blipFill>
            <p:spPr>
              <a:xfrm>
                <a:off x="4696177" y="3167454"/>
                <a:ext cx="81845" cy="250266"/>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6" name="墨迹 65"/>
              <p14:cNvContentPartPr/>
              <p14:nvPr/>
            </p14:nvContentPartPr>
            <p14:xfrm>
              <a:off x="4848577" y="2937632"/>
              <a:ext cx="50800" cy="564685"/>
            </p14:xfrm>
          </p:contentPart>
        </mc:Choice>
        <mc:Fallback xmlns="">
          <p:pic>
            <p:nvPicPr>
              <p:cNvPr id="66" name="墨迹 65"/>
            </p:nvPicPr>
            <p:blipFill>
              <a:blip r:embed="rId124"/>
            </p:blipFill>
            <p:spPr>
              <a:xfrm>
                <a:off x="4848577" y="2937632"/>
                <a:ext cx="50800" cy="564685"/>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7" name="墨迹 66"/>
              <p14:cNvContentPartPr/>
              <p14:nvPr/>
            </p14:nvContentPartPr>
            <p14:xfrm>
              <a:off x="4814711" y="3231606"/>
              <a:ext cx="225777" cy="273883"/>
            </p14:xfrm>
          </p:contentPart>
        </mc:Choice>
        <mc:Fallback xmlns="">
          <p:pic>
            <p:nvPicPr>
              <p:cNvPr id="67" name="墨迹 66"/>
            </p:nvPicPr>
            <p:blipFill>
              <a:blip r:embed="rId126"/>
            </p:blipFill>
            <p:spPr>
              <a:xfrm>
                <a:off x="4814711" y="3231606"/>
                <a:ext cx="225777" cy="273883"/>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8" name="墨迹 67"/>
              <p14:cNvContentPartPr/>
              <p14:nvPr/>
            </p14:nvContentPartPr>
            <p14:xfrm>
              <a:off x="7193844" y="1192818"/>
              <a:ext cx="1252361" cy="1371882"/>
            </p14:xfrm>
          </p:contentPart>
        </mc:Choice>
        <mc:Fallback xmlns="">
          <p:pic>
            <p:nvPicPr>
              <p:cNvPr id="68" name="墨迹 67"/>
            </p:nvPicPr>
            <p:blipFill>
              <a:blip r:embed="rId128"/>
            </p:blipFill>
            <p:spPr>
              <a:xfrm>
                <a:off x="7193844" y="1192818"/>
                <a:ext cx="1252361" cy="1371882"/>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9" name="墨迹 68"/>
              <p14:cNvContentPartPr/>
              <p14:nvPr/>
            </p14:nvContentPartPr>
            <p14:xfrm>
              <a:off x="8109302" y="3231606"/>
              <a:ext cx="148520" cy="313714"/>
            </p14:xfrm>
          </p:contentPart>
        </mc:Choice>
        <mc:Fallback xmlns="">
          <p:pic>
            <p:nvPicPr>
              <p:cNvPr id="69" name="墨迹 68"/>
            </p:nvPicPr>
            <p:blipFill>
              <a:blip r:embed="rId130"/>
            </p:blipFill>
            <p:spPr>
              <a:xfrm>
                <a:off x="8109302" y="3231606"/>
                <a:ext cx="148520" cy="31371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0" name="墨迹 69"/>
              <p14:cNvContentPartPr/>
              <p14:nvPr/>
            </p14:nvContentPartPr>
            <p14:xfrm>
              <a:off x="8229600" y="3309154"/>
              <a:ext cx="156633" cy="252381"/>
            </p14:xfrm>
          </p:contentPart>
        </mc:Choice>
        <mc:Fallback xmlns="">
          <p:pic>
            <p:nvPicPr>
              <p:cNvPr id="70" name="墨迹 69"/>
            </p:nvPicPr>
            <p:blipFill>
              <a:blip r:embed="rId132"/>
            </p:blipFill>
            <p:spPr>
              <a:xfrm>
                <a:off x="8229600" y="3309154"/>
                <a:ext cx="156633" cy="25238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1" name="墨迹 70"/>
              <p14:cNvContentPartPr/>
              <p14:nvPr/>
            </p14:nvContentPartPr>
            <p14:xfrm>
              <a:off x="8472311" y="3383881"/>
              <a:ext cx="73378" cy="163554"/>
            </p14:xfrm>
          </p:contentPart>
        </mc:Choice>
        <mc:Fallback xmlns="">
          <p:pic>
            <p:nvPicPr>
              <p:cNvPr id="71" name="墨迹 70"/>
            </p:nvPicPr>
            <p:blipFill>
              <a:blip r:embed="rId134"/>
            </p:blipFill>
            <p:spPr>
              <a:xfrm>
                <a:off x="8472311" y="3383881"/>
                <a:ext cx="73378" cy="16355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2" name="墨迹 71"/>
              <p14:cNvContentPartPr/>
              <p14:nvPr/>
            </p14:nvContentPartPr>
            <p14:xfrm>
              <a:off x="8590844" y="3166044"/>
              <a:ext cx="84666" cy="133240"/>
            </p14:xfrm>
          </p:contentPart>
        </mc:Choice>
        <mc:Fallback xmlns="">
          <p:pic>
            <p:nvPicPr>
              <p:cNvPr id="72" name="墨迹 71"/>
            </p:nvPicPr>
            <p:blipFill>
              <a:blip r:embed="rId136"/>
            </p:blipFill>
            <p:spPr>
              <a:xfrm>
                <a:off x="8590844" y="3166044"/>
                <a:ext cx="84666" cy="133240"/>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3" name="墨迹 72"/>
              <p14:cNvContentPartPr/>
              <p14:nvPr/>
            </p14:nvContentPartPr>
            <p14:xfrm>
              <a:off x="8678333" y="3197768"/>
              <a:ext cx="155222" cy="28199"/>
            </p14:xfrm>
          </p:contentPart>
        </mc:Choice>
        <mc:Fallback xmlns="">
          <p:pic>
            <p:nvPicPr>
              <p:cNvPr id="73" name="墨迹 72"/>
            </p:nvPicPr>
            <p:blipFill>
              <a:blip r:embed="rId138"/>
            </p:blipFill>
            <p:spPr>
              <a:xfrm>
                <a:off x="8678333" y="3197768"/>
                <a:ext cx="155222" cy="2819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4" name="墨迹 73"/>
              <p14:cNvContentPartPr/>
              <p14:nvPr/>
            </p14:nvContentPartPr>
            <p14:xfrm>
              <a:off x="8763000" y="3104711"/>
              <a:ext cx="31044" cy="203033"/>
            </p14:xfrm>
          </p:contentPart>
        </mc:Choice>
        <mc:Fallback xmlns="">
          <p:pic>
            <p:nvPicPr>
              <p:cNvPr id="74" name="墨迹 73"/>
            </p:nvPicPr>
            <p:blipFill>
              <a:blip r:embed="rId140"/>
            </p:blipFill>
            <p:spPr>
              <a:xfrm>
                <a:off x="8763000" y="3104711"/>
                <a:ext cx="31044" cy="203033"/>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5" name="墨迹 74"/>
              <p14:cNvContentPartPr/>
              <p14:nvPr/>
            </p14:nvContentPartPr>
            <p14:xfrm>
              <a:off x="8870244" y="3316204"/>
              <a:ext cx="146756" cy="22559"/>
            </p14:xfrm>
          </p:contentPart>
        </mc:Choice>
        <mc:Fallback xmlns="">
          <p:pic>
            <p:nvPicPr>
              <p:cNvPr id="75" name="墨迹 74"/>
            </p:nvPicPr>
            <p:blipFill>
              <a:blip r:embed="rId142"/>
            </p:blipFill>
            <p:spPr>
              <a:xfrm>
                <a:off x="8870244" y="3316204"/>
                <a:ext cx="146756" cy="22559"/>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6" name="墨迹 75"/>
              <p14:cNvContentPartPr/>
              <p14:nvPr/>
            </p14:nvContentPartPr>
            <p14:xfrm>
              <a:off x="8909755" y="3254166"/>
              <a:ext cx="59267" cy="228412"/>
            </p14:xfrm>
          </p:contentPart>
        </mc:Choice>
        <mc:Fallback xmlns="">
          <p:pic>
            <p:nvPicPr>
              <p:cNvPr id="76" name="墨迹 75"/>
            </p:nvPicPr>
            <p:blipFill>
              <a:blip r:embed="rId144"/>
            </p:blipFill>
            <p:spPr>
              <a:xfrm>
                <a:off x="8909755" y="3254166"/>
                <a:ext cx="59267" cy="22841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7" name="墨迹 76"/>
              <p14:cNvContentPartPr/>
              <p14:nvPr/>
            </p14:nvContentPartPr>
            <p14:xfrm>
              <a:off x="9076972" y="3254166"/>
              <a:ext cx="177094" cy="163554"/>
            </p14:xfrm>
          </p:contentPart>
        </mc:Choice>
        <mc:Fallback xmlns="">
          <p:pic>
            <p:nvPicPr>
              <p:cNvPr id="77" name="墨迹 76"/>
            </p:nvPicPr>
            <p:blipFill>
              <a:blip r:embed="rId146"/>
            </p:blipFill>
            <p:spPr>
              <a:xfrm>
                <a:off x="9076972" y="3254166"/>
                <a:ext cx="177094" cy="163554"/>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8" name="墨迹 77"/>
              <p14:cNvContentPartPr/>
              <p14:nvPr/>
            </p14:nvContentPartPr>
            <p14:xfrm>
              <a:off x="9279466" y="3228787"/>
              <a:ext cx="39511" cy="170075"/>
            </p14:xfrm>
          </p:contentPart>
        </mc:Choice>
        <mc:Fallback xmlns="">
          <p:pic>
            <p:nvPicPr>
              <p:cNvPr id="78" name="墨迹 77"/>
            </p:nvPicPr>
            <p:blipFill>
              <a:blip r:embed="rId148"/>
            </p:blipFill>
            <p:spPr>
              <a:xfrm>
                <a:off x="9279466" y="3228787"/>
                <a:ext cx="39511" cy="170075"/>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9" name="墨迹 78"/>
              <p14:cNvContentPartPr/>
              <p14:nvPr/>
            </p14:nvContentPartPr>
            <p14:xfrm>
              <a:off x="9279466" y="3293644"/>
              <a:ext cx="107244" cy="50758"/>
            </p14:xfrm>
          </p:contentPart>
        </mc:Choice>
        <mc:Fallback xmlns="">
          <p:pic>
            <p:nvPicPr>
              <p:cNvPr id="79" name="墨迹 78"/>
            </p:nvPicPr>
            <p:blipFill>
              <a:blip r:embed="rId150"/>
            </p:blipFill>
            <p:spPr>
              <a:xfrm>
                <a:off x="9279466" y="3293644"/>
                <a:ext cx="107244" cy="5075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0" name="墨迹 79"/>
              <p14:cNvContentPartPr/>
              <p14:nvPr/>
            </p14:nvContentPartPr>
            <p14:xfrm>
              <a:off x="9386711" y="3175385"/>
              <a:ext cx="28222" cy="250795"/>
            </p14:xfrm>
          </p:contentPart>
        </mc:Choice>
        <mc:Fallback xmlns="">
          <p:pic>
            <p:nvPicPr>
              <p:cNvPr id="80" name="墨迹 79"/>
            </p:nvPicPr>
            <p:blipFill>
              <a:blip r:embed="rId152"/>
            </p:blipFill>
            <p:spPr>
              <a:xfrm>
                <a:off x="9386711" y="3175385"/>
                <a:ext cx="28222" cy="250795"/>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1" name="墨迹 80"/>
              <p14:cNvContentPartPr/>
              <p14:nvPr/>
            </p14:nvContentPartPr>
            <p14:xfrm>
              <a:off x="9487076" y="3196181"/>
              <a:ext cx="227012" cy="182060"/>
            </p14:xfrm>
          </p:contentPart>
        </mc:Choice>
        <mc:Fallback xmlns="">
          <p:pic>
            <p:nvPicPr>
              <p:cNvPr id="81" name="墨迹 80"/>
            </p:nvPicPr>
            <p:blipFill>
              <a:blip r:embed="rId154"/>
            </p:blipFill>
            <p:spPr>
              <a:xfrm>
                <a:off x="9487076" y="3196181"/>
                <a:ext cx="227012" cy="18206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2" name="墨迹 81"/>
              <p14:cNvContentPartPr/>
              <p14:nvPr/>
            </p14:nvContentPartPr>
            <p14:xfrm>
              <a:off x="9663288" y="3271085"/>
              <a:ext cx="125589" cy="349668"/>
            </p14:xfrm>
          </p:contentPart>
        </mc:Choice>
        <mc:Fallback xmlns="">
          <p:pic>
            <p:nvPicPr>
              <p:cNvPr id="82" name="墨迹 81"/>
            </p:nvPicPr>
            <p:blipFill>
              <a:blip r:embed="rId156"/>
            </p:blipFill>
            <p:spPr>
              <a:xfrm>
                <a:off x="9663288" y="3271085"/>
                <a:ext cx="125589" cy="34966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3" name="墨迹 82"/>
              <p14:cNvContentPartPr/>
              <p14:nvPr/>
            </p14:nvContentPartPr>
            <p14:xfrm>
              <a:off x="9824861" y="3103830"/>
              <a:ext cx="134761" cy="43179"/>
            </p14:xfrm>
          </p:contentPart>
        </mc:Choice>
        <mc:Fallback xmlns="">
          <p:pic>
            <p:nvPicPr>
              <p:cNvPr id="83" name="墨迹 82"/>
            </p:nvPicPr>
            <p:blipFill>
              <a:blip r:embed="rId158"/>
            </p:blipFill>
            <p:spPr>
              <a:xfrm>
                <a:off x="9824861" y="3103830"/>
                <a:ext cx="134761" cy="4317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4" name="墨迹 83"/>
              <p14:cNvContentPartPr/>
              <p14:nvPr/>
            </p14:nvContentPartPr>
            <p14:xfrm>
              <a:off x="9956800" y="3242886"/>
              <a:ext cx="180622" cy="19739"/>
            </p14:xfrm>
          </p:contentPart>
        </mc:Choice>
        <mc:Fallback xmlns="">
          <p:pic>
            <p:nvPicPr>
              <p:cNvPr id="84" name="墨迹 83"/>
            </p:nvPicPr>
            <p:blipFill>
              <a:blip r:embed="rId160"/>
            </p:blipFill>
            <p:spPr>
              <a:xfrm>
                <a:off x="9956800" y="3242886"/>
                <a:ext cx="180622" cy="1973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5" name="墨迹 84"/>
              <p14:cNvContentPartPr/>
              <p14:nvPr/>
            </p14:nvContentPartPr>
            <p14:xfrm>
              <a:off x="9884303" y="3333123"/>
              <a:ext cx="253119" cy="53578"/>
            </p14:xfrm>
          </p:contentPart>
        </mc:Choice>
        <mc:Fallback xmlns="">
          <p:pic>
            <p:nvPicPr>
              <p:cNvPr id="85" name="墨迹 84"/>
            </p:nvPicPr>
            <p:blipFill>
              <a:blip r:embed="rId162"/>
            </p:blipFill>
            <p:spPr>
              <a:xfrm>
                <a:off x="9884303" y="3333123"/>
                <a:ext cx="253119" cy="53578"/>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6" name="墨迹 85"/>
              <p14:cNvContentPartPr/>
              <p14:nvPr/>
            </p14:nvContentPartPr>
            <p14:xfrm>
              <a:off x="10122428" y="3175208"/>
              <a:ext cx="189972" cy="317592"/>
            </p14:xfrm>
          </p:contentPart>
        </mc:Choice>
        <mc:Fallback xmlns="">
          <p:pic>
            <p:nvPicPr>
              <p:cNvPr id="86" name="墨迹 85"/>
            </p:nvPicPr>
            <p:blipFill>
              <a:blip r:embed="rId164"/>
            </p:blipFill>
            <p:spPr>
              <a:xfrm>
                <a:off x="10122428" y="3175208"/>
                <a:ext cx="189972" cy="317592"/>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7" name="墨迹 86"/>
              <p14:cNvContentPartPr/>
              <p14:nvPr/>
            </p14:nvContentPartPr>
            <p14:xfrm>
              <a:off x="10284177" y="3253461"/>
              <a:ext cx="129823" cy="195630"/>
            </p14:xfrm>
          </p:contentPart>
        </mc:Choice>
        <mc:Fallback xmlns="">
          <p:pic>
            <p:nvPicPr>
              <p:cNvPr id="87" name="墨迹 86"/>
            </p:nvPicPr>
            <p:blipFill>
              <a:blip r:embed="rId166"/>
            </p:blipFill>
            <p:spPr>
              <a:xfrm>
                <a:off x="10284177" y="3253461"/>
                <a:ext cx="129823" cy="195630"/>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8" name="墨迹 87"/>
              <p14:cNvContentPartPr/>
              <p14:nvPr/>
            </p14:nvContentPartPr>
            <p14:xfrm>
              <a:off x="10467622" y="3310564"/>
              <a:ext cx="160867" cy="139585"/>
            </p14:xfrm>
          </p:contentPart>
        </mc:Choice>
        <mc:Fallback xmlns="">
          <p:pic>
            <p:nvPicPr>
              <p:cNvPr id="88" name="墨迹 87"/>
            </p:nvPicPr>
            <p:blipFill>
              <a:blip r:embed="rId168"/>
            </p:blipFill>
            <p:spPr>
              <a:xfrm>
                <a:off x="10467622" y="3310564"/>
                <a:ext cx="160867" cy="13958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9" name="墨迹 88"/>
              <p14:cNvContentPartPr/>
              <p14:nvPr/>
            </p14:nvContentPartPr>
            <p14:xfrm>
              <a:off x="10647362" y="3230902"/>
              <a:ext cx="319793" cy="398311"/>
            </p14:xfrm>
          </p:contentPart>
        </mc:Choice>
        <mc:Fallback xmlns="">
          <p:pic>
            <p:nvPicPr>
              <p:cNvPr id="89" name="墨迹 88"/>
            </p:nvPicPr>
            <p:blipFill>
              <a:blip r:embed="rId170"/>
            </p:blipFill>
            <p:spPr>
              <a:xfrm>
                <a:off x="10647362" y="3230902"/>
                <a:ext cx="319793" cy="398311"/>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0" name="墨迹 89"/>
              <p14:cNvContentPartPr/>
              <p14:nvPr/>
            </p14:nvContentPartPr>
            <p14:xfrm>
              <a:off x="11074400" y="3156174"/>
              <a:ext cx="28222" cy="498418"/>
            </p14:xfrm>
          </p:contentPart>
        </mc:Choice>
        <mc:Fallback xmlns="">
          <p:pic>
            <p:nvPicPr>
              <p:cNvPr id="90" name="墨迹 89"/>
            </p:nvPicPr>
            <p:blipFill>
              <a:blip r:embed="rId172"/>
            </p:blipFill>
            <p:spPr>
              <a:xfrm>
                <a:off x="11074400" y="3156174"/>
                <a:ext cx="28222" cy="49841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1" name="墨迹 90"/>
              <p14:cNvContentPartPr/>
              <p14:nvPr/>
            </p14:nvContentPartPr>
            <p14:xfrm>
              <a:off x="11017955" y="3474118"/>
              <a:ext cx="228600" cy="236519"/>
            </p14:xfrm>
          </p:contentPart>
        </mc:Choice>
        <mc:Fallback xmlns="">
          <p:pic>
            <p:nvPicPr>
              <p:cNvPr id="91" name="墨迹 90"/>
            </p:nvPicPr>
            <p:blipFill>
              <a:blip r:embed="rId174"/>
            </p:blipFill>
            <p:spPr>
              <a:xfrm>
                <a:off x="11017955" y="3474118"/>
                <a:ext cx="228600" cy="23651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2" name="墨迹 91"/>
              <p14:cNvContentPartPr/>
              <p14:nvPr/>
            </p14:nvContentPartPr>
            <p14:xfrm>
              <a:off x="11283244" y="3350042"/>
              <a:ext cx="172156" cy="14100"/>
            </p14:xfrm>
          </p:contentPart>
        </mc:Choice>
        <mc:Fallback xmlns="">
          <p:pic>
            <p:nvPicPr>
              <p:cNvPr id="92" name="墨迹 91"/>
            </p:nvPicPr>
            <p:blipFill>
              <a:blip r:embed="rId176"/>
            </p:blipFill>
            <p:spPr>
              <a:xfrm>
                <a:off x="11283244" y="3350042"/>
                <a:ext cx="172156" cy="1410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3" name="墨迹 92"/>
              <p14:cNvContentPartPr/>
              <p14:nvPr/>
            </p14:nvContentPartPr>
            <p14:xfrm>
              <a:off x="11319932" y="3236013"/>
              <a:ext cx="70556" cy="319882"/>
            </p14:xfrm>
          </p:contentPart>
        </mc:Choice>
        <mc:Fallback xmlns="">
          <p:pic>
            <p:nvPicPr>
              <p:cNvPr id="93" name="墨迹 92"/>
            </p:nvPicPr>
            <p:blipFill>
              <a:blip r:embed="rId178"/>
            </p:blipFill>
            <p:spPr>
              <a:xfrm>
                <a:off x="11319932" y="3236013"/>
                <a:ext cx="70556" cy="319882"/>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4" name="墨迹 93"/>
              <p14:cNvContentPartPr/>
              <p14:nvPr/>
            </p14:nvContentPartPr>
            <p14:xfrm>
              <a:off x="10394244" y="3869080"/>
              <a:ext cx="527756" cy="515866"/>
            </p14:xfrm>
          </p:contentPart>
        </mc:Choice>
        <mc:Fallback xmlns="">
          <p:pic>
            <p:nvPicPr>
              <p:cNvPr id="94" name="墨迹 93"/>
            </p:nvPicPr>
            <p:blipFill>
              <a:blip r:embed="rId180"/>
            </p:blipFill>
            <p:spPr>
              <a:xfrm>
                <a:off x="10394244" y="3869080"/>
                <a:ext cx="527756" cy="51586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5" name="墨迹 94"/>
              <p14:cNvContentPartPr/>
              <p14:nvPr/>
            </p14:nvContentPartPr>
            <p14:xfrm>
              <a:off x="10806288" y="3840705"/>
              <a:ext cx="115712" cy="98697"/>
            </p14:xfrm>
          </p:contentPart>
        </mc:Choice>
        <mc:Fallback xmlns="">
          <p:pic>
            <p:nvPicPr>
              <p:cNvPr id="95" name="墨迹 94"/>
            </p:nvPicPr>
            <p:blipFill>
              <a:blip r:embed="rId182"/>
            </p:blipFill>
            <p:spPr>
              <a:xfrm>
                <a:off x="10806288" y="3840705"/>
                <a:ext cx="115712" cy="98697"/>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6" name="墨迹 95"/>
              <p14:cNvContentPartPr/>
              <p14:nvPr/>
            </p14:nvContentPartPr>
            <p14:xfrm>
              <a:off x="10933288" y="3835065"/>
              <a:ext cx="98777" cy="76138"/>
            </p14:xfrm>
          </p:contentPart>
        </mc:Choice>
        <mc:Fallback xmlns="">
          <p:pic>
            <p:nvPicPr>
              <p:cNvPr id="96" name="墨迹 95"/>
            </p:nvPicPr>
            <p:blipFill>
              <a:blip r:embed="rId184"/>
            </p:blipFill>
            <p:spPr>
              <a:xfrm>
                <a:off x="10933288" y="3835065"/>
                <a:ext cx="98777" cy="76138"/>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7" name="墨迹 96"/>
              <p14:cNvContentPartPr/>
              <p14:nvPr/>
            </p14:nvContentPartPr>
            <p14:xfrm>
              <a:off x="11027832" y="3981700"/>
              <a:ext cx="182033" cy="11280"/>
            </p14:xfrm>
          </p:contentPart>
        </mc:Choice>
        <mc:Fallback xmlns="">
          <p:pic>
            <p:nvPicPr>
              <p:cNvPr id="97" name="墨迹 96"/>
            </p:nvPicPr>
            <p:blipFill>
              <a:blip r:embed="rId186"/>
            </p:blipFill>
            <p:spPr>
              <a:xfrm>
                <a:off x="11027832" y="3981700"/>
                <a:ext cx="182033" cy="11280"/>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8" name="墨迹 97"/>
              <p14:cNvContentPartPr/>
              <p14:nvPr/>
            </p14:nvContentPartPr>
            <p14:xfrm>
              <a:off x="11111088" y="3870843"/>
              <a:ext cx="59267" cy="237753"/>
            </p14:xfrm>
          </p:contentPart>
        </mc:Choice>
        <mc:Fallback xmlns="">
          <p:pic>
            <p:nvPicPr>
              <p:cNvPr id="98" name="墨迹 97"/>
            </p:nvPicPr>
            <p:blipFill>
              <a:blip r:embed="rId188"/>
            </p:blipFill>
            <p:spPr>
              <a:xfrm>
                <a:off x="11111088" y="3870843"/>
                <a:ext cx="59267" cy="23775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9" name="墨迹 98"/>
              <p14:cNvContentPartPr/>
              <p14:nvPr/>
            </p14:nvContentPartPr>
            <p14:xfrm>
              <a:off x="11319932" y="3914023"/>
              <a:ext cx="31045" cy="186113"/>
            </p14:xfrm>
          </p:contentPart>
        </mc:Choice>
        <mc:Fallback xmlns="">
          <p:pic>
            <p:nvPicPr>
              <p:cNvPr id="99" name="墨迹 98"/>
            </p:nvPicPr>
            <p:blipFill>
              <a:blip r:embed="rId190"/>
            </p:blipFill>
            <p:spPr>
              <a:xfrm>
                <a:off x="11319932" y="3914023"/>
                <a:ext cx="31045" cy="186113"/>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0" name="墨迹 99"/>
              <p14:cNvContentPartPr/>
              <p14:nvPr/>
            </p14:nvContentPartPr>
            <p14:xfrm>
              <a:off x="11328400" y="3981700"/>
              <a:ext cx="93132" cy="39479"/>
            </p14:xfrm>
          </p:contentPart>
        </mc:Choice>
        <mc:Fallback xmlns="">
          <p:pic>
            <p:nvPicPr>
              <p:cNvPr id="100" name="墨迹 99"/>
            </p:nvPicPr>
            <p:blipFill>
              <a:blip r:embed="rId192"/>
            </p:blipFill>
            <p:spPr>
              <a:xfrm>
                <a:off x="11328400" y="3981700"/>
                <a:ext cx="93132" cy="3947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1" name="墨迹 100"/>
              <p14:cNvContentPartPr/>
              <p14:nvPr/>
            </p14:nvContentPartPr>
            <p14:xfrm>
              <a:off x="11405835" y="3850399"/>
              <a:ext cx="343958" cy="294679"/>
            </p14:xfrm>
          </p:contentPart>
        </mc:Choice>
        <mc:Fallback xmlns="">
          <p:pic>
            <p:nvPicPr>
              <p:cNvPr id="101" name="墨迹 100"/>
            </p:nvPicPr>
            <p:blipFill>
              <a:blip r:embed="rId194"/>
            </p:blipFill>
            <p:spPr>
              <a:xfrm>
                <a:off x="11405835" y="3850399"/>
                <a:ext cx="343958" cy="294679"/>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2" name="Picture 2"/>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705968" y="1091728"/>
            <a:ext cx="9241185" cy="13794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10362399" y="1091418"/>
            <a:ext cx="1276868" cy="645160"/>
          </a:xfrm>
          <a:prstGeom prst="rect">
            <a:avLst/>
          </a:prstGeom>
          <a:noFill/>
        </p:spPr>
        <p:txBody>
          <a:bodyPr wrap="square" rtlCol="0">
            <a:spAutoFit/>
          </a:bodyPr>
          <a:lstStyle/>
          <a:p>
            <a:r>
              <a:rPr lang="en-US" altLang="zh-CN">
                <a:solidFill>
                  <a:srgbClr val="000000"/>
                </a:solidFill>
              </a:rPr>
              <a:t>2018I</a:t>
            </a:r>
            <a:r>
              <a:rPr lang="zh-CN" altLang="en-US">
                <a:solidFill>
                  <a:srgbClr val="000000"/>
                </a:solidFill>
              </a:rPr>
              <a:t>卷</a:t>
            </a:r>
            <a:r>
              <a:rPr lang="en-US" altLang="zh-CN">
                <a:solidFill>
                  <a:srgbClr val="000000"/>
                </a:solidFill>
              </a:rPr>
              <a:t>27</a:t>
            </a:r>
            <a:endParaRPr lang="en-US" altLang="zh-CN">
              <a:solidFill>
                <a:srgbClr val="000000"/>
              </a:solidFill>
            </a:endParaRPr>
          </a:p>
          <a:p>
            <a:endParaRPr lang="zh-CN" altLang="en-US">
              <a:solidFill>
                <a:srgbClr val="000000"/>
              </a:solidFill>
            </a:endParaRPr>
          </a:p>
        </p:txBody>
      </p:sp>
      <p:sp>
        <p:nvSpPr>
          <p:cNvPr id="12" name="文本框 11"/>
          <p:cNvSpPr txBox="1"/>
          <p:nvPr/>
        </p:nvSpPr>
        <p:spPr>
          <a:xfrm>
            <a:off x="10316278" y="3480443"/>
            <a:ext cx="1323474" cy="645160"/>
          </a:xfrm>
          <a:prstGeom prst="rect">
            <a:avLst/>
          </a:prstGeom>
          <a:noFill/>
        </p:spPr>
        <p:txBody>
          <a:bodyPr wrap="square" rtlCol="0">
            <a:spAutoFit/>
          </a:bodyPr>
          <a:lstStyle/>
          <a:p>
            <a:r>
              <a:rPr lang="en-US" altLang="zh-CN">
                <a:solidFill>
                  <a:srgbClr val="000000"/>
                </a:solidFill>
              </a:rPr>
              <a:t>2018II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10" name="文本框 9"/>
          <p:cNvSpPr txBox="1"/>
          <p:nvPr/>
        </p:nvSpPr>
        <p:spPr>
          <a:xfrm>
            <a:off x="10540365" y="4959350"/>
            <a:ext cx="1099185" cy="368300"/>
          </a:xfrm>
          <a:prstGeom prst="rect">
            <a:avLst/>
          </a:prstGeom>
          <a:noFill/>
        </p:spPr>
        <p:txBody>
          <a:bodyPr wrap="square" rtlCol="0">
            <a:spAutoFit/>
          </a:bodyPr>
          <a:lstStyle/>
          <a:p>
            <a:r>
              <a:rPr lang="en-US" altLang="zh-CN">
                <a:solidFill>
                  <a:srgbClr val="000000"/>
                </a:solidFill>
              </a:rPr>
              <a:t>2018III2</a:t>
            </a:r>
            <a:endParaRPr lang="zh-CN" altLang="en-US">
              <a:solidFill>
                <a:srgbClr val="000000"/>
              </a:solidFill>
            </a:endParaRPr>
          </a:p>
        </p:txBody>
      </p:sp>
      <p:sp>
        <p:nvSpPr>
          <p:cNvPr id="2069" name="Oval 16"/>
          <p:cNvSpPr/>
          <p:nvPr/>
        </p:nvSpPr>
        <p:spPr bwMode="auto">
          <a:xfrm>
            <a:off x="2867025" y="1504315"/>
            <a:ext cx="1163320" cy="96647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3276600" y="1902023"/>
              <a:ext cx="242711" cy="218014"/>
            </p14:xfrm>
          </p:contentPart>
        </mc:Choice>
        <mc:Fallback xmlns="">
          <p:pic>
            <p:nvPicPr>
              <p:cNvPr id="3" name="墨迹 2"/>
            </p:nvPicPr>
            <p:blipFill>
              <a:blip r:embed="rId4"/>
            </p:blipFill>
            <p:spPr>
              <a:xfrm>
                <a:off x="3276600" y="1902023"/>
                <a:ext cx="242711" cy="218014"/>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468158" y="1938329"/>
              <a:ext cx="313619" cy="146282"/>
            </p14:xfrm>
          </p:contentPart>
        </mc:Choice>
        <mc:Fallback xmlns="">
          <p:pic>
            <p:nvPicPr>
              <p:cNvPr id="4" name="墨迹 3"/>
            </p:nvPicPr>
            <p:blipFill>
              <a:blip r:embed="rId6"/>
            </p:blipFill>
            <p:spPr>
              <a:xfrm>
                <a:off x="3468158" y="1938329"/>
                <a:ext cx="313619" cy="14628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5" name="墨迹 4"/>
              <p14:cNvContentPartPr/>
              <p14:nvPr/>
            </p14:nvContentPartPr>
            <p14:xfrm>
              <a:off x="3772429" y="1908191"/>
              <a:ext cx="26282" cy="186995"/>
            </p14:xfrm>
          </p:contentPart>
        </mc:Choice>
        <mc:Fallback xmlns="">
          <p:pic>
            <p:nvPicPr>
              <p:cNvPr id="5" name="墨迹 4"/>
            </p:nvPicPr>
            <p:blipFill>
              <a:blip r:embed="rId8"/>
            </p:blipFill>
            <p:spPr>
              <a:xfrm>
                <a:off x="3772429" y="1908191"/>
                <a:ext cx="26282" cy="18699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3798711" y="1879992"/>
              <a:ext cx="110948" cy="226474"/>
            </p14:xfrm>
          </p:contentPart>
        </mc:Choice>
        <mc:Fallback xmlns="">
          <p:pic>
            <p:nvPicPr>
              <p:cNvPr id="6" name="墨迹 5"/>
            </p:nvPicPr>
            <p:blipFill>
              <a:blip r:embed="rId10"/>
            </p:blipFill>
            <p:spPr>
              <a:xfrm>
                <a:off x="3798711" y="1879992"/>
                <a:ext cx="110948" cy="226474"/>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3942291" y="1883694"/>
              <a:ext cx="93486" cy="187523"/>
            </p14:xfrm>
          </p:contentPart>
        </mc:Choice>
        <mc:Fallback xmlns="">
          <p:pic>
            <p:nvPicPr>
              <p:cNvPr id="9" name="墨迹 8"/>
            </p:nvPicPr>
            <p:blipFill>
              <a:blip r:embed="rId12"/>
            </p:blipFill>
            <p:spPr>
              <a:xfrm>
                <a:off x="3942291" y="1883694"/>
                <a:ext cx="93486" cy="18752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墨迹 12"/>
              <p14:cNvContentPartPr/>
              <p14:nvPr/>
            </p14:nvContentPartPr>
            <p14:xfrm>
              <a:off x="4038600" y="1934452"/>
              <a:ext cx="145520" cy="352487"/>
            </p14:xfrm>
          </p:contentPart>
        </mc:Choice>
        <mc:Fallback xmlns="">
          <p:pic>
            <p:nvPicPr>
              <p:cNvPr id="13" name="墨迹 12"/>
            </p:nvPicPr>
            <p:blipFill>
              <a:blip r:embed="rId14"/>
            </p:blipFill>
            <p:spPr>
              <a:xfrm>
                <a:off x="4038600" y="1934452"/>
                <a:ext cx="145520" cy="35248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1346905" y="3586914"/>
              <a:ext cx="103717" cy="260488"/>
            </p14:xfrm>
          </p:contentPart>
        </mc:Choice>
        <mc:Fallback xmlns="">
          <p:pic>
            <p:nvPicPr>
              <p:cNvPr id="14" name="墨迹 13"/>
            </p:nvPicPr>
            <p:blipFill>
              <a:blip r:embed="rId16"/>
            </p:blipFill>
            <p:spPr>
              <a:xfrm>
                <a:off x="1346905" y="3586914"/>
                <a:ext cx="103717" cy="26048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5" name="墨迹 14"/>
              <p14:cNvContentPartPr/>
              <p14:nvPr/>
            </p14:nvContentPartPr>
            <p14:xfrm>
              <a:off x="1422400" y="3581627"/>
              <a:ext cx="129822" cy="269477"/>
            </p14:xfrm>
          </p:contentPart>
        </mc:Choice>
        <mc:Fallback xmlns="">
          <p:pic>
            <p:nvPicPr>
              <p:cNvPr id="15" name="墨迹 14"/>
            </p:nvPicPr>
            <p:blipFill>
              <a:blip r:embed="rId18"/>
            </p:blipFill>
            <p:spPr>
              <a:xfrm>
                <a:off x="1422400" y="3581627"/>
                <a:ext cx="129822" cy="26947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6" name="墨迹 15"/>
              <p14:cNvContentPartPr/>
              <p14:nvPr/>
            </p14:nvContentPartPr>
            <p14:xfrm>
              <a:off x="1580444" y="3622868"/>
              <a:ext cx="290689" cy="202327"/>
            </p14:xfrm>
          </p:contentPart>
        </mc:Choice>
        <mc:Fallback xmlns="">
          <p:pic>
            <p:nvPicPr>
              <p:cNvPr id="16" name="墨迹 15"/>
            </p:nvPicPr>
            <p:blipFill>
              <a:blip r:embed="rId20"/>
            </p:blipFill>
            <p:spPr>
              <a:xfrm>
                <a:off x="1580444" y="3622868"/>
                <a:ext cx="290689" cy="202327"/>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 name="墨迹 16"/>
              <p14:cNvContentPartPr/>
              <p14:nvPr/>
            </p14:nvContentPartPr>
            <p14:xfrm>
              <a:off x="1879600" y="3586914"/>
              <a:ext cx="231422" cy="352488"/>
            </p14:xfrm>
          </p:contentPart>
        </mc:Choice>
        <mc:Fallback xmlns="">
          <p:pic>
            <p:nvPicPr>
              <p:cNvPr id="17" name="墨迹 16"/>
            </p:nvPicPr>
            <p:blipFill>
              <a:blip r:embed="rId22"/>
            </p:blipFill>
            <p:spPr>
              <a:xfrm>
                <a:off x="1879600" y="3586914"/>
                <a:ext cx="231422" cy="35248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8" name="墨迹 17"/>
              <p14:cNvContentPartPr/>
              <p14:nvPr/>
            </p14:nvContentPartPr>
            <p14:xfrm>
              <a:off x="2222500" y="3637672"/>
              <a:ext cx="159455" cy="5640"/>
            </p14:xfrm>
          </p:contentPart>
        </mc:Choice>
        <mc:Fallback xmlns="">
          <p:pic>
            <p:nvPicPr>
              <p:cNvPr id="18" name="墨迹 17"/>
            </p:nvPicPr>
            <p:blipFill>
              <a:blip r:embed="rId24"/>
            </p:blipFill>
            <p:spPr>
              <a:xfrm>
                <a:off x="2222500" y="3637672"/>
                <a:ext cx="159455" cy="564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9" name="墨迹 18"/>
              <p14:cNvContentPartPr/>
              <p14:nvPr/>
            </p14:nvContentPartPr>
            <p14:xfrm>
              <a:off x="2308577" y="3559420"/>
              <a:ext cx="14111" cy="267186"/>
            </p14:xfrm>
          </p:contentPart>
        </mc:Choice>
        <mc:Fallback xmlns="">
          <p:pic>
            <p:nvPicPr>
              <p:cNvPr id="19" name="墨迹 18"/>
            </p:nvPicPr>
            <p:blipFill>
              <a:blip r:embed="rId26"/>
            </p:blipFill>
            <p:spPr>
              <a:xfrm>
                <a:off x="2308577" y="3559420"/>
                <a:ext cx="14111" cy="26718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0" name="墨迹 19"/>
              <p14:cNvContentPartPr/>
              <p14:nvPr/>
            </p14:nvContentPartPr>
            <p14:xfrm>
              <a:off x="2477911" y="3536156"/>
              <a:ext cx="129822" cy="240396"/>
            </p14:xfrm>
          </p:contentPart>
        </mc:Choice>
        <mc:Fallback xmlns="">
          <p:pic>
            <p:nvPicPr>
              <p:cNvPr id="20" name="墨迹 19"/>
            </p:nvPicPr>
            <p:blipFill>
              <a:blip r:embed="rId28"/>
            </p:blipFill>
            <p:spPr>
              <a:xfrm>
                <a:off x="2477911" y="3536156"/>
                <a:ext cx="129822" cy="24039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1" name="墨迹 20"/>
              <p14:cNvContentPartPr/>
              <p14:nvPr/>
            </p14:nvContentPartPr>
            <p14:xfrm>
              <a:off x="2655711" y="3555895"/>
              <a:ext cx="89605" cy="164964"/>
            </p14:xfrm>
          </p:contentPart>
        </mc:Choice>
        <mc:Fallback xmlns="">
          <p:pic>
            <p:nvPicPr>
              <p:cNvPr id="21" name="墨迹 20"/>
            </p:nvPicPr>
            <p:blipFill>
              <a:blip r:embed="rId30"/>
            </p:blipFill>
            <p:spPr>
              <a:xfrm>
                <a:off x="2655711" y="3555895"/>
                <a:ext cx="89605" cy="16496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2" name="墨迹 21"/>
              <p14:cNvContentPartPr/>
              <p14:nvPr/>
            </p14:nvContentPartPr>
            <p14:xfrm>
              <a:off x="2777066" y="3598194"/>
              <a:ext cx="135467" cy="169194"/>
            </p14:xfrm>
          </p:contentPart>
        </mc:Choice>
        <mc:Fallback xmlns="">
          <p:pic>
            <p:nvPicPr>
              <p:cNvPr id="22" name="墨迹 21"/>
            </p:nvPicPr>
            <p:blipFill>
              <a:blip r:embed="rId32"/>
            </p:blipFill>
            <p:spPr>
              <a:xfrm>
                <a:off x="2777066" y="3598194"/>
                <a:ext cx="135467" cy="16919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3" name="墨迹 22"/>
              <p14:cNvContentPartPr/>
              <p14:nvPr/>
            </p14:nvContentPartPr>
            <p14:xfrm>
              <a:off x="2935111" y="3592554"/>
              <a:ext cx="203200" cy="16919"/>
            </p14:xfrm>
          </p:contentPart>
        </mc:Choice>
        <mc:Fallback xmlns="">
          <p:pic>
            <p:nvPicPr>
              <p:cNvPr id="23" name="墨迹 22"/>
            </p:nvPicPr>
            <p:blipFill>
              <a:blip r:embed="rId34"/>
            </p:blipFill>
            <p:spPr>
              <a:xfrm>
                <a:off x="2935111" y="3592554"/>
                <a:ext cx="203200" cy="1691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4" name="墨迹 23"/>
              <p14:cNvContentPartPr/>
              <p14:nvPr/>
            </p14:nvContentPartPr>
            <p14:xfrm>
              <a:off x="3042355" y="3499145"/>
              <a:ext cx="16933" cy="234404"/>
            </p14:xfrm>
          </p:contentPart>
        </mc:Choice>
        <mc:Fallback xmlns="">
          <p:pic>
            <p:nvPicPr>
              <p:cNvPr id="24" name="墨迹 23"/>
            </p:nvPicPr>
            <p:blipFill>
              <a:blip r:embed="rId36"/>
            </p:blipFill>
            <p:spPr>
              <a:xfrm>
                <a:off x="3042355" y="3499145"/>
                <a:ext cx="16933" cy="234404"/>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5" name="墨迹 24"/>
              <p14:cNvContentPartPr/>
              <p14:nvPr/>
            </p14:nvContentPartPr>
            <p14:xfrm>
              <a:off x="3251200" y="3512187"/>
              <a:ext cx="15522" cy="181883"/>
            </p14:xfrm>
          </p:contentPart>
        </mc:Choice>
        <mc:Fallback xmlns="">
          <p:pic>
            <p:nvPicPr>
              <p:cNvPr id="25" name="墨迹 24"/>
            </p:nvPicPr>
            <p:blipFill>
              <a:blip r:embed="rId38"/>
            </p:blipFill>
            <p:spPr>
              <a:xfrm>
                <a:off x="3251200" y="3512187"/>
                <a:ext cx="15522" cy="181883"/>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6" name="墨迹 25"/>
              <p14:cNvContentPartPr/>
              <p14:nvPr/>
            </p14:nvContentPartPr>
            <p14:xfrm>
              <a:off x="3262488" y="3575634"/>
              <a:ext cx="62089" cy="22560"/>
            </p14:xfrm>
          </p:contentPart>
        </mc:Choice>
        <mc:Fallback xmlns="">
          <p:pic>
            <p:nvPicPr>
              <p:cNvPr id="26" name="墨迹 25"/>
            </p:nvPicPr>
            <p:blipFill>
              <a:blip r:embed="rId40"/>
            </p:blipFill>
            <p:spPr>
              <a:xfrm>
                <a:off x="3262488" y="3575634"/>
                <a:ext cx="62089" cy="2256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7" name="墨迹 26"/>
              <p14:cNvContentPartPr/>
              <p14:nvPr/>
            </p14:nvContentPartPr>
            <p14:xfrm>
              <a:off x="3330222" y="3398686"/>
              <a:ext cx="8466" cy="399721"/>
            </p14:xfrm>
          </p:contentPart>
        </mc:Choice>
        <mc:Fallback xmlns="">
          <p:pic>
            <p:nvPicPr>
              <p:cNvPr id="27" name="墨迹 26"/>
            </p:nvPicPr>
            <p:blipFill>
              <a:blip r:embed="rId42"/>
            </p:blipFill>
            <p:spPr>
              <a:xfrm>
                <a:off x="3330222" y="3398686"/>
                <a:ext cx="8466" cy="39972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8" name="墨迹 27"/>
              <p14:cNvContentPartPr/>
              <p14:nvPr/>
            </p14:nvContentPartPr>
            <p14:xfrm>
              <a:off x="3386666" y="3553075"/>
              <a:ext cx="246945" cy="148750"/>
            </p14:xfrm>
          </p:contentPart>
        </mc:Choice>
        <mc:Fallback xmlns="">
          <p:pic>
            <p:nvPicPr>
              <p:cNvPr id="28" name="墨迹 27"/>
            </p:nvPicPr>
            <p:blipFill>
              <a:blip r:embed="rId44"/>
            </p:blipFill>
            <p:spPr>
              <a:xfrm>
                <a:off x="3386666" y="3553075"/>
                <a:ext cx="246945" cy="14875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9" name="墨迹 28"/>
              <p14:cNvContentPartPr/>
              <p14:nvPr/>
            </p14:nvContentPartPr>
            <p14:xfrm>
              <a:off x="3775427" y="3513597"/>
              <a:ext cx="198261" cy="16919"/>
            </p14:xfrm>
          </p:contentPart>
        </mc:Choice>
        <mc:Fallback xmlns="">
          <p:pic>
            <p:nvPicPr>
              <p:cNvPr id="29" name="墨迹 28"/>
            </p:nvPicPr>
            <p:blipFill>
              <a:blip r:embed="rId46"/>
            </p:blipFill>
            <p:spPr>
              <a:xfrm>
                <a:off x="3775427" y="3513597"/>
                <a:ext cx="198261" cy="1691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0" name="墨迹 29"/>
              <p14:cNvContentPartPr/>
              <p14:nvPr/>
            </p14:nvContentPartPr>
            <p14:xfrm>
              <a:off x="3794477" y="3620753"/>
              <a:ext cx="244123" cy="360"/>
            </p14:xfrm>
          </p:contentPart>
        </mc:Choice>
        <mc:Fallback xmlns="">
          <p:pic>
            <p:nvPicPr>
              <p:cNvPr id="30" name="墨迹 29"/>
            </p:nvPicPr>
            <p:blipFill>
              <a:blip r:embed="rId48"/>
            </p:blipFill>
            <p:spPr>
              <a:xfrm>
                <a:off x="3794477" y="3620753"/>
                <a:ext cx="244123" cy="36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1" name="墨迹 30"/>
              <p14:cNvContentPartPr/>
              <p14:nvPr/>
            </p14:nvContentPartPr>
            <p14:xfrm>
              <a:off x="4173537" y="3474118"/>
              <a:ext cx="88018" cy="161439"/>
            </p14:xfrm>
          </p:contentPart>
        </mc:Choice>
        <mc:Fallback xmlns="">
          <p:pic>
            <p:nvPicPr>
              <p:cNvPr id="31" name="墨迹 30"/>
            </p:nvPicPr>
            <p:blipFill>
              <a:blip r:embed="rId50"/>
            </p:blipFill>
            <p:spPr>
              <a:xfrm>
                <a:off x="4173537" y="3474118"/>
                <a:ext cx="88018" cy="16143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2" name="墨迹 31"/>
              <p14:cNvContentPartPr/>
              <p14:nvPr/>
            </p14:nvContentPartPr>
            <p14:xfrm>
              <a:off x="4255911" y="3420540"/>
              <a:ext cx="141111" cy="216427"/>
            </p14:xfrm>
          </p:contentPart>
        </mc:Choice>
        <mc:Fallback xmlns="">
          <p:pic>
            <p:nvPicPr>
              <p:cNvPr id="32" name="墨迹 31"/>
            </p:nvPicPr>
            <p:blipFill>
              <a:blip r:embed="rId52"/>
            </p:blipFill>
            <p:spPr>
              <a:xfrm>
                <a:off x="4255911" y="3420540"/>
                <a:ext cx="141111" cy="21642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3" name="墨迹 32"/>
              <p14:cNvContentPartPr/>
              <p14:nvPr/>
            </p14:nvContentPartPr>
            <p14:xfrm>
              <a:off x="4385733" y="3457198"/>
              <a:ext cx="318911" cy="165141"/>
            </p14:xfrm>
          </p:contentPart>
        </mc:Choice>
        <mc:Fallback xmlns="">
          <p:pic>
            <p:nvPicPr>
              <p:cNvPr id="33" name="墨迹 32"/>
            </p:nvPicPr>
            <p:blipFill>
              <a:blip r:embed="rId54"/>
            </p:blipFill>
            <p:spPr>
              <a:xfrm>
                <a:off x="4385733" y="3457198"/>
                <a:ext cx="318911" cy="16514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4" name="墨迹 33"/>
              <p14:cNvContentPartPr/>
              <p14:nvPr/>
            </p14:nvContentPartPr>
            <p14:xfrm>
              <a:off x="4718755" y="3407850"/>
              <a:ext cx="16933" cy="272121"/>
            </p14:xfrm>
          </p:contentPart>
        </mc:Choice>
        <mc:Fallback xmlns="">
          <p:pic>
            <p:nvPicPr>
              <p:cNvPr id="34" name="墨迹 33"/>
            </p:nvPicPr>
            <p:blipFill>
              <a:blip r:embed="rId56"/>
            </p:blipFill>
            <p:spPr>
              <a:xfrm>
                <a:off x="4718755" y="3407850"/>
                <a:ext cx="16933" cy="27212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5" name="墨迹 34"/>
              <p14:cNvContentPartPr/>
              <p14:nvPr/>
            </p14:nvContentPartPr>
            <p14:xfrm>
              <a:off x="4789311" y="3395161"/>
              <a:ext cx="110066" cy="229117"/>
            </p14:xfrm>
          </p:contentPart>
        </mc:Choice>
        <mc:Fallback xmlns="">
          <p:pic>
            <p:nvPicPr>
              <p:cNvPr id="35" name="墨迹 34"/>
            </p:nvPicPr>
            <p:blipFill>
              <a:blip r:embed="rId58"/>
            </p:blipFill>
            <p:spPr>
              <a:xfrm>
                <a:off x="4789311" y="3395161"/>
                <a:ext cx="110066" cy="229117"/>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6" name="墨迹 35"/>
              <p14:cNvContentPartPr/>
              <p14:nvPr/>
            </p14:nvContentPartPr>
            <p14:xfrm>
              <a:off x="4910666" y="3391812"/>
              <a:ext cx="79022" cy="200742"/>
            </p14:xfrm>
          </p:contentPart>
        </mc:Choice>
        <mc:Fallback xmlns="">
          <p:pic>
            <p:nvPicPr>
              <p:cNvPr id="36" name="墨迹 35"/>
            </p:nvPicPr>
            <p:blipFill>
              <a:blip r:embed="rId60"/>
            </p:blipFill>
            <p:spPr>
              <a:xfrm>
                <a:off x="4910666" y="3391812"/>
                <a:ext cx="79022" cy="20074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7" name="墨迹 36"/>
              <p14:cNvContentPartPr/>
              <p14:nvPr/>
            </p14:nvContentPartPr>
            <p14:xfrm>
              <a:off x="4967111" y="3447329"/>
              <a:ext cx="104951" cy="339798"/>
            </p14:xfrm>
          </p:contentPart>
        </mc:Choice>
        <mc:Fallback xmlns="">
          <p:pic>
            <p:nvPicPr>
              <p:cNvPr id="37" name="墨迹 36"/>
            </p:nvPicPr>
            <p:blipFill>
              <a:blip r:embed="rId62"/>
            </p:blipFill>
            <p:spPr>
              <a:xfrm>
                <a:off x="4967111" y="3447329"/>
                <a:ext cx="104951" cy="339798"/>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8" name="墨迹 37"/>
              <p14:cNvContentPartPr/>
              <p14:nvPr/>
            </p14:nvContentPartPr>
            <p14:xfrm>
              <a:off x="5187244" y="3491037"/>
              <a:ext cx="183444" cy="22560"/>
            </p14:xfrm>
          </p:contentPart>
        </mc:Choice>
        <mc:Fallback xmlns="">
          <p:pic>
            <p:nvPicPr>
              <p:cNvPr id="38" name="墨迹 37"/>
            </p:nvPicPr>
            <p:blipFill>
              <a:blip r:embed="rId64"/>
            </p:blipFill>
            <p:spPr>
              <a:xfrm>
                <a:off x="5187244" y="3491037"/>
                <a:ext cx="183444" cy="2256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9" name="墨迹 38"/>
              <p14:cNvContentPartPr/>
              <p14:nvPr/>
            </p14:nvContentPartPr>
            <p14:xfrm>
              <a:off x="5271911" y="3363613"/>
              <a:ext cx="33866" cy="279699"/>
            </p14:xfrm>
          </p:contentPart>
        </mc:Choice>
        <mc:Fallback xmlns="">
          <p:pic>
            <p:nvPicPr>
              <p:cNvPr id="39" name="墨迹 38"/>
            </p:nvPicPr>
            <p:blipFill>
              <a:blip r:embed="rId66"/>
            </p:blipFill>
            <p:spPr>
              <a:xfrm>
                <a:off x="5271911" y="3363613"/>
                <a:ext cx="33866" cy="27969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0" name="墨迹 39"/>
              <p14:cNvContentPartPr/>
              <p14:nvPr/>
            </p14:nvContentPartPr>
            <p14:xfrm>
              <a:off x="5462763" y="3372601"/>
              <a:ext cx="401814" cy="203033"/>
            </p14:xfrm>
          </p:contentPart>
        </mc:Choice>
        <mc:Fallback xmlns="">
          <p:pic>
            <p:nvPicPr>
              <p:cNvPr id="40" name="墨迹 39"/>
            </p:nvPicPr>
            <p:blipFill>
              <a:blip r:embed="rId68"/>
            </p:blipFill>
            <p:spPr>
              <a:xfrm>
                <a:off x="5462763" y="3372601"/>
                <a:ext cx="401814" cy="20303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1" name="墨迹 40"/>
              <p14:cNvContentPartPr/>
              <p14:nvPr/>
            </p14:nvContentPartPr>
            <p14:xfrm>
              <a:off x="5921022" y="3331360"/>
              <a:ext cx="22578" cy="475506"/>
            </p14:xfrm>
          </p:contentPart>
        </mc:Choice>
        <mc:Fallback xmlns="">
          <p:pic>
            <p:nvPicPr>
              <p:cNvPr id="41" name="墨迹 40"/>
            </p:nvPicPr>
            <p:blipFill>
              <a:blip r:embed="rId70"/>
            </p:blipFill>
            <p:spPr>
              <a:xfrm>
                <a:off x="5921022" y="3331360"/>
                <a:ext cx="22578" cy="47550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2" name="墨迹 41"/>
              <p14:cNvContentPartPr/>
              <p14:nvPr/>
            </p14:nvContentPartPr>
            <p14:xfrm>
              <a:off x="5858933" y="3331537"/>
              <a:ext cx="107244" cy="327284"/>
            </p14:xfrm>
          </p:contentPart>
        </mc:Choice>
        <mc:Fallback xmlns="">
          <p:pic>
            <p:nvPicPr>
              <p:cNvPr id="42" name="墨迹 41"/>
            </p:nvPicPr>
            <p:blipFill>
              <a:blip r:embed="rId72"/>
            </p:blipFill>
            <p:spPr>
              <a:xfrm>
                <a:off x="5858933" y="3331537"/>
                <a:ext cx="107244" cy="327284"/>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3" name="墨迹 42"/>
              <p14:cNvContentPartPr/>
              <p14:nvPr/>
            </p14:nvContentPartPr>
            <p14:xfrm>
              <a:off x="2037644" y="4647197"/>
              <a:ext cx="135467" cy="287277"/>
            </p14:xfrm>
          </p:contentPart>
        </mc:Choice>
        <mc:Fallback xmlns="">
          <p:pic>
            <p:nvPicPr>
              <p:cNvPr id="43" name="墨迹 42"/>
            </p:nvPicPr>
            <p:blipFill>
              <a:blip r:embed="rId74"/>
            </p:blipFill>
            <p:spPr>
              <a:xfrm>
                <a:off x="2037644" y="4647197"/>
                <a:ext cx="135467" cy="28727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4" name="墨迹 43"/>
              <p14:cNvContentPartPr/>
              <p14:nvPr/>
            </p14:nvContentPartPr>
            <p14:xfrm>
              <a:off x="2319866" y="4711173"/>
              <a:ext cx="124178" cy="122137"/>
            </p14:xfrm>
          </p:contentPart>
        </mc:Choice>
        <mc:Fallback xmlns="">
          <p:pic>
            <p:nvPicPr>
              <p:cNvPr id="44" name="墨迹 43"/>
            </p:nvPicPr>
            <p:blipFill>
              <a:blip r:embed="rId76"/>
            </p:blipFill>
            <p:spPr>
              <a:xfrm>
                <a:off x="2319866" y="4711173"/>
                <a:ext cx="124178" cy="122137"/>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5" name="墨迹 44"/>
              <p14:cNvContentPartPr/>
              <p14:nvPr/>
            </p14:nvContentPartPr>
            <p14:xfrm>
              <a:off x="2184400" y="4604898"/>
              <a:ext cx="220133" cy="285515"/>
            </p14:xfrm>
          </p:contentPart>
        </mc:Choice>
        <mc:Fallback xmlns="">
          <p:pic>
            <p:nvPicPr>
              <p:cNvPr id="45" name="墨迹 44"/>
            </p:nvPicPr>
            <p:blipFill>
              <a:blip r:embed="rId78"/>
            </p:blipFill>
            <p:spPr>
              <a:xfrm>
                <a:off x="2184400" y="4604898"/>
                <a:ext cx="220133" cy="28551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6" name="墨迹 45"/>
              <p14:cNvContentPartPr/>
              <p14:nvPr/>
            </p14:nvContentPartPr>
            <p14:xfrm>
              <a:off x="2305402" y="4714875"/>
              <a:ext cx="217664" cy="147868"/>
            </p14:xfrm>
          </p:contentPart>
        </mc:Choice>
        <mc:Fallback xmlns="">
          <p:pic>
            <p:nvPicPr>
              <p:cNvPr id="46" name="墨迹 45"/>
            </p:nvPicPr>
            <p:blipFill>
              <a:blip r:embed="rId80"/>
            </p:blipFill>
            <p:spPr>
              <a:xfrm>
                <a:off x="2305402" y="4714875"/>
                <a:ext cx="217664" cy="147868"/>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7" name="墨迹 46"/>
              <p14:cNvContentPartPr/>
              <p14:nvPr/>
            </p14:nvContentPartPr>
            <p14:xfrm>
              <a:off x="2573866" y="4599259"/>
              <a:ext cx="16934" cy="241101"/>
            </p14:xfrm>
          </p:contentPart>
        </mc:Choice>
        <mc:Fallback xmlns="">
          <p:pic>
            <p:nvPicPr>
              <p:cNvPr id="47" name="墨迹 46"/>
            </p:nvPicPr>
            <p:blipFill>
              <a:blip r:embed="rId82"/>
            </p:blipFill>
            <p:spPr>
              <a:xfrm>
                <a:off x="2573866" y="4599259"/>
                <a:ext cx="16934" cy="241101"/>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8" name="墨迹 47"/>
              <p14:cNvContentPartPr/>
              <p14:nvPr/>
            </p14:nvContentPartPr>
            <p14:xfrm>
              <a:off x="2579511" y="4731794"/>
              <a:ext cx="90311" cy="45118"/>
            </p14:xfrm>
          </p:contentPart>
        </mc:Choice>
        <mc:Fallback xmlns="">
          <p:pic>
            <p:nvPicPr>
              <p:cNvPr id="48" name="墨迹 47"/>
            </p:nvPicPr>
            <p:blipFill>
              <a:blip r:embed="rId84"/>
            </p:blipFill>
            <p:spPr>
              <a:xfrm>
                <a:off x="2579511" y="4731794"/>
                <a:ext cx="90311" cy="4511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9" name="墨迹 48"/>
              <p14:cNvContentPartPr/>
              <p14:nvPr/>
            </p14:nvContentPartPr>
            <p14:xfrm>
              <a:off x="2681111" y="4609128"/>
              <a:ext cx="22577" cy="238634"/>
            </p14:xfrm>
          </p:contentPart>
        </mc:Choice>
        <mc:Fallback xmlns="">
          <p:pic>
            <p:nvPicPr>
              <p:cNvPr id="49" name="墨迹 48"/>
            </p:nvPicPr>
            <p:blipFill>
              <a:blip r:embed="rId86"/>
            </p:blipFill>
            <p:spPr>
              <a:xfrm>
                <a:off x="2681111" y="4609128"/>
                <a:ext cx="22577" cy="238634"/>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0" name="墨迹 49"/>
              <p14:cNvContentPartPr/>
              <p14:nvPr/>
            </p14:nvContentPartPr>
            <p14:xfrm>
              <a:off x="2767718" y="4568240"/>
              <a:ext cx="82726" cy="272825"/>
            </p14:xfrm>
          </p:contentPart>
        </mc:Choice>
        <mc:Fallback xmlns="">
          <p:pic>
            <p:nvPicPr>
              <p:cNvPr id="50" name="墨迹 49"/>
            </p:nvPicPr>
            <p:blipFill>
              <a:blip r:embed="rId88"/>
            </p:blipFill>
            <p:spPr>
              <a:xfrm>
                <a:off x="2767718" y="4568240"/>
                <a:ext cx="82726" cy="27282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1" name="墨迹 50"/>
              <p14:cNvContentPartPr/>
              <p14:nvPr/>
            </p14:nvContentPartPr>
            <p14:xfrm>
              <a:off x="2923822" y="4556960"/>
              <a:ext cx="88370" cy="230527"/>
            </p14:xfrm>
          </p:contentPart>
        </mc:Choice>
        <mc:Fallback xmlns="">
          <p:pic>
            <p:nvPicPr>
              <p:cNvPr id="51" name="墨迹 50"/>
            </p:nvPicPr>
            <p:blipFill>
              <a:blip r:embed="rId90"/>
            </p:blipFill>
            <p:spPr>
              <a:xfrm>
                <a:off x="2923822" y="4556960"/>
                <a:ext cx="88370" cy="23052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2" name="墨迹 51"/>
              <p14:cNvContentPartPr/>
              <p14:nvPr/>
            </p14:nvContentPartPr>
            <p14:xfrm>
              <a:off x="3008488" y="4630277"/>
              <a:ext cx="110949" cy="352488"/>
            </p14:xfrm>
          </p:contentPart>
        </mc:Choice>
        <mc:Fallback xmlns="">
          <p:pic>
            <p:nvPicPr>
              <p:cNvPr id="52" name="墨迹 51"/>
            </p:nvPicPr>
            <p:blipFill>
              <a:blip r:embed="rId92"/>
            </p:blipFill>
            <p:spPr>
              <a:xfrm>
                <a:off x="3008488" y="4630277"/>
                <a:ext cx="110949" cy="35248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3" name="墨迹 52"/>
              <p14:cNvContentPartPr/>
              <p14:nvPr/>
            </p14:nvContentPartPr>
            <p14:xfrm>
              <a:off x="3279422" y="4649136"/>
              <a:ext cx="180622" cy="31900"/>
            </p14:xfrm>
          </p:contentPart>
        </mc:Choice>
        <mc:Fallback xmlns="">
          <p:pic>
            <p:nvPicPr>
              <p:cNvPr id="53" name="墨迹 52"/>
            </p:nvPicPr>
            <p:blipFill>
              <a:blip r:embed="rId94"/>
            </p:blipFill>
            <p:spPr>
              <a:xfrm>
                <a:off x="3279422" y="4649136"/>
                <a:ext cx="180622" cy="3190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4" name="墨迹 53"/>
              <p14:cNvContentPartPr/>
              <p14:nvPr/>
            </p14:nvContentPartPr>
            <p14:xfrm>
              <a:off x="3341511" y="4525589"/>
              <a:ext cx="22577" cy="290802"/>
            </p14:xfrm>
          </p:contentPart>
        </mc:Choice>
        <mc:Fallback xmlns="">
          <p:pic>
            <p:nvPicPr>
              <p:cNvPr id="54" name="墨迹 53"/>
            </p:nvPicPr>
            <p:blipFill>
              <a:blip r:embed="rId96"/>
            </p:blipFill>
            <p:spPr>
              <a:xfrm>
                <a:off x="3341511" y="4525589"/>
                <a:ext cx="22577" cy="290802"/>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5" name="墨迹 54"/>
              <p14:cNvContentPartPr/>
              <p14:nvPr/>
            </p14:nvContentPartPr>
            <p14:xfrm>
              <a:off x="3591806" y="4556960"/>
              <a:ext cx="159809" cy="257492"/>
            </p14:xfrm>
          </p:contentPart>
        </mc:Choice>
        <mc:Fallback xmlns="">
          <p:pic>
            <p:nvPicPr>
              <p:cNvPr id="55" name="墨迹 54"/>
            </p:nvPicPr>
            <p:blipFill>
              <a:blip r:embed="rId98"/>
            </p:blipFill>
            <p:spPr>
              <a:xfrm>
                <a:off x="3591806" y="4556960"/>
                <a:ext cx="159809" cy="257492"/>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6" name="墨迹 55"/>
              <p14:cNvContentPartPr/>
              <p14:nvPr/>
            </p14:nvContentPartPr>
            <p14:xfrm>
              <a:off x="3697111" y="4567535"/>
              <a:ext cx="145344" cy="218542"/>
            </p14:xfrm>
          </p:contentPart>
        </mc:Choice>
        <mc:Fallback xmlns="">
          <p:pic>
            <p:nvPicPr>
              <p:cNvPr id="56" name="墨迹 55"/>
            </p:nvPicPr>
            <p:blipFill>
              <a:blip r:embed="rId100"/>
            </p:blipFill>
            <p:spPr>
              <a:xfrm>
                <a:off x="3697111" y="4567535"/>
                <a:ext cx="145344" cy="21854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7" name="墨迹 56"/>
              <p14:cNvContentPartPr/>
              <p14:nvPr/>
            </p14:nvContentPartPr>
            <p14:xfrm>
              <a:off x="3857095" y="4596439"/>
              <a:ext cx="108127" cy="166903"/>
            </p14:xfrm>
          </p:contentPart>
        </mc:Choice>
        <mc:Fallback xmlns="">
          <p:pic>
            <p:nvPicPr>
              <p:cNvPr id="57" name="墨迹 56"/>
            </p:nvPicPr>
            <p:blipFill>
              <a:blip r:embed="rId102"/>
            </p:blipFill>
            <p:spPr>
              <a:xfrm>
                <a:off x="3857095" y="4596439"/>
                <a:ext cx="108127" cy="166903"/>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8" name="墨迹 57"/>
              <p14:cNvContentPartPr/>
              <p14:nvPr/>
            </p14:nvContentPartPr>
            <p14:xfrm>
              <a:off x="4001911" y="4671695"/>
              <a:ext cx="95955" cy="85478"/>
            </p14:xfrm>
          </p:contentPart>
        </mc:Choice>
        <mc:Fallback xmlns="">
          <p:pic>
            <p:nvPicPr>
              <p:cNvPr id="58" name="墨迹 57"/>
            </p:nvPicPr>
            <p:blipFill>
              <a:blip r:embed="rId104"/>
            </p:blipFill>
            <p:spPr>
              <a:xfrm>
                <a:off x="4001911" y="4671695"/>
                <a:ext cx="95955" cy="85478"/>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9" name="墨迹 58"/>
              <p14:cNvContentPartPr/>
              <p14:nvPr/>
            </p14:nvContentPartPr>
            <p14:xfrm>
              <a:off x="4106333" y="4568240"/>
              <a:ext cx="187148" cy="186113"/>
            </p14:xfrm>
          </p:contentPart>
        </mc:Choice>
        <mc:Fallback xmlns="">
          <p:pic>
            <p:nvPicPr>
              <p:cNvPr id="59" name="墨迹 58"/>
            </p:nvPicPr>
            <p:blipFill>
              <a:blip r:embed="rId106"/>
            </p:blipFill>
            <p:spPr>
              <a:xfrm>
                <a:off x="4106333" y="4568240"/>
                <a:ext cx="187148" cy="18611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0" name="墨迹 59"/>
              <p14:cNvContentPartPr/>
              <p14:nvPr/>
            </p14:nvContentPartPr>
            <p14:xfrm>
              <a:off x="4312355" y="4613358"/>
              <a:ext cx="84667" cy="358128"/>
            </p14:xfrm>
          </p:contentPart>
        </mc:Choice>
        <mc:Fallback xmlns="">
          <p:pic>
            <p:nvPicPr>
              <p:cNvPr id="60" name="墨迹 59"/>
            </p:nvPicPr>
            <p:blipFill>
              <a:blip r:embed="rId108"/>
            </p:blipFill>
            <p:spPr>
              <a:xfrm>
                <a:off x="4312355" y="4613358"/>
                <a:ext cx="84667" cy="35812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1" name="墨迹 60"/>
              <p14:cNvContentPartPr/>
              <p14:nvPr/>
            </p14:nvContentPartPr>
            <p14:xfrm>
              <a:off x="4521200" y="4552730"/>
              <a:ext cx="231422" cy="38069"/>
            </p14:xfrm>
          </p:contentPart>
        </mc:Choice>
        <mc:Fallback xmlns="">
          <p:pic>
            <p:nvPicPr>
              <p:cNvPr id="61" name="墨迹 60"/>
            </p:nvPicPr>
            <p:blipFill>
              <a:blip r:embed="rId110"/>
            </p:blipFill>
            <p:spPr>
              <a:xfrm>
                <a:off x="4521200" y="4552730"/>
                <a:ext cx="231422" cy="38069"/>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2" name="墨迹 61"/>
              <p14:cNvContentPartPr/>
              <p14:nvPr/>
            </p14:nvContentPartPr>
            <p14:xfrm>
              <a:off x="4505677" y="4686676"/>
              <a:ext cx="215900" cy="19739"/>
            </p14:xfrm>
          </p:contentPart>
        </mc:Choice>
        <mc:Fallback xmlns="">
          <p:pic>
            <p:nvPicPr>
              <p:cNvPr id="62" name="墨迹 61"/>
            </p:nvPicPr>
            <p:blipFill>
              <a:blip r:embed="rId112"/>
            </p:blipFill>
            <p:spPr>
              <a:xfrm>
                <a:off x="4505677" y="4686676"/>
                <a:ext cx="215900" cy="1973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3" name="墨迹 62"/>
              <p14:cNvContentPartPr/>
              <p14:nvPr/>
            </p14:nvContentPartPr>
            <p14:xfrm>
              <a:off x="4923366" y="4489282"/>
              <a:ext cx="134056" cy="255906"/>
            </p14:xfrm>
          </p:contentPart>
        </mc:Choice>
        <mc:Fallback xmlns="">
          <p:pic>
            <p:nvPicPr>
              <p:cNvPr id="63" name="墨迹 62"/>
            </p:nvPicPr>
            <p:blipFill>
              <a:blip r:embed="rId114"/>
            </p:blipFill>
            <p:spPr>
              <a:xfrm>
                <a:off x="4923366" y="4489282"/>
                <a:ext cx="134056" cy="25590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4" name="墨迹 63"/>
              <p14:cNvContentPartPr/>
              <p14:nvPr/>
            </p14:nvContentPartPr>
            <p14:xfrm>
              <a:off x="5029200" y="4478003"/>
              <a:ext cx="150459" cy="230527"/>
            </p14:xfrm>
          </p:contentPart>
        </mc:Choice>
        <mc:Fallback xmlns="">
          <p:pic>
            <p:nvPicPr>
              <p:cNvPr id="64" name="墨迹 63"/>
            </p:nvPicPr>
            <p:blipFill>
              <a:blip r:embed="rId116"/>
            </p:blipFill>
            <p:spPr>
              <a:xfrm>
                <a:off x="5029200" y="4478003"/>
                <a:ext cx="150459" cy="23052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5" name="墨迹 64"/>
              <p14:cNvContentPartPr/>
              <p14:nvPr/>
            </p14:nvContentPartPr>
            <p14:xfrm>
              <a:off x="5178425" y="4492807"/>
              <a:ext cx="104775" cy="193868"/>
            </p14:xfrm>
          </p:contentPart>
        </mc:Choice>
        <mc:Fallback xmlns="">
          <p:pic>
            <p:nvPicPr>
              <p:cNvPr id="65" name="墨迹 64"/>
            </p:nvPicPr>
            <p:blipFill>
              <a:blip r:embed="rId118"/>
            </p:blipFill>
            <p:spPr>
              <a:xfrm>
                <a:off x="5178425" y="4492807"/>
                <a:ext cx="104775" cy="19386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6" name="墨迹 65"/>
              <p14:cNvContentPartPr/>
              <p14:nvPr/>
            </p14:nvContentPartPr>
            <p14:xfrm>
              <a:off x="5317066" y="4613358"/>
              <a:ext cx="115711" cy="90237"/>
            </p14:xfrm>
          </p:contentPart>
        </mc:Choice>
        <mc:Fallback xmlns="">
          <p:pic>
            <p:nvPicPr>
              <p:cNvPr id="66" name="墨迹 65"/>
            </p:nvPicPr>
            <p:blipFill>
              <a:blip r:embed="rId120"/>
            </p:blipFill>
            <p:spPr>
              <a:xfrm>
                <a:off x="5317066" y="4613358"/>
                <a:ext cx="115711" cy="90237"/>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7" name="墨迹 66"/>
              <p14:cNvContentPartPr/>
              <p14:nvPr/>
            </p14:nvContentPartPr>
            <p14:xfrm>
              <a:off x="5427133" y="4506202"/>
              <a:ext cx="72672" cy="245331"/>
            </p14:xfrm>
          </p:contentPart>
        </mc:Choice>
        <mc:Fallback xmlns="">
          <p:pic>
            <p:nvPicPr>
              <p:cNvPr id="67" name="墨迹 66"/>
            </p:nvPicPr>
            <p:blipFill>
              <a:blip r:embed="rId122"/>
            </p:blipFill>
            <p:spPr>
              <a:xfrm>
                <a:off x="5427133" y="4506202"/>
                <a:ext cx="72672" cy="245331"/>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8" name="墨迹 67"/>
              <p14:cNvContentPartPr/>
              <p14:nvPr/>
            </p14:nvContentPartPr>
            <p14:xfrm>
              <a:off x="5542844" y="4508140"/>
              <a:ext cx="105304" cy="223654"/>
            </p14:xfrm>
          </p:contentPart>
        </mc:Choice>
        <mc:Fallback xmlns="">
          <p:pic>
            <p:nvPicPr>
              <p:cNvPr id="68" name="墨迹 67"/>
            </p:nvPicPr>
            <p:blipFill>
              <a:blip r:embed="rId124"/>
            </p:blipFill>
            <p:spPr>
              <a:xfrm>
                <a:off x="5542844" y="4508140"/>
                <a:ext cx="105304" cy="22365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9" name="墨迹 68"/>
              <p14:cNvContentPartPr/>
              <p14:nvPr/>
            </p14:nvContentPartPr>
            <p14:xfrm>
              <a:off x="5641622" y="4585159"/>
              <a:ext cx="104422" cy="355308"/>
            </p14:xfrm>
          </p:contentPart>
        </mc:Choice>
        <mc:Fallback xmlns="">
          <p:pic>
            <p:nvPicPr>
              <p:cNvPr id="69" name="墨迹 68"/>
            </p:nvPicPr>
            <p:blipFill>
              <a:blip r:embed="rId126"/>
            </p:blipFill>
            <p:spPr>
              <a:xfrm>
                <a:off x="5641622" y="4585159"/>
                <a:ext cx="104422" cy="355308"/>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0" name="墨迹 69"/>
              <p14:cNvContentPartPr/>
              <p14:nvPr/>
            </p14:nvContentPartPr>
            <p14:xfrm>
              <a:off x="5842000" y="4569650"/>
              <a:ext cx="183444" cy="21149"/>
            </p14:xfrm>
          </p:contentPart>
        </mc:Choice>
        <mc:Fallback xmlns="">
          <p:pic>
            <p:nvPicPr>
              <p:cNvPr id="70" name="墨迹 69"/>
            </p:nvPicPr>
            <p:blipFill>
              <a:blip r:embed="rId128"/>
            </p:blipFill>
            <p:spPr>
              <a:xfrm>
                <a:off x="5842000" y="4569650"/>
                <a:ext cx="183444" cy="2114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1" name="墨迹 70"/>
              <p14:cNvContentPartPr/>
              <p14:nvPr/>
            </p14:nvContentPartPr>
            <p14:xfrm>
              <a:off x="5889977" y="4485053"/>
              <a:ext cx="36689" cy="274940"/>
            </p14:xfrm>
          </p:contentPart>
        </mc:Choice>
        <mc:Fallback xmlns="">
          <p:pic>
            <p:nvPicPr>
              <p:cNvPr id="71" name="墨迹 70"/>
            </p:nvPicPr>
            <p:blipFill>
              <a:blip r:embed="rId130"/>
            </p:blipFill>
            <p:spPr>
              <a:xfrm>
                <a:off x="5889977" y="4485053"/>
                <a:ext cx="36689" cy="27494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2" name="墨迹 71"/>
              <p14:cNvContentPartPr/>
              <p14:nvPr/>
            </p14:nvContentPartPr>
            <p14:xfrm>
              <a:off x="6144683" y="4489282"/>
              <a:ext cx="120650" cy="219953"/>
            </p14:xfrm>
          </p:contentPart>
        </mc:Choice>
        <mc:Fallback xmlns="">
          <p:pic>
            <p:nvPicPr>
              <p:cNvPr id="72" name="墨迹 71"/>
            </p:nvPicPr>
            <p:blipFill>
              <a:blip r:embed="rId132"/>
            </p:blipFill>
            <p:spPr>
              <a:xfrm>
                <a:off x="6144683" y="4489282"/>
                <a:ext cx="120650" cy="21995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3" name="墨迹 72"/>
              <p14:cNvContentPartPr/>
              <p14:nvPr/>
            </p14:nvContentPartPr>
            <p14:xfrm>
              <a:off x="6270977" y="4497742"/>
              <a:ext cx="132645" cy="187523"/>
            </p14:xfrm>
          </p:contentPart>
        </mc:Choice>
        <mc:Fallback xmlns="">
          <p:pic>
            <p:nvPicPr>
              <p:cNvPr id="73" name="墨迹 72"/>
            </p:nvPicPr>
            <p:blipFill>
              <a:blip r:embed="rId134"/>
            </p:blipFill>
            <p:spPr>
              <a:xfrm>
                <a:off x="6270977" y="4497742"/>
                <a:ext cx="132645" cy="18752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4" name="墨迹 73"/>
              <p14:cNvContentPartPr/>
              <p14:nvPr/>
            </p14:nvContentPartPr>
            <p14:xfrm>
              <a:off x="6408737" y="4481880"/>
              <a:ext cx="356129" cy="185937"/>
            </p14:xfrm>
          </p:contentPart>
        </mc:Choice>
        <mc:Fallback xmlns="">
          <p:pic>
            <p:nvPicPr>
              <p:cNvPr id="74" name="墨迹 73"/>
            </p:nvPicPr>
            <p:blipFill>
              <a:blip r:embed="rId136"/>
            </p:blipFill>
            <p:spPr>
              <a:xfrm>
                <a:off x="6408737" y="4481880"/>
                <a:ext cx="356129" cy="185937"/>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5" name="墨迹 74"/>
              <p14:cNvContentPartPr/>
              <p14:nvPr/>
            </p14:nvContentPartPr>
            <p14:xfrm>
              <a:off x="6773333" y="4454386"/>
              <a:ext cx="22578" cy="198451"/>
            </p14:xfrm>
          </p:contentPart>
        </mc:Choice>
        <mc:Fallback xmlns="">
          <p:pic>
            <p:nvPicPr>
              <p:cNvPr id="75" name="墨迹 74"/>
            </p:nvPicPr>
            <p:blipFill>
              <a:blip r:embed="rId138"/>
            </p:blipFill>
            <p:spPr>
              <a:xfrm>
                <a:off x="6773333" y="4454386"/>
                <a:ext cx="22578" cy="198451"/>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6" name="墨迹 75"/>
              <p14:cNvContentPartPr/>
              <p14:nvPr/>
            </p14:nvContentPartPr>
            <p14:xfrm>
              <a:off x="6821311" y="4449804"/>
              <a:ext cx="98778" cy="259431"/>
            </p14:xfrm>
          </p:contentPart>
        </mc:Choice>
        <mc:Fallback xmlns="">
          <p:pic>
            <p:nvPicPr>
              <p:cNvPr id="76" name="墨迹 75"/>
            </p:nvPicPr>
            <p:blipFill>
              <a:blip r:embed="rId140"/>
            </p:blipFill>
            <p:spPr>
              <a:xfrm>
                <a:off x="6821311" y="4449804"/>
                <a:ext cx="98778" cy="259431"/>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7" name="墨迹 76"/>
              <p14:cNvContentPartPr/>
              <p14:nvPr/>
            </p14:nvContentPartPr>
            <p14:xfrm>
              <a:off x="6826073" y="4442930"/>
              <a:ext cx="297216" cy="252910"/>
            </p14:xfrm>
          </p:contentPart>
        </mc:Choice>
        <mc:Fallback xmlns="">
          <p:pic>
            <p:nvPicPr>
              <p:cNvPr id="77" name="墨迹 76"/>
            </p:nvPicPr>
            <p:blipFill>
              <a:blip r:embed="rId142"/>
            </p:blipFill>
            <p:spPr>
              <a:xfrm>
                <a:off x="6826073" y="4442930"/>
                <a:ext cx="297216" cy="252910"/>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8" name="墨迹 77"/>
              <p14:cNvContentPartPr/>
              <p14:nvPr/>
            </p14:nvContentPartPr>
            <p14:xfrm>
              <a:off x="7095066" y="4562600"/>
              <a:ext cx="146756" cy="425805"/>
            </p14:xfrm>
          </p:contentPart>
        </mc:Choice>
        <mc:Fallback xmlns="">
          <p:pic>
            <p:nvPicPr>
              <p:cNvPr id="78" name="墨迹 77"/>
            </p:nvPicPr>
            <p:blipFill>
              <a:blip r:embed="rId144"/>
            </p:blipFill>
            <p:spPr>
              <a:xfrm>
                <a:off x="7095066" y="4562600"/>
                <a:ext cx="146756" cy="42580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9" name="墨迹 78"/>
              <p14:cNvContentPartPr/>
              <p14:nvPr/>
            </p14:nvContentPartPr>
            <p14:xfrm>
              <a:off x="6615288" y="1429161"/>
              <a:ext cx="118534" cy="254320"/>
            </p14:xfrm>
          </p:contentPart>
        </mc:Choice>
        <mc:Fallback xmlns="">
          <p:pic>
            <p:nvPicPr>
              <p:cNvPr id="79" name="墨迹 78"/>
            </p:nvPicPr>
            <p:blipFill>
              <a:blip r:embed="rId146"/>
            </p:blipFill>
            <p:spPr>
              <a:xfrm>
                <a:off x="6615288" y="1429161"/>
                <a:ext cx="118534" cy="25432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0" name="墨迹 79"/>
              <p14:cNvContentPartPr/>
              <p14:nvPr/>
            </p14:nvContentPartPr>
            <p14:xfrm>
              <a:off x="6716888" y="1412065"/>
              <a:ext cx="133526" cy="219247"/>
            </p14:xfrm>
          </p:contentPart>
        </mc:Choice>
        <mc:Fallback xmlns="">
          <p:pic>
            <p:nvPicPr>
              <p:cNvPr id="80" name="墨迹 79"/>
            </p:nvPicPr>
            <p:blipFill>
              <a:blip r:embed="rId148"/>
            </p:blipFill>
            <p:spPr>
              <a:xfrm>
                <a:off x="6716888" y="1412065"/>
                <a:ext cx="133526" cy="21924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1" name="墨迹 80"/>
              <p14:cNvContentPartPr/>
              <p14:nvPr/>
            </p14:nvContentPartPr>
            <p14:xfrm>
              <a:off x="6818488" y="1450839"/>
              <a:ext cx="112889" cy="159324"/>
            </p14:xfrm>
          </p:contentPart>
        </mc:Choice>
        <mc:Fallback xmlns="">
          <p:pic>
            <p:nvPicPr>
              <p:cNvPr id="81" name="墨迹 80"/>
            </p:nvPicPr>
            <p:blipFill>
              <a:blip r:embed="rId150"/>
            </p:blipFill>
            <p:spPr>
              <a:xfrm>
                <a:off x="6818488" y="1450839"/>
                <a:ext cx="112889" cy="159324"/>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2" name="墨迹 81"/>
              <p14:cNvContentPartPr/>
              <p14:nvPr/>
            </p14:nvContentPartPr>
            <p14:xfrm>
              <a:off x="6959600" y="1511467"/>
              <a:ext cx="112888" cy="105217"/>
            </p14:xfrm>
          </p:contentPart>
        </mc:Choice>
        <mc:Fallback xmlns="">
          <p:pic>
            <p:nvPicPr>
              <p:cNvPr id="82" name="墨迹 81"/>
            </p:nvPicPr>
            <p:blipFill>
              <a:blip r:embed="rId152"/>
            </p:blipFill>
            <p:spPr>
              <a:xfrm>
                <a:off x="6959600" y="1511467"/>
                <a:ext cx="112888" cy="105217"/>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3" name="墨迹 82"/>
              <p14:cNvContentPartPr/>
              <p14:nvPr/>
            </p14:nvContentPartPr>
            <p14:xfrm>
              <a:off x="7035800" y="1419467"/>
              <a:ext cx="85372" cy="258374"/>
            </p14:xfrm>
          </p:contentPart>
        </mc:Choice>
        <mc:Fallback xmlns="">
          <p:pic>
            <p:nvPicPr>
              <p:cNvPr id="83" name="墨迹 82"/>
            </p:nvPicPr>
            <p:blipFill>
              <a:blip r:embed="rId154"/>
            </p:blipFill>
            <p:spPr>
              <a:xfrm>
                <a:off x="7035800" y="1419467"/>
                <a:ext cx="85372" cy="25837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4" name="墨迹 83"/>
              <p14:cNvContentPartPr/>
              <p14:nvPr/>
            </p14:nvContentPartPr>
            <p14:xfrm>
              <a:off x="7174088" y="1411889"/>
              <a:ext cx="84667" cy="182060"/>
            </p14:xfrm>
          </p:contentPart>
        </mc:Choice>
        <mc:Fallback xmlns="">
          <p:pic>
            <p:nvPicPr>
              <p:cNvPr id="84" name="墨迹 83"/>
            </p:nvPicPr>
            <p:blipFill>
              <a:blip r:embed="rId156"/>
            </p:blipFill>
            <p:spPr>
              <a:xfrm>
                <a:off x="7174088" y="1411889"/>
                <a:ext cx="84667" cy="18206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5" name="墨迹 84"/>
              <p14:cNvContentPartPr/>
              <p14:nvPr/>
            </p14:nvContentPartPr>
            <p14:xfrm>
              <a:off x="7255933" y="1460708"/>
              <a:ext cx="115711" cy="332749"/>
            </p14:xfrm>
          </p:contentPart>
        </mc:Choice>
        <mc:Fallback xmlns="">
          <p:pic>
            <p:nvPicPr>
              <p:cNvPr id="85" name="墨迹 84"/>
            </p:nvPicPr>
            <p:blipFill>
              <a:blip r:embed="rId158"/>
            </p:blipFill>
            <p:spPr>
              <a:xfrm>
                <a:off x="7255933" y="1460708"/>
                <a:ext cx="115711" cy="332749"/>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6" name="墨迹 85"/>
              <p14:cNvContentPartPr/>
              <p14:nvPr/>
            </p14:nvContentPartPr>
            <p14:xfrm>
              <a:off x="7405511" y="1480448"/>
              <a:ext cx="174978" cy="14099"/>
            </p14:xfrm>
          </p:contentPart>
        </mc:Choice>
        <mc:Fallback xmlns="">
          <p:pic>
            <p:nvPicPr>
              <p:cNvPr id="86" name="墨迹 85"/>
            </p:nvPicPr>
            <p:blipFill>
              <a:blip r:embed="rId160"/>
            </p:blipFill>
            <p:spPr>
              <a:xfrm>
                <a:off x="7405511" y="1480448"/>
                <a:ext cx="174978" cy="14099"/>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7" name="墨迹 86"/>
              <p14:cNvContentPartPr/>
              <p14:nvPr/>
            </p14:nvContentPartPr>
            <p14:xfrm>
              <a:off x="7484533" y="1406954"/>
              <a:ext cx="22578" cy="237048"/>
            </p14:xfrm>
          </p:contentPart>
        </mc:Choice>
        <mc:Fallback xmlns="">
          <p:pic>
            <p:nvPicPr>
              <p:cNvPr id="87" name="墨迹 86"/>
            </p:nvPicPr>
            <p:blipFill>
              <a:blip r:embed="rId162"/>
            </p:blipFill>
            <p:spPr>
              <a:xfrm>
                <a:off x="7484533" y="1406954"/>
                <a:ext cx="22578" cy="237048"/>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8" name="墨迹 87"/>
              <p14:cNvContentPartPr/>
              <p14:nvPr/>
            </p14:nvContentPartPr>
            <p14:xfrm>
              <a:off x="7636933" y="1409950"/>
              <a:ext cx="84667" cy="211493"/>
            </p14:xfrm>
          </p:contentPart>
        </mc:Choice>
        <mc:Fallback xmlns="">
          <p:pic>
            <p:nvPicPr>
              <p:cNvPr id="88" name="墨迹 87"/>
            </p:nvPicPr>
            <p:blipFill>
              <a:blip r:embed="rId164"/>
            </p:blipFill>
            <p:spPr>
              <a:xfrm>
                <a:off x="7636933" y="1409950"/>
                <a:ext cx="84667" cy="211493"/>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9" name="墨迹 88"/>
              <p14:cNvContentPartPr/>
              <p14:nvPr/>
            </p14:nvContentPartPr>
            <p14:xfrm>
              <a:off x="7774869" y="1417529"/>
              <a:ext cx="85549" cy="130596"/>
            </p14:xfrm>
          </p:contentPart>
        </mc:Choice>
        <mc:Fallback xmlns="">
          <p:pic>
            <p:nvPicPr>
              <p:cNvPr id="89" name="墨迹 88"/>
            </p:nvPicPr>
            <p:blipFill>
              <a:blip r:embed="rId166"/>
            </p:blipFill>
            <p:spPr>
              <a:xfrm>
                <a:off x="7774869" y="1417529"/>
                <a:ext cx="85549" cy="130596"/>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0" name="墨迹 89"/>
              <p14:cNvContentPartPr/>
              <p14:nvPr/>
            </p14:nvContentPartPr>
            <p14:xfrm>
              <a:off x="7840133" y="1428985"/>
              <a:ext cx="160867" cy="159324"/>
            </p14:xfrm>
          </p:contentPart>
        </mc:Choice>
        <mc:Fallback xmlns="">
          <p:pic>
            <p:nvPicPr>
              <p:cNvPr id="90" name="墨迹 89"/>
            </p:nvPicPr>
            <p:blipFill>
              <a:blip r:embed="rId168"/>
            </p:blipFill>
            <p:spPr>
              <a:xfrm>
                <a:off x="7840133" y="1428985"/>
                <a:ext cx="160867" cy="159324"/>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1" name="墨迹 90"/>
              <p14:cNvContentPartPr/>
              <p14:nvPr/>
            </p14:nvContentPartPr>
            <p14:xfrm>
              <a:off x="8020755" y="1426870"/>
              <a:ext cx="155222" cy="28199"/>
            </p14:xfrm>
          </p:contentPart>
        </mc:Choice>
        <mc:Fallback xmlns="">
          <p:pic>
            <p:nvPicPr>
              <p:cNvPr id="91" name="墨迹 90"/>
            </p:nvPicPr>
            <p:blipFill>
              <a:blip r:embed="rId170"/>
            </p:blipFill>
            <p:spPr>
              <a:xfrm>
                <a:off x="8020755" y="1426870"/>
                <a:ext cx="155222" cy="2819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2" name="墨迹 91"/>
              <p14:cNvContentPartPr/>
              <p14:nvPr/>
            </p14:nvContentPartPr>
            <p14:xfrm>
              <a:off x="8074377" y="1346150"/>
              <a:ext cx="25400" cy="255553"/>
            </p14:xfrm>
          </p:contentPart>
        </mc:Choice>
        <mc:Fallback xmlns="">
          <p:pic>
            <p:nvPicPr>
              <p:cNvPr id="92" name="墨迹 91"/>
            </p:nvPicPr>
            <p:blipFill>
              <a:blip r:embed="rId172"/>
            </p:blipFill>
            <p:spPr>
              <a:xfrm>
                <a:off x="8074377" y="1346150"/>
                <a:ext cx="25400" cy="255553"/>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3" name="墨迹 92"/>
              <p14:cNvContentPartPr/>
              <p14:nvPr/>
            </p14:nvContentPartPr>
            <p14:xfrm>
              <a:off x="8243711" y="1357430"/>
              <a:ext cx="36689" cy="187875"/>
            </p14:xfrm>
          </p:contentPart>
        </mc:Choice>
        <mc:Fallback xmlns="">
          <p:pic>
            <p:nvPicPr>
              <p:cNvPr id="93" name="墨迹 92"/>
            </p:nvPicPr>
            <p:blipFill>
              <a:blip r:embed="rId174"/>
            </p:blipFill>
            <p:spPr>
              <a:xfrm>
                <a:off x="8243711" y="1357430"/>
                <a:ext cx="36689" cy="187875"/>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4" name="墨迹 93"/>
              <p14:cNvContentPartPr/>
              <p14:nvPr/>
            </p14:nvContentPartPr>
            <p14:xfrm>
              <a:off x="8274755" y="1409950"/>
              <a:ext cx="76200" cy="45119"/>
            </p14:xfrm>
          </p:contentPart>
        </mc:Choice>
        <mc:Fallback xmlns="">
          <p:pic>
            <p:nvPicPr>
              <p:cNvPr id="94" name="墨迹 93"/>
            </p:nvPicPr>
            <p:blipFill>
              <a:blip r:embed="rId176"/>
            </p:blipFill>
            <p:spPr>
              <a:xfrm>
                <a:off x="8274755" y="1409950"/>
                <a:ext cx="76200" cy="45119"/>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5" name="墨迹 94"/>
              <p14:cNvContentPartPr/>
              <p14:nvPr/>
            </p14:nvContentPartPr>
            <p14:xfrm>
              <a:off x="8331200" y="1259614"/>
              <a:ext cx="293511" cy="297676"/>
            </p14:xfrm>
          </p:contentPart>
        </mc:Choice>
        <mc:Fallback xmlns="">
          <p:pic>
            <p:nvPicPr>
              <p:cNvPr id="95" name="墨迹 94"/>
            </p:nvPicPr>
            <p:blipFill>
              <a:blip r:embed="rId178"/>
            </p:blipFill>
            <p:spPr>
              <a:xfrm>
                <a:off x="8331200" y="1259614"/>
                <a:ext cx="293511" cy="297676"/>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6" name="墨迹 95"/>
              <p14:cNvContentPartPr/>
              <p14:nvPr/>
            </p14:nvContentPartPr>
            <p14:xfrm>
              <a:off x="8711671" y="1353552"/>
              <a:ext cx="181856" cy="39479"/>
            </p14:xfrm>
          </p:contentPart>
        </mc:Choice>
        <mc:Fallback xmlns="">
          <p:pic>
            <p:nvPicPr>
              <p:cNvPr id="96" name="墨迹 95"/>
            </p:nvPicPr>
            <p:blipFill>
              <a:blip r:embed="rId180"/>
            </p:blipFill>
            <p:spPr>
              <a:xfrm>
                <a:off x="8711671" y="1353552"/>
                <a:ext cx="181856" cy="3947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7" name="墨迹 96"/>
              <p14:cNvContentPartPr/>
              <p14:nvPr/>
            </p14:nvContentPartPr>
            <p14:xfrm>
              <a:off x="8693855" y="1432509"/>
              <a:ext cx="241300" cy="16920"/>
            </p14:xfrm>
          </p:contentPart>
        </mc:Choice>
        <mc:Fallback xmlns="">
          <p:pic>
            <p:nvPicPr>
              <p:cNvPr id="97" name="墨迹 96"/>
            </p:nvPicPr>
            <p:blipFill>
              <a:blip r:embed="rId182"/>
            </p:blipFill>
            <p:spPr>
              <a:xfrm>
                <a:off x="8693855" y="1432509"/>
                <a:ext cx="241300" cy="16920"/>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8" name="墨迹 97"/>
              <p14:cNvContentPartPr/>
              <p14:nvPr/>
            </p14:nvContentPartPr>
            <p14:xfrm>
              <a:off x="8963377" y="1263315"/>
              <a:ext cx="177800" cy="201094"/>
            </p14:xfrm>
          </p:contentPart>
        </mc:Choice>
        <mc:Fallback xmlns="">
          <p:pic>
            <p:nvPicPr>
              <p:cNvPr id="98" name="墨迹 97"/>
            </p:nvPicPr>
            <p:blipFill>
              <a:blip r:embed="rId184"/>
            </p:blipFill>
            <p:spPr>
              <a:xfrm>
                <a:off x="8963377" y="1263315"/>
                <a:ext cx="177800" cy="201094"/>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9" name="墨迹 98"/>
              <p14:cNvContentPartPr/>
              <p14:nvPr/>
            </p14:nvContentPartPr>
            <p14:xfrm>
              <a:off x="9135533" y="1266135"/>
              <a:ext cx="106539" cy="166374"/>
            </p14:xfrm>
          </p:contentPart>
        </mc:Choice>
        <mc:Fallback xmlns="">
          <p:pic>
            <p:nvPicPr>
              <p:cNvPr id="99" name="墨迹 98"/>
            </p:nvPicPr>
            <p:blipFill>
              <a:blip r:embed="rId186"/>
            </p:blipFill>
            <p:spPr>
              <a:xfrm>
                <a:off x="9135533" y="1266135"/>
                <a:ext cx="106539" cy="166374"/>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0" name="墨迹 99"/>
              <p14:cNvContentPartPr/>
              <p14:nvPr/>
            </p14:nvContentPartPr>
            <p14:xfrm>
              <a:off x="9200444" y="1224365"/>
              <a:ext cx="160866" cy="190872"/>
            </p14:xfrm>
          </p:contentPart>
        </mc:Choice>
        <mc:Fallback xmlns="">
          <p:pic>
            <p:nvPicPr>
              <p:cNvPr id="100" name="墨迹 99"/>
            </p:nvPicPr>
            <p:blipFill>
              <a:blip r:embed="rId188"/>
            </p:blipFill>
            <p:spPr>
              <a:xfrm>
                <a:off x="9200444" y="1224365"/>
                <a:ext cx="160866" cy="190872"/>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1" name="墨迹 100"/>
              <p14:cNvContentPartPr/>
              <p14:nvPr/>
            </p14:nvContentPartPr>
            <p14:xfrm>
              <a:off x="9350022" y="1229829"/>
              <a:ext cx="324555" cy="194221"/>
            </p14:xfrm>
          </p:contentPart>
        </mc:Choice>
        <mc:Fallback xmlns="">
          <p:pic>
            <p:nvPicPr>
              <p:cNvPr id="101" name="墨迹 100"/>
            </p:nvPicPr>
            <p:blipFill>
              <a:blip r:embed="rId190"/>
            </p:blipFill>
            <p:spPr>
              <a:xfrm>
                <a:off x="9350022" y="1229829"/>
                <a:ext cx="324555" cy="194221"/>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2" name="墨迹 101"/>
              <p14:cNvContentPartPr/>
              <p14:nvPr/>
            </p14:nvContentPartPr>
            <p14:xfrm>
              <a:off x="9712677" y="1175722"/>
              <a:ext cx="106539" cy="258197"/>
            </p14:xfrm>
          </p:contentPart>
        </mc:Choice>
        <mc:Fallback xmlns="">
          <p:pic>
            <p:nvPicPr>
              <p:cNvPr id="102" name="墨迹 101"/>
            </p:nvPicPr>
            <p:blipFill>
              <a:blip r:embed="rId192"/>
            </p:blipFill>
            <p:spPr>
              <a:xfrm>
                <a:off x="9712677" y="1175722"/>
                <a:ext cx="106539" cy="258197"/>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3" name="墨迹 102"/>
              <p14:cNvContentPartPr/>
              <p14:nvPr/>
            </p14:nvContentPartPr>
            <p14:xfrm>
              <a:off x="9815688" y="1210971"/>
              <a:ext cx="146756" cy="208320"/>
            </p14:xfrm>
          </p:contentPart>
        </mc:Choice>
        <mc:Fallback xmlns="">
          <p:pic>
            <p:nvPicPr>
              <p:cNvPr id="103" name="墨迹 102"/>
            </p:nvPicPr>
            <p:blipFill>
              <a:blip r:embed="rId194"/>
            </p:blipFill>
            <p:spPr>
              <a:xfrm>
                <a:off x="9815688" y="1210971"/>
                <a:ext cx="146756" cy="208320"/>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4" name="墨迹 103"/>
              <p14:cNvContentPartPr/>
              <p14:nvPr/>
            </p14:nvContentPartPr>
            <p14:xfrm>
              <a:off x="9812866" y="1376111"/>
              <a:ext cx="175154" cy="369407"/>
            </p14:xfrm>
          </p:contentPart>
        </mc:Choice>
        <mc:Fallback xmlns="">
          <p:pic>
            <p:nvPicPr>
              <p:cNvPr id="104" name="墨迹 103"/>
            </p:nvPicPr>
            <p:blipFill>
              <a:blip r:embed="rId196"/>
            </p:blipFill>
            <p:spPr>
              <a:xfrm>
                <a:off x="9812866" y="1376111"/>
                <a:ext cx="175154" cy="369407"/>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5" name="墨迹 104"/>
              <p14:cNvContentPartPr/>
              <p14:nvPr/>
            </p14:nvContentPartPr>
            <p14:xfrm>
              <a:off x="7773105" y="2673266"/>
              <a:ext cx="222250" cy="197393"/>
            </p14:xfrm>
          </p:contentPart>
        </mc:Choice>
        <mc:Fallback xmlns="">
          <p:pic>
            <p:nvPicPr>
              <p:cNvPr id="105" name="墨迹 104"/>
            </p:nvPicPr>
            <p:blipFill>
              <a:blip r:embed="rId198"/>
            </p:blipFill>
            <p:spPr>
              <a:xfrm>
                <a:off x="7773105" y="2673266"/>
                <a:ext cx="222250" cy="19739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6" name="墨迹 105"/>
              <p14:cNvContentPartPr/>
              <p14:nvPr/>
            </p14:nvContentPartPr>
            <p14:xfrm>
              <a:off x="8022872" y="2659166"/>
              <a:ext cx="244299" cy="244627"/>
            </p14:xfrm>
          </p:contentPart>
        </mc:Choice>
        <mc:Fallback xmlns="">
          <p:pic>
            <p:nvPicPr>
              <p:cNvPr id="106" name="墨迹 105"/>
            </p:nvPicPr>
            <p:blipFill>
              <a:blip r:embed="rId200"/>
            </p:blipFill>
            <p:spPr>
              <a:xfrm>
                <a:off x="8022872" y="2659166"/>
                <a:ext cx="244299" cy="244627"/>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7" name="墨迹 106"/>
              <p14:cNvContentPartPr/>
              <p14:nvPr/>
            </p14:nvContentPartPr>
            <p14:xfrm>
              <a:off x="8246533" y="2692300"/>
              <a:ext cx="268111" cy="183294"/>
            </p14:xfrm>
          </p:contentPart>
        </mc:Choice>
        <mc:Fallback xmlns="">
          <p:pic>
            <p:nvPicPr>
              <p:cNvPr id="107" name="墨迹 106"/>
            </p:nvPicPr>
            <p:blipFill>
              <a:blip r:embed="rId202"/>
            </p:blipFill>
            <p:spPr>
              <a:xfrm>
                <a:off x="8246533" y="2692300"/>
                <a:ext cx="268111" cy="183294"/>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8" name="墨迹 107"/>
              <p14:cNvContentPartPr/>
              <p14:nvPr/>
            </p14:nvContentPartPr>
            <p14:xfrm>
              <a:off x="8531577" y="2697235"/>
              <a:ext cx="19756" cy="201623"/>
            </p14:xfrm>
          </p:contentPart>
        </mc:Choice>
        <mc:Fallback xmlns="">
          <p:pic>
            <p:nvPicPr>
              <p:cNvPr id="108" name="墨迹 107"/>
            </p:nvPicPr>
            <p:blipFill>
              <a:blip r:embed="rId204"/>
            </p:blipFill>
            <p:spPr>
              <a:xfrm>
                <a:off x="8531577" y="2697235"/>
                <a:ext cx="19756" cy="201623"/>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9" name="墨迹 108"/>
              <p14:cNvContentPartPr/>
              <p14:nvPr/>
            </p14:nvContentPartPr>
            <p14:xfrm>
              <a:off x="8585200" y="2684545"/>
              <a:ext cx="84666" cy="231232"/>
            </p14:xfrm>
          </p:contentPart>
        </mc:Choice>
        <mc:Fallback xmlns="">
          <p:pic>
            <p:nvPicPr>
              <p:cNvPr id="109" name="墨迹 108"/>
            </p:nvPicPr>
            <p:blipFill>
              <a:blip r:embed="rId206"/>
            </p:blipFill>
            <p:spPr>
              <a:xfrm>
                <a:off x="8585200" y="2684545"/>
                <a:ext cx="84666" cy="231232"/>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0" name="墨迹 109"/>
              <p14:cNvContentPartPr/>
              <p14:nvPr/>
            </p14:nvContentPartPr>
            <p14:xfrm>
              <a:off x="8740246" y="2678906"/>
              <a:ext cx="87665" cy="177653"/>
            </p14:xfrm>
          </p:contentPart>
        </mc:Choice>
        <mc:Fallback xmlns="">
          <p:pic>
            <p:nvPicPr>
              <p:cNvPr id="110" name="墨迹 109"/>
            </p:nvPicPr>
            <p:blipFill>
              <a:blip r:embed="rId208"/>
            </p:blipFill>
            <p:spPr>
              <a:xfrm>
                <a:off x="8740246" y="2678906"/>
                <a:ext cx="87665" cy="177653"/>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1" name="墨迹 110"/>
              <p14:cNvContentPartPr/>
              <p14:nvPr/>
            </p14:nvContentPartPr>
            <p14:xfrm>
              <a:off x="8765822" y="2746583"/>
              <a:ext cx="138288" cy="403246"/>
            </p14:xfrm>
          </p:contentPart>
        </mc:Choice>
        <mc:Fallback xmlns="">
          <p:pic>
            <p:nvPicPr>
              <p:cNvPr id="111" name="墨迹 110"/>
            </p:nvPicPr>
            <p:blipFill>
              <a:blip r:embed="rId210"/>
            </p:blipFill>
            <p:spPr>
              <a:xfrm>
                <a:off x="8765822" y="2746583"/>
                <a:ext cx="138288" cy="403246"/>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2" name="墨迹 111"/>
              <p14:cNvContentPartPr/>
              <p14:nvPr/>
            </p14:nvContentPartPr>
            <p14:xfrm>
              <a:off x="8149872" y="1994727"/>
              <a:ext cx="350661" cy="300672"/>
            </p14:xfrm>
          </p:contentPart>
        </mc:Choice>
        <mc:Fallback xmlns="">
          <p:pic>
            <p:nvPicPr>
              <p:cNvPr id="112" name="墨迹 111"/>
            </p:nvPicPr>
            <p:blipFill>
              <a:blip r:embed="rId212"/>
            </p:blipFill>
            <p:spPr>
              <a:xfrm>
                <a:off x="8149872" y="1994727"/>
                <a:ext cx="350661" cy="300672"/>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3" name="墨迹 112"/>
              <p14:cNvContentPartPr/>
              <p14:nvPr/>
            </p14:nvContentPartPr>
            <p14:xfrm>
              <a:off x="8457318" y="1961065"/>
              <a:ext cx="43215" cy="105922"/>
            </p14:xfrm>
          </p:contentPart>
        </mc:Choice>
        <mc:Fallback xmlns="">
          <p:pic>
            <p:nvPicPr>
              <p:cNvPr id="113" name="墨迹 112"/>
            </p:nvPicPr>
            <p:blipFill>
              <a:blip r:embed="rId214"/>
            </p:blipFill>
            <p:spPr>
              <a:xfrm>
                <a:off x="8457318" y="1961065"/>
                <a:ext cx="43215" cy="10592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4" name="墨迹 113"/>
              <p14:cNvContentPartPr/>
              <p14:nvPr/>
            </p14:nvContentPartPr>
            <p14:xfrm>
              <a:off x="8440913" y="1966881"/>
              <a:ext cx="245887" cy="332219"/>
            </p14:xfrm>
          </p:contentPart>
        </mc:Choice>
        <mc:Fallback xmlns="">
          <p:pic>
            <p:nvPicPr>
              <p:cNvPr id="114" name="墨迹 113"/>
            </p:nvPicPr>
            <p:blipFill>
              <a:blip r:embed="rId216"/>
            </p:blipFill>
            <p:spPr>
              <a:xfrm>
                <a:off x="8440913" y="1966881"/>
                <a:ext cx="245887" cy="33221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5" name="墨迹 114"/>
              <p14:cNvContentPartPr/>
              <p14:nvPr/>
            </p14:nvContentPartPr>
            <p14:xfrm>
              <a:off x="8658930" y="1975869"/>
              <a:ext cx="137937" cy="178535"/>
            </p14:xfrm>
          </p:contentPart>
        </mc:Choice>
        <mc:Fallback xmlns="">
          <p:pic>
            <p:nvPicPr>
              <p:cNvPr id="115" name="墨迹 114"/>
            </p:nvPicPr>
            <p:blipFill>
              <a:blip r:embed="rId218"/>
            </p:blipFill>
            <p:spPr>
              <a:xfrm>
                <a:off x="8658930" y="1975869"/>
                <a:ext cx="137937" cy="178535"/>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6" name="墨迹 115"/>
              <p14:cNvContentPartPr/>
              <p14:nvPr/>
            </p14:nvContentPartPr>
            <p14:xfrm>
              <a:off x="8748888" y="2047248"/>
              <a:ext cx="39512" cy="360947"/>
            </p14:xfrm>
          </p:contentPart>
        </mc:Choice>
        <mc:Fallback xmlns="">
          <p:pic>
            <p:nvPicPr>
              <p:cNvPr id="116" name="墨迹 115"/>
            </p:nvPicPr>
            <p:blipFill>
              <a:blip r:embed="rId220"/>
            </p:blipFill>
            <p:spPr>
              <a:xfrm>
                <a:off x="8748888" y="2047248"/>
                <a:ext cx="39512" cy="360947"/>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7" name="墨迹 116"/>
              <p14:cNvContentPartPr/>
              <p14:nvPr/>
            </p14:nvContentPartPr>
            <p14:xfrm>
              <a:off x="8697383" y="2120565"/>
              <a:ext cx="168628" cy="118260"/>
            </p14:xfrm>
          </p:contentPart>
        </mc:Choice>
        <mc:Fallback xmlns="">
          <p:pic>
            <p:nvPicPr>
              <p:cNvPr id="117" name="墨迹 116"/>
            </p:nvPicPr>
            <p:blipFill>
              <a:blip r:embed="rId222"/>
            </p:blipFill>
            <p:spPr>
              <a:xfrm>
                <a:off x="8697383" y="2120565"/>
                <a:ext cx="168628" cy="118260"/>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8" name="墨迹 117"/>
              <p14:cNvContentPartPr/>
              <p14:nvPr/>
            </p14:nvContentPartPr>
            <p14:xfrm>
              <a:off x="9217377" y="2667626"/>
              <a:ext cx="530578" cy="8460"/>
            </p14:xfrm>
          </p:contentPart>
        </mc:Choice>
        <mc:Fallback xmlns="">
          <p:pic>
            <p:nvPicPr>
              <p:cNvPr id="118" name="墨迹 117"/>
            </p:nvPicPr>
            <p:blipFill>
              <a:blip r:embed="rId224"/>
            </p:blipFill>
            <p:spPr>
              <a:xfrm>
                <a:off x="9217377" y="2667626"/>
                <a:ext cx="530578" cy="8460"/>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9" name="墨迹 118"/>
              <p14:cNvContentPartPr/>
              <p14:nvPr/>
            </p14:nvContentPartPr>
            <p14:xfrm>
              <a:off x="9191448" y="2735304"/>
              <a:ext cx="471841" cy="33839"/>
            </p14:xfrm>
          </p:contentPart>
        </mc:Choice>
        <mc:Fallback xmlns="">
          <p:pic>
            <p:nvPicPr>
              <p:cNvPr id="119" name="墨迹 118"/>
            </p:nvPicPr>
            <p:blipFill>
              <a:blip r:embed="rId226"/>
            </p:blipFill>
            <p:spPr>
              <a:xfrm>
                <a:off x="9191448" y="2735304"/>
                <a:ext cx="471841" cy="3383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20" name="墨迹 119"/>
              <p14:cNvContentPartPr/>
              <p14:nvPr/>
            </p14:nvContentPartPr>
            <p14:xfrm>
              <a:off x="9338380" y="2389513"/>
              <a:ext cx="76553" cy="267539"/>
            </p14:xfrm>
          </p:contentPart>
        </mc:Choice>
        <mc:Fallback xmlns="">
          <p:pic>
            <p:nvPicPr>
              <p:cNvPr id="120" name="墨迹 119"/>
            </p:nvPicPr>
            <p:blipFill>
              <a:blip r:embed="rId228"/>
            </p:blipFill>
            <p:spPr>
              <a:xfrm>
                <a:off x="9338380" y="2389513"/>
                <a:ext cx="76553" cy="26753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1" name="墨迹 120"/>
              <p14:cNvContentPartPr/>
              <p14:nvPr/>
            </p14:nvContentPartPr>
            <p14:xfrm>
              <a:off x="9403644" y="2408195"/>
              <a:ext cx="112888" cy="206382"/>
            </p14:xfrm>
          </p:contentPart>
        </mc:Choice>
        <mc:Fallback xmlns="">
          <p:pic>
            <p:nvPicPr>
              <p:cNvPr id="121" name="墨迹 120"/>
            </p:nvPicPr>
            <p:blipFill>
              <a:blip r:embed="rId230"/>
            </p:blipFill>
            <p:spPr>
              <a:xfrm>
                <a:off x="9403644" y="2408195"/>
                <a:ext cx="112888" cy="206382"/>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2" name="墨迹 121"/>
              <p14:cNvContentPartPr/>
              <p14:nvPr/>
            </p14:nvContentPartPr>
            <p14:xfrm>
              <a:off x="9533466" y="2363077"/>
              <a:ext cx="182739" cy="257140"/>
            </p14:xfrm>
          </p:contentPart>
        </mc:Choice>
        <mc:Fallback xmlns="">
          <p:pic>
            <p:nvPicPr>
              <p:cNvPr id="122" name="墨迹 121"/>
            </p:nvPicPr>
            <p:blipFill>
              <a:blip r:embed="rId232"/>
            </p:blipFill>
            <p:spPr>
              <a:xfrm>
                <a:off x="9533466" y="2363077"/>
                <a:ext cx="182739" cy="25714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3" name="墨迹 122"/>
              <p14:cNvContentPartPr/>
              <p14:nvPr/>
            </p14:nvContentPartPr>
            <p14:xfrm>
              <a:off x="9815688" y="2376648"/>
              <a:ext cx="26812" cy="108566"/>
            </p14:xfrm>
          </p:contentPart>
        </mc:Choice>
        <mc:Fallback xmlns="">
          <p:pic>
            <p:nvPicPr>
              <p:cNvPr id="123" name="墨迹 122"/>
            </p:nvPicPr>
            <p:blipFill>
              <a:blip r:embed="rId234"/>
            </p:blipFill>
            <p:spPr>
              <a:xfrm>
                <a:off x="9815688" y="2376648"/>
                <a:ext cx="26812" cy="108566"/>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4" name="墨迹 123"/>
              <p14:cNvContentPartPr/>
              <p14:nvPr/>
            </p14:nvContentPartPr>
            <p14:xfrm>
              <a:off x="9770533" y="2385636"/>
              <a:ext cx="62089" cy="194573"/>
            </p14:xfrm>
          </p:contentPart>
        </mc:Choice>
        <mc:Fallback xmlns="">
          <p:pic>
            <p:nvPicPr>
              <p:cNvPr id="124" name="墨迹 123"/>
            </p:nvPicPr>
            <p:blipFill>
              <a:blip r:embed="rId236"/>
            </p:blipFill>
            <p:spPr>
              <a:xfrm>
                <a:off x="9770533" y="2385636"/>
                <a:ext cx="62089" cy="194573"/>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5" name="墨迹 124"/>
              <p14:cNvContentPartPr/>
              <p14:nvPr/>
            </p14:nvContentPartPr>
            <p14:xfrm>
              <a:off x="9857846" y="2368717"/>
              <a:ext cx="225954" cy="232994"/>
            </p14:xfrm>
          </p:contentPart>
        </mc:Choice>
        <mc:Fallback xmlns="">
          <p:pic>
            <p:nvPicPr>
              <p:cNvPr id="125" name="墨迹 124"/>
            </p:nvPicPr>
            <p:blipFill>
              <a:blip r:embed="rId238"/>
            </p:blipFill>
            <p:spPr>
              <a:xfrm>
                <a:off x="9857846" y="2368717"/>
                <a:ext cx="225954" cy="232994"/>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6" name="墨迹 125"/>
              <p14:cNvContentPartPr/>
              <p14:nvPr/>
            </p14:nvContentPartPr>
            <p14:xfrm>
              <a:off x="10013244" y="2377881"/>
              <a:ext cx="265288" cy="241102"/>
            </p14:xfrm>
          </p:contentPart>
        </mc:Choice>
        <mc:Fallback xmlns="">
          <p:pic>
            <p:nvPicPr>
              <p:cNvPr id="126" name="墨迹 125"/>
            </p:nvPicPr>
            <p:blipFill>
              <a:blip r:embed="rId240"/>
            </p:blipFill>
            <p:spPr>
              <a:xfrm>
                <a:off x="10013244" y="2377881"/>
                <a:ext cx="265288" cy="241102"/>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7" name="墨迹 126"/>
              <p14:cNvContentPartPr/>
              <p14:nvPr/>
            </p14:nvContentPartPr>
            <p14:xfrm>
              <a:off x="10314340" y="2500547"/>
              <a:ext cx="281692" cy="230880"/>
            </p14:xfrm>
          </p:contentPart>
        </mc:Choice>
        <mc:Fallback xmlns="">
          <p:pic>
            <p:nvPicPr>
              <p:cNvPr id="127" name="墨迹 126"/>
            </p:nvPicPr>
            <p:blipFill>
              <a:blip r:embed="rId242"/>
            </p:blipFill>
            <p:spPr>
              <a:xfrm>
                <a:off x="10314340" y="2500547"/>
                <a:ext cx="281692" cy="230880"/>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8" name="墨迹 127"/>
              <p14:cNvContentPartPr/>
              <p14:nvPr/>
            </p14:nvContentPartPr>
            <p14:xfrm>
              <a:off x="10544527" y="2558355"/>
              <a:ext cx="189264" cy="139585"/>
            </p14:xfrm>
          </p:contentPart>
        </mc:Choice>
        <mc:Fallback xmlns="">
          <p:pic>
            <p:nvPicPr>
              <p:cNvPr id="128" name="墨迹 127"/>
            </p:nvPicPr>
            <p:blipFill>
              <a:blip r:embed="rId244"/>
            </p:blipFill>
            <p:spPr>
              <a:xfrm>
                <a:off x="10544527" y="2558355"/>
                <a:ext cx="189264" cy="139585"/>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9" name="墨迹 128"/>
              <p14:cNvContentPartPr/>
              <p14:nvPr/>
            </p14:nvContentPartPr>
            <p14:xfrm>
              <a:off x="10707511" y="2641366"/>
              <a:ext cx="67733" cy="51639"/>
            </p14:xfrm>
          </p:contentPart>
        </mc:Choice>
        <mc:Fallback xmlns="">
          <p:pic>
            <p:nvPicPr>
              <p:cNvPr id="129" name="墨迹 128"/>
            </p:nvPicPr>
            <p:blipFill>
              <a:blip r:embed="rId246"/>
            </p:blipFill>
            <p:spPr>
              <a:xfrm>
                <a:off x="10707511" y="2641366"/>
                <a:ext cx="67733" cy="5163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30" name="墨迹 129"/>
              <p14:cNvContentPartPr/>
              <p14:nvPr/>
            </p14:nvContentPartPr>
            <p14:xfrm>
              <a:off x="10749844" y="2472524"/>
              <a:ext cx="155223" cy="238811"/>
            </p14:xfrm>
          </p:contentPart>
        </mc:Choice>
        <mc:Fallback xmlns="">
          <p:pic>
            <p:nvPicPr>
              <p:cNvPr id="130" name="墨迹 129"/>
            </p:nvPicPr>
            <p:blipFill>
              <a:blip r:embed="rId248"/>
            </p:blipFill>
            <p:spPr>
              <a:xfrm>
                <a:off x="10749844" y="2472524"/>
                <a:ext cx="155223" cy="238811"/>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1" name="墨迹 130"/>
              <p14:cNvContentPartPr/>
              <p14:nvPr/>
            </p14:nvContentPartPr>
            <p14:xfrm>
              <a:off x="10898539" y="2500723"/>
              <a:ext cx="202142" cy="181003"/>
            </p14:xfrm>
          </p:contentPart>
        </mc:Choice>
        <mc:Fallback xmlns="">
          <p:pic>
            <p:nvPicPr>
              <p:cNvPr id="131" name="墨迹 130"/>
            </p:nvPicPr>
            <p:blipFill>
              <a:blip r:embed="rId250"/>
            </p:blipFill>
            <p:spPr>
              <a:xfrm>
                <a:off x="10898539" y="2500723"/>
                <a:ext cx="202142" cy="181003"/>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2" name="墨迹 131"/>
              <p14:cNvContentPartPr/>
              <p14:nvPr/>
            </p14:nvContentPartPr>
            <p14:xfrm>
              <a:off x="11001022" y="2616868"/>
              <a:ext cx="149578" cy="236872"/>
            </p14:xfrm>
          </p:contentPart>
        </mc:Choice>
        <mc:Fallback xmlns="">
          <p:pic>
            <p:nvPicPr>
              <p:cNvPr id="132" name="墨迹 131"/>
            </p:nvPicPr>
            <p:blipFill>
              <a:blip r:embed="rId252"/>
            </p:blipFill>
            <p:spPr>
              <a:xfrm>
                <a:off x="11001022" y="2616868"/>
                <a:ext cx="149578" cy="236872"/>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3" name="墨迹 132"/>
              <p14:cNvContentPartPr/>
              <p14:nvPr/>
            </p14:nvContentPartPr>
            <p14:xfrm>
              <a:off x="11136488" y="2633787"/>
              <a:ext cx="107244" cy="16920"/>
            </p14:xfrm>
          </p:contentPart>
        </mc:Choice>
        <mc:Fallback xmlns="">
          <p:pic>
            <p:nvPicPr>
              <p:cNvPr id="133" name="墨迹 132"/>
            </p:nvPicPr>
            <p:blipFill>
              <a:blip r:embed="rId254"/>
            </p:blipFill>
            <p:spPr>
              <a:xfrm>
                <a:off x="11136488" y="2633787"/>
                <a:ext cx="107244" cy="16920"/>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4" name="墨迹 133"/>
              <p14:cNvContentPartPr/>
              <p14:nvPr/>
            </p14:nvContentPartPr>
            <p14:xfrm>
              <a:off x="10258601" y="3017294"/>
              <a:ext cx="183620" cy="28199"/>
            </p14:xfrm>
          </p:contentPart>
        </mc:Choice>
        <mc:Fallback xmlns="">
          <p:pic>
            <p:nvPicPr>
              <p:cNvPr id="134" name="墨迹 133"/>
            </p:nvPicPr>
            <p:blipFill>
              <a:blip r:embed="rId256"/>
            </p:blipFill>
            <p:spPr>
              <a:xfrm>
                <a:off x="10258601" y="3017294"/>
                <a:ext cx="183620" cy="28199"/>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5" name="墨迹 134"/>
              <p14:cNvContentPartPr/>
              <p14:nvPr/>
            </p14:nvContentPartPr>
            <p14:xfrm>
              <a:off x="10358966" y="2923356"/>
              <a:ext cx="43744" cy="257492"/>
            </p14:xfrm>
          </p:contentPart>
        </mc:Choice>
        <mc:Fallback xmlns="">
          <p:pic>
            <p:nvPicPr>
              <p:cNvPr id="135" name="墨迹 134"/>
            </p:nvPicPr>
            <p:blipFill>
              <a:blip r:embed="rId258"/>
            </p:blipFill>
            <p:spPr>
              <a:xfrm>
                <a:off x="10358966" y="2923356"/>
                <a:ext cx="43744" cy="257492"/>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6" name="墨迹 135"/>
              <p14:cNvContentPartPr/>
              <p14:nvPr/>
            </p14:nvContentPartPr>
            <p14:xfrm>
              <a:off x="10509955" y="2967241"/>
              <a:ext cx="121356" cy="160382"/>
            </p14:xfrm>
          </p:contentPart>
        </mc:Choice>
        <mc:Fallback xmlns="">
          <p:pic>
            <p:nvPicPr>
              <p:cNvPr id="136" name="墨迹 135"/>
            </p:nvPicPr>
            <p:blipFill>
              <a:blip r:embed="rId260"/>
            </p:blipFill>
            <p:spPr>
              <a:xfrm>
                <a:off x="10509955" y="2967241"/>
                <a:ext cx="121356" cy="160382"/>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7" name="墨迹 136"/>
              <p14:cNvContentPartPr/>
              <p14:nvPr/>
            </p14:nvContentPartPr>
            <p14:xfrm>
              <a:off x="10608380" y="2874889"/>
              <a:ext cx="324908" cy="281461"/>
            </p14:xfrm>
          </p:contentPart>
        </mc:Choice>
        <mc:Fallback xmlns="">
          <p:pic>
            <p:nvPicPr>
              <p:cNvPr id="137" name="墨迹 136"/>
            </p:nvPicPr>
            <p:blipFill>
              <a:blip r:embed="rId262"/>
            </p:blipFill>
            <p:spPr>
              <a:xfrm>
                <a:off x="10608380" y="2874889"/>
                <a:ext cx="324908" cy="281461"/>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2" name="Picture 2"/>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705968" y="1091728"/>
            <a:ext cx="9241185" cy="13794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10362399" y="1091418"/>
            <a:ext cx="1276868" cy="645160"/>
          </a:xfrm>
          <a:prstGeom prst="rect">
            <a:avLst/>
          </a:prstGeom>
          <a:noFill/>
        </p:spPr>
        <p:txBody>
          <a:bodyPr wrap="square" rtlCol="0">
            <a:spAutoFit/>
          </a:bodyPr>
          <a:lstStyle/>
          <a:p>
            <a:r>
              <a:rPr lang="en-US" altLang="zh-CN">
                <a:solidFill>
                  <a:srgbClr val="000000"/>
                </a:solidFill>
              </a:rPr>
              <a:t>2018I</a:t>
            </a:r>
            <a:r>
              <a:rPr lang="zh-CN" altLang="en-US">
                <a:solidFill>
                  <a:srgbClr val="000000"/>
                </a:solidFill>
              </a:rPr>
              <a:t>卷</a:t>
            </a:r>
            <a:r>
              <a:rPr lang="en-US" altLang="zh-CN">
                <a:solidFill>
                  <a:srgbClr val="000000"/>
                </a:solidFill>
              </a:rPr>
              <a:t>27</a:t>
            </a:r>
            <a:endParaRPr lang="en-US" altLang="zh-CN">
              <a:solidFill>
                <a:srgbClr val="000000"/>
              </a:solidFill>
            </a:endParaRPr>
          </a:p>
          <a:p>
            <a:endParaRPr lang="zh-CN" altLang="en-US">
              <a:solidFill>
                <a:srgbClr val="000000"/>
              </a:solidFill>
            </a:endParaRPr>
          </a:p>
        </p:txBody>
      </p:sp>
      <p:sp>
        <p:nvSpPr>
          <p:cNvPr id="12" name="文本框 11"/>
          <p:cNvSpPr txBox="1"/>
          <p:nvPr/>
        </p:nvSpPr>
        <p:spPr>
          <a:xfrm>
            <a:off x="10316278" y="3480443"/>
            <a:ext cx="1323474" cy="645160"/>
          </a:xfrm>
          <a:prstGeom prst="rect">
            <a:avLst/>
          </a:prstGeom>
          <a:noFill/>
        </p:spPr>
        <p:txBody>
          <a:bodyPr wrap="square" rtlCol="0">
            <a:spAutoFit/>
          </a:bodyPr>
          <a:lstStyle/>
          <a:p>
            <a:r>
              <a:rPr lang="en-US" altLang="zh-CN">
                <a:solidFill>
                  <a:srgbClr val="000000"/>
                </a:solidFill>
              </a:rPr>
              <a:t>2018II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10" name="文本框 9"/>
          <p:cNvSpPr txBox="1"/>
          <p:nvPr/>
        </p:nvSpPr>
        <p:spPr>
          <a:xfrm>
            <a:off x="10540365" y="4959350"/>
            <a:ext cx="1099185" cy="368300"/>
          </a:xfrm>
          <a:prstGeom prst="rect">
            <a:avLst/>
          </a:prstGeom>
          <a:noFill/>
        </p:spPr>
        <p:txBody>
          <a:bodyPr wrap="square" rtlCol="0">
            <a:spAutoFit/>
          </a:bodyPr>
          <a:lstStyle/>
          <a:p>
            <a:r>
              <a:rPr lang="en-US" altLang="zh-CN">
                <a:solidFill>
                  <a:srgbClr val="000000"/>
                </a:solidFill>
              </a:rPr>
              <a:t>2018III2</a:t>
            </a:r>
            <a:endParaRPr lang="zh-CN" altLang="en-US">
              <a:solidFill>
                <a:srgbClr val="000000"/>
              </a:solidFill>
            </a:endParaRPr>
          </a:p>
        </p:txBody>
      </p:sp>
      <p:sp>
        <p:nvSpPr>
          <p:cNvPr id="2069" name="Oval 16"/>
          <p:cNvSpPr/>
          <p:nvPr/>
        </p:nvSpPr>
        <p:spPr bwMode="auto">
          <a:xfrm>
            <a:off x="2867025" y="1504315"/>
            <a:ext cx="1163320" cy="96647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3" name="Picture 3"/>
          <p:cNvPicPr>
            <a:picLocks noChangeAspect="1" noChangeArrowheads="1"/>
          </p:cNvPicPr>
          <p:nvPr/>
        </p:nvPicPr>
        <p:blipFill>
          <a:blip r:embed="rId1" r:link="rId2">
            <a:extLst>
              <a:ext uri="{28A0092B-C50C-407E-A947-70E740481C1C}">
                <a14:useLocalDpi xmlns:a14="http://schemas.microsoft.com/office/drawing/2010/main" val="0"/>
              </a:ext>
            </a:extLst>
          </a:blip>
          <a:stretch>
            <a:fillRect/>
          </a:stretch>
        </p:blipFill>
        <p:spPr bwMode="auto">
          <a:xfrm>
            <a:off x="617704" y="2885744"/>
            <a:ext cx="9311781" cy="183449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10316278" y="3480443"/>
            <a:ext cx="1323474" cy="645160"/>
          </a:xfrm>
          <a:prstGeom prst="rect">
            <a:avLst/>
          </a:prstGeom>
          <a:noFill/>
        </p:spPr>
        <p:txBody>
          <a:bodyPr wrap="square" rtlCol="0">
            <a:spAutoFit/>
          </a:bodyPr>
          <a:lstStyle/>
          <a:p>
            <a:r>
              <a:rPr lang="en-US" altLang="zh-CN">
                <a:solidFill>
                  <a:srgbClr val="000000"/>
                </a:solidFill>
              </a:rPr>
              <a:t>2018II</a:t>
            </a:r>
            <a:r>
              <a:rPr lang="zh-CN" altLang="en-US">
                <a:solidFill>
                  <a:srgbClr val="000000"/>
                </a:solidFill>
              </a:rPr>
              <a:t>卷</a:t>
            </a:r>
            <a:r>
              <a:rPr lang="en-US" altLang="zh-CN">
                <a:solidFill>
                  <a:srgbClr val="000000"/>
                </a:solidFill>
              </a:rPr>
              <a:t>26</a:t>
            </a:r>
            <a:endParaRPr lang="en-US" altLang="zh-CN">
              <a:solidFill>
                <a:srgbClr val="000000"/>
              </a:solidFill>
            </a:endParaRPr>
          </a:p>
          <a:p>
            <a:endParaRPr lang="zh-CN" altLang="en-US">
              <a:solidFill>
                <a:srgbClr val="000000"/>
              </a:solidFill>
            </a:endParaRPr>
          </a:p>
        </p:txBody>
      </p:sp>
      <p:sp>
        <p:nvSpPr>
          <p:cNvPr id="5" name="Oval 16"/>
          <p:cNvSpPr/>
          <p:nvPr/>
        </p:nvSpPr>
        <p:spPr bwMode="auto">
          <a:xfrm>
            <a:off x="1704340" y="3480435"/>
            <a:ext cx="1162685" cy="91122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2" name="墨迹 1"/>
              <p14:cNvContentPartPr/>
              <p14:nvPr/>
            </p14:nvContentPartPr>
            <p14:xfrm>
              <a:off x="1006122" y="3937992"/>
              <a:ext cx="523522" cy="54988"/>
            </p14:xfrm>
          </p:contentPart>
        </mc:Choice>
        <mc:Fallback xmlns="">
          <p:pic>
            <p:nvPicPr>
              <p:cNvPr id="2" name="墨迹 1"/>
            </p:nvPicPr>
            <p:blipFill>
              <a:blip r:embed="rId4"/>
            </p:blipFill>
            <p:spPr>
              <a:xfrm>
                <a:off x="1006122" y="3937992"/>
                <a:ext cx="523522" cy="5498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677333" y="3118810"/>
              <a:ext cx="5644" cy="188934"/>
            </p14:xfrm>
          </p:contentPart>
        </mc:Choice>
        <mc:Fallback xmlns="">
          <p:pic>
            <p:nvPicPr>
              <p:cNvPr id="4" name="墨迹 3"/>
            </p:nvPicPr>
            <p:blipFill>
              <a:blip r:embed="rId6"/>
            </p:blipFill>
            <p:spPr>
              <a:xfrm>
                <a:off x="677333" y="3118810"/>
                <a:ext cx="5644" cy="18893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711200" y="2892161"/>
              <a:ext cx="93133" cy="60275"/>
            </p14:xfrm>
          </p:contentPart>
        </mc:Choice>
        <mc:Fallback xmlns="">
          <p:pic>
            <p:nvPicPr>
              <p:cNvPr id="6" name="墨迹 5"/>
            </p:nvPicPr>
            <p:blipFill>
              <a:blip r:embed="rId8"/>
            </p:blipFill>
            <p:spPr>
              <a:xfrm>
                <a:off x="711200" y="2892161"/>
                <a:ext cx="93133" cy="60275"/>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770466" y="2960896"/>
              <a:ext cx="232128" cy="401660"/>
            </p14:xfrm>
          </p:contentPart>
        </mc:Choice>
        <mc:Fallback xmlns="">
          <p:pic>
            <p:nvPicPr>
              <p:cNvPr id="9" name="墨迹 8"/>
            </p:nvPicPr>
            <p:blipFill>
              <a:blip r:embed="rId10"/>
            </p:blipFill>
            <p:spPr>
              <a:xfrm>
                <a:off x="770466" y="2960896"/>
                <a:ext cx="232128" cy="4016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841022" y="3130090"/>
              <a:ext cx="81844" cy="81777"/>
            </p14:xfrm>
          </p:contentPart>
        </mc:Choice>
        <mc:Fallback xmlns="">
          <p:pic>
            <p:nvPicPr>
              <p:cNvPr id="10" name="墨迹 9"/>
            </p:nvPicPr>
            <p:blipFill>
              <a:blip r:embed="rId12"/>
            </p:blipFill>
            <p:spPr>
              <a:xfrm>
                <a:off x="841022" y="3130090"/>
                <a:ext cx="81844" cy="8177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1074913" y="2859379"/>
              <a:ext cx="124531" cy="383507"/>
            </p14:xfrm>
          </p:contentPart>
        </mc:Choice>
        <mc:Fallback xmlns="">
          <p:pic>
            <p:nvPicPr>
              <p:cNvPr id="11" name="墨迹 10"/>
            </p:nvPicPr>
            <p:blipFill>
              <a:blip r:embed="rId14"/>
            </p:blipFill>
            <p:spPr>
              <a:xfrm>
                <a:off x="1074913" y="2859379"/>
                <a:ext cx="124531" cy="38350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 name="墨迹 12"/>
              <p14:cNvContentPartPr/>
              <p14:nvPr/>
            </p14:nvContentPartPr>
            <p14:xfrm>
              <a:off x="1205794" y="2767733"/>
              <a:ext cx="239183" cy="411176"/>
            </p14:xfrm>
          </p:contentPart>
        </mc:Choice>
        <mc:Fallback xmlns="">
          <p:pic>
            <p:nvPicPr>
              <p:cNvPr id="13" name="墨迹 12"/>
            </p:nvPicPr>
            <p:blipFill>
              <a:blip r:embed="rId16"/>
            </p:blipFill>
            <p:spPr>
              <a:xfrm>
                <a:off x="1205794" y="2767733"/>
                <a:ext cx="239183" cy="411176"/>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 name="墨迹 13"/>
              <p14:cNvContentPartPr/>
              <p14:nvPr/>
            </p14:nvContentPartPr>
            <p14:xfrm>
              <a:off x="1315155" y="3017294"/>
              <a:ext cx="79022" cy="594999"/>
            </p14:xfrm>
          </p:contentPart>
        </mc:Choice>
        <mc:Fallback xmlns="">
          <p:pic>
            <p:nvPicPr>
              <p:cNvPr id="14" name="墨迹 13"/>
            </p:nvPicPr>
            <p:blipFill>
              <a:blip r:embed="rId18"/>
            </p:blipFill>
            <p:spPr>
              <a:xfrm>
                <a:off x="1315155" y="3017294"/>
                <a:ext cx="79022" cy="59499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5" name="墨迹 14"/>
              <p14:cNvContentPartPr/>
              <p14:nvPr/>
            </p14:nvContentPartPr>
            <p14:xfrm>
              <a:off x="1425222" y="2825541"/>
              <a:ext cx="160866" cy="286925"/>
            </p14:xfrm>
          </p:contentPart>
        </mc:Choice>
        <mc:Fallback xmlns="">
          <p:pic>
            <p:nvPicPr>
              <p:cNvPr id="15" name="墨迹 14"/>
            </p:nvPicPr>
            <p:blipFill>
              <a:blip r:embed="rId20"/>
            </p:blipFill>
            <p:spPr>
              <a:xfrm>
                <a:off x="1425222" y="2825541"/>
                <a:ext cx="160866" cy="28692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6" name="墨迹 15"/>
              <p14:cNvContentPartPr/>
              <p14:nvPr/>
            </p14:nvContentPartPr>
            <p14:xfrm>
              <a:off x="1577269" y="2704285"/>
              <a:ext cx="127353" cy="214312"/>
            </p14:xfrm>
          </p:contentPart>
        </mc:Choice>
        <mc:Fallback xmlns="">
          <p:pic>
            <p:nvPicPr>
              <p:cNvPr id="16" name="墨迹 15"/>
            </p:nvPicPr>
            <p:blipFill>
              <a:blip r:embed="rId22"/>
            </p:blipFill>
            <p:spPr>
              <a:xfrm>
                <a:off x="1577269" y="2704285"/>
                <a:ext cx="127353" cy="21431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7" name="墨迹 16"/>
              <p14:cNvContentPartPr/>
              <p14:nvPr/>
            </p14:nvContentPartPr>
            <p14:xfrm>
              <a:off x="1566333" y="2915777"/>
              <a:ext cx="98778" cy="372227"/>
            </p14:xfrm>
          </p:contentPart>
        </mc:Choice>
        <mc:Fallback xmlns="">
          <p:pic>
            <p:nvPicPr>
              <p:cNvPr id="17" name="墨迹 16"/>
            </p:nvPicPr>
            <p:blipFill>
              <a:blip r:embed="rId24"/>
            </p:blipFill>
            <p:spPr>
              <a:xfrm>
                <a:off x="1566333" y="2915777"/>
                <a:ext cx="98778" cy="37222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 name="墨迹 17"/>
              <p14:cNvContentPartPr/>
              <p14:nvPr/>
            </p14:nvContentPartPr>
            <p14:xfrm>
              <a:off x="1640769" y="5278855"/>
              <a:ext cx="216253" cy="219952"/>
            </p14:xfrm>
          </p:contentPart>
        </mc:Choice>
        <mc:Fallback xmlns="">
          <p:pic>
            <p:nvPicPr>
              <p:cNvPr id="18" name="墨迹 17"/>
            </p:nvPicPr>
            <p:blipFill>
              <a:blip r:embed="rId26"/>
            </p:blipFill>
            <p:spPr>
              <a:xfrm>
                <a:off x="1640769" y="5278855"/>
                <a:ext cx="216253" cy="21995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9" name="墨迹 18"/>
              <p14:cNvContentPartPr/>
              <p14:nvPr/>
            </p14:nvContentPartPr>
            <p14:xfrm>
              <a:off x="1930576" y="5177338"/>
              <a:ext cx="457024" cy="336273"/>
            </p14:xfrm>
          </p:contentPart>
        </mc:Choice>
        <mc:Fallback xmlns="">
          <p:pic>
            <p:nvPicPr>
              <p:cNvPr id="19" name="墨迹 18"/>
            </p:nvPicPr>
            <p:blipFill>
              <a:blip r:embed="rId28"/>
            </p:blipFill>
            <p:spPr>
              <a:xfrm>
                <a:off x="1930576" y="5177338"/>
                <a:ext cx="457024" cy="33627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0" name="墨迹 19"/>
              <p14:cNvContentPartPr/>
              <p14:nvPr/>
            </p14:nvContentPartPr>
            <p14:xfrm>
              <a:off x="2353733" y="5222457"/>
              <a:ext cx="167217" cy="293269"/>
            </p14:xfrm>
          </p:contentPart>
        </mc:Choice>
        <mc:Fallback xmlns="">
          <p:pic>
            <p:nvPicPr>
              <p:cNvPr id="20" name="墨迹 19"/>
            </p:nvPicPr>
            <p:blipFill>
              <a:blip r:embed="rId30"/>
            </p:blipFill>
            <p:spPr>
              <a:xfrm>
                <a:off x="2353733" y="5222457"/>
                <a:ext cx="167217" cy="29326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2624666" y="5335253"/>
              <a:ext cx="169334" cy="360"/>
            </p14:xfrm>
          </p:contentPart>
        </mc:Choice>
        <mc:Fallback xmlns="">
          <p:pic>
            <p:nvPicPr>
              <p:cNvPr id="21" name="墨迹 20"/>
            </p:nvPicPr>
            <p:blipFill>
              <a:blip r:embed="rId32"/>
            </p:blipFill>
            <p:spPr>
              <a:xfrm>
                <a:off x="2624666" y="5335253"/>
                <a:ext cx="169334" cy="36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2681111" y="5179277"/>
              <a:ext cx="22577" cy="339269"/>
            </p14:xfrm>
          </p:contentPart>
        </mc:Choice>
        <mc:Fallback xmlns="">
          <p:pic>
            <p:nvPicPr>
              <p:cNvPr id="22" name="墨迹 21"/>
            </p:nvPicPr>
            <p:blipFill>
              <a:blip r:embed="rId34"/>
            </p:blipFill>
            <p:spPr>
              <a:xfrm>
                <a:off x="2681111" y="5179277"/>
                <a:ext cx="22577" cy="33926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2927702" y="5160419"/>
              <a:ext cx="101071" cy="324288"/>
            </p14:xfrm>
          </p:contentPart>
        </mc:Choice>
        <mc:Fallback xmlns="">
          <p:pic>
            <p:nvPicPr>
              <p:cNvPr id="23" name="墨迹 22"/>
            </p:nvPicPr>
            <p:blipFill>
              <a:blip r:embed="rId36"/>
            </p:blipFill>
            <p:spPr>
              <a:xfrm>
                <a:off x="2927702" y="5160419"/>
                <a:ext cx="101071" cy="32428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3143955" y="5156189"/>
              <a:ext cx="112889" cy="227707"/>
            </p14:xfrm>
          </p:contentPart>
        </mc:Choice>
        <mc:Fallback xmlns="">
          <p:pic>
            <p:nvPicPr>
              <p:cNvPr id="24" name="墨迹 23"/>
            </p:nvPicPr>
            <p:blipFill>
              <a:blip r:embed="rId38"/>
            </p:blipFill>
            <p:spPr>
              <a:xfrm>
                <a:off x="3143955" y="5156189"/>
                <a:ext cx="112889" cy="22770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5" name="墨迹 24"/>
              <p14:cNvContentPartPr/>
              <p14:nvPr/>
            </p14:nvContentPartPr>
            <p14:xfrm>
              <a:off x="3285066" y="5250656"/>
              <a:ext cx="104422" cy="169194"/>
            </p14:xfrm>
          </p:contentPart>
        </mc:Choice>
        <mc:Fallback xmlns="">
          <p:pic>
            <p:nvPicPr>
              <p:cNvPr id="25" name="墨迹 24"/>
            </p:nvPicPr>
            <p:blipFill>
              <a:blip r:embed="rId40"/>
            </p:blipFill>
            <p:spPr>
              <a:xfrm>
                <a:off x="3285066" y="5250656"/>
                <a:ext cx="104422" cy="16919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6" name="墨迹 25"/>
              <p14:cNvContentPartPr/>
              <p14:nvPr/>
            </p14:nvContentPartPr>
            <p14:xfrm>
              <a:off x="3505200" y="5284494"/>
              <a:ext cx="381000" cy="8460"/>
            </p14:xfrm>
          </p:contentPart>
        </mc:Choice>
        <mc:Fallback xmlns="">
          <p:pic>
            <p:nvPicPr>
              <p:cNvPr id="26" name="墨迹 25"/>
            </p:nvPicPr>
            <p:blipFill>
              <a:blip r:embed="rId42"/>
            </p:blipFill>
            <p:spPr>
              <a:xfrm>
                <a:off x="3505200" y="5284494"/>
                <a:ext cx="381000" cy="846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7" name="墨迹 26"/>
              <p14:cNvContentPartPr/>
              <p14:nvPr/>
            </p14:nvContentPartPr>
            <p14:xfrm>
              <a:off x="3524073" y="5369091"/>
              <a:ext cx="319793" cy="5640"/>
            </p14:xfrm>
          </p:contentPart>
        </mc:Choice>
        <mc:Fallback xmlns="">
          <p:pic>
            <p:nvPicPr>
              <p:cNvPr id="27" name="墨迹 26"/>
            </p:nvPicPr>
            <p:blipFill>
              <a:blip r:embed="rId44"/>
            </p:blipFill>
            <p:spPr>
              <a:xfrm>
                <a:off x="3524073" y="5369091"/>
                <a:ext cx="319793" cy="564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8" name="墨迹 27"/>
              <p14:cNvContentPartPr/>
              <p14:nvPr/>
            </p14:nvContentPartPr>
            <p14:xfrm>
              <a:off x="3589866" y="4946459"/>
              <a:ext cx="124178" cy="225239"/>
            </p14:xfrm>
          </p:contentPart>
        </mc:Choice>
        <mc:Fallback xmlns="">
          <p:pic>
            <p:nvPicPr>
              <p:cNvPr id="28" name="墨迹 27"/>
            </p:nvPicPr>
            <p:blipFill>
              <a:blip r:embed="rId46"/>
            </p:blipFill>
            <p:spPr>
              <a:xfrm>
                <a:off x="3589866" y="4946459"/>
                <a:ext cx="124178" cy="22523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9" name="墨迹 28"/>
              <p14:cNvContentPartPr/>
              <p14:nvPr/>
            </p14:nvContentPartPr>
            <p14:xfrm>
              <a:off x="3651955" y="5120940"/>
              <a:ext cx="73378" cy="47939"/>
            </p14:xfrm>
          </p:contentPart>
        </mc:Choice>
        <mc:Fallback xmlns="">
          <p:pic>
            <p:nvPicPr>
              <p:cNvPr id="29" name="墨迹 28"/>
            </p:nvPicPr>
            <p:blipFill>
              <a:blip r:embed="rId48"/>
            </p:blipFill>
            <p:spPr>
              <a:xfrm>
                <a:off x="3651955" y="5120940"/>
                <a:ext cx="73378" cy="47939"/>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0" name="墨迹 29"/>
              <p14:cNvContentPartPr/>
              <p14:nvPr/>
            </p14:nvContentPartPr>
            <p14:xfrm>
              <a:off x="3730977" y="4858690"/>
              <a:ext cx="90311" cy="303844"/>
            </p14:xfrm>
          </p:contentPart>
        </mc:Choice>
        <mc:Fallback xmlns="">
          <p:pic>
            <p:nvPicPr>
              <p:cNvPr id="30" name="墨迹 29"/>
            </p:nvPicPr>
            <p:blipFill>
              <a:blip r:embed="rId50"/>
            </p:blipFill>
            <p:spPr>
              <a:xfrm>
                <a:off x="3730977" y="4858690"/>
                <a:ext cx="90311" cy="30384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1" name="墨迹 30"/>
              <p14:cNvContentPartPr/>
              <p14:nvPr/>
            </p14:nvContentPartPr>
            <p14:xfrm>
              <a:off x="3883377" y="4946106"/>
              <a:ext cx="62089" cy="84597"/>
            </p14:xfrm>
          </p:contentPart>
        </mc:Choice>
        <mc:Fallback xmlns="">
          <p:pic>
            <p:nvPicPr>
              <p:cNvPr id="31" name="墨迹 30"/>
            </p:nvPicPr>
            <p:blipFill>
              <a:blip r:embed="rId52"/>
            </p:blipFill>
            <p:spPr>
              <a:xfrm>
                <a:off x="3883377" y="4946106"/>
                <a:ext cx="62089" cy="84597"/>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2" name="墨迹 31"/>
              <p14:cNvContentPartPr/>
              <p14:nvPr/>
            </p14:nvContentPartPr>
            <p14:xfrm>
              <a:off x="3825345" y="4937647"/>
              <a:ext cx="173743" cy="218542"/>
            </p14:xfrm>
          </p:contentPart>
        </mc:Choice>
        <mc:Fallback xmlns="">
          <p:pic>
            <p:nvPicPr>
              <p:cNvPr id="32" name="墨迹 31"/>
            </p:nvPicPr>
            <p:blipFill>
              <a:blip r:embed="rId54"/>
            </p:blipFill>
            <p:spPr>
              <a:xfrm>
                <a:off x="3825345" y="4937647"/>
                <a:ext cx="173743" cy="21854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3" name="墨迹 32"/>
              <p14:cNvContentPartPr/>
              <p14:nvPr/>
            </p14:nvContentPartPr>
            <p14:xfrm>
              <a:off x="3989034" y="4908038"/>
              <a:ext cx="148343" cy="279170"/>
            </p14:xfrm>
          </p:contentPart>
        </mc:Choice>
        <mc:Fallback xmlns="">
          <p:pic>
            <p:nvPicPr>
              <p:cNvPr id="33" name="墨迹 32"/>
            </p:nvPicPr>
            <p:blipFill>
              <a:blip r:embed="rId56"/>
            </p:blipFill>
            <p:spPr>
              <a:xfrm>
                <a:off x="3989034" y="4908038"/>
                <a:ext cx="148343" cy="27917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4" name="墨迹 33"/>
              <p14:cNvContentPartPr/>
              <p14:nvPr/>
            </p14:nvContentPartPr>
            <p14:xfrm>
              <a:off x="4408311" y="5030704"/>
              <a:ext cx="220133" cy="234756"/>
            </p14:xfrm>
          </p:contentPart>
        </mc:Choice>
        <mc:Fallback xmlns="">
          <p:pic>
            <p:nvPicPr>
              <p:cNvPr id="34" name="墨迹 33"/>
            </p:nvPicPr>
            <p:blipFill>
              <a:blip r:embed="rId58"/>
            </p:blipFill>
            <p:spPr>
              <a:xfrm>
                <a:off x="4408311" y="5030704"/>
                <a:ext cx="220133" cy="23475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5" name="墨迹 34"/>
              <p14:cNvContentPartPr/>
              <p14:nvPr/>
            </p14:nvContentPartPr>
            <p14:xfrm>
              <a:off x="4648905" y="4977125"/>
              <a:ext cx="498828" cy="322351"/>
            </p14:xfrm>
          </p:contentPart>
        </mc:Choice>
        <mc:Fallback xmlns="">
          <p:pic>
            <p:nvPicPr>
              <p:cNvPr id="35" name="墨迹 34"/>
            </p:nvPicPr>
            <p:blipFill>
              <a:blip r:embed="rId60"/>
            </p:blipFill>
            <p:spPr>
              <a:xfrm>
                <a:off x="4648905" y="4977125"/>
                <a:ext cx="498828" cy="322351"/>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6" name="墨迹 35"/>
              <p14:cNvContentPartPr/>
              <p14:nvPr/>
            </p14:nvContentPartPr>
            <p14:xfrm>
              <a:off x="5170311" y="5160419"/>
              <a:ext cx="186266" cy="22559"/>
            </p14:xfrm>
          </p:contentPart>
        </mc:Choice>
        <mc:Fallback xmlns="">
          <p:pic>
            <p:nvPicPr>
              <p:cNvPr id="36" name="墨迹 35"/>
            </p:nvPicPr>
            <p:blipFill>
              <a:blip r:embed="rId62"/>
            </p:blipFill>
            <p:spPr>
              <a:xfrm>
                <a:off x="5170311" y="5160419"/>
                <a:ext cx="186266" cy="2255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7" name="墨迹 36"/>
              <p14:cNvContentPartPr/>
              <p14:nvPr/>
            </p14:nvContentPartPr>
            <p14:xfrm>
              <a:off x="5249333" y="5053263"/>
              <a:ext cx="33867" cy="267890"/>
            </p14:xfrm>
          </p:contentPart>
        </mc:Choice>
        <mc:Fallback xmlns="">
          <p:pic>
            <p:nvPicPr>
              <p:cNvPr id="37" name="墨迹 36"/>
            </p:nvPicPr>
            <p:blipFill>
              <a:blip r:embed="rId64"/>
            </p:blipFill>
            <p:spPr>
              <a:xfrm>
                <a:off x="5249333" y="5053263"/>
                <a:ext cx="33867" cy="26789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8" name="墨迹 37"/>
              <p14:cNvContentPartPr/>
              <p14:nvPr/>
            </p14:nvContentPartPr>
            <p14:xfrm>
              <a:off x="5394677" y="5049562"/>
              <a:ext cx="184856" cy="208496"/>
            </p14:xfrm>
          </p:contentPart>
        </mc:Choice>
        <mc:Fallback xmlns="">
          <p:pic>
            <p:nvPicPr>
              <p:cNvPr id="38" name="墨迹 37"/>
            </p:nvPicPr>
            <p:blipFill>
              <a:blip r:embed="rId66"/>
            </p:blipFill>
            <p:spPr>
              <a:xfrm>
                <a:off x="5394677" y="5049562"/>
                <a:ext cx="184856" cy="208496"/>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9" name="墨迹 38"/>
              <p14:cNvContentPartPr/>
              <p14:nvPr/>
            </p14:nvContentPartPr>
            <p14:xfrm>
              <a:off x="5619044" y="5043393"/>
              <a:ext cx="121356" cy="252381"/>
            </p14:xfrm>
          </p:contentPart>
        </mc:Choice>
        <mc:Fallback xmlns="">
          <p:pic>
            <p:nvPicPr>
              <p:cNvPr id="39" name="墨迹 38"/>
            </p:nvPicPr>
            <p:blipFill>
              <a:blip r:embed="rId68"/>
            </p:blipFill>
            <p:spPr>
              <a:xfrm>
                <a:off x="5619044" y="5043393"/>
                <a:ext cx="121356" cy="25238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0" name="墨迹 39"/>
              <p14:cNvContentPartPr/>
              <p14:nvPr/>
            </p14:nvContentPartPr>
            <p14:xfrm>
              <a:off x="5753100" y="5081462"/>
              <a:ext cx="111477" cy="188228"/>
            </p14:xfrm>
          </p:contentPart>
        </mc:Choice>
        <mc:Fallback xmlns="">
          <p:pic>
            <p:nvPicPr>
              <p:cNvPr id="40" name="墨迹 39"/>
            </p:nvPicPr>
            <p:blipFill>
              <a:blip r:embed="rId70"/>
            </p:blipFill>
            <p:spPr>
              <a:xfrm>
                <a:off x="5753100" y="5081462"/>
                <a:ext cx="111477" cy="18822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1" name="墨迹 40"/>
              <p14:cNvContentPartPr/>
              <p14:nvPr/>
            </p14:nvContentPartPr>
            <p14:xfrm>
              <a:off x="5884333" y="5160419"/>
              <a:ext cx="104422" cy="191753"/>
            </p14:xfrm>
          </p:contentPart>
        </mc:Choice>
        <mc:Fallback xmlns="">
          <p:pic>
            <p:nvPicPr>
              <p:cNvPr id="41" name="墨迹 40"/>
            </p:nvPicPr>
            <p:blipFill>
              <a:blip r:embed="rId72"/>
            </p:blipFill>
            <p:spPr>
              <a:xfrm>
                <a:off x="5884333" y="5160419"/>
                <a:ext cx="104422" cy="19175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3606800" y="4248709"/>
              <a:ext cx="132644" cy="222244"/>
            </p14:xfrm>
          </p:contentPart>
        </mc:Choice>
        <mc:Fallback xmlns="">
          <p:pic>
            <p:nvPicPr>
              <p:cNvPr id="42" name="墨迹 41"/>
            </p:nvPicPr>
            <p:blipFill>
              <a:blip r:embed="rId74"/>
            </p:blipFill>
            <p:spPr>
              <a:xfrm>
                <a:off x="3606800" y="4248709"/>
                <a:ext cx="132644" cy="22224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3736622" y="4280610"/>
              <a:ext cx="25400" cy="64858"/>
            </p14:xfrm>
          </p:contentPart>
        </mc:Choice>
        <mc:Fallback xmlns="">
          <p:pic>
            <p:nvPicPr>
              <p:cNvPr id="43" name="墨迹 42"/>
            </p:nvPicPr>
            <p:blipFill>
              <a:blip r:embed="rId76"/>
            </p:blipFill>
            <p:spPr>
              <a:xfrm>
                <a:off x="3736622" y="4280610"/>
                <a:ext cx="25400" cy="6485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3798711" y="4263690"/>
              <a:ext cx="82550" cy="170252"/>
            </p14:xfrm>
          </p:contentPart>
        </mc:Choice>
        <mc:Fallback xmlns="">
          <p:pic>
            <p:nvPicPr>
              <p:cNvPr id="44" name="墨迹 43"/>
            </p:nvPicPr>
            <p:blipFill>
              <a:blip r:embed="rId78"/>
            </p:blipFill>
            <p:spPr>
              <a:xfrm>
                <a:off x="3798711" y="4263690"/>
                <a:ext cx="82550" cy="17025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3910188" y="4348287"/>
              <a:ext cx="111478" cy="137470"/>
            </p14:xfrm>
          </p:contentPart>
        </mc:Choice>
        <mc:Fallback xmlns="">
          <p:pic>
            <p:nvPicPr>
              <p:cNvPr id="45" name="墨迹 44"/>
            </p:nvPicPr>
            <p:blipFill>
              <a:blip r:embed="rId80"/>
            </p:blipFill>
            <p:spPr>
              <a:xfrm>
                <a:off x="3910188" y="4348287"/>
                <a:ext cx="111478" cy="13747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3715984" y="4630277"/>
              <a:ext cx="147638" cy="28199"/>
            </p14:xfrm>
          </p:contentPart>
        </mc:Choice>
        <mc:Fallback xmlns="">
          <p:pic>
            <p:nvPicPr>
              <p:cNvPr id="46" name="墨迹 45"/>
            </p:nvPicPr>
            <p:blipFill>
              <a:blip r:embed="rId82"/>
            </p:blipFill>
            <p:spPr>
              <a:xfrm>
                <a:off x="3715984" y="4630277"/>
                <a:ext cx="147638" cy="28199"/>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3793066" y="4593619"/>
              <a:ext cx="28222" cy="121256"/>
            </p14:xfrm>
          </p:contentPart>
        </mc:Choice>
        <mc:Fallback xmlns="">
          <p:pic>
            <p:nvPicPr>
              <p:cNvPr id="47" name="墨迹 46"/>
            </p:nvPicPr>
            <p:blipFill>
              <a:blip r:embed="rId84"/>
            </p:blipFill>
            <p:spPr>
              <a:xfrm>
                <a:off x="3793066" y="4593619"/>
                <a:ext cx="28222" cy="12125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3894666" y="4534401"/>
              <a:ext cx="67734" cy="231232"/>
            </p14:xfrm>
          </p:contentPart>
        </mc:Choice>
        <mc:Fallback xmlns="">
          <p:pic>
            <p:nvPicPr>
              <p:cNvPr id="48" name="墨迹 47"/>
            </p:nvPicPr>
            <p:blipFill>
              <a:blip r:embed="rId86"/>
            </p:blipFill>
            <p:spPr>
              <a:xfrm>
                <a:off x="3894666" y="4534401"/>
                <a:ext cx="67734" cy="23123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3984977" y="4501972"/>
              <a:ext cx="71967" cy="215017"/>
            </p14:xfrm>
          </p:contentPart>
        </mc:Choice>
        <mc:Fallback xmlns="">
          <p:pic>
            <p:nvPicPr>
              <p:cNvPr id="49" name="墨迹 48"/>
            </p:nvPicPr>
            <p:blipFill>
              <a:blip r:embed="rId88"/>
            </p:blipFill>
            <p:spPr>
              <a:xfrm>
                <a:off x="3984977" y="4501972"/>
                <a:ext cx="71967" cy="21501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4092222" y="4500562"/>
              <a:ext cx="68439" cy="203033"/>
            </p14:xfrm>
          </p:contentPart>
        </mc:Choice>
        <mc:Fallback xmlns="">
          <p:pic>
            <p:nvPicPr>
              <p:cNvPr id="50" name="墨迹 49"/>
            </p:nvPicPr>
            <p:blipFill>
              <a:blip r:embed="rId90"/>
            </p:blipFill>
            <p:spPr>
              <a:xfrm>
                <a:off x="4092222" y="4500562"/>
                <a:ext cx="68439" cy="203033"/>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4193822" y="4457735"/>
              <a:ext cx="67733" cy="188933"/>
            </p14:xfrm>
          </p:contentPart>
        </mc:Choice>
        <mc:Fallback xmlns="">
          <p:pic>
            <p:nvPicPr>
              <p:cNvPr id="51" name="墨迹 50"/>
            </p:nvPicPr>
            <p:blipFill>
              <a:blip r:embed="rId92"/>
            </p:blipFill>
            <p:spPr>
              <a:xfrm>
                <a:off x="4193822" y="4457735"/>
                <a:ext cx="67733" cy="188933"/>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4278488" y="4540041"/>
              <a:ext cx="87489" cy="105217"/>
            </p14:xfrm>
          </p:contentPart>
        </mc:Choice>
        <mc:Fallback xmlns="">
          <p:pic>
            <p:nvPicPr>
              <p:cNvPr id="52" name="墨迹 51"/>
            </p:nvPicPr>
            <p:blipFill>
              <a:blip r:embed="rId94"/>
            </p:blipFill>
            <p:spPr>
              <a:xfrm>
                <a:off x="4278488" y="4540041"/>
                <a:ext cx="87489" cy="105217"/>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4292600" y="4545680"/>
              <a:ext cx="47977" cy="200213"/>
            </p14:xfrm>
          </p:contentPart>
        </mc:Choice>
        <mc:Fallback xmlns="">
          <p:pic>
            <p:nvPicPr>
              <p:cNvPr id="53" name="墨迹 52"/>
            </p:nvPicPr>
            <p:blipFill>
              <a:blip r:embed="rId96"/>
            </p:blipFill>
            <p:spPr>
              <a:xfrm>
                <a:off x="4292600" y="4545680"/>
                <a:ext cx="47977" cy="200213"/>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4683477" y="2504072"/>
              <a:ext cx="108656" cy="42298"/>
            </p14:xfrm>
          </p:contentPart>
        </mc:Choice>
        <mc:Fallback xmlns="">
          <p:pic>
            <p:nvPicPr>
              <p:cNvPr id="54" name="墨迹 53"/>
            </p:nvPicPr>
            <p:blipFill>
              <a:blip r:embed="rId98"/>
            </p:blipFill>
            <p:spPr>
              <a:xfrm>
                <a:off x="4683477" y="2504072"/>
                <a:ext cx="108656" cy="4229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4656666" y="2549190"/>
              <a:ext cx="39511" cy="307369"/>
            </p14:xfrm>
          </p:contentPart>
        </mc:Choice>
        <mc:Fallback xmlns="">
          <p:pic>
            <p:nvPicPr>
              <p:cNvPr id="55" name="墨迹 54"/>
            </p:nvPicPr>
            <p:blipFill>
              <a:blip r:embed="rId100"/>
            </p:blipFill>
            <p:spPr>
              <a:xfrm>
                <a:off x="4656666" y="2549190"/>
                <a:ext cx="39511" cy="30736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4679244" y="2618806"/>
              <a:ext cx="180622" cy="127777"/>
            </p14:xfrm>
          </p:contentPart>
        </mc:Choice>
        <mc:Fallback xmlns="">
          <p:pic>
            <p:nvPicPr>
              <p:cNvPr id="56" name="墨迹 55"/>
            </p:nvPicPr>
            <p:blipFill>
              <a:blip r:embed="rId102"/>
            </p:blipFill>
            <p:spPr>
              <a:xfrm>
                <a:off x="4679244" y="2618806"/>
                <a:ext cx="180622" cy="12777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4842227" y="2442034"/>
              <a:ext cx="99484" cy="182589"/>
            </p14:xfrm>
          </p:contentPart>
        </mc:Choice>
        <mc:Fallback xmlns="">
          <p:pic>
            <p:nvPicPr>
              <p:cNvPr id="57" name="墨迹 56"/>
            </p:nvPicPr>
            <p:blipFill>
              <a:blip r:embed="rId104"/>
            </p:blipFill>
            <p:spPr>
              <a:xfrm>
                <a:off x="4842227" y="2442034"/>
                <a:ext cx="99484" cy="18258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4905022" y="2447674"/>
              <a:ext cx="138289" cy="62038"/>
            </p14:xfrm>
          </p:contentPart>
        </mc:Choice>
        <mc:Fallback xmlns="">
          <p:pic>
            <p:nvPicPr>
              <p:cNvPr id="58" name="墨迹 57"/>
            </p:nvPicPr>
            <p:blipFill>
              <a:blip r:embed="rId106"/>
            </p:blipFill>
            <p:spPr>
              <a:xfrm>
                <a:off x="4905022" y="2447674"/>
                <a:ext cx="138289" cy="62038"/>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4961466" y="2384226"/>
              <a:ext cx="22578" cy="181884"/>
            </p14:xfrm>
          </p:contentPart>
        </mc:Choice>
        <mc:Fallback xmlns="">
          <p:pic>
            <p:nvPicPr>
              <p:cNvPr id="59" name="墨迹 58"/>
            </p:nvPicPr>
            <p:blipFill>
              <a:blip r:embed="rId108"/>
            </p:blipFill>
            <p:spPr>
              <a:xfrm>
                <a:off x="4961466" y="2384226"/>
                <a:ext cx="22578" cy="18188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5046838" y="2560470"/>
              <a:ext cx="385939" cy="56398"/>
            </p14:xfrm>
          </p:contentPart>
        </mc:Choice>
        <mc:Fallback xmlns="">
          <p:pic>
            <p:nvPicPr>
              <p:cNvPr id="60" name="墨迹 59"/>
            </p:nvPicPr>
            <p:blipFill>
              <a:blip r:embed="rId110"/>
            </p:blipFill>
            <p:spPr>
              <a:xfrm>
                <a:off x="5046838" y="2560470"/>
                <a:ext cx="385939" cy="5639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5243688" y="2340518"/>
              <a:ext cx="77082" cy="98872"/>
            </p14:xfrm>
          </p:contentPart>
        </mc:Choice>
        <mc:Fallback xmlns="">
          <p:pic>
            <p:nvPicPr>
              <p:cNvPr id="61" name="墨迹 60"/>
            </p:nvPicPr>
            <p:blipFill>
              <a:blip r:embed="rId112"/>
            </p:blipFill>
            <p:spPr>
              <a:xfrm>
                <a:off x="5243688" y="2340518"/>
                <a:ext cx="77082" cy="98872"/>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5345288" y="2379996"/>
              <a:ext cx="101600" cy="88122"/>
            </p14:xfrm>
          </p:contentPart>
        </mc:Choice>
        <mc:Fallback xmlns="">
          <p:pic>
            <p:nvPicPr>
              <p:cNvPr id="62" name="墨迹 61"/>
            </p:nvPicPr>
            <p:blipFill>
              <a:blip r:embed="rId114"/>
            </p:blipFill>
            <p:spPr>
              <a:xfrm>
                <a:off x="5345288" y="2379996"/>
                <a:ext cx="101600" cy="88122"/>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5506155" y="2436394"/>
              <a:ext cx="141993" cy="200213"/>
            </p14:xfrm>
          </p:contentPart>
        </mc:Choice>
        <mc:Fallback xmlns="">
          <p:pic>
            <p:nvPicPr>
              <p:cNvPr id="63" name="墨迹 62"/>
            </p:nvPicPr>
            <p:blipFill>
              <a:blip r:embed="rId116"/>
            </p:blipFill>
            <p:spPr>
              <a:xfrm>
                <a:off x="5506155" y="2436394"/>
                <a:ext cx="141993" cy="20021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5734755" y="2317958"/>
              <a:ext cx="99660" cy="59218"/>
            </p14:xfrm>
          </p:contentPart>
        </mc:Choice>
        <mc:Fallback xmlns="">
          <p:pic>
            <p:nvPicPr>
              <p:cNvPr id="64" name="墨迹 63"/>
            </p:nvPicPr>
            <p:blipFill>
              <a:blip r:embed="rId118"/>
            </p:blipFill>
            <p:spPr>
              <a:xfrm>
                <a:off x="5734755" y="2317958"/>
                <a:ext cx="99660" cy="5921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5729111" y="2385636"/>
              <a:ext cx="39511" cy="250971"/>
            </p14:xfrm>
          </p:contentPart>
        </mc:Choice>
        <mc:Fallback xmlns="">
          <p:pic>
            <p:nvPicPr>
              <p:cNvPr id="65" name="墨迹 64"/>
            </p:nvPicPr>
            <p:blipFill>
              <a:blip r:embed="rId120"/>
            </p:blipFill>
            <p:spPr>
              <a:xfrm>
                <a:off x="5729111" y="2385636"/>
                <a:ext cx="39511" cy="250971"/>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5723466" y="2410134"/>
              <a:ext cx="177800" cy="148397"/>
            </p14:xfrm>
          </p:contentPart>
        </mc:Choice>
        <mc:Fallback xmlns="">
          <p:pic>
            <p:nvPicPr>
              <p:cNvPr id="66" name="墨迹 65"/>
            </p:nvPicPr>
            <p:blipFill>
              <a:blip r:embed="rId122"/>
            </p:blipFill>
            <p:spPr>
              <a:xfrm>
                <a:off x="5723466" y="2410134"/>
                <a:ext cx="177800" cy="14839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5870222" y="2204457"/>
              <a:ext cx="87841" cy="209378"/>
            </p14:xfrm>
          </p:contentPart>
        </mc:Choice>
        <mc:Fallback xmlns="">
          <p:pic>
            <p:nvPicPr>
              <p:cNvPr id="67" name="墨迹 66"/>
            </p:nvPicPr>
            <p:blipFill>
              <a:blip r:embed="rId124"/>
            </p:blipFill>
            <p:spPr>
              <a:xfrm>
                <a:off x="5870222" y="2204457"/>
                <a:ext cx="87841" cy="20937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5960533" y="2250281"/>
              <a:ext cx="90311" cy="11279"/>
            </p14:xfrm>
          </p:contentPart>
        </mc:Choice>
        <mc:Fallback xmlns="">
          <p:pic>
            <p:nvPicPr>
              <p:cNvPr id="68" name="墨迹 67"/>
            </p:nvPicPr>
            <p:blipFill>
              <a:blip r:embed="rId126"/>
            </p:blipFill>
            <p:spPr>
              <a:xfrm>
                <a:off x="5960533" y="2250281"/>
                <a:ext cx="90311" cy="1127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9" name="墨迹 68"/>
              <p14:cNvContentPartPr/>
              <p14:nvPr/>
            </p14:nvContentPartPr>
            <p14:xfrm>
              <a:off x="6005688" y="2126205"/>
              <a:ext cx="28222" cy="214313"/>
            </p14:xfrm>
          </p:contentPart>
        </mc:Choice>
        <mc:Fallback xmlns="">
          <p:pic>
            <p:nvPicPr>
              <p:cNvPr id="69" name="墨迹 68"/>
            </p:nvPicPr>
            <p:blipFill>
              <a:blip r:embed="rId128"/>
            </p:blipFill>
            <p:spPr>
              <a:xfrm>
                <a:off x="6005688" y="2126205"/>
                <a:ext cx="28222" cy="21431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0" name="墨迹 69"/>
              <p14:cNvContentPartPr/>
              <p14:nvPr/>
            </p14:nvContentPartPr>
            <p14:xfrm>
              <a:off x="5209822" y="4317268"/>
              <a:ext cx="107244" cy="78958"/>
            </p14:xfrm>
          </p:contentPart>
        </mc:Choice>
        <mc:Fallback xmlns="">
          <p:pic>
            <p:nvPicPr>
              <p:cNvPr id="70" name="墨迹 69"/>
            </p:nvPicPr>
            <p:blipFill>
              <a:blip r:embed="rId130"/>
            </p:blipFill>
            <p:spPr>
              <a:xfrm>
                <a:off x="5209822" y="4317268"/>
                <a:ext cx="107244" cy="7895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1" name="墨迹 70"/>
              <p14:cNvContentPartPr/>
              <p14:nvPr/>
            </p14:nvContentPartPr>
            <p14:xfrm>
              <a:off x="5215466" y="4410325"/>
              <a:ext cx="33866" cy="194573"/>
            </p14:xfrm>
          </p:contentPart>
        </mc:Choice>
        <mc:Fallback xmlns="">
          <p:pic>
            <p:nvPicPr>
              <p:cNvPr id="71" name="墨迹 70"/>
            </p:nvPicPr>
            <p:blipFill>
              <a:blip r:embed="rId132"/>
            </p:blipFill>
            <p:spPr>
              <a:xfrm>
                <a:off x="5215466" y="4410325"/>
                <a:ext cx="33866" cy="19457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2" name="墨迹 71"/>
              <p14:cNvContentPartPr/>
              <p14:nvPr/>
            </p14:nvContentPartPr>
            <p14:xfrm>
              <a:off x="5215466" y="4382126"/>
              <a:ext cx="183444" cy="180474"/>
            </p14:xfrm>
          </p:contentPart>
        </mc:Choice>
        <mc:Fallback xmlns="">
          <p:pic>
            <p:nvPicPr>
              <p:cNvPr id="72" name="墨迹 71"/>
            </p:nvPicPr>
            <p:blipFill>
              <a:blip r:embed="rId134"/>
            </p:blipFill>
            <p:spPr>
              <a:xfrm>
                <a:off x="5215466" y="4382126"/>
                <a:ext cx="183444" cy="18047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3" name="墨迹 72"/>
              <p14:cNvContentPartPr/>
              <p14:nvPr/>
            </p14:nvContentPartPr>
            <p14:xfrm>
              <a:off x="5435600" y="4387766"/>
              <a:ext cx="45155" cy="93586"/>
            </p14:xfrm>
          </p:contentPart>
        </mc:Choice>
        <mc:Fallback xmlns="">
          <p:pic>
            <p:nvPicPr>
              <p:cNvPr id="73" name="墨迹 72"/>
            </p:nvPicPr>
            <p:blipFill>
              <a:blip r:embed="rId136"/>
            </p:blipFill>
            <p:spPr>
              <a:xfrm>
                <a:off x="5435600" y="4387766"/>
                <a:ext cx="45155" cy="9358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4" name="墨迹 73"/>
              <p14:cNvContentPartPr/>
              <p14:nvPr/>
            </p14:nvContentPartPr>
            <p14:xfrm>
              <a:off x="5508977" y="4336303"/>
              <a:ext cx="158045" cy="147340"/>
            </p14:xfrm>
          </p:contentPart>
        </mc:Choice>
        <mc:Fallback xmlns="">
          <p:pic>
            <p:nvPicPr>
              <p:cNvPr id="74" name="墨迹 73"/>
            </p:nvPicPr>
            <p:blipFill>
              <a:blip r:embed="rId138"/>
            </p:blipFill>
            <p:spPr>
              <a:xfrm>
                <a:off x="5508977" y="4336303"/>
                <a:ext cx="158045" cy="14734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5" name="墨迹 74"/>
              <p14:cNvContentPartPr/>
              <p14:nvPr/>
            </p14:nvContentPartPr>
            <p14:xfrm>
              <a:off x="5661377" y="4241131"/>
              <a:ext cx="76200" cy="256611"/>
            </p14:xfrm>
          </p:contentPart>
        </mc:Choice>
        <mc:Fallback xmlns="">
          <p:pic>
            <p:nvPicPr>
              <p:cNvPr id="75" name="墨迹 74"/>
            </p:nvPicPr>
            <p:blipFill>
              <a:blip r:embed="rId140"/>
            </p:blipFill>
            <p:spPr>
              <a:xfrm>
                <a:off x="5661377" y="4241131"/>
                <a:ext cx="76200" cy="256611"/>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6" name="墨迹 75"/>
              <p14:cNvContentPartPr/>
              <p14:nvPr/>
            </p14:nvContentPartPr>
            <p14:xfrm>
              <a:off x="5703711" y="4403980"/>
              <a:ext cx="73907" cy="350373"/>
            </p14:xfrm>
          </p:contentPart>
        </mc:Choice>
        <mc:Fallback xmlns="">
          <p:pic>
            <p:nvPicPr>
              <p:cNvPr id="76" name="墨迹 75"/>
            </p:nvPicPr>
            <p:blipFill>
              <a:blip r:embed="rId142"/>
            </p:blipFill>
            <p:spPr>
              <a:xfrm>
                <a:off x="5703711" y="4403980"/>
                <a:ext cx="73907" cy="35037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7" name="墨迹 76"/>
              <p14:cNvContentPartPr/>
              <p14:nvPr/>
            </p14:nvContentPartPr>
            <p14:xfrm>
              <a:off x="4833584" y="1156159"/>
              <a:ext cx="240771" cy="318649"/>
            </p14:xfrm>
          </p:contentPart>
        </mc:Choice>
        <mc:Fallback xmlns="">
          <p:pic>
            <p:nvPicPr>
              <p:cNvPr id="77" name="墨迹 76"/>
            </p:nvPicPr>
            <p:blipFill>
              <a:blip r:embed="rId144"/>
            </p:blipFill>
            <p:spPr>
              <a:xfrm>
                <a:off x="4833584" y="1156159"/>
                <a:ext cx="240771" cy="31864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8" name="墨迹 77"/>
              <p14:cNvContentPartPr/>
              <p14:nvPr/>
            </p14:nvContentPartPr>
            <p14:xfrm>
              <a:off x="5051777" y="1084780"/>
              <a:ext cx="77611" cy="201095"/>
            </p14:xfrm>
          </p:contentPart>
        </mc:Choice>
        <mc:Fallback xmlns="">
          <p:pic>
            <p:nvPicPr>
              <p:cNvPr id="78" name="墨迹 77"/>
            </p:nvPicPr>
            <p:blipFill>
              <a:blip r:embed="rId146"/>
            </p:blipFill>
            <p:spPr>
              <a:xfrm>
                <a:off x="5051777" y="1084780"/>
                <a:ext cx="77611" cy="20109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9" name="墨迹 78"/>
              <p14:cNvContentPartPr/>
              <p14:nvPr/>
            </p14:nvContentPartPr>
            <p14:xfrm>
              <a:off x="5136444" y="1122320"/>
              <a:ext cx="118533" cy="16920"/>
            </p14:xfrm>
          </p:contentPart>
        </mc:Choice>
        <mc:Fallback xmlns="">
          <p:pic>
            <p:nvPicPr>
              <p:cNvPr id="79" name="墨迹 78"/>
            </p:nvPicPr>
            <p:blipFill>
              <a:blip r:embed="rId148"/>
            </p:blipFill>
            <p:spPr>
              <a:xfrm>
                <a:off x="5136444" y="1122320"/>
                <a:ext cx="118533" cy="1692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0" name="墨迹 79"/>
              <p14:cNvContentPartPr/>
              <p14:nvPr/>
            </p14:nvContentPartPr>
            <p14:xfrm>
              <a:off x="5195711" y="1046888"/>
              <a:ext cx="8466" cy="210787"/>
            </p14:xfrm>
          </p:contentPart>
        </mc:Choice>
        <mc:Fallback xmlns="">
          <p:pic>
            <p:nvPicPr>
              <p:cNvPr id="80" name="墨迹 79"/>
            </p:nvPicPr>
            <p:blipFill>
              <a:blip r:embed="rId150"/>
            </p:blipFill>
            <p:spPr>
              <a:xfrm>
                <a:off x="5195711" y="1046888"/>
                <a:ext cx="8466" cy="210787"/>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1" name="墨迹 80"/>
              <p14:cNvContentPartPr/>
              <p14:nvPr/>
            </p14:nvContentPartPr>
            <p14:xfrm>
              <a:off x="5204177" y="1302794"/>
              <a:ext cx="180623" cy="33839"/>
            </p14:xfrm>
          </p:contentPart>
        </mc:Choice>
        <mc:Fallback xmlns="">
          <p:pic>
            <p:nvPicPr>
              <p:cNvPr id="81" name="墨迹 80"/>
            </p:nvPicPr>
            <p:blipFill>
              <a:blip r:embed="rId152"/>
            </p:blipFill>
            <p:spPr>
              <a:xfrm>
                <a:off x="5204177" y="1302794"/>
                <a:ext cx="180623" cy="3383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2" name="墨迹 81"/>
              <p14:cNvContentPartPr/>
              <p14:nvPr/>
            </p14:nvContentPartPr>
            <p14:xfrm>
              <a:off x="5294488" y="1209032"/>
              <a:ext cx="16934" cy="161440"/>
            </p14:xfrm>
          </p:contentPart>
        </mc:Choice>
        <mc:Fallback xmlns="">
          <p:pic>
            <p:nvPicPr>
              <p:cNvPr id="82" name="墨迹 81"/>
            </p:nvPicPr>
            <p:blipFill>
              <a:blip r:embed="rId154"/>
            </p:blipFill>
            <p:spPr>
              <a:xfrm>
                <a:off x="5294488" y="1209032"/>
                <a:ext cx="16934" cy="161440"/>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3" name="墨迹 82"/>
              <p14:cNvContentPartPr/>
              <p14:nvPr/>
            </p14:nvContentPartPr>
            <p14:xfrm>
              <a:off x="5449711" y="1175017"/>
              <a:ext cx="46037" cy="237753"/>
            </p14:xfrm>
          </p:contentPart>
        </mc:Choice>
        <mc:Fallback xmlns="">
          <p:pic>
            <p:nvPicPr>
              <p:cNvPr id="83" name="墨迹 82"/>
            </p:nvPicPr>
            <p:blipFill>
              <a:blip r:embed="rId156"/>
            </p:blipFill>
            <p:spPr>
              <a:xfrm>
                <a:off x="5449711" y="1175017"/>
                <a:ext cx="46037" cy="237753"/>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4" name="墨迹 83"/>
              <p14:cNvContentPartPr/>
              <p14:nvPr/>
            </p14:nvContentPartPr>
            <p14:xfrm>
              <a:off x="5542844" y="1195638"/>
              <a:ext cx="43744" cy="186113"/>
            </p14:xfrm>
          </p:contentPart>
        </mc:Choice>
        <mc:Fallback xmlns="">
          <p:pic>
            <p:nvPicPr>
              <p:cNvPr id="84" name="墨迹 83"/>
            </p:nvPicPr>
            <p:blipFill>
              <a:blip r:embed="rId158"/>
            </p:blipFill>
            <p:spPr>
              <a:xfrm>
                <a:off x="5542844" y="1195638"/>
                <a:ext cx="43744" cy="18611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5" name="墨迹 84"/>
              <p14:cNvContentPartPr/>
              <p14:nvPr/>
            </p14:nvContentPartPr>
            <p14:xfrm>
              <a:off x="5582355" y="1246396"/>
              <a:ext cx="84667" cy="50758"/>
            </p14:xfrm>
          </p:contentPart>
        </mc:Choice>
        <mc:Fallback xmlns="">
          <p:pic>
            <p:nvPicPr>
              <p:cNvPr id="85" name="墨迹 84"/>
            </p:nvPicPr>
            <p:blipFill>
              <a:blip r:embed="rId160"/>
            </p:blipFill>
            <p:spPr>
              <a:xfrm>
                <a:off x="5582355" y="1246396"/>
                <a:ext cx="84667" cy="50758"/>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6" name="墨迹 85"/>
              <p14:cNvContentPartPr/>
              <p14:nvPr/>
            </p14:nvContentPartPr>
            <p14:xfrm>
              <a:off x="5655733" y="1117209"/>
              <a:ext cx="19756" cy="315300"/>
            </p14:xfrm>
          </p:contentPart>
        </mc:Choice>
        <mc:Fallback xmlns="">
          <p:pic>
            <p:nvPicPr>
              <p:cNvPr id="86" name="墨迹 85"/>
            </p:nvPicPr>
            <p:blipFill>
              <a:blip r:embed="rId162"/>
            </p:blipFill>
            <p:spPr>
              <a:xfrm>
                <a:off x="5655733" y="1117209"/>
                <a:ext cx="19756" cy="31530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7" name="墨迹 86"/>
              <p14:cNvContentPartPr/>
              <p14:nvPr/>
            </p14:nvContentPartPr>
            <p14:xfrm>
              <a:off x="5700888" y="1259967"/>
              <a:ext cx="197556" cy="150688"/>
            </p14:xfrm>
          </p:contentPart>
        </mc:Choice>
        <mc:Fallback xmlns="">
          <p:pic>
            <p:nvPicPr>
              <p:cNvPr id="87" name="墨迹 86"/>
            </p:nvPicPr>
            <p:blipFill>
              <a:blip r:embed="rId164"/>
            </p:blipFill>
            <p:spPr>
              <a:xfrm>
                <a:off x="5700888" y="1259967"/>
                <a:ext cx="197556" cy="15068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8" name="墨迹 87"/>
              <p14:cNvContentPartPr/>
              <p14:nvPr/>
            </p14:nvContentPartPr>
            <p14:xfrm>
              <a:off x="5932311" y="1285875"/>
              <a:ext cx="158044" cy="5639"/>
            </p14:xfrm>
          </p:contentPart>
        </mc:Choice>
        <mc:Fallback xmlns="">
          <p:pic>
            <p:nvPicPr>
              <p:cNvPr id="88" name="墨迹 87"/>
            </p:nvPicPr>
            <p:blipFill>
              <a:blip r:embed="rId166"/>
            </p:blipFill>
            <p:spPr>
              <a:xfrm>
                <a:off x="5932311" y="1285875"/>
                <a:ext cx="158044" cy="563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9" name="墨迹 88"/>
              <p14:cNvContentPartPr/>
              <p14:nvPr/>
            </p14:nvContentPartPr>
            <p14:xfrm>
              <a:off x="6096000" y="1178718"/>
              <a:ext cx="158044" cy="67678"/>
            </p14:xfrm>
          </p:contentPart>
        </mc:Choice>
        <mc:Fallback xmlns="">
          <p:pic>
            <p:nvPicPr>
              <p:cNvPr id="89" name="墨迹 88"/>
            </p:nvPicPr>
            <p:blipFill>
              <a:blip r:embed="rId168"/>
            </p:blipFill>
            <p:spPr>
              <a:xfrm>
                <a:off x="6096000" y="1178718"/>
                <a:ext cx="158044" cy="67678"/>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0" name="墨迹 89"/>
              <p14:cNvContentPartPr/>
              <p14:nvPr/>
            </p14:nvContentPartPr>
            <p14:xfrm>
              <a:off x="5993871" y="1359192"/>
              <a:ext cx="169862" cy="19739"/>
            </p14:xfrm>
          </p:contentPart>
        </mc:Choice>
        <mc:Fallback xmlns="">
          <p:pic>
            <p:nvPicPr>
              <p:cNvPr id="90" name="墨迹 89"/>
            </p:nvPicPr>
            <p:blipFill>
              <a:blip r:embed="rId170"/>
            </p:blipFill>
            <p:spPr>
              <a:xfrm>
                <a:off x="5993871" y="1359192"/>
                <a:ext cx="169862" cy="19739"/>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1" name="墨迹 90"/>
              <p14:cNvContentPartPr/>
              <p14:nvPr/>
            </p14:nvContentPartPr>
            <p14:xfrm>
              <a:off x="5998280" y="1393031"/>
              <a:ext cx="80787" cy="67677"/>
            </p14:xfrm>
          </p:contentPart>
        </mc:Choice>
        <mc:Fallback xmlns="">
          <p:pic>
            <p:nvPicPr>
              <p:cNvPr id="91" name="墨迹 90"/>
            </p:nvPicPr>
            <p:blipFill>
              <a:blip r:embed="rId172"/>
            </p:blipFill>
            <p:spPr>
              <a:xfrm>
                <a:off x="5998280" y="1393031"/>
                <a:ext cx="80787" cy="6767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2" name="墨迹 91"/>
              <p14:cNvContentPartPr/>
              <p14:nvPr/>
            </p14:nvContentPartPr>
            <p14:xfrm>
              <a:off x="6395155" y="1071562"/>
              <a:ext cx="138642" cy="109976"/>
            </p14:xfrm>
          </p:contentPart>
        </mc:Choice>
        <mc:Fallback xmlns="">
          <p:pic>
            <p:nvPicPr>
              <p:cNvPr id="92" name="墨迹 91"/>
            </p:nvPicPr>
            <p:blipFill>
              <a:blip r:embed="rId174"/>
            </p:blipFill>
            <p:spPr>
              <a:xfrm>
                <a:off x="6395155" y="1071562"/>
                <a:ext cx="138642" cy="109976"/>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3" name="墨迹 92"/>
              <p14:cNvContentPartPr/>
              <p14:nvPr/>
            </p14:nvContentPartPr>
            <p14:xfrm>
              <a:off x="6383866" y="1201277"/>
              <a:ext cx="56444" cy="256611"/>
            </p14:xfrm>
          </p:contentPart>
        </mc:Choice>
        <mc:Fallback xmlns="">
          <p:pic>
            <p:nvPicPr>
              <p:cNvPr id="93" name="墨迹 92"/>
            </p:nvPicPr>
            <p:blipFill>
              <a:blip r:embed="rId176"/>
            </p:blipFill>
            <p:spPr>
              <a:xfrm>
                <a:off x="6383866" y="1201277"/>
                <a:ext cx="56444" cy="256611"/>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4" name="墨迹 93"/>
              <p14:cNvContentPartPr/>
              <p14:nvPr/>
            </p14:nvContentPartPr>
            <p14:xfrm>
              <a:off x="6372577" y="1212557"/>
              <a:ext cx="199144" cy="227178"/>
            </p14:xfrm>
          </p:contentPart>
        </mc:Choice>
        <mc:Fallback xmlns="">
          <p:pic>
            <p:nvPicPr>
              <p:cNvPr id="94" name="墨迹 93"/>
            </p:nvPicPr>
            <p:blipFill>
              <a:blip r:embed="rId178"/>
            </p:blipFill>
            <p:spPr>
              <a:xfrm>
                <a:off x="6372577" y="1212557"/>
                <a:ext cx="199144" cy="22717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5" name="墨迹 94"/>
              <p14:cNvContentPartPr/>
              <p14:nvPr/>
            </p14:nvContentPartPr>
            <p14:xfrm>
              <a:off x="6626577" y="1206917"/>
              <a:ext cx="62089" cy="150336"/>
            </p14:xfrm>
          </p:contentPart>
        </mc:Choice>
        <mc:Fallback xmlns="">
          <p:pic>
            <p:nvPicPr>
              <p:cNvPr id="95" name="墨迹 94"/>
            </p:nvPicPr>
            <p:blipFill>
              <a:blip r:embed="rId180"/>
            </p:blipFill>
            <p:spPr>
              <a:xfrm>
                <a:off x="6626577" y="1206917"/>
                <a:ext cx="62089" cy="15033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6" name="墨迹 95"/>
              <p14:cNvContentPartPr/>
              <p14:nvPr/>
            </p14:nvContentPartPr>
            <p14:xfrm>
              <a:off x="6705600" y="1201277"/>
              <a:ext cx="214488" cy="163555"/>
            </p14:xfrm>
          </p:contentPart>
        </mc:Choice>
        <mc:Fallback xmlns="">
          <p:pic>
            <p:nvPicPr>
              <p:cNvPr id="96" name="墨迹 95"/>
            </p:nvPicPr>
            <p:blipFill>
              <a:blip r:embed="rId182"/>
            </p:blipFill>
            <p:spPr>
              <a:xfrm>
                <a:off x="6705600" y="1201277"/>
                <a:ext cx="214488" cy="163555"/>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7" name="墨迹 96"/>
              <p14:cNvContentPartPr/>
              <p14:nvPr/>
            </p14:nvContentPartPr>
            <p14:xfrm>
              <a:off x="6948311" y="1079845"/>
              <a:ext cx="81844" cy="239868"/>
            </p14:xfrm>
          </p:contentPart>
        </mc:Choice>
        <mc:Fallback xmlns="">
          <p:pic>
            <p:nvPicPr>
              <p:cNvPr id="97" name="墨迹 96"/>
            </p:nvPicPr>
            <p:blipFill>
              <a:blip r:embed="rId184"/>
            </p:blipFill>
            <p:spPr>
              <a:xfrm>
                <a:off x="6948311" y="1079845"/>
                <a:ext cx="81844" cy="239868"/>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8" name="墨迹 97"/>
              <p14:cNvContentPartPr/>
              <p14:nvPr/>
            </p14:nvContentPartPr>
            <p14:xfrm>
              <a:off x="7032977" y="1235116"/>
              <a:ext cx="56445" cy="293270"/>
            </p14:xfrm>
          </p:contentPart>
        </mc:Choice>
        <mc:Fallback xmlns="">
          <p:pic>
            <p:nvPicPr>
              <p:cNvPr id="98" name="墨迹 97"/>
            </p:nvPicPr>
            <p:blipFill>
              <a:blip r:embed="rId186"/>
            </p:blipFill>
            <p:spPr>
              <a:xfrm>
                <a:off x="7032977" y="1235116"/>
                <a:ext cx="56445" cy="293270"/>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9" name="墨迹 98"/>
              <p14:cNvContentPartPr/>
              <p14:nvPr/>
            </p14:nvContentPartPr>
            <p14:xfrm>
              <a:off x="7123288" y="1206917"/>
              <a:ext cx="183444" cy="28199"/>
            </p14:xfrm>
          </p:contentPart>
        </mc:Choice>
        <mc:Fallback xmlns="">
          <p:pic>
            <p:nvPicPr>
              <p:cNvPr id="99" name="墨迹 98"/>
            </p:nvPicPr>
            <p:blipFill>
              <a:blip r:embed="rId188"/>
            </p:blipFill>
            <p:spPr>
              <a:xfrm>
                <a:off x="7123288" y="1206917"/>
                <a:ext cx="183444" cy="2819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0" name="墨迹 99"/>
              <p14:cNvContentPartPr/>
              <p14:nvPr/>
            </p14:nvContentPartPr>
            <p14:xfrm>
              <a:off x="7230533" y="1144879"/>
              <a:ext cx="22578" cy="253792"/>
            </p14:xfrm>
          </p:contentPart>
        </mc:Choice>
        <mc:Fallback xmlns="">
          <p:pic>
            <p:nvPicPr>
              <p:cNvPr id="100" name="墨迹 99"/>
            </p:nvPicPr>
            <p:blipFill>
              <a:blip r:embed="rId190"/>
            </p:blipFill>
            <p:spPr>
              <a:xfrm>
                <a:off x="7230533" y="1144879"/>
                <a:ext cx="22578" cy="253792"/>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1" name="墨迹 100"/>
              <p14:cNvContentPartPr/>
              <p14:nvPr/>
            </p14:nvContentPartPr>
            <p14:xfrm>
              <a:off x="7380111" y="1105401"/>
              <a:ext cx="90311" cy="293270"/>
            </p14:xfrm>
          </p:contentPart>
        </mc:Choice>
        <mc:Fallback xmlns="">
          <p:pic>
            <p:nvPicPr>
              <p:cNvPr id="101" name="墨迹 100"/>
            </p:nvPicPr>
            <p:blipFill>
              <a:blip r:embed="rId192"/>
            </p:blipFill>
            <p:spPr>
              <a:xfrm>
                <a:off x="7380111" y="1105401"/>
                <a:ext cx="90311" cy="293270"/>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2" name="墨迹 101"/>
              <p14:cNvContentPartPr/>
              <p14:nvPr/>
            </p14:nvContentPartPr>
            <p14:xfrm>
              <a:off x="7555088" y="1097999"/>
              <a:ext cx="14112" cy="196335"/>
            </p14:xfrm>
          </p:contentPart>
        </mc:Choice>
        <mc:Fallback xmlns="">
          <p:pic>
            <p:nvPicPr>
              <p:cNvPr id="102" name="墨迹 101"/>
            </p:nvPicPr>
            <p:blipFill>
              <a:blip r:embed="rId194"/>
            </p:blipFill>
            <p:spPr>
              <a:xfrm>
                <a:off x="7555088" y="1097999"/>
                <a:ext cx="14112" cy="19633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3" name="墨迹 102"/>
              <p14:cNvContentPartPr/>
              <p14:nvPr/>
            </p14:nvContentPartPr>
            <p14:xfrm>
              <a:off x="7591777" y="1175017"/>
              <a:ext cx="53623" cy="14981"/>
            </p14:xfrm>
          </p:contentPart>
        </mc:Choice>
        <mc:Fallback xmlns="">
          <p:pic>
            <p:nvPicPr>
              <p:cNvPr id="103" name="墨迹 102"/>
            </p:nvPicPr>
            <p:blipFill>
              <a:blip r:embed="rId196"/>
            </p:blipFill>
            <p:spPr>
              <a:xfrm>
                <a:off x="7591777" y="1175017"/>
                <a:ext cx="53623" cy="1498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4" name="墨迹 103"/>
              <p14:cNvContentPartPr/>
              <p14:nvPr/>
            </p14:nvContentPartPr>
            <p14:xfrm>
              <a:off x="7631288" y="1076497"/>
              <a:ext cx="16934" cy="347553"/>
            </p14:xfrm>
          </p:contentPart>
        </mc:Choice>
        <mc:Fallback xmlns="">
          <p:pic>
            <p:nvPicPr>
              <p:cNvPr id="104" name="墨迹 103"/>
            </p:nvPicPr>
            <p:blipFill>
              <a:blip r:embed="rId198"/>
            </p:blipFill>
            <p:spPr>
              <a:xfrm>
                <a:off x="7631288" y="1076497"/>
                <a:ext cx="16934" cy="347553"/>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5" name="墨迹 104"/>
              <p14:cNvContentPartPr/>
              <p14:nvPr/>
            </p14:nvContentPartPr>
            <p14:xfrm>
              <a:off x="7704666" y="1020804"/>
              <a:ext cx="104422" cy="33839"/>
            </p14:xfrm>
          </p:contentPart>
        </mc:Choice>
        <mc:Fallback xmlns="">
          <p:pic>
            <p:nvPicPr>
              <p:cNvPr id="105" name="墨迹 104"/>
            </p:nvPicPr>
            <p:blipFill>
              <a:blip r:embed="rId200"/>
            </p:blipFill>
            <p:spPr>
              <a:xfrm>
                <a:off x="7704666" y="1020804"/>
                <a:ext cx="104422" cy="33839"/>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6" name="墨迹 105"/>
              <p14:cNvContentPartPr/>
              <p14:nvPr/>
            </p14:nvContentPartPr>
            <p14:xfrm>
              <a:off x="7732888" y="938498"/>
              <a:ext cx="28222" cy="203561"/>
            </p14:xfrm>
          </p:contentPart>
        </mc:Choice>
        <mc:Fallback xmlns="">
          <p:pic>
            <p:nvPicPr>
              <p:cNvPr id="106" name="墨迹 105"/>
            </p:nvPicPr>
            <p:blipFill>
              <a:blip r:embed="rId202"/>
            </p:blipFill>
            <p:spPr>
              <a:xfrm>
                <a:off x="7732888" y="938498"/>
                <a:ext cx="28222" cy="203561"/>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7" name="墨迹 106"/>
              <p14:cNvContentPartPr/>
              <p14:nvPr/>
            </p14:nvContentPartPr>
            <p14:xfrm>
              <a:off x="6659033" y="3237246"/>
              <a:ext cx="320322" cy="266481"/>
            </p14:xfrm>
          </p:contentPart>
        </mc:Choice>
        <mc:Fallback xmlns="">
          <p:pic>
            <p:nvPicPr>
              <p:cNvPr id="107" name="墨迹 106"/>
            </p:nvPicPr>
            <p:blipFill>
              <a:blip r:embed="rId204"/>
            </p:blipFill>
            <p:spPr>
              <a:xfrm>
                <a:off x="6659033" y="3237246"/>
                <a:ext cx="320322" cy="266481"/>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8" name="墨迹 107"/>
              <p14:cNvContentPartPr/>
              <p14:nvPr/>
            </p14:nvContentPartPr>
            <p14:xfrm>
              <a:off x="7010400" y="3338763"/>
              <a:ext cx="135466" cy="11279"/>
            </p14:xfrm>
          </p:contentPart>
        </mc:Choice>
        <mc:Fallback xmlns="">
          <p:pic>
            <p:nvPicPr>
              <p:cNvPr id="108" name="墨迹 107"/>
            </p:nvPicPr>
            <p:blipFill>
              <a:blip r:embed="rId206"/>
            </p:blipFill>
            <p:spPr>
              <a:xfrm>
                <a:off x="7010400" y="3338763"/>
                <a:ext cx="135466" cy="1127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9" name="墨迹 108"/>
              <p14:cNvContentPartPr/>
              <p14:nvPr/>
            </p14:nvContentPartPr>
            <p14:xfrm>
              <a:off x="7064022" y="3228082"/>
              <a:ext cx="19755" cy="313714"/>
            </p14:xfrm>
          </p:contentPart>
        </mc:Choice>
        <mc:Fallback xmlns="">
          <p:pic>
            <p:nvPicPr>
              <p:cNvPr id="109" name="墨迹 108"/>
            </p:nvPicPr>
            <p:blipFill>
              <a:blip r:embed="rId208"/>
            </p:blipFill>
            <p:spPr>
              <a:xfrm>
                <a:off x="7064022" y="3228082"/>
                <a:ext cx="19755" cy="313714"/>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0" name="墨迹 109"/>
              <p14:cNvContentPartPr/>
              <p14:nvPr/>
            </p14:nvContentPartPr>
            <p14:xfrm>
              <a:off x="7253111" y="3049546"/>
              <a:ext cx="361244" cy="348611"/>
            </p14:xfrm>
          </p:contentPart>
        </mc:Choice>
        <mc:Fallback xmlns="">
          <p:pic>
            <p:nvPicPr>
              <p:cNvPr id="110" name="墨迹 109"/>
            </p:nvPicPr>
            <p:blipFill>
              <a:blip r:embed="rId210"/>
            </p:blipFill>
            <p:spPr>
              <a:xfrm>
                <a:off x="7253111" y="3049546"/>
                <a:ext cx="361244" cy="348611"/>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1" name="墨迹 110"/>
              <p14:cNvContentPartPr/>
              <p14:nvPr/>
            </p14:nvContentPartPr>
            <p14:xfrm>
              <a:off x="7663391" y="2955256"/>
              <a:ext cx="111831" cy="139585"/>
            </p14:xfrm>
          </p:contentPart>
        </mc:Choice>
        <mc:Fallback xmlns="">
          <p:pic>
            <p:nvPicPr>
              <p:cNvPr id="111" name="墨迹 110"/>
            </p:nvPicPr>
            <p:blipFill>
              <a:blip r:embed="rId212"/>
            </p:blipFill>
            <p:spPr>
              <a:xfrm>
                <a:off x="7663391" y="2955256"/>
                <a:ext cx="111831" cy="139585"/>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2" name="墨迹 111"/>
              <p14:cNvContentPartPr/>
              <p14:nvPr/>
            </p14:nvContentPartPr>
            <p14:xfrm>
              <a:off x="7748587" y="2983455"/>
              <a:ext cx="111301" cy="11280"/>
            </p14:xfrm>
          </p:contentPart>
        </mc:Choice>
        <mc:Fallback xmlns="">
          <p:pic>
            <p:nvPicPr>
              <p:cNvPr id="112" name="墨迹 111"/>
            </p:nvPicPr>
            <p:blipFill>
              <a:blip r:embed="rId214"/>
            </p:blipFill>
            <p:spPr>
              <a:xfrm>
                <a:off x="7748587" y="2983455"/>
                <a:ext cx="111301" cy="1128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3" name="墨迹 112"/>
              <p14:cNvContentPartPr/>
              <p14:nvPr/>
            </p14:nvContentPartPr>
            <p14:xfrm>
              <a:off x="7800622" y="2898858"/>
              <a:ext cx="28222" cy="180474"/>
            </p14:xfrm>
          </p:contentPart>
        </mc:Choice>
        <mc:Fallback xmlns="">
          <p:pic>
            <p:nvPicPr>
              <p:cNvPr id="113" name="墨迹 112"/>
            </p:nvPicPr>
            <p:blipFill>
              <a:blip r:embed="rId216"/>
            </p:blipFill>
            <p:spPr>
              <a:xfrm>
                <a:off x="7800622" y="2898858"/>
                <a:ext cx="28222" cy="180474"/>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4" name="墨迹 113"/>
              <p14:cNvContentPartPr/>
              <p14:nvPr/>
            </p14:nvContentPartPr>
            <p14:xfrm>
              <a:off x="7743119" y="3186488"/>
              <a:ext cx="204258" cy="22559"/>
            </p14:xfrm>
          </p:contentPart>
        </mc:Choice>
        <mc:Fallback xmlns="">
          <p:pic>
            <p:nvPicPr>
              <p:cNvPr id="114" name="墨迹 113"/>
            </p:nvPicPr>
            <p:blipFill>
              <a:blip r:embed="rId218"/>
            </p:blipFill>
            <p:spPr>
              <a:xfrm>
                <a:off x="7743119" y="3186488"/>
                <a:ext cx="204258" cy="2255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5" name="墨迹 114"/>
              <p14:cNvContentPartPr/>
              <p14:nvPr/>
            </p14:nvContentPartPr>
            <p14:xfrm>
              <a:off x="7754761" y="3248526"/>
              <a:ext cx="209550" cy="11279"/>
            </p14:xfrm>
          </p:contentPart>
        </mc:Choice>
        <mc:Fallback xmlns="">
          <p:pic>
            <p:nvPicPr>
              <p:cNvPr id="115" name="墨迹 114"/>
            </p:nvPicPr>
            <p:blipFill>
              <a:blip r:embed="rId220"/>
            </p:blipFill>
            <p:spPr>
              <a:xfrm>
                <a:off x="7754761" y="3248526"/>
                <a:ext cx="209550" cy="1127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6" name="墨迹 115"/>
              <p14:cNvContentPartPr/>
              <p14:nvPr/>
            </p14:nvContentPartPr>
            <p14:xfrm>
              <a:off x="8073496" y="2996850"/>
              <a:ext cx="257704" cy="322878"/>
            </p14:xfrm>
          </p:contentPart>
        </mc:Choice>
        <mc:Fallback xmlns="">
          <p:pic>
            <p:nvPicPr>
              <p:cNvPr id="116" name="墨迹 115"/>
            </p:nvPicPr>
            <p:blipFill>
              <a:blip r:embed="rId222"/>
            </p:blipFill>
            <p:spPr>
              <a:xfrm>
                <a:off x="8073496" y="2996850"/>
                <a:ext cx="257704" cy="322878"/>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7" name="墨迹 116"/>
              <p14:cNvContentPartPr/>
              <p14:nvPr/>
            </p14:nvContentPartPr>
            <p14:xfrm>
              <a:off x="8382000" y="3192128"/>
              <a:ext cx="155222" cy="360"/>
            </p14:xfrm>
          </p:contentPart>
        </mc:Choice>
        <mc:Fallback xmlns="">
          <p:pic>
            <p:nvPicPr>
              <p:cNvPr id="117" name="墨迹 116"/>
            </p:nvPicPr>
            <p:blipFill>
              <a:blip r:embed="rId224"/>
            </p:blipFill>
            <p:spPr>
              <a:xfrm>
                <a:off x="8382000" y="3192128"/>
                <a:ext cx="155222" cy="360"/>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8" name="墨迹 117"/>
              <p14:cNvContentPartPr/>
              <p14:nvPr/>
            </p14:nvContentPartPr>
            <p14:xfrm>
              <a:off x="8455377" y="3051133"/>
              <a:ext cx="22578" cy="248151"/>
            </p14:xfrm>
          </p:contentPart>
        </mc:Choice>
        <mc:Fallback xmlns="">
          <p:pic>
            <p:nvPicPr>
              <p:cNvPr id="118" name="墨迹 117"/>
            </p:nvPicPr>
            <p:blipFill>
              <a:blip r:embed="rId226"/>
            </p:blipFill>
            <p:spPr>
              <a:xfrm>
                <a:off x="8455377" y="3051133"/>
                <a:ext cx="22578" cy="248151"/>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9" name="墨迹 118"/>
              <p14:cNvContentPartPr/>
              <p14:nvPr/>
            </p14:nvContentPartPr>
            <p14:xfrm>
              <a:off x="8580966" y="3011654"/>
              <a:ext cx="275166" cy="265071"/>
            </p14:xfrm>
          </p:contentPart>
        </mc:Choice>
        <mc:Fallback xmlns="">
          <p:pic>
            <p:nvPicPr>
              <p:cNvPr id="119" name="墨迹 118"/>
            </p:nvPicPr>
            <p:blipFill>
              <a:blip r:embed="rId228"/>
            </p:blipFill>
            <p:spPr>
              <a:xfrm>
                <a:off x="8580966" y="3011654"/>
                <a:ext cx="275166" cy="265071"/>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0" name="墨迹 119"/>
              <p14:cNvContentPartPr/>
              <p14:nvPr/>
            </p14:nvContentPartPr>
            <p14:xfrm>
              <a:off x="8858602" y="2898858"/>
              <a:ext cx="127353" cy="167079"/>
            </p14:xfrm>
          </p:contentPart>
        </mc:Choice>
        <mc:Fallback xmlns="">
          <p:pic>
            <p:nvPicPr>
              <p:cNvPr id="120" name="墨迹 119"/>
            </p:nvPicPr>
            <p:blipFill>
              <a:blip r:embed="rId230"/>
            </p:blipFill>
            <p:spPr>
              <a:xfrm>
                <a:off x="8858602" y="2898858"/>
                <a:ext cx="127353" cy="167079"/>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1" name="墨迹 120"/>
              <p14:cNvContentPartPr/>
              <p14:nvPr/>
            </p14:nvContentPartPr>
            <p14:xfrm>
              <a:off x="8985955" y="2910138"/>
              <a:ext cx="84667" cy="11279"/>
            </p14:xfrm>
          </p:contentPart>
        </mc:Choice>
        <mc:Fallback xmlns="">
          <p:pic>
            <p:nvPicPr>
              <p:cNvPr id="121" name="墨迹 120"/>
            </p:nvPicPr>
            <p:blipFill>
              <a:blip r:embed="rId232"/>
            </p:blipFill>
            <p:spPr>
              <a:xfrm>
                <a:off x="8985955" y="2910138"/>
                <a:ext cx="84667" cy="11279"/>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2" name="墨迹 121"/>
              <p14:cNvContentPartPr/>
              <p14:nvPr/>
            </p14:nvContentPartPr>
            <p14:xfrm>
              <a:off x="9033933" y="2789939"/>
              <a:ext cx="25400" cy="210436"/>
            </p14:xfrm>
          </p:contentPart>
        </mc:Choice>
        <mc:Fallback xmlns="">
          <p:pic>
            <p:nvPicPr>
              <p:cNvPr id="122" name="墨迹 121"/>
            </p:nvPicPr>
            <p:blipFill>
              <a:blip r:embed="rId234"/>
            </p:blipFill>
            <p:spPr>
              <a:xfrm>
                <a:off x="9033933" y="2789939"/>
                <a:ext cx="25400" cy="210436"/>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3" name="墨迹 122"/>
              <p14:cNvContentPartPr/>
              <p14:nvPr/>
            </p14:nvContentPartPr>
            <p14:xfrm>
              <a:off x="9089672" y="4184733"/>
              <a:ext cx="274461" cy="260136"/>
            </p14:xfrm>
          </p:contentPart>
        </mc:Choice>
        <mc:Fallback xmlns="">
          <p:pic>
            <p:nvPicPr>
              <p:cNvPr id="123" name="墨迹 122"/>
            </p:nvPicPr>
            <p:blipFill>
              <a:blip r:embed="rId236"/>
            </p:blipFill>
            <p:spPr>
              <a:xfrm>
                <a:off x="9089672" y="4184733"/>
                <a:ext cx="274461" cy="260136"/>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4" name="墨迹 123"/>
              <p14:cNvContentPartPr/>
              <p14:nvPr/>
            </p14:nvContentPartPr>
            <p14:xfrm>
              <a:off x="9367661" y="4133975"/>
              <a:ext cx="103716" cy="135355"/>
            </p14:xfrm>
          </p:contentPart>
        </mc:Choice>
        <mc:Fallback xmlns="">
          <p:pic>
            <p:nvPicPr>
              <p:cNvPr id="124" name="墨迹 123"/>
            </p:nvPicPr>
            <p:blipFill>
              <a:blip r:embed="rId238"/>
            </p:blipFill>
            <p:spPr>
              <a:xfrm>
                <a:off x="9367661" y="4133975"/>
                <a:ext cx="103716" cy="135355"/>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5" name="墨迹 124"/>
              <p14:cNvContentPartPr/>
              <p14:nvPr/>
            </p14:nvContentPartPr>
            <p14:xfrm>
              <a:off x="9471377" y="4162174"/>
              <a:ext cx="87489" cy="16919"/>
            </p14:xfrm>
          </p:contentPart>
        </mc:Choice>
        <mc:Fallback xmlns="">
          <p:pic>
            <p:nvPicPr>
              <p:cNvPr id="125" name="墨迹 124"/>
            </p:nvPicPr>
            <p:blipFill>
              <a:blip r:embed="rId240"/>
            </p:blipFill>
            <p:spPr>
              <a:xfrm>
                <a:off x="9471377" y="4162174"/>
                <a:ext cx="87489" cy="16919"/>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6" name="墨迹 125"/>
              <p14:cNvContentPartPr/>
              <p14:nvPr/>
            </p14:nvContentPartPr>
            <p14:xfrm>
              <a:off x="9502422" y="4090795"/>
              <a:ext cx="19755" cy="198274"/>
            </p14:xfrm>
          </p:contentPart>
        </mc:Choice>
        <mc:Fallback xmlns="">
          <p:pic>
            <p:nvPicPr>
              <p:cNvPr id="126" name="墨迹 125"/>
            </p:nvPicPr>
            <p:blipFill>
              <a:blip r:embed="rId242"/>
            </p:blipFill>
            <p:spPr>
              <a:xfrm>
                <a:off x="9502422" y="4090795"/>
                <a:ext cx="19755" cy="198274"/>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7" name="墨迹 126"/>
              <p14:cNvContentPartPr/>
              <p14:nvPr/>
            </p14:nvContentPartPr>
            <p14:xfrm>
              <a:off x="9516533" y="4303169"/>
              <a:ext cx="163689" cy="39478"/>
            </p14:xfrm>
          </p:contentPart>
        </mc:Choice>
        <mc:Fallback xmlns="">
          <p:pic>
            <p:nvPicPr>
              <p:cNvPr id="127" name="墨迹 126"/>
            </p:nvPicPr>
            <p:blipFill>
              <a:blip r:embed="rId244"/>
            </p:blipFill>
            <p:spPr>
              <a:xfrm>
                <a:off x="9516533" y="4303169"/>
                <a:ext cx="163689" cy="39478"/>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8" name="墨迹 127"/>
              <p14:cNvContentPartPr/>
              <p14:nvPr/>
            </p14:nvContentPartPr>
            <p14:xfrm>
              <a:off x="9589911" y="4237430"/>
              <a:ext cx="28222" cy="189814"/>
            </p14:xfrm>
          </p:contentPart>
        </mc:Choice>
        <mc:Fallback xmlns="">
          <p:pic>
            <p:nvPicPr>
              <p:cNvPr id="128" name="墨迹 127"/>
            </p:nvPicPr>
            <p:blipFill>
              <a:blip r:embed="rId246"/>
            </p:blipFill>
            <p:spPr>
              <a:xfrm>
                <a:off x="9589911" y="4237430"/>
                <a:ext cx="28222" cy="189814"/>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9" name="墨迹 128"/>
              <p14:cNvContentPartPr/>
              <p14:nvPr/>
            </p14:nvContentPartPr>
            <p14:xfrm>
              <a:off x="9697155" y="4218572"/>
              <a:ext cx="197556" cy="160734"/>
            </p14:xfrm>
          </p:contentPart>
        </mc:Choice>
        <mc:Fallback xmlns="">
          <p:pic>
            <p:nvPicPr>
              <p:cNvPr id="129" name="墨迹 128"/>
            </p:nvPicPr>
            <p:blipFill>
              <a:blip r:embed="rId248"/>
            </p:blipFill>
            <p:spPr>
              <a:xfrm>
                <a:off x="9697155" y="4218572"/>
                <a:ext cx="197556" cy="160734"/>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0" name="墨迹 129"/>
              <p14:cNvContentPartPr/>
              <p14:nvPr/>
            </p14:nvContentPartPr>
            <p14:xfrm>
              <a:off x="9934222" y="4074228"/>
              <a:ext cx="146755" cy="42827"/>
            </p14:xfrm>
          </p:contentPart>
        </mc:Choice>
        <mc:Fallback xmlns="">
          <p:pic>
            <p:nvPicPr>
              <p:cNvPr id="130" name="墨迹 129"/>
            </p:nvPicPr>
            <p:blipFill>
              <a:blip r:embed="rId250"/>
            </p:blipFill>
            <p:spPr>
              <a:xfrm>
                <a:off x="9934222" y="4074228"/>
                <a:ext cx="146755" cy="42827"/>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1" name="墨迹 130"/>
              <p14:cNvContentPartPr/>
              <p14:nvPr/>
            </p14:nvContentPartPr>
            <p14:xfrm>
              <a:off x="10018888" y="4196013"/>
              <a:ext cx="138289" cy="16919"/>
            </p14:xfrm>
          </p:contentPart>
        </mc:Choice>
        <mc:Fallback xmlns="">
          <p:pic>
            <p:nvPicPr>
              <p:cNvPr id="131" name="墨迹 130"/>
            </p:nvPicPr>
            <p:blipFill>
              <a:blip r:embed="rId252"/>
            </p:blipFill>
            <p:spPr>
              <a:xfrm>
                <a:off x="10018888" y="4196013"/>
                <a:ext cx="138289" cy="16919"/>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2" name="墨迹 131"/>
              <p14:cNvContentPartPr/>
              <p14:nvPr/>
            </p14:nvContentPartPr>
            <p14:xfrm>
              <a:off x="9983611" y="4308809"/>
              <a:ext cx="187678" cy="11279"/>
            </p14:xfrm>
          </p:contentPart>
        </mc:Choice>
        <mc:Fallback xmlns="">
          <p:pic>
            <p:nvPicPr>
              <p:cNvPr id="132" name="墨迹 131"/>
            </p:nvPicPr>
            <p:blipFill>
              <a:blip r:embed="rId254"/>
            </p:blipFill>
            <p:spPr>
              <a:xfrm>
                <a:off x="9983611" y="4308809"/>
                <a:ext cx="187678" cy="1127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3" name="墨迹 132"/>
              <p14:cNvContentPartPr/>
              <p14:nvPr/>
            </p14:nvContentPartPr>
            <p14:xfrm>
              <a:off x="10232319" y="4135914"/>
              <a:ext cx="360892" cy="299790"/>
            </p14:xfrm>
          </p:contentPart>
        </mc:Choice>
        <mc:Fallback xmlns="">
          <p:pic>
            <p:nvPicPr>
              <p:cNvPr id="133" name="墨迹 132"/>
            </p:nvPicPr>
            <p:blipFill>
              <a:blip r:embed="rId256"/>
            </p:blipFill>
            <p:spPr>
              <a:xfrm>
                <a:off x="10232319" y="4135914"/>
                <a:ext cx="360892" cy="299790"/>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4" name="墨迹 133"/>
              <p14:cNvContentPartPr/>
              <p14:nvPr/>
            </p14:nvContentPartPr>
            <p14:xfrm>
              <a:off x="8754533" y="4348287"/>
              <a:ext cx="5644" cy="786753"/>
            </p14:xfrm>
          </p:contentPart>
        </mc:Choice>
        <mc:Fallback xmlns="">
          <p:pic>
            <p:nvPicPr>
              <p:cNvPr id="134" name="墨迹 133"/>
            </p:nvPicPr>
            <p:blipFill>
              <a:blip r:embed="rId258"/>
            </p:blipFill>
            <p:spPr>
              <a:xfrm>
                <a:off x="8754533" y="4348287"/>
                <a:ext cx="5644" cy="786753"/>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5" name="墨迹 134"/>
              <p14:cNvContentPartPr/>
              <p14:nvPr/>
            </p14:nvContentPartPr>
            <p14:xfrm>
              <a:off x="8636000" y="4972895"/>
              <a:ext cx="222955" cy="237577"/>
            </p14:xfrm>
          </p:contentPart>
        </mc:Choice>
        <mc:Fallback xmlns="">
          <p:pic>
            <p:nvPicPr>
              <p:cNvPr id="135" name="墨迹 134"/>
            </p:nvPicPr>
            <p:blipFill>
              <a:blip r:embed="rId260"/>
            </p:blipFill>
            <p:spPr>
              <a:xfrm>
                <a:off x="8636000" y="4972895"/>
                <a:ext cx="222955" cy="237577"/>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6" name="墨迹 135"/>
              <p14:cNvContentPartPr/>
              <p14:nvPr/>
            </p14:nvContentPartPr>
            <p14:xfrm>
              <a:off x="8985955" y="5010964"/>
              <a:ext cx="11289" cy="160734"/>
            </p14:xfrm>
          </p:contentPart>
        </mc:Choice>
        <mc:Fallback xmlns="">
          <p:pic>
            <p:nvPicPr>
              <p:cNvPr id="136" name="墨迹 135"/>
            </p:nvPicPr>
            <p:blipFill>
              <a:blip r:embed="rId262"/>
            </p:blipFill>
            <p:spPr>
              <a:xfrm>
                <a:off x="8985955" y="5010964"/>
                <a:ext cx="11289" cy="160734"/>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7" name="墨迹 136"/>
              <p14:cNvContentPartPr/>
              <p14:nvPr/>
            </p14:nvContentPartPr>
            <p14:xfrm>
              <a:off x="9017000" y="4904513"/>
              <a:ext cx="124706" cy="358832"/>
            </p14:xfrm>
          </p:contentPart>
        </mc:Choice>
        <mc:Fallback xmlns="">
          <p:pic>
            <p:nvPicPr>
              <p:cNvPr id="137" name="墨迹 136"/>
            </p:nvPicPr>
            <p:blipFill>
              <a:blip r:embed="rId264"/>
            </p:blipFill>
            <p:spPr>
              <a:xfrm>
                <a:off x="9017000" y="4904513"/>
                <a:ext cx="124706" cy="358832"/>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8" name="墨迹 137"/>
              <p14:cNvContentPartPr/>
              <p14:nvPr/>
            </p14:nvContentPartPr>
            <p14:xfrm>
              <a:off x="9195681" y="4912268"/>
              <a:ext cx="278519" cy="264718"/>
            </p14:xfrm>
          </p:contentPart>
        </mc:Choice>
        <mc:Fallback xmlns="">
          <p:pic>
            <p:nvPicPr>
              <p:cNvPr id="138" name="墨迹 137"/>
            </p:nvPicPr>
            <p:blipFill>
              <a:blip r:embed="rId266"/>
            </p:blipFill>
            <p:spPr>
              <a:xfrm>
                <a:off x="9195681" y="4912268"/>
                <a:ext cx="278519" cy="264718"/>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9" name="墨迹 138"/>
              <p14:cNvContentPartPr/>
              <p14:nvPr/>
            </p14:nvContentPartPr>
            <p14:xfrm>
              <a:off x="9381066" y="4994045"/>
              <a:ext cx="45156" cy="572440"/>
            </p14:xfrm>
          </p:contentPart>
        </mc:Choice>
        <mc:Fallback xmlns="">
          <p:pic>
            <p:nvPicPr>
              <p:cNvPr id="139" name="墨迹 138"/>
            </p:nvPicPr>
            <p:blipFill>
              <a:blip r:embed="rId268"/>
            </p:blipFill>
            <p:spPr>
              <a:xfrm>
                <a:off x="9381066" y="4994045"/>
                <a:ext cx="45156" cy="572440"/>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40" name="墨迹 139"/>
              <p14:cNvContentPartPr/>
              <p14:nvPr/>
            </p14:nvContentPartPr>
            <p14:xfrm>
              <a:off x="9559572" y="4925838"/>
              <a:ext cx="295628" cy="372756"/>
            </p14:xfrm>
          </p:contentPart>
        </mc:Choice>
        <mc:Fallback xmlns="">
          <p:pic>
            <p:nvPicPr>
              <p:cNvPr id="140" name="墨迹 139"/>
            </p:nvPicPr>
            <p:blipFill>
              <a:blip r:embed="rId270"/>
            </p:blipFill>
            <p:spPr>
              <a:xfrm>
                <a:off x="9559572" y="4925838"/>
                <a:ext cx="295628" cy="372756"/>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1" name="墨迹 140"/>
              <p14:cNvContentPartPr/>
              <p14:nvPr/>
            </p14:nvContentPartPr>
            <p14:xfrm>
              <a:off x="10090150" y="4978711"/>
              <a:ext cx="402872" cy="245861"/>
            </p14:xfrm>
          </p:contentPart>
        </mc:Choice>
        <mc:Fallback xmlns="">
          <p:pic>
            <p:nvPicPr>
              <p:cNvPr id="141" name="墨迹 140"/>
            </p:nvPicPr>
            <p:blipFill>
              <a:blip r:embed="rId272"/>
            </p:blipFill>
            <p:spPr>
              <a:xfrm>
                <a:off x="10090150" y="4978711"/>
                <a:ext cx="402872" cy="245861"/>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2" name="墨迹 141"/>
              <p14:cNvContentPartPr/>
              <p14:nvPr/>
            </p14:nvContentPartPr>
            <p14:xfrm>
              <a:off x="10521244" y="5002504"/>
              <a:ext cx="120650" cy="193869"/>
            </p14:xfrm>
          </p:contentPart>
        </mc:Choice>
        <mc:Fallback xmlns="">
          <p:pic>
            <p:nvPicPr>
              <p:cNvPr id="142" name="墨迹 141"/>
            </p:nvPicPr>
            <p:blipFill>
              <a:blip r:embed="rId274"/>
            </p:blipFill>
            <p:spPr>
              <a:xfrm>
                <a:off x="10521244" y="5002504"/>
                <a:ext cx="120650" cy="193869"/>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3" name="墨迹 142"/>
              <p14:cNvContentPartPr/>
              <p14:nvPr/>
            </p14:nvContentPartPr>
            <p14:xfrm>
              <a:off x="10646832" y="5081462"/>
              <a:ext cx="97368" cy="110857"/>
            </p14:xfrm>
          </p:contentPart>
        </mc:Choice>
        <mc:Fallback xmlns="">
          <p:pic>
            <p:nvPicPr>
              <p:cNvPr id="143" name="墨迹 142"/>
            </p:nvPicPr>
            <p:blipFill>
              <a:blip r:embed="rId276"/>
            </p:blipFill>
            <p:spPr>
              <a:xfrm>
                <a:off x="10646832" y="5081462"/>
                <a:ext cx="97368" cy="110857"/>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4" name="墨迹 143"/>
              <p14:cNvContentPartPr/>
              <p14:nvPr/>
            </p14:nvContentPartPr>
            <p14:xfrm>
              <a:off x="10648244" y="5092741"/>
              <a:ext cx="70556" cy="183294"/>
            </p14:xfrm>
          </p:contentPart>
        </mc:Choice>
        <mc:Fallback xmlns="">
          <p:pic>
            <p:nvPicPr>
              <p:cNvPr id="144" name="墨迹 143"/>
            </p:nvPicPr>
            <p:blipFill>
              <a:blip r:embed="rId278"/>
            </p:blipFill>
            <p:spPr>
              <a:xfrm>
                <a:off x="10648244" y="5092741"/>
                <a:ext cx="70556" cy="183294"/>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5" name="墨迹 144"/>
              <p14:cNvContentPartPr/>
              <p14:nvPr/>
            </p14:nvContentPartPr>
            <p14:xfrm>
              <a:off x="10828867" y="5058902"/>
              <a:ext cx="225072" cy="28199"/>
            </p14:xfrm>
          </p:contentPart>
        </mc:Choice>
        <mc:Fallback xmlns="">
          <p:pic>
            <p:nvPicPr>
              <p:cNvPr id="145" name="墨迹 144"/>
            </p:nvPicPr>
            <p:blipFill>
              <a:blip r:embed="rId280"/>
            </p:blipFill>
            <p:spPr>
              <a:xfrm>
                <a:off x="10828867" y="5058902"/>
                <a:ext cx="225072" cy="28199"/>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6" name="墨迹 145"/>
              <p14:cNvContentPartPr/>
              <p14:nvPr/>
            </p14:nvContentPartPr>
            <p14:xfrm>
              <a:off x="10905067" y="4957738"/>
              <a:ext cx="11288" cy="242159"/>
            </p14:xfrm>
          </p:contentPart>
        </mc:Choice>
        <mc:Fallback xmlns="">
          <p:pic>
            <p:nvPicPr>
              <p:cNvPr id="146" name="墨迹 145"/>
            </p:nvPicPr>
            <p:blipFill>
              <a:blip r:embed="rId282"/>
            </p:blipFill>
            <p:spPr>
              <a:xfrm>
                <a:off x="10905067" y="4957738"/>
                <a:ext cx="11288" cy="242159"/>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7" name="墨迹 146"/>
              <p14:cNvContentPartPr/>
              <p14:nvPr/>
            </p14:nvContentPartPr>
            <p14:xfrm>
              <a:off x="11108267" y="4999332"/>
              <a:ext cx="50800" cy="160382"/>
            </p14:xfrm>
          </p:contentPart>
        </mc:Choice>
        <mc:Fallback xmlns="">
          <p:pic>
            <p:nvPicPr>
              <p:cNvPr id="147" name="墨迹 146"/>
            </p:nvPicPr>
            <p:blipFill>
              <a:blip r:embed="rId284"/>
            </p:blipFill>
            <p:spPr>
              <a:xfrm>
                <a:off x="11108267" y="4999332"/>
                <a:ext cx="50800" cy="160382"/>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8" name="墨迹 147"/>
              <p14:cNvContentPartPr/>
              <p14:nvPr/>
            </p14:nvContentPartPr>
            <p14:xfrm>
              <a:off x="11119555" y="5053263"/>
              <a:ext cx="104423" cy="45118"/>
            </p14:xfrm>
          </p:contentPart>
        </mc:Choice>
        <mc:Fallback xmlns="">
          <p:pic>
            <p:nvPicPr>
              <p:cNvPr id="148" name="墨迹 147"/>
            </p:nvPicPr>
            <p:blipFill>
              <a:blip r:embed="rId286"/>
            </p:blipFill>
            <p:spPr>
              <a:xfrm>
                <a:off x="11119555" y="5053263"/>
                <a:ext cx="104423" cy="4511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9" name="墨迹 148"/>
              <p14:cNvContentPartPr/>
              <p14:nvPr/>
            </p14:nvContentPartPr>
            <p14:xfrm>
              <a:off x="11212688" y="4956681"/>
              <a:ext cx="222956" cy="258197"/>
            </p14:xfrm>
          </p:contentPart>
        </mc:Choice>
        <mc:Fallback xmlns="">
          <p:pic>
            <p:nvPicPr>
              <p:cNvPr id="149" name="墨迹 148"/>
            </p:nvPicPr>
            <p:blipFill>
              <a:blip r:embed="rId288"/>
            </p:blipFill>
            <p:spPr>
              <a:xfrm>
                <a:off x="11212688" y="4956681"/>
                <a:ext cx="222956" cy="258197"/>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50" name="墨迹 149"/>
              <p14:cNvContentPartPr/>
              <p14:nvPr/>
            </p14:nvContentPartPr>
            <p14:xfrm>
              <a:off x="11444111" y="4934827"/>
              <a:ext cx="121356" cy="233346"/>
            </p14:xfrm>
          </p:contentPart>
        </mc:Choice>
        <mc:Fallback xmlns="">
          <p:pic>
            <p:nvPicPr>
              <p:cNvPr id="150" name="墨迹 149"/>
            </p:nvPicPr>
            <p:blipFill>
              <a:blip r:embed="rId290"/>
            </p:blipFill>
            <p:spPr>
              <a:xfrm>
                <a:off x="11444111" y="4934827"/>
                <a:ext cx="121356" cy="233346"/>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51" name="墨迹 150"/>
              <p14:cNvContentPartPr/>
              <p14:nvPr/>
            </p14:nvContentPartPr>
            <p14:xfrm>
              <a:off x="11545005" y="5070182"/>
              <a:ext cx="122062" cy="118436"/>
            </p14:xfrm>
          </p:contentPart>
        </mc:Choice>
        <mc:Fallback xmlns="">
          <p:pic>
            <p:nvPicPr>
              <p:cNvPr id="151" name="墨迹 150"/>
            </p:nvPicPr>
            <p:blipFill>
              <a:blip r:embed="rId292"/>
            </p:blipFill>
            <p:spPr>
              <a:xfrm>
                <a:off x="11545005" y="5070182"/>
                <a:ext cx="122062" cy="118436"/>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2" name="墨迹 151"/>
              <p14:cNvContentPartPr/>
              <p14:nvPr/>
            </p14:nvContentPartPr>
            <p14:xfrm>
              <a:off x="11528777" y="5022244"/>
              <a:ext cx="149577" cy="422985"/>
            </p14:xfrm>
          </p:contentPart>
        </mc:Choice>
        <mc:Fallback xmlns="">
          <p:pic>
            <p:nvPicPr>
              <p:cNvPr id="152" name="墨迹 151"/>
            </p:nvPicPr>
            <p:blipFill>
              <a:blip r:embed="rId294"/>
            </p:blipFill>
            <p:spPr>
              <a:xfrm>
                <a:off x="11528777" y="5022244"/>
                <a:ext cx="149577" cy="422985"/>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3" name="墨迹 152"/>
              <p14:cNvContentPartPr/>
              <p14:nvPr/>
            </p14:nvContentPartPr>
            <p14:xfrm>
              <a:off x="3671005" y="3885823"/>
              <a:ext cx="7273572" cy="2329239"/>
            </p14:xfrm>
          </p:contentPart>
        </mc:Choice>
        <mc:Fallback xmlns="">
          <p:pic>
            <p:nvPicPr>
              <p:cNvPr id="153" name="墨迹 152"/>
            </p:nvPicPr>
            <p:blipFill>
              <a:blip r:embed="rId296"/>
            </p:blipFill>
            <p:spPr>
              <a:xfrm>
                <a:off x="3671005" y="3885823"/>
                <a:ext cx="7273572" cy="2329239"/>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4" name="墨迹 153"/>
              <p14:cNvContentPartPr/>
              <p14:nvPr/>
            </p14:nvContentPartPr>
            <p14:xfrm>
              <a:off x="3667125" y="3739189"/>
              <a:ext cx="436386" cy="161263"/>
            </p14:xfrm>
          </p:contentPart>
        </mc:Choice>
        <mc:Fallback xmlns="">
          <p:pic>
            <p:nvPicPr>
              <p:cNvPr id="154" name="墨迹 153"/>
            </p:nvPicPr>
            <p:blipFill>
              <a:blip r:embed="rId298"/>
            </p:blipFill>
            <p:spPr>
              <a:xfrm>
                <a:off x="3667125" y="3739189"/>
                <a:ext cx="436386" cy="161263"/>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5" name="墨迹 154"/>
              <p14:cNvContentPartPr/>
              <p14:nvPr/>
            </p14:nvContentPartPr>
            <p14:xfrm>
              <a:off x="10433755" y="5863279"/>
              <a:ext cx="155223" cy="560456"/>
            </p14:xfrm>
          </p:contentPart>
        </mc:Choice>
        <mc:Fallback xmlns="">
          <p:pic>
            <p:nvPicPr>
              <p:cNvPr id="155" name="墨迹 154"/>
            </p:nvPicPr>
            <p:blipFill>
              <a:blip r:embed="rId300"/>
            </p:blipFill>
            <p:spPr>
              <a:xfrm>
                <a:off x="10433755" y="5863279"/>
                <a:ext cx="155223" cy="560456"/>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6" name="墨迹 155"/>
              <p14:cNvContentPartPr/>
              <p14:nvPr/>
            </p14:nvContentPartPr>
            <p14:xfrm>
              <a:off x="10563577" y="5912804"/>
              <a:ext cx="149577" cy="369760"/>
            </p14:xfrm>
          </p:contentPart>
        </mc:Choice>
        <mc:Fallback xmlns="">
          <p:pic>
            <p:nvPicPr>
              <p:cNvPr id="156" name="墨迹 155"/>
            </p:nvPicPr>
            <p:blipFill>
              <a:blip r:embed="rId302"/>
            </p:blipFill>
            <p:spPr>
              <a:xfrm>
                <a:off x="10563577" y="5912804"/>
                <a:ext cx="149577" cy="369760"/>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7" name="墨迹 156"/>
              <p14:cNvContentPartPr/>
              <p14:nvPr/>
            </p14:nvContentPartPr>
            <p14:xfrm>
              <a:off x="10617200" y="5930957"/>
              <a:ext cx="199672" cy="359185"/>
            </p14:xfrm>
          </p:contentPart>
        </mc:Choice>
        <mc:Fallback xmlns="">
          <p:pic>
            <p:nvPicPr>
              <p:cNvPr id="157" name="墨迹 156"/>
            </p:nvPicPr>
            <p:blipFill>
              <a:blip r:embed="rId304"/>
            </p:blipFill>
            <p:spPr>
              <a:xfrm>
                <a:off x="10617200" y="5930957"/>
                <a:ext cx="199672" cy="359185"/>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8" name="墨迹 157"/>
              <p14:cNvContentPartPr/>
              <p14:nvPr/>
            </p14:nvContentPartPr>
            <p14:xfrm>
              <a:off x="10852502" y="5969555"/>
              <a:ext cx="317852" cy="428801"/>
            </p14:xfrm>
          </p:contentPart>
        </mc:Choice>
        <mc:Fallback xmlns="">
          <p:pic>
            <p:nvPicPr>
              <p:cNvPr id="158" name="墨迹 157"/>
            </p:nvPicPr>
            <p:blipFill>
              <a:blip r:embed="rId306"/>
            </p:blipFill>
            <p:spPr>
              <a:xfrm>
                <a:off x="10852502" y="5969555"/>
                <a:ext cx="317852" cy="428801"/>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9" name="墨迹 158"/>
              <p14:cNvContentPartPr/>
              <p14:nvPr/>
            </p14:nvContentPartPr>
            <p14:xfrm>
              <a:off x="11159067" y="6124825"/>
              <a:ext cx="95955" cy="70497"/>
            </p14:xfrm>
          </p:contentPart>
        </mc:Choice>
        <mc:Fallback xmlns="">
          <p:pic>
            <p:nvPicPr>
              <p:cNvPr id="159" name="墨迹 158"/>
            </p:nvPicPr>
            <p:blipFill>
              <a:blip r:embed="rId308"/>
            </p:blipFill>
            <p:spPr>
              <a:xfrm>
                <a:off x="11159067" y="6124825"/>
                <a:ext cx="95955" cy="70497"/>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60" name="墨迹 159"/>
              <p14:cNvContentPartPr/>
              <p14:nvPr/>
            </p14:nvContentPartPr>
            <p14:xfrm>
              <a:off x="11263488" y="5913333"/>
              <a:ext cx="209374" cy="424395"/>
            </p14:xfrm>
          </p:contentPart>
        </mc:Choice>
        <mc:Fallback xmlns="">
          <p:pic>
            <p:nvPicPr>
              <p:cNvPr id="160" name="墨迹 159"/>
            </p:nvPicPr>
            <p:blipFill>
              <a:blip r:embed="rId310"/>
            </p:blipFill>
            <p:spPr>
              <a:xfrm>
                <a:off x="11263488" y="5913333"/>
                <a:ext cx="209374" cy="424395"/>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61" name="墨迹 160"/>
              <p14:cNvContentPartPr/>
              <p14:nvPr/>
            </p14:nvContentPartPr>
            <p14:xfrm>
              <a:off x="11258550" y="6147384"/>
              <a:ext cx="273050" cy="129716"/>
            </p14:xfrm>
          </p:contentPart>
        </mc:Choice>
        <mc:Fallback xmlns="">
          <p:pic>
            <p:nvPicPr>
              <p:cNvPr id="161" name="墨迹 160"/>
            </p:nvPicPr>
            <p:blipFill>
              <a:blip r:embed="rId312"/>
            </p:blipFill>
            <p:spPr>
              <a:xfrm>
                <a:off x="11258550" y="6147384"/>
                <a:ext cx="273050" cy="129716"/>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2" name="墨迹 161"/>
              <p14:cNvContentPartPr/>
              <p14:nvPr/>
            </p14:nvContentPartPr>
            <p14:xfrm>
              <a:off x="11517488" y="6032473"/>
              <a:ext cx="59267" cy="554816"/>
            </p14:xfrm>
          </p:contentPart>
        </mc:Choice>
        <mc:Fallback xmlns="">
          <p:pic>
            <p:nvPicPr>
              <p:cNvPr id="162" name="墨迹 161"/>
            </p:nvPicPr>
            <p:blipFill>
              <a:blip r:embed="rId314"/>
            </p:blipFill>
            <p:spPr>
              <a:xfrm>
                <a:off x="11517488" y="6032473"/>
                <a:ext cx="59267" cy="554816"/>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3" name="墨迹 162"/>
              <p14:cNvContentPartPr/>
              <p14:nvPr/>
            </p14:nvContentPartPr>
            <p14:xfrm>
              <a:off x="11655777" y="6121829"/>
              <a:ext cx="73377" cy="239868"/>
            </p14:xfrm>
          </p:contentPart>
        </mc:Choice>
        <mc:Fallback xmlns="">
          <p:pic>
            <p:nvPicPr>
              <p:cNvPr id="163" name="墨迹 162"/>
            </p:nvPicPr>
            <p:blipFill>
              <a:blip r:embed="rId316"/>
            </p:blipFill>
            <p:spPr>
              <a:xfrm>
                <a:off x="11655777" y="6121829"/>
                <a:ext cx="73377" cy="239868"/>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4" name="墨迹 163"/>
              <p14:cNvContentPartPr/>
              <p14:nvPr/>
            </p14:nvContentPartPr>
            <p14:xfrm>
              <a:off x="11720160" y="6070719"/>
              <a:ext cx="178329" cy="309307"/>
            </p14:xfrm>
          </p:contentPart>
        </mc:Choice>
        <mc:Fallback xmlns="">
          <p:pic>
            <p:nvPicPr>
              <p:cNvPr id="164" name="墨迹 163"/>
            </p:nvPicPr>
            <p:blipFill>
              <a:blip r:embed="rId318"/>
            </p:blipFill>
            <p:spPr>
              <a:xfrm>
                <a:off x="11720160" y="6070719"/>
                <a:ext cx="178329" cy="309307"/>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5" name="墨迹 164"/>
              <p14:cNvContentPartPr/>
              <p14:nvPr/>
            </p14:nvContentPartPr>
            <p14:xfrm>
              <a:off x="11734800" y="6070542"/>
              <a:ext cx="107244" cy="460349"/>
            </p14:xfrm>
          </p:contentPart>
        </mc:Choice>
        <mc:Fallback xmlns="">
          <p:pic>
            <p:nvPicPr>
              <p:cNvPr id="165" name="墨迹 164"/>
            </p:nvPicPr>
            <p:blipFill>
              <a:blip r:embed="rId320"/>
            </p:blipFill>
            <p:spPr>
              <a:xfrm>
                <a:off x="11734800" y="6070542"/>
                <a:ext cx="107244" cy="460349"/>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5" name="图片 4"/>
          <p:cNvPicPr>
            <a:picLocks noChangeAspect="1"/>
          </p:cNvPicPr>
          <p:nvPr/>
        </p:nvPicPr>
        <p:blipFill>
          <a:blip r:embed="rId1"/>
          <a:srcRect t="16594" b="63664"/>
          <a:stretch>
            <a:fillRect/>
          </a:stretch>
        </p:blipFill>
        <p:spPr>
          <a:xfrm>
            <a:off x="132080" y="3312795"/>
            <a:ext cx="10648315" cy="1630045"/>
          </a:xfrm>
          <a:prstGeom prst="rect">
            <a:avLst/>
          </a:prstGeom>
          <a:ln>
            <a:solidFill>
              <a:srgbClr val="FF0000"/>
            </a:solidFill>
          </a:ln>
        </p:spPr>
      </p:pic>
      <p:sp>
        <p:nvSpPr>
          <p:cNvPr id="9" name="文本框 8"/>
          <p:cNvSpPr txBox="1"/>
          <p:nvPr/>
        </p:nvSpPr>
        <p:spPr>
          <a:xfrm>
            <a:off x="10779760" y="3943985"/>
            <a:ext cx="1683385" cy="368300"/>
          </a:xfrm>
          <a:prstGeom prst="rect">
            <a:avLst/>
          </a:prstGeom>
          <a:noFill/>
        </p:spPr>
        <p:txBody>
          <a:bodyPr wrap="square" rtlCol="0">
            <a:spAutoFit/>
          </a:bodyPr>
          <a:lstStyle/>
          <a:p>
            <a:r>
              <a:rPr lang="en-US" altLang="zh-CN">
                <a:solidFill>
                  <a:srgbClr val="000000"/>
                </a:solidFill>
              </a:rPr>
              <a:t>2017II</a:t>
            </a:r>
            <a:r>
              <a:rPr lang="zh-CN" altLang="en-US">
                <a:solidFill>
                  <a:srgbClr val="000000"/>
                </a:solidFill>
              </a:rPr>
              <a:t>卷</a:t>
            </a:r>
            <a:r>
              <a:rPr lang="en-US" altLang="zh-CN">
                <a:solidFill>
                  <a:srgbClr val="000000"/>
                </a:solidFill>
              </a:rPr>
              <a:t>26  </a:t>
            </a:r>
            <a:endParaRPr lang="zh-CN" altLang="en-US">
              <a:solidFill>
                <a:srgbClr val="000000"/>
              </a:solidFill>
            </a:endParaRPr>
          </a:p>
        </p:txBody>
      </p:sp>
      <p:sp>
        <p:nvSpPr>
          <p:cNvPr id="2" name="Oval 16"/>
          <p:cNvSpPr/>
          <p:nvPr/>
        </p:nvSpPr>
        <p:spPr bwMode="auto">
          <a:xfrm>
            <a:off x="302895" y="3596005"/>
            <a:ext cx="1212215" cy="71628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860425" y="2724024"/>
              <a:ext cx="119591" cy="59218"/>
            </p14:xfrm>
          </p:contentPart>
        </mc:Choice>
        <mc:Fallback xmlns="">
          <p:pic>
            <p:nvPicPr>
              <p:cNvPr id="3" name="墨迹 2"/>
            </p:nvPicPr>
            <p:blipFill>
              <a:blip r:embed="rId3"/>
            </p:blipFill>
            <p:spPr>
              <a:xfrm>
                <a:off x="860425" y="2724024"/>
                <a:ext cx="119591" cy="5921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869244" y="2802981"/>
              <a:ext cx="28222" cy="354603"/>
            </p14:xfrm>
          </p:contentPart>
        </mc:Choice>
        <mc:Fallback xmlns="">
          <p:pic>
            <p:nvPicPr>
              <p:cNvPr id="4" name="墨迹 3"/>
            </p:nvPicPr>
            <p:blipFill>
              <a:blip r:embed="rId5"/>
            </p:blipFill>
            <p:spPr>
              <a:xfrm>
                <a:off x="869244" y="2802981"/>
                <a:ext cx="28222" cy="35460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7247466" y="1629902"/>
              <a:ext cx="8466" cy="56398"/>
            </p14:xfrm>
          </p:contentPart>
        </mc:Choice>
        <mc:Fallback xmlns="">
          <p:pic>
            <p:nvPicPr>
              <p:cNvPr id="6" name="墨迹 5"/>
            </p:nvPicPr>
            <p:blipFill>
              <a:blip r:embed="rId7"/>
            </p:blipFill>
            <p:spPr>
              <a:xfrm>
                <a:off x="7247466" y="1629902"/>
                <a:ext cx="8466" cy="5639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880533" y="2712745"/>
              <a:ext cx="228600" cy="392495"/>
            </p14:xfrm>
          </p:contentPart>
        </mc:Choice>
        <mc:Fallback xmlns="">
          <p:pic>
            <p:nvPicPr>
              <p:cNvPr id="10" name="墨迹 9"/>
            </p:nvPicPr>
            <p:blipFill>
              <a:blip r:embed="rId9"/>
            </p:blipFill>
            <p:spPr>
              <a:xfrm>
                <a:off x="880533" y="2712745"/>
                <a:ext cx="228600" cy="39249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1103488" y="2594309"/>
              <a:ext cx="127000" cy="146635"/>
            </p14:xfrm>
          </p:contentPart>
        </mc:Choice>
        <mc:Fallback xmlns="">
          <p:pic>
            <p:nvPicPr>
              <p:cNvPr id="11" name="墨迹 10"/>
            </p:nvPicPr>
            <p:blipFill>
              <a:blip r:embed="rId11"/>
            </p:blipFill>
            <p:spPr>
              <a:xfrm>
                <a:off x="1103488" y="2594309"/>
                <a:ext cx="127000" cy="14663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2" name="墨迹 11"/>
              <p14:cNvContentPartPr/>
              <p14:nvPr/>
            </p14:nvContentPartPr>
            <p14:xfrm>
              <a:off x="1190977" y="2622508"/>
              <a:ext cx="93134" cy="22559"/>
            </p14:xfrm>
          </p:contentPart>
        </mc:Choice>
        <mc:Fallback xmlns="">
          <p:pic>
            <p:nvPicPr>
              <p:cNvPr id="12" name="墨迹 11"/>
            </p:nvPicPr>
            <p:blipFill>
              <a:blip r:embed="rId13"/>
            </p:blipFill>
            <p:spPr>
              <a:xfrm>
                <a:off x="1190977" y="2622508"/>
                <a:ext cx="93134" cy="2255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3" name="墨迹 12"/>
              <p14:cNvContentPartPr/>
              <p14:nvPr/>
            </p14:nvContentPartPr>
            <p14:xfrm>
              <a:off x="1215495" y="2507597"/>
              <a:ext cx="20638" cy="185408"/>
            </p14:xfrm>
          </p:contentPart>
        </mc:Choice>
        <mc:Fallback xmlns="">
          <p:pic>
            <p:nvPicPr>
              <p:cNvPr id="13" name="墨迹 12"/>
            </p:nvPicPr>
            <p:blipFill>
              <a:blip r:embed="rId15"/>
            </p:blipFill>
            <p:spPr>
              <a:xfrm>
                <a:off x="1215495" y="2507597"/>
                <a:ext cx="20638" cy="18540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4" name="墨迹 13"/>
              <p14:cNvContentPartPr/>
              <p14:nvPr/>
            </p14:nvContentPartPr>
            <p14:xfrm>
              <a:off x="7998177" y="4133975"/>
              <a:ext cx="318912" cy="268595"/>
            </p14:xfrm>
          </p:contentPart>
        </mc:Choice>
        <mc:Fallback xmlns="">
          <p:pic>
            <p:nvPicPr>
              <p:cNvPr id="14" name="墨迹 13"/>
            </p:nvPicPr>
            <p:blipFill>
              <a:blip r:embed="rId17"/>
            </p:blipFill>
            <p:spPr>
              <a:xfrm>
                <a:off x="7998177" y="4133975"/>
                <a:ext cx="318912" cy="26859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5" name="墨迹 14"/>
              <p14:cNvContentPartPr/>
              <p14:nvPr/>
            </p14:nvContentPartPr>
            <p14:xfrm>
              <a:off x="8308622" y="4152833"/>
              <a:ext cx="127705" cy="187699"/>
            </p14:xfrm>
          </p:contentPart>
        </mc:Choice>
        <mc:Fallback xmlns="">
          <p:pic>
            <p:nvPicPr>
              <p:cNvPr id="15" name="墨迹 14"/>
            </p:nvPicPr>
            <p:blipFill>
              <a:blip r:embed="rId19"/>
            </p:blipFill>
            <p:spPr>
              <a:xfrm>
                <a:off x="8308622" y="4152833"/>
                <a:ext cx="127705" cy="18769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6" name="墨迹 15"/>
              <p14:cNvContentPartPr/>
              <p14:nvPr/>
            </p14:nvContentPartPr>
            <p14:xfrm>
              <a:off x="8376355" y="4153009"/>
              <a:ext cx="218193" cy="202681"/>
            </p14:xfrm>
          </p:contentPart>
        </mc:Choice>
        <mc:Fallback xmlns="">
          <p:pic>
            <p:nvPicPr>
              <p:cNvPr id="16" name="墨迹 15"/>
            </p:nvPicPr>
            <p:blipFill>
              <a:blip r:embed="rId21"/>
            </p:blipFill>
            <p:spPr>
              <a:xfrm>
                <a:off x="8376355" y="4153009"/>
                <a:ext cx="218193" cy="20268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7" name="墨迹 16"/>
              <p14:cNvContentPartPr/>
              <p14:nvPr/>
            </p14:nvContentPartPr>
            <p14:xfrm>
              <a:off x="8621183" y="4207292"/>
              <a:ext cx="105128" cy="112796"/>
            </p14:xfrm>
          </p:contentPart>
        </mc:Choice>
        <mc:Fallback xmlns="">
          <p:pic>
            <p:nvPicPr>
              <p:cNvPr id="17" name="墨迹 16"/>
            </p:nvPicPr>
            <p:blipFill>
              <a:blip r:embed="rId23"/>
            </p:blipFill>
            <p:spPr>
              <a:xfrm>
                <a:off x="8621183" y="4207292"/>
                <a:ext cx="105128" cy="11279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8" name="墨迹 17"/>
              <p14:cNvContentPartPr/>
              <p14:nvPr/>
            </p14:nvContentPartPr>
            <p14:xfrm>
              <a:off x="8652933" y="4209231"/>
              <a:ext cx="62089" cy="268772"/>
            </p14:xfrm>
          </p:contentPart>
        </mc:Choice>
        <mc:Fallback xmlns="">
          <p:pic>
            <p:nvPicPr>
              <p:cNvPr id="18" name="墨迹 17"/>
            </p:nvPicPr>
            <p:blipFill>
              <a:blip r:embed="rId25"/>
            </p:blipFill>
            <p:spPr>
              <a:xfrm>
                <a:off x="8652933" y="4209231"/>
                <a:ext cx="62089" cy="26877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9" name="墨迹 18"/>
              <p14:cNvContentPartPr/>
              <p14:nvPr/>
            </p14:nvContentPartPr>
            <p14:xfrm>
              <a:off x="9484077" y="4076167"/>
              <a:ext cx="38100" cy="211492"/>
            </p14:xfrm>
          </p:contentPart>
        </mc:Choice>
        <mc:Fallback xmlns="">
          <p:pic>
            <p:nvPicPr>
              <p:cNvPr id="19" name="墨迹 18"/>
            </p:nvPicPr>
            <p:blipFill>
              <a:blip r:embed="rId27"/>
            </p:blipFill>
            <p:spPr>
              <a:xfrm>
                <a:off x="9484077" y="4076167"/>
                <a:ext cx="38100" cy="21149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0" name="墨迹 19"/>
              <p14:cNvContentPartPr/>
              <p14:nvPr/>
            </p14:nvContentPartPr>
            <p14:xfrm>
              <a:off x="9499600" y="4150894"/>
              <a:ext cx="90311" cy="16920"/>
            </p14:xfrm>
          </p:contentPart>
        </mc:Choice>
        <mc:Fallback xmlns="">
          <p:pic>
            <p:nvPicPr>
              <p:cNvPr id="20" name="墨迹 19"/>
            </p:nvPicPr>
            <p:blipFill>
              <a:blip r:embed="rId29"/>
            </p:blipFill>
            <p:spPr>
              <a:xfrm>
                <a:off x="9499600" y="4150894"/>
                <a:ext cx="90311" cy="1692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1" name="墨迹 20"/>
              <p14:cNvContentPartPr/>
              <p14:nvPr/>
            </p14:nvContentPartPr>
            <p14:xfrm>
              <a:off x="9572977" y="3998620"/>
              <a:ext cx="33867" cy="271415"/>
            </p14:xfrm>
          </p:contentPart>
        </mc:Choice>
        <mc:Fallback xmlns="">
          <p:pic>
            <p:nvPicPr>
              <p:cNvPr id="21" name="墨迹 20"/>
            </p:nvPicPr>
            <p:blipFill>
              <a:blip r:embed="rId31"/>
            </p:blipFill>
            <p:spPr>
              <a:xfrm>
                <a:off x="9572977" y="3998620"/>
                <a:ext cx="33867" cy="2714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2" name="墨迹 21"/>
              <p14:cNvContentPartPr/>
              <p14:nvPr/>
            </p14:nvContentPartPr>
            <p14:xfrm>
              <a:off x="9595555" y="4043738"/>
              <a:ext cx="254000" cy="219247"/>
            </p14:xfrm>
          </p:contentPart>
        </mc:Choice>
        <mc:Fallback xmlns="">
          <p:pic>
            <p:nvPicPr>
              <p:cNvPr id="22" name="墨迹 21"/>
            </p:nvPicPr>
            <p:blipFill>
              <a:blip r:embed="rId33"/>
            </p:blipFill>
            <p:spPr>
              <a:xfrm>
                <a:off x="9595555" y="4043738"/>
                <a:ext cx="254000" cy="21924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3" name="墨迹 22"/>
              <p14:cNvContentPartPr/>
              <p14:nvPr/>
            </p14:nvContentPartPr>
            <p14:xfrm>
              <a:off x="9838266" y="4043738"/>
              <a:ext cx="201789" cy="187347"/>
            </p14:xfrm>
          </p:contentPart>
        </mc:Choice>
        <mc:Fallback xmlns="">
          <p:pic>
            <p:nvPicPr>
              <p:cNvPr id="23" name="墨迹 22"/>
            </p:nvPicPr>
            <p:blipFill>
              <a:blip r:embed="rId35"/>
            </p:blipFill>
            <p:spPr>
              <a:xfrm>
                <a:off x="9838266" y="4043738"/>
                <a:ext cx="201789" cy="18734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4" name="墨迹 23"/>
              <p14:cNvContentPartPr/>
              <p14:nvPr/>
            </p14:nvContentPartPr>
            <p14:xfrm>
              <a:off x="10093677" y="4100136"/>
              <a:ext cx="108656" cy="157914"/>
            </p14:xfrm>
          </p:contentPart>
        </mc:Choice>
        <mc:Fallback xmlns="">
          <p:pic>
            <p:nvPicPr>
              <p:cNvPr id="24" name="墨迹 23"/>
            </p:nvPicPr>
            <p:blipFill>
              <a:blip r:embed="rId37"/>
            </p:blipFill>
            <p:spPr>
              <a:xfrm>
                <a:off x="10093677" y="4100136"/>
                <a:ext cx="108656" cy="15791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5" name="墨迹 24"/>
              <p14:cNvContentPartPr/>
              <p14:nvPr/>
            </p14:nvContentPartPr>
            <p14:xfrm>
              <a:off x="10064044" y="4097316"/>
              <a:ext cx="146756" cy="389147"/>
            </p14:xfrm>
          </p:contentPart>
        </mc:Choice>
        <mc:Fallback xmlns="">
          <p:pic>
            <p:nvPicPr>
              <p:cNvPr id="25" name="墨迹 24"/>
            </p:nvPicPr>
            <p:blipFill>
              <a:blip r:embed="rId39"/>
            </p:blipFill>
            <p:spPr>
              <a:xfrm>
                <a:off x="10064044" y="4097316"/>
                <a:ext cx="146756" cy="38914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6" name="墨迹 25"/>
              <p14:cNvContentPartPr/>
              <p14:nvPr/>
            </p14:nvContentPartPr>
            <p14:xfrm>
              <a:off x="951794" y="3169569"/>
              <a:ext cx="261761" cy="182588"/>
            </p14:xfrm>
          </p:contentPart>
        </mc:Choice>
        <mc:Fallback xmlns="">
          <p:pic>
            <p:nvPicPr>
              <p:cNvPr id="26" name="墨迹 25"/>
            </p:nvPicPr>
            <p:blipFill>
              <a:blip r:embed="rId41"/>
            </p:blipFill>
            <p:spPr>
              <a:xfrm>
                <a:off x="951794" y="3169569"/>
                <a:ext cx="261761" cy="18258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7" name="墨迹 26"/>
              <p14:cNvContentPartPr/>
              <p14:nvPr/>
            </p14:nvContentPartPr>
            <p14:xfrm>
              <a:off x="1198562" y="3058182"/>
              <a:ext cx="99660" cy="180827"/>
            </p14:xfrm>
          </p:contentPart>
        </mc:Choice>
        <mc:Fallback xmlns="">
          <p:pic>
            <p:nvPicPr>
              <p:cNvPr id="27" name="墨迹 26"/>
            </p:nvPicPr>
            <p:blipFill>
              <a:blip r:embed="rId43"/>
            </p:blipFill>
            <p:spPr>
              <a:xfrm>
                <a:off x="1198562" y="3058182"/>
                <a:ext cx="99660" cy="18082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8" name="墨迹 27"/>
              <p14:cNvContentPartPr/>
              <p14:nvPr/>
            </p14:nvContentPartPr>
            <p14:xfrm>
              <a:off x="1258711" y="3073692"/>
              <a:ext cx="115711" cy="39478"/>
            </p14:xfrm>
          </p:contentPart>
        </mc:Choice>
        <mc:Fallback xmlns="">
          <p:pic>
            <p:nvPicPr>
              <p:cNvPr id="28" name="墨迹 27"/>
            </p:nvPicPr>
            <p:blipFill>
              <a:blip r:embed="rId45"/>
            </p:blipFill>
            <p:spPr>
              <a:xfrm>
                <a:off x="1258711" y="3073692"/>
                <a:ext cx="115711" cy="3947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9" name="墨迹 28"/>
              <p14:cNvContentPartPr/>
              <p14:nvPr/>
            </p14:nvContentPartPr>
            <p14:xfrm>
              <a:off x="1305277" y="3011654"/>
              <a:ext cx="43745" cy="231232"/>
            </p14:xfrm>
          </p:contentPart>
        </mc:Choice>
        <mc:Fallback xmlns="">
          <p:pic>
            <p:nvPicPr>
              <p:cNvPr id="29" name="墨迹 28"/>
            </p:nvPicPr>
            <p:blipFill>
              <a:blip r:embed="rId47"/>
            </p:blipFill>
            <p:spPr>
              <a:xfrm>
                <a:off x="1305277" y="3011654"/>
                <a:ext cx="43745" cy="23123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0" name="墨迹 29"/>
              <p14:cNvContentPartPr/>
              <p14:nvPr/>
            </p14:nvContentPartPr>
            <p14:xfrm>
              <a:off x="1703034" y="2647887"/>
              <a:ext cx="479249" cy="59218"/>
            </p14:xfrm>
          </p:contentPart>
        </mc:Choice>
        <mc:Fallback xmlns="">
          <p:pic>
            <p:nvPicPr>
              <p:cNvPr id="30" name="墨迹 29"/>
            </p:nvPicPr>
            <p:blipFill>
              <a:blip r:embed="rId49"/>
            </p:blipFill>
            <p:spPr>
              <a:xfrm>
                <a:off x="1703034" y="2647887"/>
                <a:ext cx="479249" cy="5921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1" name="墨迹 30"/>
              <p14:cNvContentPartPr/>
              <p14:nvPr/>
            </p14:nvContentPartPr>
            <p14:xfrm>
              <a:off x="2090561" y="2573159"/>
              <a:ext cx="165805" cy="212903"/>
            </p14:xfrm>
          </p:contentPart>
        </mc:Choice>
        <mc:Fallback xmlns="">
          <p:pic>
            <p:nvPicPr>
              <p:cNvPr id="31" name="墨迹 30"/>
            </p:nvPicPr>
            <p:blipFill>
              <a:blip r:embed="rId51"/>
            </p:blipFill>
            <p:spPr>
              <a:xfrm>
                <a:off x="2090561" y="2573159"/>
                <a:ext cx="165805" cy="21290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2" name="墨迹 31"/>
              <p14:cNvContentPartPr/>
              <p14:nvPr/>
            </p14:nvContentPartPr>
            <p14:xfrm>
              <a:off x="2365022" y="2396916"/>
              <a:ext cx="116593" cy="36658"/>
            </p14:xfrm>
          </p:contentPart>
        </mc:Choice>
        <mc:Fallback xmlns="">
          <p:pic>
            <p:nvPicPr>
              <p:cNvPr id="32" name="墨迹 31"/>
            </p:nvPicPr>
            <p:blipFill>
              <a:blip r:embed="rId53"/>
            </p:blipFill>
            <p:spPr>
              <a:xfrm>
                <a:off x="2365022" y="2396916"/>
                <a:ext cx="116593" cy="3665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3" name="墨迹 32"/>
              <p14:cNvContentPartPr/>
              <p14:nvPr/>
            </p14:nvContentPartPr>
            <p14:xfrm>
              <a:off x="2359377" y="2464593"/>
              <a:ext cx="33867" cy="299615"/>
            </p14:xfrm>
          </p:contentPart>
        </mc:Choice>
        <mc:Fallback xmlns="">
          <p:pic>
            <p:nvPicPr>
              <p:cNvPr id="33" name="墨迹 32"/>
            </p:nvPicPr>
            <p:blipFill>
              <a:blip r:embed="rId55"/>
            </p:blipFill>
            <p:spPr>
              <a:xfrm>
                <a:off x="2359377" y="2464593"/>
                <a:ext cx="33867" cy="299615"/>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4" name="墨迹 33"/>
              <p14:cNvContentPartPr/>
              <p14:nvPr/>
            </p14:nvContentPartPr>
            <p14:xfrm>
              <a:off x="2370666" y="2528041"/>
              <a:ext cx="225778" cy="173424"/>
            </p14:xfrm>
          </p:contentPart>
        </mc:Choice>
        <mc:Fallback xmlns="">
          <p:pic>
            <p:nvPicPr>
              <p:cNvPr id="34" name="墨迹 33"/>
            </p:nvPicPr>
            <p:blipFill>
              <a:blip r:embed="rId57"/>
            </p:blipFill>
            <p:spPr>
              <a:xfrm>
                <a:off x="2370666" y="2528041"/>
                <a:ext cx="225778" cy="173424"/>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5" name="墨迹 34"/>
              <p14:cNvContentPartPr/>
              <p14:nvPr/>
            </p14:nvContentPartPr>
            <p14:xfrm>
              <a:off x="2545644" y="2314257"/>
              <a:ext cx="84667" cy="204796"/>
            </p14:xfrm>
          </p:contentPart>
        </mc:Choice>
        <mc:Fallback xmlns="">
          <p:pic>
            <p:nvPicPr>
              <p:cNvPr id="35" name="墨迹 34"/>
            </p:nvPicPr>
            <p:blipFill>
              <a:blip r:embed="rId59"/>
            </p:blipFill>
            <p:spPr>
              <a:xfrm>
                <a:off x="2545644" y="2314257"/>
                <a:ext cx="84667" cy="20479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6" name="墨迹 35"/>
              <p14:cNvContentPartPr/>
              <p14:nvPr/>
            </p14:nvContentPartPr>
            <p14:xfrm>
              <a:off x="2647244" y="2363077"/>
              <a:ext cx="112889" cy="360"/>
            </p14:xfrm>
          </p:contentPart>
        </mc:Choice>
        <mc:Fallback xmlns="">
          <p:pic>
            <p:nvPicPr>
              <p:cNvPr id="36" name="墨迹 35"/>
            </p:nvPicPr>
            <p:blipFill>
              <a:blip r:embed="rId61"/>
            </p:blipFill>
            <p:spPr>
              <a:xfrm>
                <a:off x="2647244" y="2363077"/>
                <a:ext cx="112889" cy="36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7" name="墨迹 36"/>
              <p14:cNvContentPartPr/>
              <p14:nvPr/>
            </p14:nvContentPartPr>
            <p14:xfrm>
              <a:off x="2705100" y="2278480"/>
              <a:ext cx="26811" cy="211492"/>
            </p14:xfrm>
          </p:contentPart>
        </mc:Choice>
        <mc:Fallback xmlns="">
          <p:pic>
            <p:nvPicPr>
              <p:cNvPr id="37" name="墨迹 36"/>
            </p:nvPicPr>
            <p:blipFill>
              <a:blip r:embed="rId63"/>
            </p:blipFill>
            <p:spPr>
              <a:xfrm>
                <a:off x="2705100" y="2278480"/>
                <a:ext cx="26811" cy="21149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8" name="墨迹 37"/>
              <p14:cNvContentPartPr/>
              <p14:nvPr/>
            </p14:nvContentPartPr>
            <p14:xfrm>
              <a:off x="1625600" y="2239177"/>
              <a:ext cx="14111" cy="185938"/>
            </p14:xfrm>
          </p:contentPart>
        </mc:Choice>
        <mc:Fallback xmlns="">
          <p:pic>
            <p:nvPicPr>
              <p:cNvPr id="38" name="墨迹 37"/>
            </p:nvPicPr>
            <p:blipFill>
              <a:blip r:embed="rId65"/>
            </p:blipFill>
            <p:spPr>
              <a:xfrm>
                <a:off x="1625600" y="2239177"/>
                <a:ext cx="14111" cy="18593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9" name="墨迹 38"/>
              <p14:cNvContentPartPr/>
              <p14:nvPr/>
            </p14:nvContentPartPr>
            <p14:xfrm>
              <a:off x="1636888" y="2334878"/>
              <a:ext cx="70556" cy="28199"/>
            </p14:xfrm>
          </p:contentPart>
        </mc:Choice>
        <mc:Fallback xmlns="">
          <p:pic>
            <p:nvPicPr>
              <p:cNvPr id="39" name="墨迹 38"/>
            </p:nvPicPr>
            <p:blipFill>
              <a:blip r:embed="rId67"/>
            </p:blipFill>
            <p:spPr>
              <a:xfrm>
                <a:off x="1636888" y="2334878"/>
                <a:ext cx="70556" cy="2819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0" name="墨迹 39"/>
              <p14:cNvContentPartPr/>
              <p14:nvPr/>
            </p14:nvContentPartPr>
            <p14:xfrm>
              <a:off x="1710266" y="2236886"/>
              <a:ext cx="47978" cy="148750"/>
            </p14:xfrm>
          </p:contentPart>
        </mc:Choice>
        <mc:Fallback xmlns="">
          <p:pic>
            <p:nvPicPr>
              <p:cNvPr id="40" name="墨迹 39"/>
            </p:nvPicPr>
            <p:blipFill>
              <a:blip r:embed="rId69"/>
            </p:blipFill>
            <p:spPr>
              <a:xfrm>
                <a:off x="1710266" y="2236886"/>
                <a:ext cx="47978" cy="14875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1" name="墨迹 40"/>
              <p14:cNvContentPartPr/>
              <p14:nvPr/>
            </p14:nvContentPartPr>
            <p14:xfrm>
              <a:off x="1750483" y="2103646"/>
              <a:ext cx="228776" cy="259255"/>
            </p14:xfrm>
          </p:contentPart>
        </mc:Choice>
        <mc:Fallback xmlns="">
          <p:pic>
            <p:nvPicPr>
              <p:cNvPr id="41" name="墨迹 40"/>
            </p:nvPicPr>
            <p:blipFill>
              <a:blip r:embed="rId71"/>
            </p:blipFill>
            <p:spPr>
              <a:xfrm>
                <a:off x="1750483" y="2103646"/>
                <a:ext cx="228776" cy="25925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2" name="墨迹 41"/>
              <p14:cNvContentPartPr/>
              <p14:nvPr/>
            </p14:nvContentPartPr>
            <p14:xfrm>
              <a:off x="1992488" y="2171324"/>
              <a:ext cx="124178" cy="341208"/>
            </p14:xfrm>
          </p:contentPart>
        </mc:Choice>
        <mc:Fallback xmlns="">
          <p:pic>
            <p:nvPicPr>
              <p:cNvPr id="42" name="墨迹 41"/>
            </p:nvPicPr>
            <p:blipFill>
              <a:blip r:embed="rId73"/>
            </p:blipFill>
            <p:spPr>
              <a:xfrm>
                <a:off x="1992488" y="2171324"/>
                <a:ext cx="124178" cy="34120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3" name="墨迹 42"/>
              <p14:cNvContentPartPr/>
              <p14:nvPr/>
            </p14:nvContentPartPr>
            <p14:xfrm>
              <a:off x="620888" y="4415965"/>
              <a:ext cx="197556" cy="304549"/>
            </p14:xfrm>
          </p:contentPart>
        </mc:Choice>
        <mc:Fallback xmlns="">
          <p:pic>
            <p:nvPicPr>
              <p:cNvPr id="43" name="墨迹 42"/>
            </p:nvPicPr>
            <p:blipFill>
              <a:blip r:embed="rId75"/>
            </p:blipFill>
            <p:spPr>
              <a:xfrm>
                <a:off x="620888" y="4415965"/>
                <a:ext cx="197556" cy="30454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4" name="墨迹 43"/>
              <p14:cNvContentPartPr/>
              <p14:nvPr/>
            </p14:nvContentPartPr>
            <p14:xfrm>
              <a:off x="795866" y="4525060"/>
              <a:ext cx="50800" cy="43180"/>
            </p14:xfrm>
          </p:contentPart>
        </mc:Choice>
        <mc:Fallback xmlns="">
          <p:pic>
            <p:nvPicPr>
              <p:cNvPr id="44" name="墨迹 43"/>
            </p:nvPicPr>
            <p:blipFill>
              <a:blip r:embed="rId77"/>
            </p:blipFill>
            <p:spPr>
              <a:xfrm>
                <a:off x="795866" y="4525060"/>
                <a:ext cx="50800" cy="4318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5" name="墨迹 44"/>
              <p14:cNvContentPartPr/>
              <p14:nvPr/>
            </p14:nvContentPartPr>
            <p14:xfrm>
              <a:off x="880533" y="4498800"/>
              <a:ext cx="71437" cy="170956"/>
            </p14:xfrm>
          </p:contentPart>
        </mc:Choice>
        <mc:Fallback xmlns="">
          <p:pic>
            <p:nvPicPr>
              <p:cNvPr id="45" name="墨迹 44"/>
            </p:nvPicPr>
            <p:blipFill>
              <a:blip r:embed="rId79"/>
            </p:blipFill>
            <p:spPr>
              <a:xfrm>
                <a:off x="880533" y="4498800"/>
                <a:ext cx="71437" cy="17095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6" name="墨迹 45"/>
              <p14:cNvContentPartPr/>
              <p14:nvPr/>
            </p14:nvContentPartPr>
            <p14:xfrm>
              <a:off x="976488" y="4541979"/>
              <a:ext cx="189089" cy="170781"/>
            </p14:xfrm>
          </p:contentPart>
        </mc:Choice>
        <mc:Fallback xmlns="">
          <p:pic>
            <p:nvPicPr>
              <p:cNvPr id="46" name="墨迹 45"/>
            </p:nvPicPr>
            <p:blipFill>
              <a:blip r:embed="rId81"/>
            </p:blipFill>
            <p:spPr>
              <a:xfrm>
                <a:off x="976488" y="4541979"/>
                <a:ext cx="189089" cy="17078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7" name="墨迹 46"/>
              <p14:cNvContentPartPr/>
              <p14:nvPr/>
            </p14:nvContentPartPr>
            <p14:xfrm>
              <a:off x="3661127" y="2955256"/>
              <a:ext cx="205317" cy="291860"/>
            </p14:xfrm>
          </p:contentPart>
        </mc:Choice>
        <mc:Fallback xmlns="">
          <p:pic>
            <p:nvPicPr>
              <p:cNvPr id="47" name="墨迹 46"/>
            </p:nvPicPr>
            <p:blipFill>
              <a:blip r:embed="rId83"/>
            </p:blipFill>
            <p:spPr>
              <a:xfrm>
                <a:off x="3661127" y="2955256"/>
                <a:ext cx="205317" cy="29186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8" name="墨迹 47"/>
              <p14:cNvContentPartPr/>
              <p14:nvPr/>
            </p14:nvContentPartPr>
            <p14:xfrm>
              <a:off x="3838222" y="3022934"/>
              <a:ext cx="59266" cy="78957"/>
            </p14:xfrm>
          </p:contentPart>
        </mc:Choice>
        <mc:Fallback xmlns="">
          <p:pic>
            <p:nvPicPr>
              <p:cNvPr id="48" name="墨迹 47"/>
            </p:nvPicPr>
            <p:blipFill>
              <a:blip r:embed="rId85"/>
            </p:blipFill>
            <p:spPr>
              <a:xfrm>
                <a:off x="3838222" y="3022934"/>
                <a:ext cx="59266" cy="7895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9" name="墨迹 48"/>
              <p14:cNvContentPartPr/>
              <p14:nvPr/>
            </p14:nvContentPartPr>
            <p14:xfrm>
              <a:off x="3925711" y="2991210"/>
              <a:ext cx="124530" cy="204266"/>
            </p14:xfrm>
          </p:contentPart>
        </mc:Choice>
        <mc:Fallback xmlns="">
          <p:pic>
            <p:nvPicPr>
              <p:cNvPr id="49" name="墨迹 48"/>
            </p:nvPicPr>
            <p:blipFill>
              <a:blip r:embed="rId87"/>
            </p:blipFill>
            <p:spPr>
              <a:xfrm>
                <a:off x="3925711" y="2991210"/>
                <a:ext cx="124530" cy="20426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0" name="墨迹 49"/>
              <p14:cNvContentPartPr/>
              <p14:nvPr/>
            </p14:nvContentPartPr>
            <p14:xfrm>
              <a:off x="4031544" y="3084972"/>
              <a:ext cx="176389" cy="161439"/>
            </p14:xfrm>
          </p:contentPart>
        </mc:Choice>
        <mc:Fallback xmlns="">
          <p:pic>
            <p:nvPicPr>
              <p:cNvPr id="50" name="墨迹 49"/>
            </p:nvPicPr>
            <p:blipFill>
              <a:blip r:embed="rId89"/>
            </p:blipFill>
            <p:spPr>
              <a:xfrm>
                <a:off x="4031544" y="3084972"/>
                <a:ext cx="176389" cy="16143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1" name="墨迹 50"/>
              <p14:cNvContentPartPr/>
              <p14:nvPr/>
            </p14:nvContentPartPr>
            <p14:xfrm>
              <a:off x="6378222" y="3299284"/>
              <a:ext cx="183444" cy="345438"/>
            </p14:xfrm>
          </p:contentPart>
        </mc:Choice>
        <mc:Fallback xmlns="">
          <p:pic>
            <p:nvPicPr>
              <p:cNvPr id="51" name="墨迹 50"/>
            </p:nvPicPr>
            <p:blipFill>
              <a:blip r:embed="rId91"/>
            </p:blipFill>
            <p:spPr>
              <a:xfrm>
                <a:off x="6378222" y="3299284"/>
                <a:ext cx="183444" cy="34543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2" name="墨迹 51"/>
              <p14:cNvContentPartPr/>
              <p14:nvPr/>
            </p14:nvContentPartPr>
            <p14:xfrm>
              <a:off x="6615288" y="3395161"/>
              <a:ext cx="67734" cy="150336"/>
            </p14:xfrm>
          </p:contentPart>
        </mc:Choice>
        <mc:Fallback xmlns="">
          <p:pic>
            <p:nvPicPr>
              <p:cNvPr id="52" name="墨迹 51"/>
            </p:nvPicPr>
            <p:blipFill>
              <a:blip r:embed="rId93"/>
            </p:blipFill>
            <p:spPr>
              <a:xfrm>
                <a:off x="6615288" y="3395161"/>
                <a:ext cx="67734" cy="15033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3" name="墨迹 52"/>
              <p14:cNvContentPartPr/>
              <p14:nvPr/>
            </p14:nvContentPartPr>
            <p14:xfrm>
              <a:off x="6711244" y="3404678"/>
              <a:ext cx="169333" cy="161263"/>
            </p14:xfrm>
          </p:contentPart>
        </mc:Choice>
        <mc:Fallback xmlns="">
          <p:pic>
            <p:nvPicPr>
              <p:cNvPr id="53" name="墨迹 52"/>
            </p:nvPicPr>
            <p:blipFill>
              <a:blip r:embed="rId95"/>
            </p:blipFill>
            <p:spPr>
              <a:xfrm>
                <a:off x="6711244" y="3404678"/>
                <a:ext cx="169333" cy="16126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4" name="墨迹 53"/>
              <p14:cNvContentPartPr/>
              <p14:nvPr/>
            </p14:nvContentPartPr>
            <p14:xfrm>
              <a:off x="6897511" y="3293644"/>
              <a:ext cx="60678" cy="222772"/>
            </p14:xfrm>
          </p:contentPart>
        </mc:Choice>
        <mc:Fallback xmlns="">
          <p:pic>
            <p:nvPicPr>
              <p:cNvPr id="54" name="墨迹 53"/>
            </p:nvPicPr>
            <p:blipFill>
              <a:blip r:embed="rId97"/>
            </p:blipFill>
            <p:spPr>
              <a:xfrm>
                <a:off x="6897511" y="3293644"/>
                <a:ext cx="60678" cy="22277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5" name="墨迹 54"/>
              <p14:cNvContentPartPr/>
              <p14:nvPr/>
            </p14:nvContentPartPr>
            <p14:xfrm>
              <a:off x="6894688" y="3437459"/>
              <a:ext cx="110067" cy="425805"/>
            </p14:xfrm>
          </p:contentPart>
        </mc:Choice>
        <mc:Fallback xmlns="">
          <p:pic>
            <p:nvPicPr>
              <p:cNvPr id="55" name="墨迹 54"/>
            </p:nvPicPr>
            <p:blipFill>
              <a:blip r:embed="rId99"/>
            </p:blipFill>
            <p:spPr>
              <a:xfrm>
                <a:off x="6894688" y="3437459"/>
                <a:ext cx="110067" cy="425805"/>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6" name="墨迹 55"/>
              <p14:cNvContentPartPr/>
              <p14:nvPr/>
            </p14:nvContentPartPr>
            <p14:xfrm>
              <a:off x="7306203" y="3293644"/>
              <a:ext cx="133174" cy="309484"/>
            </p14:xfrm>
          </p:contentPart>
        </mc:Choice>
        <mc:Fallback xmlns="">
          <p:pic>
            <p:nvPicPr>
              <p:cNvPr id="56" name="墨迹 55"/>
            </p:nvPicPr>
            <p:blipFill>
              <a:blip r:embed="rId101"/>
            </p:blipFill>
            <p:spPr>
              <a:xfrm>
                <a:off x="7306203" y="3293644"/>
                <a:ext cx="133174" cy="309484"/>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7" name="墨迹 56"/>
              <p14:cNvContentPartPr/>
              <p14:nvPr/>
            </p14:nvContentPartPr>
            <p14:xfrm>
              <a:off x="7362296" y="3333123"/>
              <a:ext cx="161748" cy="240220"/>
            </p14:xfrm>
          </p:contentPart>
        </mc:Choice>
        <mc:Fallback xmlns="">
          <p:pic>
            <p:nvPicPr>
              <p:cNvPr id="57" name="墨迹 56"/>
            </p:nvPicPr>
            <p:blipFill>
              <a:blip r:embed="rId103"/>
            </p:blipFill>
            <p:spPr>
              <a:xfrm>
                <a:off x="7362296" y="3333123"/>
                <a:ext cx="161748" cy="24022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8" name="墨迹 57"/>
              <p14:cNvContentPartPr/>
              <p14:nvPr/>
            </p14:nvContentPartPr>
            <p14:xfrm>
              <a:off x="7529688" y="3256986"/>
              <a:ext cx="95956" cy="281990"/>
            </p14:xfrm>
          </p:contentPart>
        </mc:Choice>
        <mc:Fallback xmlns="">
          <p:pic>
            <p:nvPicPr>
              <p:cNvPr id="58" name="墨迹 57"/>
            </p:nvPicPr>
            <p:blipFill>
              <a:blip r:embed="rId105"/>
            </p:blipFill>
            <p:spPr>
              <a:xfrm>
                <a:off x="7529688" y="3256986"/>
                <a:ext cx="95956" cy="28199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9" name="墨迹 58"/>
              <p14:cNvContentPartPr/>
              <p14:nvPr/>
            </p14:nvContentPartPr>
            <p14:xfrm>
              <a:off x="7620000" y="3324663"/>
              <a:ext cx="280811" cy="183294"/>
            </p14:xfrm>
          </p:contentPart>
        </mc:Choice>
        <mc:Fallback xmlns="">
          <p:pic>
            <p:nvPicPr>
              <p:cNvPr id="59" name="墨迹 58"/>
            </p:nvPicPr>
            <p:blipFill>
              <a:blip r:embed="rId107"/>
            </p:blipFill>
            <p:spPr>
              <a:xfrm>
                <a:off x="7620000" y="3324663"/>
                <a:ext cx="280811" cy="18329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0" name="墨迹 59"/>
              <p14:cNvContentPartPr/>
              <p14:nvPr/>
            </p14:nvContentPartPr>
            <p14:xfrm>
              <a:off x="7924800" y="3225967"/>
              <a:ext cx="86430" cy="200213"/>
            </p14:xfrm>
          </p:contentPart>
        </mc:Choice>
        <mc:Fallback xmlns="">
          <p:pic>
            <p:nvPicPr>
              <p:cNvPr id="60" name="墨迹 59"/>
            </p:nvPicPr>
            <p:blipFill>
              <a:blip r:embed="rId109"/>
            </p:blipFill>
            <p:spPr>
              <a:xfrm>
                <a:off x="7924800" y="3225967"/>
                <a:ext cx="86430" cy="20021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1" name="墨迹 60"/>
              <p14:cNvContentPartPr/>
              <p14:nvPr/>
            </p14:nvContentPartPr>
            <p14:xfrm>
              <a:off x="7981244" y="3361322"/>
              <a:ext cx="64206" cy="287630"/>
            </p14:xfrm>
          </p:contentPart>
        </mc:Choice>
        <mc:Fallback xmlns="">
          <p:pic>
            <p:nvPicPr>
              <p:cNvPr id="61" name="墨迹 60"/>
            </p:nvPicPr>
            <p:blipFill>
              <a:blip r:embed="rId111"/>
            </p:blipFill>
            <p:spPr>
              <a:xfrm>
                <a:off x="7981244" y="3361322"/>
                <a:ext cx="64206" cy="28763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2" name="墨迹 61"/>
              <p14:cNvContentPartPr/>
              <p14:nvPr/>
            </p14:nvContentPartPr>
            <p14:xfrm>
              <a:off x="2127955" y="3899042"/>
              <a:ext cx="511351" cy="488724"/>
            </p14:xfrm>
          </p:contentPart>
        </mc:Choice>
        <mc:Fallback xmlns="">
          <p:pic>
            <p:nvPicPr>
              <p:cNvPr id="62" name="墨迹 61"/>
            </p:nvPicPr>
            <p:blipFill>
              <a:blip r:embed="rId113"/>
            </p:blipFill>
            <p:spPr>
              <a:xfrm>
                <a:off x="2127955" y="3899042"/>
                <a:ext cx="511351" cy="48872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3" name="墨迹 62"/>
              <p14:cNvContentPartPr/>
              <p14:nvPr/>
            </p14:nvContentPartPr>
            <p14:xfrm>
              <a:off x="2398888" y="4410325"/>
              <a:ext cx="11289" cy="198979"/>
            </p14:xfrm>
          </p:contentPart>
        </mc:Choice>
        <mc:Fallback xmlns="">
          <p:pic>
            <p:nvPicPr>
              <p:cNvPr id="63" name="墨迹 62"/>
            </p:nvPicPr>
            <p:blipFill>
              <a:blip r:embed="rId115"/>
            </p:blipFill>
            <p:spPr>
              <a:xfrm>
                <a:off x="2398888" y="4410325"/>
                <a:ext cx="11289" cy="19897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4" name="墨迹 63"/>
              <p14:cNvContentPartPr/>
              <p14:nvPr/>
            </p14:nvContentPartPr>
            <p14:xfrm>
              <a:off x="2410177" y="4344939"/>
              <a:ext cx="365478" cy="281109"/>
            </p14:xfrm>
          </p:contentPart>
        </mc:Choice>
        <mc:Fallback xmlns="">
          <p:pic>
            <p:nvPicPr>
              <p:cNvPr id="64" name="墨迹 63"/>
            </p:nvPicPr>
            <p:blipFill>
              <a:blip r:embed="rId117"/>
            </p:blipFill>
            <p:spPr>
              <a:xfrm>
                <a:off x="2410177" y="4344939"/>
                <a:ext cx="365478" cy="28110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5" name="墨迹 64"/>
              <p14:cNvContentPartPr/>
              <p14:nvPr/>
            </p14:nvContentPartPr>
            <p14:xfrm>
              <a:off x="2799644" y="4440463"/>
              <a:ext cx="166511" cy="144696"/>
            </p14:xfrm>
          </p:contentPart>
        </mc:Choice>
        <mc:Fallback xmlns="">
          <p:pic>
            <p:nvPicPr>
              <p:cNvPr id="65" name="墨迹 64"/>
            </p:nvPicPr>
            <p:blipFill>
              <a:blip r:embed="rId119"/>
            </p:blipFill>
            <p:spPr>
              <a:xfrm>
                <a:off x="2799644" y="4440463"/>
                <a:ext cx="166511" cy="144696"/>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3767" y="3683393"/>
            <a:ext cx="1463622" cy="1007129"/>
            <a:chOff x="4903602" y="5083338"/>
            <a:chExt cx="2409007" cy="1657655"/>
          </a:xfrm>
        </p:grpSpPr>
        <p:sp>
          <p:nvSpPr>
            <p:cNvPr id="66" name="六边形 143"/>
            <p:cNvSpPr/>
            <p:nvPr/>
          </p:nvSpPr>
          <p:spPr>
            <a:xfrm>
              <a:off x="5715792" y="5622092"/>
              <a:ext cx="815824" cy="0"/>
            </a:xfrm>
            <a:custGeom>
              <a:avLst/>
              <a:gdLst>
                <a:gd name="connsiteX0" fmla="*/ 0 w 1813348"/>
                <a:gd name="connsiteY0" fmla="*/ 789418 h 1578836"/>
                <a:gd name="connsiteX1" fmla="*/ 523889 w 1813348"/>
                <a:gd name="connsiteY1" fmla="*/ 0 h 1578836"/>
                <a:gd name="connsiteX2" fmla="*/ 1289459 w 1813348"/>
                <a:gd name="connsiteY2" fmla="*/ 0 h 1578836"/>
                <a:gd name="connsiteX3" fmla="*/ 1813348 w 1813348"/>
                <a:gd name="connsiteY3" fmla="*/ 789418 h 1578836"/>
                <a:gd name="connsiteX4" fmla="*/ 1289459 w 1813348"/>
                <a:gd name="connsiteY4" fmla="*/ 1578836 h 1578836"/>
                <a:gd name="connsiteX5" fmla="*/ 523889 w 1813348"/>
                <a:gd name="connsiteY5" fmla="*/ 1578836 h 1578836"/>
                <a:gd name="connsiteX6" fmla="*/ 0 w 1813348"/>
                <a:gd name="connsiteY6" fmla="*/ 789418 h 1578836"/>
                <a:gd name="connsiteX0-1" fmla="*/ 0 w 1813348"/>
                <a:gd name="connsiteY0-2" fmla="*/ 789418 h 1578836"/>
                <a:gd name="connsiteX1-3" fmla="*/ 523889 w 1813348"/>
                <a:gd name="connsiteY1-4" fmla="*/ 0 h 1578836"/>
                <a:gd name="connsiteX2-5" fmla="*/ 1289459 w 1813348"/>
                <a:gd name="connsiteY2-6" fmla="*/ 0 h 1578836"/>
                <a:gd name="connsiteX3-7" fmla="*/ 1813348 w 1813348"/>
                <a:gd name="connsiteY3-8" fmla="*/ 789418 h 1578836"/>
                <a:gd name="connsiteX4-9" fmla="*/ 1289459 w 1813348"/>
                <a:gd name="connsiteY4-10" fmla="*/ 1578836 h 1578836"/>
                <a:gd name="connsiteX5-11" fmla="*/ 523889 w 1813348"/>
                <a:gd name="connsiteY5-12" fmla="*/ 1578836 h 1578836"/>
                <a:gd name="connsiteX6-13" fmla="*/ 91440 w 1813348"/>
                <a:gd name="connsiteY6-14" fmla="*/ 880858 h 1578836"/>
                <a:gd name="connsiteX0-15" fmla="*/ 432449 w 1721908"/>
                <a:gd name="connsiteY0-16" fmla="*/ 0 h 1578836"/>
                <a:gd name="connsiteX1-17" fmla="*/ 1198019 w 1721908"/>
                <a:gd name="connsiteY1-18" fmla="*/ 0 h 1578836"/>
                <a:gd name="connsiteX2-19" fmla="*/ 1721908 w 1721908"/>
                <a:gd name="connsiteY2-20" fmla="*/ 789418 h 1578836"/>
                <a:gd name="connsiteX3-21" fmla="*/ 1198019 w 1721908"/>
                <a:gd name="connsiteY3-22" fmla="*/ 1578836 h 1578836"/>
                <a:gd name="connsiteX4-23" fmla="*/ 432449 w 1721908"/>
                <a:gd name="connsiteY4-24" fmla="*/ 1578836 h 1578836"/>
                <a:gd name="connsiteX5-25" fmla="*/ 0 w 1721908"/>
                <a:gd name="connsiteY5-26" fmla="*/ 880858 h 1578836"/>
                <a:gd name="connsiteX0-27" fmla="*/ 0 w 1289459"/>
                <a:gd name="connsiteY0-28" fmla="*/ 0 h 1578836"/>
                <a:gd name="connsiteX1-29" fmla="*/ 765570 w 1289459"/>
                <a:gd name="connsiteY1-30" fmla="*/ 0 h 1578836"/>
                <a:gd name="connsiteX2-31" fmla="*/ 1289459 w 1289459"/>
                <a:gd name="connsiteY2-32" fmla="*/ 789418 h 1578836"/>
                <a:gd name="connsiteX3-33" fmla="*/ 765570 w 1289459"/>
                <a:gd name="connsiteY3-34" fmla="*/ 1578836 h 1578836"/>
                <a:gd name="connsiteX4-35" fmla="*/ 0 w 1289459"/>
                <a:gd name="connsiteY4-36" fmla="*/ 1578836 h 1578836"/>
                <a:gd name="connsiteX0-37" fmla="*/ 765570 w 1289459"/>
                <a:gd name="connsiteY0-38" fmla="*/ 0 h 1578836"/>
                <a:gd name="connsiteX1-39" fmla="*/ 1289459 w 1289459"/>
                <a:gd name="connsiteY1-40" fmla="*/ 789418 h 1578836"/>
                <a:gd name="connsiteX2-41" fmla="*/ 765570 w 1289459"/>
                <a:gd name="connsiteY2-42" fmla="*/ 1578836 h 1578836"/>
                <a:gd name="connsiteX3-43" fmla="*/ 0 w 1289459"/>
                <a:gd name="connsiteY3-44" fmla="*/ 1578836 h 1578836"/>
                <a:gd name="connsiteX0-45" fmla="*/ 1289459 w 1289459"/>
                <a:gd name="connsiteY0-46" fmla="*/ 0 h 789418"/>
                <a:gd name="connsiteX1-47" fmla="*/ 765570 w 1289459"/>
                <a:gd name="connsiteY1-48" fmla="*/ 789418 h 789418"/>
                <a:gd name="connsiteX2-49" fmla="*/ 0 w 1289459"/>
                <a:gd name="connsiteY2-50" fmla="*/ 789418 h 789418"/>
                <a:gd name="connsiteX0-51" fmla="*/ 765570 w 765570"/>
                <a:gd name="connsiteY0-52" fmla="*/ 0 h 0"/>
                <a:gd name="connsiteX1-53" fmla="*/ 0 w 765570"/>
                <a:gd name="connsiteY1-54" fmla="*/ 0 h 0"/>
              </a:gdLst>
              <a:ahLst/>
              <a:cxnLst>
                <a:cxn ang="0">
                  <a:pos x="connsiteX0-1" y="connsiteY0-2"/>
                </a:cxn>
                <a:cxn ang="0">
                  <a:pos x="connsiteX1-3" y="connsiteY1-4"/>
                </a:cxn>
              </a:cxnLst>
              <a:rect l="l" t="t" r="r" b="b"/>
              <a:pathLst>
                <a:path w="765570">
                  <a:moveTo>
                    <a:pt x="765570" y="0"/>
                  </a:moveTo>
                  <a:lnTo>
                    <a:pt x="0" y="0"/>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六边形 143"/>
            <p:cNvSpPr/>
            <p:nvPr/>
          </p:nvSpPr>
          <p:spPr>
            <a:xfrm>
              <a:off x="5197857" y="5610378"/>
              <a:ext cx="523889" cy="789418"/>
            </a:xfrm>
            <a:custGeom>
              <a:avLst/>
              <a:gdLst>
                <a:gd name="connsiteX0" fmla="*/ 0 w 1813348"/>
                <a:gd name="connsiteY0" fmla="*/ 789418 h 1578836"/>
                <a:gd name="connsiteX1" fmla="*/ 523889 w 1813348"/>
                <a:gd name="connsiteY1" fmla="*/ 0 h 1578836"/>
                <a:gd name="connsiteX2" fmla="*/ 1289459 w 1813348"/>
                <a:gd name="connsiteY2" fmla="*/ 0 h 1578836"/>
                <a:gd name="connsiteX3" fmla="*/ 1813348 w 1813348"/>
                <a:gd name="connsiteY3" fmla="*/ 789418 h 1578836"/>
                <a:gd name="connsiteX4" fmla="*/ 1289459 w 1813348"/>
                <a:gd name="connsiteY4" fmla="*/ 1578836 h 1578836"/>
                <a:gd name="connsiteX5" fmla="*/ 523889 w 1813348"/>
                <a:gd name="connsiteY5" fmla="*/ 1578836 h 1578836"/>
                <a:gd name="connsiteX6" fmla="*/ 0 w 1813348"/>
                <a:gd name="connsiteY6" fmla="*/ 789418 h 1578836"/>
                <a:gd name="connsiteX0-1" fmla="*/ 0 w 1813348"/>
                <a:gd name="connsiteY0-2" fmla="*/ 789418 h 1578836"/>
                <a:gd name="connsiteX1-3" fmla="*/ 523889 w 1813348"/>
                <a:gd name="connsiteY1-4" fmla="*/ 0 h 1578836"/>
                <a:gd name="connsiteX2-5" fmla="*/ 1289459 w 1813348"/>
                <a:gd name="connsiteY2-6" fmla="*/ 0 h 1578836"/>
                <a:gd name="connsiteX3-7" fmla="*/ 1813348 w 1813348"/>
                <a:gd name="connsiteY3-8" fmla="*/ 789418 h 1578836"/>
                <a:gd name="connsiteX4-9" fmla="*/ 1289459 w 1813348"/>
                <a:gd name="connsiteY4-10" fmla="*/ 1578836 h 1578836"/>
                <a:gd name="connsiteX5-11" fmla="*/ 523889 w 1813348"/>
                <a:gd name="connsiteY5-12" fmla="*/ 1578836 h 1578836"/>
                <a:gd name="connsiteX6-13" fmla="*/ 91440 w 1813348"/>
                <a:gd name="connsiteY6-14" fmla="*/ 880858 h 1578836"/>
                <a:gd name="connsiteX0-15" fmla="*/ 432449 w 1721908"/>
                <a:gd name="connsiteY0-16" fmla="*/ 0 h 1578836"/>
                <a:gd name="connsiteX1-17" fmla="*/ 1198019 w 1721908"/>
                <a:gd name="connsiteY1-18" fmla="*/ 0 h 1578836"/>
                <a:gd name="connsiteX2-19" fmla="*/ 1721908 w 1721908"/>
                <a:gd name="connsiteY2-20" fmla="*/ 789418 h 1578836"/>
                <a:gd name="connsiteX3-21" fmla="*/ 1198019 w 1721908"/>
                <a:gd name="connsiteY3-22" fmla="*/ 1578836 h 1578836"/>
                <a:gd name="connsiteX4-23" fmla="*/ 432449 w 1721908"/>
                <a:gd name="connsiteY4-24" fmla="*/ 1578836 h 1578836"/>
                <a:gd name="connsiteX5-25" fmla="*/ 0 w 1721908"/>
                <a:gd name="connsiteY5-26" fmla="*/ 880858 h 1578836"/>
                <a:gd name="connsiteX0-27" fmla="*/ 0 w 1289459"/>
                <a:gd name="connsiteY0-28" fmla="*/ 0 h 1578836"/>
                <a:gd name="connsiteX1-29" fmla="*/ 765570 w 1289459"/>
                <a:gd name="connsiteY1-30" fmla="*/ 0 h 1578836"/>
                <a:gd name="connsiteX2-31" fmla="*/ 1289459 w 1289459"/>
                <a:gd name="connsiteY2-32" fmla="*/ 789418 h 1578836"/>
                <a:gd name="connsiteX3-33" fmla="*/ 765570 w 1289459"/>
                <a:gd name="connsiteY3-34" fmla="*/ 1578836 h 1578836"/>
                <a:gd name="connsiteX4-35" fmla="*/ 0 w 1289459"/>
                <a:gd name="connsiteY4-36" fmla="*/ 1578836 h 1578836"/>
                <a:gd name="connsiteX0-37" fmla="*/ 765570 w 1289459"/>
                <a:gd name="connsiteY0-38" fmla="*/ 0 h 1578836"/>
                <a:gd name="connsiteX1-39" fmla="*/ 1289459 w 1289459"/>
                <a:gd name="connsiteY1-40" fmla="*/ 789418 h 1578836"/>
                <a:gd name="connsiteX2-41" fmla="*/ 765570 w 1289459"/>
                <a:gd name="connsiteY2-42" fmla="*/ 1578836 h 1578836"/>
                <a:gd name="connsiteX3-43" fmla="*/ 0 w 1289459"/>
                <a:gd name="connsiteY3-44" fmla="*/ 1578836 h 1578836"/>
                <a:gd name="connsiteX0-45" fmla="*/ 1289459 w 1289459"/>
                <a:gd name="connsiteY0-46" fmla="*/ 0 h 789418"/>
                <a:gd name="connsiteX1-47" fmla="*/ 765570 w 1289459"/>
                <a:gd name="connsiteY1-48" fmla="*/ 789418 h 789418"/>
                <a:gd name="connsiteX2-49" fmla="*/ 0 w 1289459"/>
                <a:gd name="connsiteY2-50" fmla="*/ 789418 h 789418"/>
                <a:gd name="connsiteX0-51" fmla="*/ 523888 w 523888"/>
                <a:gd name="connsiteY0-52" fmla="*/ 0 h 789418"/>
                <a:gd name="connsiteX1-53" fmla="*/ -1 w 523888"/>
                <a:gd name="connsiteY1-54" fmla="*/ 789418 h 789418"/>
              </a:gdLst>
              <a:ahLst/>
              <a:cxnLst>
                <a:cxn ang="0">
                  <a:pos x="connsiteX0-1" y="connsiteY0-2"/>
                </a:cxn>
                <a:cxn ang="0">
                  <a:pos x="connsiteX1-3" y="connsiteY1-4"/>
                </a:cxn>
              </a:cxnLst>
              <a:rect l="l" t="t" r="r" b="b"/>
              <a:pathLst>
                <a:path w="523888" h="789418">
                  <a:moveTo>
                    <a:pt x="523888" y="0"/>
                  </a:moveTo>
                  <a:lnTo>
                    <a:pt x="-1" y="789418"/>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Freeform 31"/>
            <p:cNvSpPr/>
            <p:nvPr/>
          </p:nvSpPr>
          <p:spPr bwMode="auto">
            <a:xfrm>
              <a:off x="4903602" y="6067609"/>
              <a:ext cx="673384" cy="673384"/>
            </a:xfrm>
            <a:prstGeom prst="ellipse">
              <a:avLst/>
            </a:prstGeom>
            <a:gradFill rotWithShape="1">
              <a:gsLst>
                <a:gs pos="66000">
                  <a:srgbClr val="ECECEC"/>
                </a:gs>
                <a:gs pos="100000">
                  <a:srgbClr val="F7F7F7"/>
                </a:gs>
                <a:gs pos="7000">
                  <a:srgbClr val="BEBEBE"/>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69" name="Freeform 34"/>
            <p:cNvSpPr/>
            <p:nvPr/>
          </p:nvSpPr>
          <p:spPr bwMode="auto">
            <a:xfrm>
              <a:off x="5357075" y="5271435"/>
              <a:ext cx="673384" cy="673384"/>
            </a:xfrm>
            <a:prstGeom prst="ellipse">
              <a:avLst/>
            </a:prstGeom>
            <a:gradFill rotWithShape="1">
              <a:gsLst>
                <a:gs pos="66000">
                  <a:srgbClr val="ECECEC"/>
                </a:gs>
                <a:gs pos="100000">
                  <a:srgbClr val="F7F7F7"/>
                </a:gs>
                <a:gs pos="7000">
                  <a:srgbClr val="BEBEBE"/>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grpSp>
          <p:nvGrpSpPr>
            <p:cNvPr id="70" name="组合 69"/>
            <p:cNvGrpSpPr>
              <a:grpSpLocks noChangeAspect="1"/>
            </p:cNvGrpSpPr>
            <p:nvPr/>
          </p:nvGrpSpPr>
          <p:grpSpPr>
            <a:xfrm>
              <a:off x="6268609" y="5083338"/>
              <a:ext cx="1044000" cy="1044000"/>
              <a:chOff x="3581686" y="594048"/>
              <a:chExt cx="1116000" cy="1116000"/>
            </a:xfrm>
          </p:grpSpPr>
          <p:sp>
            <p:nvSpPr>
              <p:cNvPr id="71" name="椭圆 70"/>
              <p:cNvSpPr/>
              <p:nvPr/>
            </p:nvSpPr>
            <p:spPr>
              <a:xfrm>
                <a:off x="3581686" y="594048"/>
                <a:ext cx="1116000" cy="1116000"/>
              </a:xfrm>
              <a:prstGeom prst="ellipse">
                <a:avLst/>
              </a:prstGeom>
              <a:gradFill rotWithShape="1">
                <a:gsLst>
                  <a:gs pos="72000">
                    <a:srgbClr val="EEEEEE"/>
                  </a:gs>
                  <a:gs pos="100000">
                    <a:srgbClr val="F9F9F9"/>
                  </a:gs>
                  <a:gs pos="10000">
                    <a:schemeClr val="bg1">
                      <a:lumMod val="85000"/>
                    </a:schemeClr>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72" name="Freeform 30"/>
              <p:cNvSpPr/>
              <p:nvPr/>
            </p:nvSpPr>
            <p:spPr bwMode="auto">
              <a:xfrm>
                <a:off x="3699045" y="711407"/>
                <a:ext cx="881282" cy="881282"/>
              </a:xfrm>
              <a:prstGeom prst="ellipse">
                <a:avLst/>
              </a:prstGeom>
              <a:solidFill>
                <a:schemeClr val="accent1"/>
              </a:solidFill>
              <a:ln w="28575">
                <a:noFill/>
              </a:ln>
              <a:effectLst>
                <a:innerShdw blurRad="63500" dist="50800" dir="18900000">
                  <a:prstClr val="black">
                    <a:alpha val="50000"/>
                  </a:prstClr>
                </a:innerShdw>
              </a:effectLst>
            </p:spPr>
            <p:txBody>
              <a:bodyPr wrap="none" anchor="ctr"/>
              <a:lstStyle/>
              <a:p>
                <a:pPr latinLnBrk="1"/>
                <a:endParaRPr kumimoji="1" lang="zh-CN" altLang="en-US" sz="2400">
                  <a:solidFill>
                    <a:srgbClr val="000000"/>
                  </a:solidFill>
                  <a:latin typeface="Gulim" charset="-127"/>
                  <a:ea typeface="Gulim" charset="-127"/>
                </a:endParaRPr>
              </a:p>
            </p:txBody>
          </p:sp>
        </p:grpSp>
      </p:grpSp>
      <p:grpSp>
        <p:nvGrpSpPr>
          <p:cNvPr id="5" name="组合 4"/>
          <p:cNvGrpSpPr/>
          <p:nvPr/>
        </p:nvGrpSpPr>
        <p:grpSpPr>
          <a:xfrm>
            <a:off x="843675" y="1041694"/>
            <a:ext cx="1284293" cy="1425708"/>
            <a:chOff x="5183252" y="1505209"/>
            <a:chExt cx="2059148" cy="2285883"/>
          </a:xfrm>
        </p:grpSpPr>
        <p:sp>
          <p:nvSpPr>
            <p:cNvPr id="74" name="六边形 142"/>
            <p:cNvSpPr/>
            <p:nvPr/>
          </p:nvSpPr>
          <p:spPr>
            <a:xfrm>
              <a:off x="6361346" y="2685998"/>
              <a:ext cx="523889" cy="789418"/>
            </a:xfrm>
            <a:custGeom>
              <a:avLst/>
              <a:gdLst>
                <a:gd name="connsiteX0" fmla="*/ 0 w 1813348"/>
                <a:gd name="connsiteY0" fmla="*/ 789418 h 1578836"/>
                <a:gd name="connsiteX1" fmla="*/ 523889 w 1813348"/>
                <a:gd name="connsiteY1" fmla="*/ 0 h 1578836"/>
                <a:gd name="connsiteX2" fmla="*/ 1289459 w 1813348"/>
                <a:gd name="connsiteY2" fmla="*/ 0 h 1578836"/>
                <a:gd name="connsiteX3" fmla="*/ 1813348 w 1813348"/>
                <a:gd name="connsiteY3" fmla="*/ 789418 h 1578836"/>
                <a:gd name="connsiteX4" fmla="*/ 1289459 w 1813348"/>
                <a:gd name="connsiteY4" fmla="*/ 1578836 h 1578836"/>
                <a:gd name="connsiteX5" fmla="*/ 523889 w 1813348"/>
                <a:gd name="connsiteY5" fmla="*/ 1578836 h 1578836"/>
                <a:gd name="connsiteX6" fmla="*/ 0 w 1813348"/>
                <a:gd name="connsiteY6" fmla="*/ 789418 h 1578836"/>
                <a:gd name="connsiteX0-1" fmla="*/ 523889 w 1813348"/>
                <a:gd name="connsiteY0-2" fmla="*/ 0 h 1578836"/>
                <a:gd name="connsiteX1-3" fmla="*/ 1289459 w 1813348"/>
                <a:gd name="connsiteY1-4" fmla="*/ 0 h 1578836"/>
                <a:gd name="connsiteX2-5" fmla="*/ 1813348 w 1813348"/>
                <a:gd name="connsiteY2-6" fmla="*/ 789418 h 1578836"/>
                <a:gd name="connsiteX3-7" fmla="*/ 1289459 w 1813348"/>
                <a:gd name="connsiteY3-8" fmla="*/ 1578836 h 1578836"/>
                <a:gd name="connsiteX4-9" fmla="*/ 523889 w 1813348"/>
                <a:gd name="connsiteY4-10" fmla="*/ 1578836 h 1578836"/>
                <a:gd name="connsiteX5-11" fmla="*/ 0 w 1813348"/>
                <a:gd name="connsiteY5-12" fmla="*/ 789418 h 1578836"/>
                <a:gd name="connsiteX6-13" fmla="*/ 615329 w 1813348"/>
                <a:gd name="connsiteY6-14" fmla="*/ 91440 h 1578836"/>
                <a:gd name="connsiteX0-15" fmla="*/ 1289459 w 1813348"/>
                <a:gd name="connsiteY0-16" fmla="*/ 0 h 1578836"/>
                <a:gd name="connsiteX1-17" fmla="*/ 1813348 w 1813348"/>
                <a:gd name="connsiteY1-18" fmla="*/ 789418 h 1578836"/>
                <a:gd name="connsiteX2-19" fmla="*/ 1289459 w 1813348"/>
                <a:gd name="connsiteY2-20" fmla="*/ 1578836 h 1578836"/>
                <a:gd name="connsiteX3-21" fmla="*/ 523889 w 1813348"/>
                <a:gd name="connsiteY3-22" fmla="*/ 1578836 h 1578836"/>
                <a:gd name="connsiteX4-23" fmla="*/ 0 w 1813348"/>
                <a:gd name="connsiteY4-24" fmla="*/ 789418 h 1578836"/>
                <a:gd name="connsiteX5-25" fmla="*/ 615329 w 1813348"/>
                <a:gd name="connsiteY5-26" fmla="*/ 91440 h 1578836"/>
                <a:gd name="connsiteX0-27" fmla="*/ 1289459 w 1813348"/>
                <a:gd name="connsiteY0-28" fmla="*/ 0 h 1578836"/>
                <a:gd name="connsiteX1-29" fmla="*/ 1813348 w 1813348"/>
                <a:gd name="connsiteY1-30" fmla="*/ 789418 h 1578836"/>
                <a:gd name="connsiteX2-31" fmla="*/ 1289459 w 1813348"/>
                <a:gd name="connsiteY2-32" fmla="*/ 1578836 h 1578836"/>
                <a:gd name="connsiteX3-33" fmla="*/ 523889 w 1813348"/>
                <a:gd name="connsiteY3-34" fmla="*/ 1578836 h 1578836"/>
                <a:gd name="connsiteX4-35" fmla="*/ 0 w 1813348"/>
                <a:gd name="connsiteY4-36" fmla="*/ 789418 h 1578836"/>
                <a:gd name="connsiteX5-37" fmla="*/ 465204 w 1813348"/>
                <a:gd name="connsiteY5-38" fmla="*/ 9554 h 1578836"/>
                <a:gd name="connsiteX0-39" fmla="*/ 1289459 w 1813348"/>
                <a:gd name="connsiteY0-40" fmla="*/ 0 h 1578836"/>
                <a:gd name="connsiteX1-41" fmla="*/ 1813348 w 1813348"/>
                <a:gd name="connsiteY1-42" fmla="*/ 789418 h 1578836"/>
                <a:gd name="connsiteX2-43" fmla="*/ 1289459 w 1813348"/>
                <a:gd name="connsiteY2-44" fmla="*/ 1578836 h 1578836"/>
                <a:gd name="connsiteX3-45" fmla="*/ 523889 w 1813348"/>
                <a:gd name="connsiteY3-46" fmla="*/ 1578836 h 1578836"/>
                <a:gd name="connsiteX4-47" fmla="*/ 0 w 1813348"/>
                <a:gd name="connsiteY4-48" fmla="*/ 789418 h 1578836"/>
                <a:gd name="connsiteX0-49" fmla="*/ 765571 w 1289460"/>
                <a:gd name="connsiteY0-50" fmla="*/ 0 h 1578836"/>
                <a:gd name="connsiteX1-51" fmla="*/ 1289460 w 1289460"/>
                <a:gd name="connsiteY1-52" fmla="*/ 789418 h 1578836"/>
                <a:gd name="connsiteX2-53" fmla="*/ 765571 w 1289460"/>
                <a:gd name="connsiteY2-54" fmla="*/ 1578836 h 1578836"/>
                <a:gd name="connsiteX3-55" fmla="*/ 1 w 1289460"/>
                <a:gd name="connsiteY3-56" fmla="*/ 1578836 h 1578836"/>
                <a:gd name="connsiteX0-57" fmla="*/ 0 w 523889"/>
                <a:gd name="connsiteY0-58" fmla="*/ 0 h 1578836"/>
                <a:gd name="connsiteX1-59" fmla="*/ 523889 w 523889"/>
                <a:gd name="connsiteY1-60" fmla="*/ 789418 h 1578836"/>
                <a:gd name="connsiteX2-61" fmla="*/ 0 w 523889"/>
                <a:gd name="connsiteY2-62" fmla="*/ 1578836 h 1578836"/>
                <a:gd name="connsiteX0-63" fmla="*/ 0 w 523889"/>
                <a:gd name="connsiteY0-64" fmla="*/ 0 h 789418"/>
                <a:gd name="connsiteX1-65" fmla="*/ 523889 w 523889"/>
                <a:gd name="connsiteY1-66" fmla="*/ 789418 h 789418"/>
              </a:gdLst>
              <a:ahLst/>
              <a:cxnLst>
                <a:cxn ang="0">
                  <a:pos x="connsiteX0-1" y="connsiteY0-2"/>
                </a:cxn>
                <a:cxn ang="0">
                  <a:pos x="connsiteX1-3" y="connsiteY1-4"/>
                </a:cxn>
              </a:cxnLst>
              <a:rect l="l" t="t" r="r" b="b"/>
              <a:pathLst>
                <a:path w="523889" h="789418">
                  <a:moveTo>
                    <a:pt x="0" y="0"/>
                  </a:moveTo>
                  <a:lnTo>
                    <a:pt x="523889" y="789418"/>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六边形 74"/>
            <p:cNvSpPr/>
            <p:nvPr/>
          </p:nvSpPr>
          <p:spPr>
            <a:xfrm>
              <a:off x="5595775" y="1855638"/>
              <a:ext cx="1289460" cy="789418"/>
            </a:xfrm>
            <a:custGeom>
              <a:avLst/>
              <a:gdLst>
                <a:gd name="connsiteX0" fmla="*/ 0 w 1130988"/>
                <a:gd name="connsiteY0" fmla="*/ 492361 h 984722"/>
                <a:gd name="connsiteX1" fmla="*/ 326750 w 1130988"/>
                <a:gd name="connsiteY1" fmla="*/ 0 h 984722"/>
                <a:gd name="connsiteX2" fmla="*/ 804238 w 1130988"/>
                <a:gd name="connsiteY2" fmla="*/ 0 h 984722"/>
                <a:gd name="connsiteX3" fmla="*/ 1130988 w 1130988"/>
                <a:gd name="connsiteY3" fmla="*/ 492361 h 984722"/>
                <a:gd name="connsiteX4" fmla="*/ 804238 w 1130988"/>
                <a:gd name="connsiteY4" fmla="*/ 984722 h 984722"/>
                <a:gd name="connsiteX5" fmla="*/ 326750 w 1130988"/>
                <a:gd name="connsiteY5" fmla="*/ 984722 h 984722"/>
                <a:gd name="connsiteX6" fmla="*/ 0 w 1130988"/>
                <a:gd name="connsiteY6" fmla="*/ 492361 h 984722"/>
                <a:gd name="connsiteX0-1" fmla="*/ 326750 w 1130988"/>
                <a:gd name="connsiteY0-2" fmla="*/ 0 h 984722"/>
                <a:gd name="connsiteX1-3" fmla="*/ 804238 w 1130988"/>
                <a:gd name="connsiteY1-4" fmla="*/ 0 h 984722"/>
                <a:gd name="connsiteX2-5" fmla="*/ 1130988 w 1130988"/>
                <a:gd name="connsiteY2-6" fmla="*/ 492361 h 984722"/>
                <a:gd name="connsiteX3-7" fmla="*/ 804238 w 1130988"/>
                <a:gd name="connsiteY3-8" fmla="*/ 984722 h 984722"/>
                <a:gd name="connsiteX4-9" fmla="*/ 326750 w 1130988"/>
                <a:gd name="connsiteY4-10" fmla="*/ 984722 h 984722"/>
                <a:gd name="connsiteX5-11" fmla="*/ 0 w 1130988"/>
                <a:gd name="connsiteY5-12" fmla="*/ 492361 h 984722"/>
                <a:gd name="connsiteX6-13" fmla="*/ 418190 w 1130988"/>
                <a:gd name="connsiteY6-14" fmla="*/ 91440 h 984722"/>
                <a:gd name="connsiteX0-15" fmla="*/ 326750 w 1130988"/>
                <a:gd name="connsiteY0-16" fmla="*/ 0 h 984722"/>
                <a:gd name="connsiteX1-17" fmla="*/ 804238 w 1130988"/>
                <a:gd name="connsiteY1-18" fmla="*/ 0 h 984722"/>
                <a:gd name="connsiteX2-19" fmla="*/ 1130988 w 1130988"/>
                <a:gd name="connsiteY2-20" fmla="*/ 492361 h 984722"/>
                <a:gd name="connsiteX3-21" fmla="*/ 804238 w 1130988"/>
                <a:gd name="connsiteY3-22" fmla="*/ 984722 h 984722"/>
                <a:gd name="connsiteX4-23" fmla="*/ 326750 w 1130988"/>
                <a:gd name="connsiteY4-24" fmla="*/ 984722 h 984722"/>
                <a:gd name="connsiteX5-25" fmla="*/ 0 w 1130988"/>
                <a:gd name="connsiteY5-26" fmla="*/ 492361 h 984722"/>
                <a:gd name="connsiteX0-27" fmla="*/ 804238 w 1130988"/>
                <a:gd name="connsiteY0-28" fmla="*/ 0 h 984722"/>
                <a:gd name="connsiteX1-29" fmla="*/ 1130988 w 1130988"/>
                <a:gd name="connsiteY1-30" fmla="*/ 492361 h 984722"/>
                <a:gd name="connsiteX2-31" fmla="*/ 804238 w 1130988"/>
                <a:gd name="connsiteY2-32" fmla="*/ 984722 h 984722"/>
                <a:gd name="connsiteX3-33" fmla="*/ 326750 w 1130988"/>
                <a:gd name="connsiteY3-34" fmla="*/ 984722 h 984722"/>
                <a:gd name="connsiteX4-35" fmla="*/ 0 w 1130988"/>
                <a:gd name="connsiteY4-36" fmla="*/ 492361 h 984722"/>
                <a:gd name="connsiteX0-37" fmla="*/ 1130988 w 1130988"/>
                <a:gd name="connsiteY0-38" fmla="*/ 0 h 492361"/>
                <a:gd name="connsiteX1-39" fmla="*/ 804238 w 1130988"/>
                <a:gd name="connsiteY1-40" fmla="*/ 492361 h 492361"/>
                <a:gd name="connsiteX2-41" fmla="*/ 326750 w 1130988"/>
                <a:gd name="connsiteY2-42" fmla="*/ 492361 h 492361"/>
                <a:gd name="connsiteX3-43" fmla="*/ 0 w 1130988"/>
                <a:gd name="connsiteY3-44" fmla="*/ 0 h 492361"/>
                <a:gd name="connsiteX0-45" fmla="*/ 804238 w 804238"/>
                <a:gd name="connsiteY0-46" fmla="*/ 0 h 492361"/>
                <a:gd name="connsiteX1-47" fmla="*/ 477488 w 804238"/>
                <a:gd name="connsiteY1-48" fmla="*/ 492361 h 492361"/>
                <a:gd name="connsiteX2-49" fmla="*/ 0 w 804238"/>
                <a:gd name="connsiteY2-50" fmla="*/ 492361 h 492361"/>
              </a:gdLst>
              <a:ahLst/>
              <a:cxnLst>
                <a:cxn ang="0">
                  <a:pos x="connsiteX0-1" y="connsiteY0-2"/>
                </a:cxn>
                <a:cxn ang="0">
                  <a:pos x="connsiteX1-3" y="connsiteY1-4"/>
                </a:cxn>
                <a:cxn ang="0">
                  <a:pos x="connsiteX2-5" y="connsiteY2-6"/>
                </a:cxn>
              </a:cxnLst>
              <a:rect l="l" t="t" r="r" b="b"/>
              <a:pathLst>
                <a:path w="804238" h="492361">
                  <a:moveTo>
                    <a:pt x="804238" y="0"/>
                  </a:moveTo>
                  <a:lnTo>
                    <a:pt x="477488" y="492361"/>
                  </a:lnTo>
                  <a:lnTo>
                    <a:pt x="0" y="492361"/>
                  </a:lnTo>
                </a:path>
              </a:pathLst>
            </a:cu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Freeform 23"/>
            <p:cNvSpPr/>
            <p:nvPr/>
          </p:nvSpPr>
          <p:spPr bwMode="auto">
            <a:xfrm>
              <a:off x="6569015" y="1505209"/>
              <a:ext cx="673385" cy="673383"/>
            </a:xfrm>
            <a:prstGeom prst="ellipse">
              <a:avLst/>
            </a:prstGeom>
            <a:gradFill rotWithShape="1">
              <a:gsLst>
                <a:gs pos="66000">
                  <a:srgbClr val="ECECEC"/>
                </a:gs>
                <a:gs pos="100000">
                  <a:srgbClr val="F7F7F7"/>
                </a:gs>
                <a:gs pos="7000">
                  <a:srgbClr val="BEBEBE"/>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77" name="Freeform 27"/>
            <p:cNvSpPr/>
            <p:nvPr/>
          </p:nvSpPr>
          <p:spPr bwMode="auto">
            <a:xfrm>
              <a:off x="6547133" y="3117708"/>
              <a:ext cx="673384" cy="673384"/>
            </a:xfrm>
            <a:prstGeom prst="ellipse">
              <a:avLst/>
            </a:prstGeom>
            <a:gradFill rotWithShape="1">
              <a:gsLst>
                <a:gs pos="66000">
                  <a:srgbClr val="ECECEC"/>
                </a:gs>
                <a:gs pos="100000">
                  <a:srgbClr val="F7F7F7"/>
                </a:gs>
                <a:gs pos="7000">
                  <a:srgbClr val="BEBEBE"/>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78" name="Freeform 29"/>
            <p:cNvSpPr/>
            <p:nvPr/>
          </p:nvSpPr>
          <p:spPr bwMode="auto">
            <a:xfrm>
              <a:off x="5183252" y="2311815"/>
              <a:ext cx="673384" cy="673384"/>
            </a:xfrm>
            <a:prstGeom prst="ellipse">
              <a:avLst/>
            </a:prstGeom>
            <a:gradFill rotWithShape="1">
              <a:gsLst>
                <a:gs pos="66000">
                  <a:srgbClr val="ECECEC"/>
                </a:gs>
                <a:gs pos="100000">
                  <a:srgbClr val="F7F7F7"/>
                </a:gs>
                <a:gs pos="7000">
                  <a:srgbClr val="BEBEBE"/>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grpSp>
          <p:nvGrpSpPr>
            <p:cNvPr id="79" name="组合 78"/>
            <p:cNvGrpSpPr/>
            <p:nvPr/>
          </p:nvGrpSpPr>
          <p:grpSpPr>
            <a:xfrm>
              <a:off x="6024615" y="2227091"/>
              <a:ext cx="864000" cy="864000"/>
              <a:chOff x="3581686" y="594048"/>
              <a:chExt cx="1116000" cy="1116000"/>
            </a:xfrm>
          </p:grpSpPr>
          <p:sp>
            <p:nvSpPr>
              <p:cNvPr id="80" name="椭圆 79"/>
              <p:cNvSpPr/>
              <p:nvPr/>
            </p:nvSpPr>
            <p:spPr>
              <a:xfrm>
                <a:off x="3581686" y="594048"/>
                <a:ext cx="1116000" cy="1116000"/>
              </a:xfrm>
              <a:prstGeom prst="ellipse">
                <a:avLst/>
              </a:prstGeom>
              <a:gradFill rotWithShape="1">
                <a:gsLst>
                  <a:gs pos="72000">
                    <a:srgbClr val="EEEEEE"/>
                  </a:gs>
                  <a:gs pos="100000">
                    <a:srgbClr val="F9F9F9"/>
                  </a:gs>
                  <a:gs pos="10000">
                    <a:schemeClr val="bg1">
                      <a:lumMod val="85000"/>
                    </a:schemeClr>
                  </a:gs>
                </a:gsLst>
                <a:lin ang="7800000" scaled="0"/>
              </a:gradFill>
              <a:ln w="28575">
                <a:gradFill>
                  <a:gsLst>
                    <a:gs pos="0">
                      <a:schemeClr val="bg1"/>
                    </a:gs>
                    <a:gs pos="100000">
                      <a:schemeClr val="bg1">
                        <a:lumMod val="85000"/>
                      </a:schemeClr>
                    </a:gs>
                  </a:gsLst>
                  <a:lin ang="7800000" scaled="0"/>
                </a:gradFill>
              </a:ln>
              <a:effectLst>
                <a:outerShdw blurRad="203200" dist="127000" dir="7200000" sx="102000" sy="102000" algn="ctr" rotWithShape="0">
                  <a:schemeClr val="tx1">
                    <a:lumMod val="90000"/>
                    <a:lumOff val="10000"/>
                    <a:alpha val="40000"/>
                  </a:schemeClr>
                </a:outerShdw>
              </a:effectLst>
            </p:spPr>
            <p:txBody>
              <a:bodyPr wrap="none" anchor="ctr"/>
              <a:lstStyle/>
              <a:p>
                <a:pPr latinLnBrk="1"/>
                <a:endParaRPr kumimoji="1" lang="zh-CN" altLang="en-US" sz="2400">
                  <a:solidFill>
                    <a:srgbClr val="000000"/>
                  </a:solidFill>
                  <a:latin typeface="Gulim" charset="-127"/>
                  <a:ea typeface="Gulim" charset="-127"/>
                </a:endParaRPr>
              </a:p>
            </p:txBody>
          </p:sp>
          <p:sp>
            <p:nvSpPr>
              <p:cNvPr id="81" name="Freeform 30"/>
              <p:cNvSpPr/>
              <p:nvPr/>
            </p:nvSpPr>
            <p:spPr bwMode="auto">
              <a:xfrm>
                <a:off x="3699045" y="711407"/>
                <a:ext cx="881282" cy="881282"/>
              </a:xfrm>
              <a:prstGeom prst="ellipse">
                <a:avLst/>
              </a:prstGeom>
              <a:solidFill>
                <a:schemeClr val="accent1"/>
              </a:solidFill>
              <a:ln w="28575">
                <a:noFill/>
              </a:ln>
              <a:effectLst>
                <a:innerShdw blurRad="63500" dist="50800" dir="18900000">
                  <a:prstClr val="black">
                    <a:alpha val="50000"/>
                  </a:prstClr>
                </a:innerShdw>
              </a:effectLst>
            </p:spPr>
            <p:txBody>
              <a:bodyPr wrap="none" anchor="ctr"/>
              <a:lstStyle/>
              <a:p>
                <a:pPr latinLnBrk="1"/>
                <a:endParaRPr kumimoji="1" lang="zh-CN" altLang="en-US" sz="2400">
                  <a:solidFill>
                    <a:srgbClr val="000000"/>
                  </a:solidFill>
                  <a:latin typeface="Gulim" charset="-127"/>
                  <a:ea typeface="Gulim" charset="-127"/>
                </a:endParaRPr>
              </a:p>
            </p:txBody>
          </p:sp>
        </p:grpSp>
      </p:grpSp>
      <p:sp>
        <p:nvSpPr>
          <p:cNvPr id="2" name="文本框 1"/>
          <p:cNvSpPr txBox="1"/>
          <p:nvPr/>
        </p:nvSpPr>
        <p:spPr>
          <a:xfrm>
            <a:off x="2080895" y="663575"/>
            <a:ext cx="894080" cy="1383665"/>
          </a:xfrm>
          <a:prstGeom prst="rect">
            <a:avLst/>
          </a:prstGeom>
          <a:noFill/>
        </p:spPr>
        <p:txBody>
          <a:bodyPr wrap="none" rtlCol="0" anchor="t">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zh-CN" altLang="en-US" sz="2800" b="1" kern="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粉碎</a:t>
            </a:r>
            <a:endParaRPr kumimoji="0" lang="zh-CN" altLang="en-US" sz="28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lang="zh-CN" altLang="en-US" sz="2800" b="1" kern="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研磨</a:t>
            </a:r>
            <a:endParaRPr kumimoji="0" lang="zh-CN" altLang="en-US" sz="28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lang="zh-CN" altLang="en-US" sz="2800" b="1" kern="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sym typeface="+mn-ea"/>
              </a:rPr>
              <a:t>雾化</a:t>
            </a:r>
            <a:endParaRPr lang="zh-CN" altLang="en-US" sz="2800"/>
          </a:p>
        </p:txBody>
      </p:sp>
      <p:sp>
        <p:nvSpPr>
          <p:cNvPr id="138" name="TextBox 59"/>
          <p:cNvSpPr txBox="1"/>
          <p:nvPr/>
        </p:nvSpPr>
        <p:spPr bwMode="auto">
          <a:xfrm flipH="1">
            <a:off x="3129280" y="553720"/>
            <a:ext cx="8434070" cy="11988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a:defRPr/>
            </a:pPr>
            <a:r>
              <a:rPr lang="zh-CN" altLang="en-US" sz="2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粉碎或研磨、雾化：将块状固体粉碎或磨成粉末或将液体雾化，增大固液（或固气或固固）接触面积，加快反应速率或使反应更充分，增大原料的转化率（或浸取率）</a:t>
            </a:r>
            <a:endParaRPr lang="zh-CN" altLang="ko-KR" sz="2400" b="1" kern="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TextBox 10"/>
          <p:cNvSpPr txBox="1"/>
          <p:nvPr/>
        </p:nvSpPr>
        <p:spPr>
          <a:xfrm>
            <a:off x="1907540" y="2814320"/>
            <a:ext cx="1304925" cy="521970"/>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浸取</a:t>
            </a:r>
            <a:endParaRPr kumimoji="0" lang="zh-CN" altLang="en-US" sz="28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p:cNvSpPr txBox="1"/>
          <p:nvPr/>
        </p:nvSpPr>
        <p:spPr>
          <a:xfrm>
            <a:off x="2790825" y="2359660"/>
            <a:ext cx="9111615" cy="2009775"/>
          </a:xfrm>
          <a:prstGeom prst="rect">
            <a:avLst/>
          </a:prstGeom>
          <a:noFill/>
        </p:spPr>
        <p:txBody>
          <a:bodyPr wrap="square" rtlCol="0" anchor="t">
            <a:spAutoFit/>
          </a:bodyPr>
          <a:lstStyle/>
          <a:p>
            <a:pPr indent="0">
              <a:lnSpc>
                <a:spcPct val="130000"/>
              </a:lnSpc>
            </a:pP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酸浸：溶解、去氧化物（膜）、调节</a:t>
            </a:r>
            <a:r>
              <a:rPr 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促进水解（沉淀）</a:t>
            </a:r>
            <a:endParaRPr 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30000"/>
              </a:lnSpc>
            </a:pP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碱溶：去油污，去铝片氧化膜，溶解铝、二氧化硅，调节</a:t>
            </a:r>
            <a:r>
              <a:rPr 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pH</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促进水解（沉淀）</a:t>
            </a:r>
            <a:endPar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30000"/>
              </a:lnSpc>
            </a:pP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）盐</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浸         （</a:t>
            </a:r>
            <a:r>
              <a:rPr lang="en-US" alt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）有机物浸（</a:t>
            </a:r>
            <a:r>
              <a:rPr lang="en-US" alt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rPr>
              <a:t>）水浸</a:t>
            </a:r>
            <a:endParaRPr lang="zh-CN" altLang="en-US" sz="2400" b="1">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2988310" y="4369435"/>
            <a:ext cx="8717280" cy="2009775"/>
          </a:xfrm>
          <a:prstGeom prst="rect">
            <a:avLst/>
          </a:prstGeom>
          <a:noFill/>
        </p:spPr>
        <p:txBody>
          <a:bodyPr wrap="none" rtlCol="0" anchor="t">
            <a:spAutoFit/>
          </a:bodyPr>
          <a:lstStyle/>
          <a:p>
            <a:pPr indent="0" algn="l">
              <a:lnSpc>
                <a:spcPct val="130000"/>
              </a:lnSpc>
            </a:pPr>
            <a:r>
              <a:rPr lang="zh-CN" altLang="en-US"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煅烧、焙烧：不易转化的物质转为容易提取的物质；其他</a:t>
            </a:r>
            <a:endPar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30000"/>
              </a:lnSpc>
            </a:pP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矿转化为氧化物；除去有机物；除去热不稳定的杂质</a:t>
            </a:r>
            <a:endPar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30000"/>
              </a:lnSpc>
            </a:pP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灼烧：去除可燃性杂质或使原料初步转化，如海带中提取碘时的</a:t>
            </a:r>
            <a:endPar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30000"/>
              </a:lnSpc>
            </a:pPr>
            <a:r>
              <a:rPr lang="zh-CN"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灼烧</a:t>
            </a:r>
            <a:r>
              <a:rPr lang="zh-CN" altLang="en-US"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就是为了除去可燃性杂质</a:t>
            </a:r>
            <a:endParaRPr lang="zh-CN" altLang="en-US"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TextBox 10"/>
          <p:cNvSpPr txBox="1"/>
          <p:nvPr/>
        </p:nvSpPr>
        <p:spPr>
          <a:xfrm>
            <a:off x="1579776" y="4690039"/>
            <a:ext cx="1677881" cy="1568450"/>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煅烧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焙烧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rPr>
              <a:t>灼烧</a:t>
            </a:r>
            <a:endParaRPr kumimoji="0" lang="zh-CN" altLang="en-US" sz="3200" b="1" i="0" u="none" strike="noStrike" kern="0" cap="none" spc="0" normalizeH="0" baseline="0" noProof="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Oval 17"/>
          <p:cNvSpPr/>
          <p:nvPr/>
        </p:nvSpPr>
        <p:spPr bwMode="auto">
          <a:xfrm>
            <a:off x="7158355" y="1778000"/>
            <a:ext cx="2043430" cy="783590"/>
          </a:xfrm>
          <a:prstGeom prst="ellipse">
            <a:avLst/>
          </a:prstGeom>
          <a:solidFill>
            <a:schemeClr val="accent2"/>
          </a:solidFill>
          <a:ln w="28575">
            <a:solidFill>
              <a:srgbClr val="FF0000"/>
            </a:solidFill>
            <a:round/>
          </a:ln>
        </p:spPr>
        <p:txBody>
          <a:bodyPr wrap="none" anchor="ctr"/>
          <a:lstStyle/>
          <a:p>
            <a:pPr algn="ctr"/>
            <a:endParaRPr lang="zh-CN" altLang="en-US" sz="1600" b="1">
              <a:latin typeface="Calibri" panose="020F0502020204030204" pitchFamily="34" charset="0"/>
            </a:endParaRPr>
          </a:p>
        </p:txBody>
      </p:sp>
      <p:sp>
        <p:nvSpPr>
          <p:cNvPr id="2066" name="Line 7"/>
          <p:cNvSpPr/>
          <p:nvPr/>
        </p:nvSpPr>
        <p:spPr bwMode="auto">
          <a:xfrm rot="18120000">
            <a:off x="9231630" y="728980"/>
            <a:ext cx="65405" cy="1586865"/>
          </a:xfrm>
          <a:prstGeom prst="line">
            <a:avLst/>
          </a:prstGeom>
          <a:noFill/>
          <a:ln w="38100">
            <a:solidFill>
              <a:srgbClr val="FF0000"/>
            </a:solidFill>
            <a:round/>
            <a:tailEnd type="triangle" w="med" len="med"/>
          </a:ln>
        </p:spPr>
        <p:txBody>
          <a:bodyPr/>
          <a:lstStyle/>
          <a:p>
            <a:endParaRPr lang="zh-CN" altLang="en-US"/>
          </a:p>
        </p:txBody>
      </p:sp>
      <p:sp>
        <p:nvSpPr>
          <p:cNvPr id="11" name="Line 7"/>
          <p:cNvSpPr/>
          <p:nvPr/>
        </p:nvSpPr>
        <p:spPr bwMode="auto">
          <a:xfrm>
            <a:off x="6195695" y="1751330"/>
            <a:ext cx="1343660" cy="335915"/>
          </a:xfrm>
          <a:prstGeom prst="line">
            <a:avLst/>
          </a:prstGeom>
          <a:noFill/>
          <a:ln w="38100">
            <a:solidFill>
              <a:srgbClr val="FF0000"/>
            </a:solidFill>
            <a:round/>
            <a:tailEnd type="triangle" w="med" len="med"/>
          </a:ln>
        </p:spPr>
        <p:txBody>
          <a:bodyPr/>
          <a:lstStyle/>
          <a:p>
            <a:endParaRPr lang="zh-CN" altLang="en-US"/>
          </a:p>
        </p:txBody>
      </p:sp>
      <p:sp>
        <p:nvSpPr>
          <p:cNvPr id="13" name="Line 7"/>
          <p:cNvSpPr/>
          <p:nvPr/>
        </p:nvSpPr>
        <p:spPr bwMode="auto">
          <a:xfrm rot="3660000">
            <a:off x="9211945" y="880110"/>
            <a:ext cx="65405" cy="1586865"/>
          </a:xfrm>
          <a:prstGeom prst="line">
            <a:avLst/>
          </a:prstGeom>
          <a:noFill/>
          <a:ln w="38100">
            <a:solidFill>
              <a:srgbClr val="FF0000"/>
            </a:solidFill>
            <a:round/>
            <a:tailEnd type="triangle" w="med" len="med"/>
          </a:ln>
        </p:spPr>
        <p:txBody>
          <a:bodyPr/>
          <a:lstStyle/>
          <a:p>
            <a:endParaRPr lang="zh-CN" altLang="en-US"/>
          </a:p>
        </p:txBody>
      </p:sp>
      <p:sp>
        <p:nvSpPr>
          <p:cNvPr id="14" name="Oval 17"/>
          <p:cNvSpPr/>
          <p:nvPr/>
        </p:nvSpPr>
        <p:spPr bwMode="auto">
          <a:xfrm>
            <a:off x="9859010" y="1683385"/>
            <a:ext cx="2043430" cy="783590"/>
          </a:xfrm>
          <a:prstGeom prst="ellipse">
            <a:avLst/>
          </a:prstGeom>
          <a:solidFill>
            <a:schemeClr val="accent5"/>
          </a:solidFill>
          <a:ln w="28575">
            <a:solidFill>
              <a:srgbClr val="FF0000"/>
            </a:solidFill>
            <a:round/>
          </a:ln>
        </p:spPr>
        <p:txBody>
          <a:bodyPr wrap="none" anchor="ctr"/>
          <a:lstStyle/>
          <a:p>
            <a:pPr algn="ctr"/>
            <a:r>
              <a:rPr lang="zh-CN" altLang="en-US" sz="1600" b="1">
                <a:latin typeface="Calibri" panose="020F0502020204030204" pitchFamily="34" charset="0"/>
              </a:rPr>
              <a:t>直接目的</a:t>
            </a:r>
            <a:endParaRPr lang="zh-CN" altLang="en-US" sz="1600" b="1">
              <a:latin typeface="Calibri" panose="020F0502020204030204" pitchFamily="34" charset="0"/>
            </a:endParaRPr>
          </a:p>
        </p:txBody>
      </p:sp>
      <p:sp>
        <p:nvSpPr>
          <p:cNvPr id="15" name="文本框 14"/>
          <p:cNvSpPr txBox="1"/>
          <p:nvPr/>
        </p:nvSpPr>
        <p:spPr>
          <a:xfrm>
            <a:off x="7631430" y="1985645"/>
            <a:ext cx="1097280" cy="368300"/>
          </a:xfrm>
          <a:prstGeom prst="rect">
            <a:avLst/>
          </a:prstGeom>
          <a:noFill/>
        </p:spPr>
        <p:txBody>
          <a:bodyPr wrap="none" rtlCol="0">
            <a:spAutoFit/>
          </a:bodyPr>
          <a:lstStyle/>
          <a:p>
            <a:r>
              <a:rPr lang="zh-CN" altLang="en-US"/>
              <a:t>根本目的</a:t>
            </a:r>
            <a:endParaRPr lang="zh-CN" altLang="en-US"/>
          </a:p>
        </p:txBody>
      </p:sp>
      <p:sp>
        <p:nvSpPr>
          <p:cNvPr id="16" name="Oval 17"/>
          <p:cNvSpPr/>
          <p:nvPr/>
        </p:nvSpPr>
        <p:spPr bwMode="auto">
          <a:xfrm>
            <a:off x="7158355" y="1778000"/>
            <a:ext cx="2043430" cy="783590"/>
          </a:xfrm>
          <a:prstGeom prst="ellipse">
            <a:avLst/>
          </a:prstGeom>
          <a:solidFill>
            <a:schemeClr val="accent2"/>
          </a:solidFill>
          <a:ln w="28575">
            <a:solidFill>
              <a:srgbClr val="FF0000"/>
            </a:solidFill>
            <a:round/>
          </a:ln>
        </p:spPr>
        <p:txBody>
          <a:bodyPr wrap="none" anchor="ctr"/>
          <a:lstStyle/>
          <a:p>
            <a:pPr algn="ctr"/>
            <a:r>
              <a:rPr lang="zh-CN" altLang="en-US" sz="1600" b="1">
                <a:latin typeface="Calibri" panose="020F0502020204030204" pitchFamily="34" charset="0"/>
              </a:rPr>
              <a:t>根本目的</a:t>
            </a:r>
            <a:endParaRPr lang="zh-CN" altLang="en-US" sz="1600" b="1">
              <a:latin typeface="Calibri" panose="020F0502020204030204" pitchFamily="34" charset="0"/>
            </a:endParaRPr>
          </a:p>
        </p:txBody>
      </p:sp>
      <p:sp>
        <p:nvSpPr>
          <p:cNvPr id="17" name="Line 7"/>
          <p:cNvSpPr/>
          <p:nvPr/>
        </p:nvSpPr>
        <p:spPr bwMode="auto">
          <a:xfrm>
            <a:off x="6195695" y="1751330"/>
            <a:ext cx="1343660" cy="335915"/>
          </a:xfrm>
          <a:prstGeom prst="line">
            <a:avLst/>
          </a:prstGeom>
          <a:noFill/>
          <a:ln w="38100">
            <a:solidFill>
              <a:srgbClr val="FF0000"/>
            </a:solidFill>
            <a:round/>
            <a:tailEnd type="triangle" w="med" len="med"/>
          </a:ln>
        </p:spPr>
        <p:txBody>
          <a:bodyPr/>
          <a:lstStyle/>
          <a:p>
            <a:endParaRPr lang="zh-CN" altLang="en-US"/>
          </a:p>
        </p:txBody>
      </p:sp>
      <p:sp>
        <p:nvSpPr>
          <p:cNvPr id="18" name="Line 7"/>
          <p:cNvSpPr/>
          <p:nvPr/>
        </p:nvSpPr>
        <p:spPr bwMode="auto">
          <a:xfrm rot="3660000">
            <a:off x="9211945" y="880110"/>
            <a:ext cx="65405" cy="1586865"/>
          </a:xfrm>
          <a:prstGeom prst="line">
            <a:avLst/>
          </a:prstGeom>
          <a:noFill/>
          <a:ln w="38100">
            <a:solidFill>
              <a:srgbClr val="FF0000"/>
            </a:solidFill>
            <a:round/>
            <a:tailEnd type="triangle" w="med" len="med"/>
          </a:ln>
        </p:spPr>
        <p:txBody>
          <a:bodyPr/>
          <a:lstStyle/>
          <a:p>
            <a:endParaRPr lang="zh-CN" altLang="en-US"/>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8" presetClass="emph" presetSubtype="0" fill="hold" nodeType="withEffect">
                                  <p:stCondLst>
                                    <p:cond delay="0"/>
                                  </p:stCondLst>
                                  <p:childTnLst>
                                    <p:animRot by="21600000">
                                      <p:cBhvr>
                                        <p:cTn id="13" dur="2250" fill="hold"/>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8"/>
                                        </p:tgtEl>
                                        <p:attrNameLst>
                                          <p:attrName>style.visibility</p:attrName>
                                        </p:attrNameLst>
                                      </p:cBhvr>
                                      <p:to>
                                        <p:strVal val="visible"/>
                                      </p:to>
                                    </p:set>
                                    <p:animEffect transition="in" filter="wipe(left)">
                                      <p:cBhvr>
                                        <p:cTn id="22" dur="500"/>
                                        <p:tgtEl>
                                          <p:spTgt spid="1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strips(down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trips(down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up)">
                                      <p:cBhvr>
                                        <p:cTn id="37" dur="500"/>
                                        <p:tgtEl>
                                          <p:spTgt spid="3"/>
                                        </p:tgtEl>
                                      </p:cBhvr>
                                    </p:animEffect>
                                  </p:childTnLst>
                                </p:cTn>
                              </p:par>
                              <p:par>
                                <p:cTn id="38" presetID="8" presetClass="emph" presetSubtype="0" fill="hold" nodeType="withEffect">
                                  <p:stCondLst>
                                    <p:cond delay="0"/>
                                  </p:stCondLst>
                                  <p:childTnLst>
                                    <p:animRot by="21600000">
                                      <p:cBhvr>
                                        <p:cTn id="39" dur="2250" fill="hold"/>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1"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1"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strips(downLeft)">
                                      <p:cBhvr>
                                        <p:cTn id="7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8" grpId="0"/>
      <p:bldP spid="138" grpId="1"/>
      <p:bldP spid="3" grpId="0"/>
      <p:bldP spid="6" grpId="0"/>
      <p:bldP spid="6" grpId="1"/>
      <p:bldP spid="7" grpId="0"/>
      <p:bldP spid="7" grpId="1"/>
      <p:bldP spid="8" grpId="0"/>
      <p:bldP spid="40" grpId="0" animBg="1"/>
      <p:bldP spid="14"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sp>
        <p:nvSpPr>
          <p:cNvPr id="4" name="文本框 3"/>
          <p:cNvSpPr txBox="1"/>
          <p:nvPr/>
        </p:nvSpPr>
        <p:spPr>
          <a:xfrm>
            <a:off x="705485" y="1337310"/>
            <a:ext cx="8900160" cy="829945"/>
          </a:xfrm>
          <a:prstGeom prst="rect">
            <a:avLst/>
          </a:prstGeom>
          <a:noFill/>
          <a:ln w="9525">
            <a:noFill/>
          </a:ln>
        </p:spPr>
        <p:txBody>
          <a:bodyPr wrap="square">
            <a:spAutoFit/>
          </a:bodyPr>
          <a:lstStyle/>
          <a:p>
            <a:pPr indent="356870"/>
            <a:r>
              <a:rPr lang="zh-CN" sz="2400" b="1">
                <a:ea typeface="宋体" panose="02010600030101010101" pitchFamily="2" charset="-122"/>
              </a:rPr>
              <a:t>2．(1)一种由菱镁矿(主要成分MgCO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CaCO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FeCO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SiO</a:t>
            </a:r>
            <a:r>
              <a:rPr lang="en-US" sz="2400" b="1" baseline="-25000">
                <a:latin typeface="宋体" panose="02010600030101010101" pitchFamily="2" charset="-122"/>
              </a:rPr>
              <a:t>2</a:t>
            </a:r>
            <a:r>
              <a:rPr lang="zh-CN" sz="2400" b="1">
                <a:ea typeface="宋体" panose="02010600030101010101" pitchFamily="2" charset="-122"/>
              </a:rPr>
              <a:t>)制备高纯氢氧化镁的工艺如下：</a:t>
            </a:r>
            <a:endParaRPr lang="zh-CN" altLang="en-US" sz="2400"/>
          </a:p>
        </p:txBody>
      </p:sp>
      <p:pic>
        <p:nvPicPr>
          <p:cNvPr id="5" name="图片 4"/>
          <p:cNvPicPr/>
          <p:nvPr/>
        </p:nvPicPr>
        <p:blipFill>
          <a:blip r:embed="rId1"/>
          <a:stretch>
            <a:fillRect/>
          </a:stretch>
        </p:blipFill>
        <p:spPr>
          <a:xfrm>
            <a:off x="2007870" y="2266315"/>
            <a:ext cx="8175625" cy="2574925"/>
          </a:xfrm>
          <a:prstGeom prst="rect">
            <a:avLst/>
          </a:prstGeom>
          <a:noFill/>
          <a:ln w="9525">
            <a:noFill/>
          </a:ln>
        </p:spPr>
      </p:pic>
      <p:sp>
        <p:nvSpPr>
          <p:cNvPr id="6" name="文本框 5"/>
          <p:cNvSpPr txBox="1"/>
          <p:nvPr/>
        </p:nvSpPr>
        <p:spPr>
          <a:xfrm>
            <a:off x="921385" y="5154295"/>
            <a:ext cx="8684260" cy="829945"/>
          </a:xfrm>
          <a:prstGeom prst="rect">
            <a:avLst/>
          </a:prstGeom>
          <a:noFill/>
        </p:spPr>
        <p:txBody>
          <a:bodyPr wrap="none" rtlCol="0">
            <a:spAutoFit/>
          </a:bodyPr>
          <a:lstStyle/>
          <a:p>
            <a:r>
              <a:rPr lang="en-US" altLang="zh-CN" sz="2400"/>
              <a:t>1</a:t>
            </a:r>
            <a:r>
              <a:rPr lang="zh-CN" altLang="en-US" sz="2400"/>
              <a:t>，煅烧时</a:t>
            </a:r>
            <a:r>
              <a:rPr lang="en-US" altLang="zh-CN" sz="2400"/>
              <a:t>FeCO</a:t>
            </a:r>
            <a:r>
              <a:rPr lang="en-US" altLang="zh-CN" sz="2400" baseline="-25000">
                <a:solidFill>
                  <a:schemeClr val="tx1"/>
                </a:solidFill>
                <a:uFillTx/>
              </a:rPr>
              <a:t>3</a:t>
            </a:r>
            <a:r>
              <a:rPr lang="zh-CN" altLang="en-US" sz="2400"/>
              <a:t>发生反应的方程式</a:t>
            </a:r>
            <a:r>
              <a:rPr lang="zh-CN" altLang="en-US" sz="2400" u="sng"/>
              <a:t>                            </a:t>
            </a:r>
            <a:endParaRPr lang="zh-CN" altLang="en-US" sz="2400"/>
          </a:p>
          <a:p>
            <a:r>
              <a:rPr lang="en-US" altLang="zh-CN" sz="2400"/>
              <a:t>2</a:t>
            </a:r>
            <a:r>
              <a:rPr lang="zh-CN" altLang="en-US" sz="2400"/>
              <a:t>、</a:t>
            </a:r>
            <a:r>
              <a:rPr lang="en-US" altLang="zh-CN" sz="2400"/>
              <a:t>“</a:t>
            </a:r>
            <a:r>
              <a:rPr lang="zh-CN" altLang="en-US" sz="2400"/>
              <a:t>浸取</a:t>
            </a:r>
            <a:r>
              <a:rPr lang="en-US" altLang="zh-CN" sz="2400"/>
              <a:t>”</a:t>
            </a:r>
            <a:r>
              <a:rPr lang="zh-CN" altLang="en-US" sz="2400"/>
              <a:t>温度</a:t>
            </a:r>
            <a:r>
              <a:rPr lang="en-US" altLang="zh-CN" sz="2400"/>
              <a:t>100</a:t>
            </a:r>
            <a:r>
              <a:rPr lang="zh-CN" altLang="en-US" sz="2400"/>
              <a:t>左右，该步骤镁化合物参与反应的化学方程式</a:t>
            </a:r>
            <a:r>
              <a:rPr lang="zh-CN" altLang="en-US" sz="2400" u="sng"/>
              <a:t>                       </a:t>
            </a:r>
            <a:endParaRPr lang="zh-CN" altLang="en-US" sz="2400" u="sng"/>
          </a:p>
        </p:txBody>
      </p:sp>
      <p:sp>
        <p:nvSpPr>
          <p:cNvPr id="2069" name="Oval 16"/>
          <p:cNvSpPr/>
          <p:nvPr/>
        </p:nvSpPr>
        <p:spPr bwMode="auto">
          <a:xfrm>
            <a:off x="2178050" y="2119630"/>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2" name="Oval 16"/>
          <p:cNvSpPr/>
          <p:nvPr/>
        </p:nvSpPr>
        <p:spPr bwMode="auto">
          <a:xfrm>
            <a:off x="2565400" y="3091815"/>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3" name="Oval 16"/>
          <p:cNvSpPr/>
          <p:nvPr/>
        </p:nvSpPr>
        <p:spPr bwMode="auto">
          <a:xfrm>
            <a:off x="3784600" y="2119630"/>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05"/>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 calcmode="lin" valueType="num">
                                      <p:cBhvr>
                                        <p:cTn id="18" dur="500" fill="hold"/>
                                        <p:tgtEl>
                                          <p:spTgt spid="2"/>
                                        </p:tgtEl>
                                        <p:attrNameLst>
                                          <p:attrName>ppt_x</p:attrName>
                                        </p:attrNameLst>
                                      </p:cBhvr>
                                      <p:tavLst>
                                        <p:tav tm="0">
                                          <p:val>
                                            <p:strVal val="#ppt_x-.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strVal val="#ppt_w*0.05"/>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anim calcmode="lin" valueType="num">
                                      <p:cBhvr>
                                        <p:cTn id="27" dur="500" fill="hold"/>
                                        <p:tgtEl>
                                          <p:spTgt spid="3"/>
                                        </p:tgtEl>
                                        <p:attrNameLst>
                                          <p:attrName>ppt_x</p:attrName>
                                        </p:attrNameLst>
                                      </p:cBhvr>
                                      <p:tavLst>
                                        <p:tav tm="0">
                                          <p:val>
                                            <p:strVal val="#ppt_x-.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sp>
        <p:nvSpPr>
          <p:cNvPr id="4" name="文本框 3"/>
          <p:cNvSpPr txBox="1"/>
          <p:nvPr/>
        </p:nvSpPr>
        <p:spPr>
          <a:xfrm>
            <a:off x="705485" y="1337310"/>
            <a:ext cx="8900160" cy="829945"/>
          </a:xfrm>
          <a:prstGeom prst="rect">
            <a:avLst/>
          </a:prstGeom>
          <a:noFill/>
          <a:ln w="9525">
            <a:noFill/>
          </a:ln>
        </p:spPr>
        <p:txBody>
          <a:bodyPr wrap="square">
            <a:spAutoFit/>
          </a:bodyPr>
          <a:lstStyle/>
          <a:p>
            <a:pPr indent="356870"/>
            <a:r>
              <a:rPr lang="zh-CN" sz="2400" b="1">
                <a:ea typeface="宋体" panose="02010600030101010101" pitchFamily="2" charset="-122"/>
              </a:rPr>
              <a:t>2．(1)一种由菱镁矿(主要成分MgCO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CaCO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FeCO</a:t>
            </a:r>
            <a:r>
              <a:rPr lang="en-US" sz="2400" b="1" baseline="-25000">
                <a:latin typeface="宋体" panose="02010600030101010101" pitchFamily="2" charset="-122"/>
              </a:rPr>
              <a:t>3</a:t>
            </a:r>
            <a:r>
              <a:rPr lang="zh-CN" sz="2400" b="1">
                <a:ea typeface="宋体" panose="02010600030101010101" pitchFamily="2" charset="-122"/>
              </a:rPr>
              <a:t>、</a:t>
            </a:r>
            <a:r>
              <a:rPr lang="en-US" sz="2400" b="1">
                <a:latin typeface="宋体" panose="02010600030101010101" pitchFamily="2" charset="-122"/>
              </a:rPr>
              <a:t>SiO</a:t>
            </a:r>
            <a:r>
              <a:rPr lang="en-US" sz="2400" b="1" baseline="-25000">
                <a:latin typeface="宋体" panose="02010600030101010101" pitchFamily="2" charset="-122"/>
              </a:rPr>
              <a:t>2</a:t>
            </a:r>
            <a:r>
              <a:rPr lang="zh-CN" sz="2400" b="1">
                <a:ea typeface="宋体" panose="02010600030101010101" pitchFamily="2" charset="-122"/>
              </a:rPr>
              <a:t>)制备高纯氢氧化镁的工艺如下：</a:t>
            </a:r>
            <a:endParaRPr lang="zh-CN" altLang="en-US" sz="2400"/>
          </a:p>
        </p:txBody>
      </p:sp>
      <p:pic>
        <p:nvPicPr>
          <p:cNvPr id="5" name="图片 4"/>
          <p:cNvPicPr/>
          <p:nvPr/>
        </p:nvPicPr>
        <p:blipFill>
          <a:blip r:embed="rId1"/>
          <a:stretch>
            <a:fillRect/>
          </a:stretch>
        </p:blipFill>
        <p:spPr>
          <a:xfrm>
            <a:off x="2007870" y="2266315"/>
            <a:ext cx="8175625" cy="2574925"/>
          </a:xfrm>
          <a:prstGeom prst="rect">
            <a:avLst/>
          </a:prstGeom>
          <a:noFill/>
          <a:ln w="9525">
            <a:noFill/>
          </a:ln>
        </p:spPr>
      </p:pic>
      <p:sp>
        <p:nvSpPr>
          <p:cNvPr id="6" name="文本框 5"/>
          <p:cNvSpPr txBox="1"/>
          <p:nvPr/>
        </p:nvSpPr>
        <p:spPr>
          <a:xfrm>
            <a:off x="921385" y="5154295"/>
            <a:ext cx="8684260" cy="829945"/>
          </a:xfrm>
          <a:prstGeom prst="rect">
            <a:avLst/>
          </a:prstGeom>
          <a:noFill/>
        </p:spPr>
        <p:txBody>
          <a:bodyPr wrap="none" rtlCol="0">
            <a:spAutoFit/>
          </a:bodyPr>
          <a:lstStyle/>
          <a:p>
            <a:r>
              <a:rPr lang="en-US" altLang="zh-CN" sz="2400"/>
              <a:t>1</a:t>
            </a:r>
            <a:r>
              <a:rPr lang="zh-CN" altLang="en-US" sz="2400"/>
              <a:t>，煅烧时</a:t>
            </a:r>
            <a:r>
              <a:rPr lang="en-US" altLang="zh-CN" sz="2400"/>
              <a:t>FeCO</a:t>
            </a:r>
            <a:r>
              <a:rPr lang="en-US" altLang="zh-CN" sz="2400" baseline="-25000">
                <a:solidFill>
                  <a:schemeClr val="tx1"/>
                </a:solidFill>
                <a:uFillTx/>
              </a:rPr>
              <a:t>3</a:t>
            </a:r>
            <a:r>
              <a:rPr lang="zh-CN" altLang="en-US" sz="2400"/>
              <a:t>发生反应的方程式</a:t>
            </a:r>
            <a:r>
              <a:rPr lang="zh-CN" altLang="en-US" sz="2400" u="sng"/>
              <a:t>                            </a:t>
            </a:r>
            <a:endParaRPr lang="zh-CN" altLang="en-US" sz="2400"/>
          </a:p>
          <a:p>
            <a:r>
              <a:rPr lang="en-US" altLang="zh-CN" sz="2400"/>
              <a:t>2</a:t>
            </a:r>
            <a:r>
              <a:rPr lang="zh-CN" altLang="en-US" sz="2400"/>
              <a:t>、</a:t>
            </a:r>
            <a:r>
              <a:rPr lang="en-US" altLang="zh-CN" sz="2400"/>
              <a:t>“</a:t>
            </a:r>
            <a:r>
              <a:rPr lang="zh-CN" altLang="en-US" sz="2400"/>
              <a:t>浸取</a:t>
            </a:r>
            <a:r>
              <a:rPr lang="en-US" altLang="zh-CN" sz="2400"/>
              <a:t>”</a:t>
            </a:r>
            <a:r>
              <a:rPr lang="zh-CN" altLang="en-US" sz="2400"/>
              <a:t>温度</a:t>
            </a:r>
            <a:r>
              <a:rPr lang="en-US" altLang="zh-CN" sz="2400"/>
              <a:t>100</a:t>
            </a:r>
            <a:r>
              <a:rPr lang="zh-CN" altLang="en-US" sz="2400"/>
              <a:t>左右，该步骤镁化合物参与反应的化学方程式</a:t>
            </a:r>
            <a:r>
              <a:rPr lang="zh-CN" altLang="en-US" sz="2400" u="sng"/>
              <a:t>                       </a:t>
            </a:r>
            <a:endParaRPr lang="zh-CN" altLang="en-US" sz="2400" u="sng"/>
          </a:p>
        </p:txBody>
      </p:sp>
      <p:sp>
        <p:nvSpPr>
          <p:cNvPr id="2069" name="Oval 16"/>
          <p:cNvSpPr/>
          <p:nvPr/>
        </p:nvSpPr>
        <p:spPr bwMode="auto">
          <a:xfrm>
            <a:off x="2178050" y="2119630"/>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2" name="Oval 16"/>
          <p:cNvSpPr/>
          <p:nvPr/>
        </p:nvSpPr>
        <p:spPr bwMode="auto">
          <a:xfrm>
            <a:off x="2565400" y="3091815"/>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3" name="Oval 16"/>
          <p:cNvSpPr/>
          <p:nvPr/>
        </p:nvSpPr>
        <p:spPr bwMode="auto">
          <a:xfrm>
            <a:off x="3784600" y="2119630"/>
            <a:ext cx="1606550" cy="92900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2" p14:bwMode="auto">
            <p14:nvContentPartPr>
              <p14:cNvPr id="9" name="墨迹 8"/>
              <p14:cNvContentPartPr/>
              <p14:nvPr/>
            </p14:nvContentPartPr>
            <p14:xfrm>
              <a:off x="6264157" y="5113420"/>
              <a:ext cx="249531" cy="218073"/>
            </p14:xfrm>
          </p:contentPart>
        </mc:Choice>
        <mc:Fallback xmlns="">
          <p:pic>
            <p:nvPicPr>
              <p:cNvPr id="9" name="墨迹 8"/>
            </p:nvPicPr>
            <p:blipFill>
              <a:blip r:embed="rId3"/>
            </p:blipFill>
            <p:spPr>
              <a:xfrm>
                <a:off x="6264157" y="5113420"/>
                <a:ext cx="249531" cy="21807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10" name="墨迹 9"/>
              <p14:cNvContentPartPr/>
              <p14:nvPr/>
            </p14:nvContentPartPr>
            <p14:xfrm>
              <a:off x="6412088" y="5178278"/>
              <a:ext cx="37629" cy="446485"/>
            </p14:xfrm>
          </p:contentPart>
        </mc:Choice>
        <mc:Fallback xmlns="">
          <p:pic>
            <p:nvPicPr>
              <p:cNvPr id="10" name="墨迹 9"/>
            </p:nvPicPr>
            <p:blipFill>
              <a:blip r:embed="rId5"/>
            </p:blipFill>
            <p:spPr>
              <a:xfrm>
                <a:off x="6412088" y="5178278"/>
                <a:ext cx="37629" cy="44648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1" name="墨迹 10"/>
              <p14:cNvContentPartPr/>
              <p14:nvPr/>
            </p14:nvContentPartPr>
            <p14:xfrm>
              <a:off x="6713125" y="5060782"/>
              <a:ext cx="323615" cy="394787"/>
            </p14:xfrm>
          </p:contentPart>
        </mc:Choice>
        <mc:Fallback xmlns="">
          <p:pic>
            <p:nvPicPr>
              <p:cNvPr id="11" name="墨迹 10"/>
            </p:nvPicPr>
            <p:blipFill>
              <a:blip r:embed="rId7"/>
            </p:blipFill>
            <p:spPr>
              <a:xfrm>
                <a:off x="6713125" y="5060782"/>
                <a:ext cx="323615" cy="39478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2" name="墨迹 11"/>
              <p14:cNvContentPartPr/>
              <p14:nvPr/>
            </p14:nvContentPartPr>
            <p14:xfrm>
              <a:off x="7012752" y="5173579"/>
              <a:ext cx="317500" cy="255671"/>
            </p14:xfrm>
          </p:contentPart>
        </mc:Choice>
        <mc:Fallback xmlns="">
          <p:pic>
            <p:nvPicPr>
              <p:cNvPr id="12" name="墨迹 11"/>
            </p:nvPicPr>
            <p:blipFill>
              <a:blip r:embed="rId9"/>
            </p:blipFill>
            <p:spPr>
              <a:xfrm>
                <a:off x="7012752" y="5173579"/>
                <a:ext cx="317500" cy="25567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7270044" y="5251361"/>
              <a:ext cx="188148" cy="531316"/>
            </p14:xfrm>
          </p:contentPart>
        </mc:Choice>
        <mc:Fallback xmlns="">
          <p:pic>
            <p:nvPicPr>
              <p:cNvPr id="13" name="墨迹 12"/>
            </p:nvPicPr>
            <p:blipFill>
              <a:blip r:embed="rId11"/>
            </p:blipFill>
            <p:spPr>
              <a:xfrm>
                <a:off x="7270044" y="5251361"/>
                <a:ext cx="188148" cy="53131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7620000" y="5318333"/>
              <a:ext cx="252118" cy="31959"/>
            </p14:xfrm>
          </p:contentPart>
        </mc:Choice>
        <mc:Fallback xmlns="">
          <p:pic>
            <p:nvPicPr>
              <p:cNvPr id="14" name="墨迹 13"/>
            </p:nvPicPr>
            <p:blipFill>
              <a:blip r:embed="rId13"/>
            </p:blipFill>
            <p:spPr>
              <a:xfrm>
                <a:off x="7620000" y="5318333"/>
                <a:ext cx="252118" cy="3195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7691496" y="5219637"/>
              <a:ext cx="60207" cy="322409"/>
            </p14:xfrm>
          </p:contentPart>
        </mc:Choice>
        <mc:Fallback xmlns="">
          <p:pic>
            <p:nvPicPr>
              <p:cNvPr id="15" name="墨迹 14"/>
            </p:nvPicPr>
            <p:blipFill>
              <a:blip r:embed="rId15"/>
            </p:blipFill>
            <p:spPr>
              <a:xfrm>
                <a:off x="7691496" y="5219637"/>
                <a:ext cx="60207" cy="32240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6" name="墨迹 15"/>
              <p14:cNvContentPartPr/>
              <p14:nvPr/>
            </p14:nvContentPartPr>
            <p14:xfrm>
              <a:off x="7932325" y="5206712"/>
              <a:ext cx="141112" cy="278936"/>
            </p14:xfrm>
          </p:contentPart>
        </mc:Choice>
        <mc:Fallback xmlns="">
          <p:pic>
            <p:nvPicPr>
              <p:cNvPr id="16" name="墨迹 15"/>
            </p:nvPicPr>
            <p:blipFill>
              <a:blip r:embed="rId17"/>
            </p:blipFill>
            <p:spPr>
              <a:xfrm>
                <a:off x="7932325" y="5206712"/>
                <a:ext cx="141112" cy="27893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7" name="墨迹 16"/>
              <p14:cNvContentPartPr/>
              <p14:nvPr/>
            </p14:nvContentPartPr>
            <p14:xfrm>
              <a:off x="8088488" y="5346533"/>
              <a:ext cx="159926" cy="218072"/>
            </p14:xfrm>
          </p:contentPart>
        </mc:Choice>
        <mc:Fallback xmlns="">
          <p:pic>
            <p:nvPicPr>
              <p:cNvPr id="17" name="墨迹 16"/>
            </p:nvPicPr>
            <p:blipFill>
              <a:blip r:embed="rId19"/>
            </p:blipFill>
            <p:spPr>
              <a:xfrm>
                <a:off x="8088488" y="5346533"/>
                <a:ext cx="159926" cy="21807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8" name="墨迹 17"/>
              <p14:cNvContentPartPr/>
              <p14:nvPr/>
            </p14:nvContentPartPr>
            <p14:xfrm>
              <a:off x="8406459" y="5293894"/>
              <a:ext cx="541866" cy="15040"/>
            </p14:xfrm>
          </p:contentPart>
        </mc:Choice>
        <mc:Fallback xmlns="">
          <p:pic>
            <p:nvPicPr>
              <p:cNvPr id="18" name="墨迹 17"/>
            </p:nvPicPr>
            <p:blipFill>
              <a:blip r:embed="rId21"/>
            </p:blipFill>
            <p:spPr>
              <a:xfrm>
                <a:off x="8406459" y="5293894"/>
                <a:ext cx="541866" cy="1504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9" name="墨迹 18"/>
              <p14:cNvContentPartPr/>
              <p14:nvPr/>
            </p14:nvContentPartPr>
            <p14:xfrm>
              <a:off x="8504296" y="5391651"/>
              <a:ext cx="413926" cy="18799"/>
            </p14:xfrm>
          </p:contentPart>
        </mc:Choice>
        <mc:Fallback xmlns="">
          <p:pic>
            <p:nvPicPr>
              <p:cNvPr id="19" name="墨迹 18"/>
            </p:nvPicPr>
            <p:blipFill>
              <a:blip r:embed="rId23"/>
            </p:blipFill>
            <p:spPr>
              <a:xfrm>
                <a:off x="8504296" y="5391651"/>
                <a:ext cx="413926" cy="187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0" name="墨迹 19"/>
              <p14:cNvContentPartPr/>
              <p14:nvPr/>
            </p14:nvContentPartPr>
            <p14:xfrm>
              <a:off x="8609659" y="4928012"/>
              <a:ext cx="124648" cy="113971"/>
            </p14:xfrm>
          </p:contentPart>
        </mc:Choice>
        <mc:Fallback xmlns="">
          <p:pic>
            <p:nvPicPr>
              <p:cNvPr id="20" name="墨迹 19"/>
            </p:nvPicPr>
            <p:blipFill>
              <a:blip r:embed="rId25"/>
            </p:blipFill>
            <p:spPr>
              <a:xfrm>
                <a:off x="8609659" y="4928012"/>
                <a:ext cx="124648" cy="11397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1" name="墨迹 20"/>
              <p14:cNvContentPartPr/>
              <p14:nvPr/>
            </p14:nvContentPartPr>
            <p14:xfrm>
              <a:off x="8493947" y="5032583"/>
              <a:ext cx="256117" cy="241102"/>
            </p14:xfrm>
          </p:contentPart>
        </mc:Choice>
        <mc:Fallback xmlns="">
          <p:pic>
            <p:nvPicPr>
              <p:cNvPr id="21" name="墨迹 20"/>
            </p:nvPicPr>
            <p:blipFill>
              <a:blip r:embed="rId27"/>
            </p:blipFill>
            <p:spPr>
              <a:xfrm>
                <a:off x="8493947" y="5032583"/>
                <a:ext cx="256117" cy="24110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2" name="墨迹 21"/>
              <p14:cNvContentPartPr/>
              <p14:nvPr/>
            </p14:nvContentPartPr>
            <p14:xfrm>
              <a:off x="8822266" y="4970545"/>
              <a:ext cx="269052" cy="282930"/>
            </p14:xfrm>
          </p:contentPart>
        </mc:Choice>
        <mc:Fallback xmlns="">
          <p:pic>
            <p:nvPicPr>
              <p:cNvPr id="22" name="墨迹 21"/>
            </p:nvPicPr>
            <p:blipFill>
              <a:blip r:embed="rId29"/>
            </p:blipFill>
            <p:spPr>
              <a:xfrm>
                <a:off x="8822266" y="4970545"/>
                <a:ext cx="269052" cy="28293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3" name="墨迹 22"/>
              <p14:cNvContentPartPr/>
              <p14:nvPr/>
            </p14:nvContentPartPr>
            <p14:xfrm>
              <a:off x="9359900" y="5141150"/>
              <a:ext cx="254470" cy="235461"/>
            </p14:xfrm>
          </p:contentPart>
        </mc:Choice>
        <mc:Fallback xmlns="">
          <p:pic>
            <p:nvPicPr>
              <p:cNvPr id="23" name="墨迹 22"/>
            </p:nvPicPr>
            <p:blipFill>
              <a:blip r:embed="rId31"/>
            </p:blipFill>
            <p:spPr>
              <a:xfrm>
                <a:off x="9359900" y="5141150"/>
                <a:ext cx="254470" cy="23546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4" name="墨迹 23"/>
              <p14:cNvContentPartPr/>
              <p14:nvPr/>
            </p14:nvContentPartPr>
            <p14:xfrm>
              <a:off x="9663288" y="5030704"/>
              <a:ext cx="195674" cy="428625"/>
            </p14:xfrm>
          </p:contentPart>
        </mc:Choice>
        <mc:Fallback xmlns="">
          <p:pic>
            <p:nvPicPr>
              <p:cNvPr id="24" name="墨迹 23"/>
            </p:nvPicPr>
            <p:blipFill>
              <a:blip r:embed="rId33"/>
            </p:blipFill>
            <p:spPr>
              <a:xfrm>
                <a:off x="9663288" y="5030704"/>
                <a:ext cx="195674" cy="42862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5" name="墨迹 24"/>
              <p14:cNvContentPartPr/>
              <p14:nvPr/>
            </p14:nvContentPartPr>
            <p14:xfrm>
              <a:off x="9663288" y="5205537"/>
              <a:ext cx="248356" cy="175304"/>
            </p14:xfrm>
          </p:contentPart>
        </mc:Choice>
        <mc:Fallback xmlns="">
          <p:pic>
            <p:nvPicPr>
              <p:cNvPr id="25" name="墨迹 24"/>
            </p:nvPicPr>
            <p:blipFill>
              <a:blip r:embed="rId35"/>
            </p:blipFill>
            <p:spPr>
              <a:xfrm>
                <a:off x="9663288" y="5205537"/>
                <a:ext cx="248356" cy="17530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6" name="墨迹 25"/>
              <p14:cNvContentPartPr/>
              <p14:nvPr/>
            </p14:nvContentPartPr>
            <p14:xfrm>
              <a:off x="9949274" y="5038223"/>
              <a:ext cx="368770" cy="361887"/>
            </p14:xfrm>
          </p:contentPart>
        </mc:Choice>
        <mc:Fallback xmlns="">
          <p:pic>
            <p:nvPicPr>
              <p:cNvPr id="26" name="墨迹 25"/>
            </p:nvPicPr>
            <p:blipFill>
              <a:blip r:embed="rId37"/>
            </p:blipFill>
            <p:spPr>
              <a:xfrm>
                <a:off x="9949274" y="5038223"/>
                <a:ext cx="368770" cy="36188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7" name="墨迹 26"/>
              <p14:cNvContentPartPr/>
              <p14:nvPr/>
            </p14:nvContentPartPr>
            <p14:xfrm>
              <a:off x="10250311" y="5135980"/>
              <a:ext cx="206963" cy="526381"/>
            </p14:xfrm>
          </p:contentPart>
        </mc:Choice>
        <mc:Fallback xmlns="">
          <p:pic>
            <p:nvPicPr>
              <p:cNvPr id="27" name="墨迹 26"/>
            </p:nvPicPr>
            <p:blipFill>
              <a:blip r:embed="rId39"/>
            </p:blipFill>
            <p:spPr>
              <a:xfrm>
                <a:off x="10250311" y="5135980"/>
                <a:ext cx="206963" cy="52638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8" name="墨迹 27"/>
              <p14:cNvContentPartPr/>
              <p14:nvPr/>
            </p14:nvContentPartPr>
            <p14:xfrm>
              <a:off x="10596504" y="5196138"/>
              <a:ext cx="291630" cy="33838"/>
            </p14:xfrm>
          </p:contentPart>
        </mc:Choice>
        <mc:Fallback xmlns="">
          <p:pic>
            <p:nvPicPr>
              <p:cNvPr id="28" name="墨迹 27"/>
            </p:nvPicPr>
            <p:blipFill>
              <a:blip r:embed="rId41"/>
            </p:blipFill>
            <p:spPr>
              <a:xfrm>
                <a:off x="10596504" y="5196138"/>
                <a:ext cx="291630" cy="3383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9" name="墨迹 28"/>
              <p14:cNvContentPartPr/>
              <p14:nvPr/>
            </p14:nvContentPartPr>
            <p14:xfrm>
              <a:off x="10709392" y="5056553"/>
              <a:ext cx="45156" cy="383976"/>
            </p14:xfrm>
          </p:contentPart>
        </mc:Choice>
        <mc:Fallback xmlns="">
          <p:pic>
            <p:nvPicPr>
              <p:cNvPr id="29" name="墨迹 28"/>
            </p:nvPicPr>
            <p:blipFill>
              <a:blip r:embed="rId43"/>
            </p:blipFill>
            <p:spPr>
              <a:xfrm>
                <a:off x="10709392" y="5056553"/>
                <a:ext cx="45156" cy="38397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0" name="墨迹 29"/>
              <p14:cNvContentPartPr/>
              <p14:nvPr/>
            </p14:nvContentPartPr>
            <p14:xfrm>
              <a:off x="10930701" y="5008144"/>
              <a:ext cx="245299" cy="253087"/>
            </p14:xfrm>
          </p:contentPart>
        </mc:Choice>
        <mc:Fallback xmlns="">
          <p:pic>
            <p:nvPicPr>
              <p:cNvPr id="30" name="墨迹 29"/>
            </p:nvPicPr>
            <p:blipFill>
              <a:blip r:embed="rId45"/>
            </p:blipFill>
            <p:spPr>
              <a:xfrm>
                <a:off x="10930701" y="5008144"/>
                <a:ext cx="245299" cy="25308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1" name="墨迹 30"/>
              <p14:cNvContentPartPr/>
              <p14:nvPr/>
            </p14:nvContentPartPr>
            <p14:xfrm>
              <a:off x="11063111" y="5086866"/>
              <a:ext cx="67733" cy="312305"/>
            </p14:xfrm>
          </p:contentPart>
        </mc:Choice>
        <mc:Fallback xmlns="">
          <p:pic>
            <p:nvPicPr>
              <p:cNvPr id="31" name="墨迹 30"/>
            </p:nvPicPr>
            <p:blipFill>
              <a:blip r:embed="rId47"/>
            </p:blipFill>
            <p:spPr>
              <a:xfrm>
                <a:off x="11063111" y="5086866"/>
                <a:ext cx="67733" cy="31230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2" name="墨迹 31"/>
              <p14:cNvContentPartPr/>
              <p14:nvPr/>
            </p14:nvContentPartPr>
            <p14:xfrm>
              <a:off x="11205398" y="5088041"/>
              <a:ext cx="375120" cy="262251"/>
            </p14:xfrm>
          </p:contentPart>
        </mc:Choice>
        <mc:Fallback xmlns="">
          <p:pic>
            <p:nvPicPr>
              <p:cNvPr id="32" name="墨迹 31"/>
            </p:nvPicPr>
            <p:blipFill>
              <a:blip r:embed="rId49"/>
            </p:blipFill>
            <p:spPr>
              <a:xfrm>
                <a:off x="11205398" y="5088041"/>
                <a:ext cx="375120" cy="26225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3" name="墨迹 32"/>
              <p14:cNvContentPartPr/>
              <p14:nvPr/>
            </p14:nvContentPartPr>
            <p14:xfrm>
              <a:off x="11560057" y="5248776"/>
              <a:ext cx="214254" cy="253791"/>
            </p14:xfrm>
          </p:contentPart>
        </mc:Choice>
        <mc:Fallback xmlns="">
          <p:pic>
            <p:nvPicPr>
              <p:cNvPr id="33" name="墨迹 32"/>
            </p:nvPicPr>
            <p:blipFill>
              <a:blip r:embed="rId51"/>
            </p:blipFill>
            <p:spPr>
              <a:xfrm>
                <a:off x="11560057" y="5248776"/>
                <a:ext cx="214254" cy="25379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6" name="墨迹 35"/>
              <p14:cNvContentPartPr/>
              <p14:nvPr/>
            </p14:nvContentPartPr>
            <p14:xfrm>
              <a:off x="3249318" y="6293080"/>
              <a:ext cx="649111" cy="524502"/>
            </p14:xfrm>
          </p:contentPart>
        </mc:Choice>
        <mc:Fallback xmlns="">
          <p:pic>
            <p:nvPicPr>
              <p:cNvPr id="36" name="墨迹 35"/>
            </p:nvPicPr>
            <p:blipFill>
              <a:blip r:embed="rId53"/>
            </p:blipFill>
            <p:spPr>
              <a:xfrm>
                <a:off x="3249318" y="6293080"/>
                <a:ext cx="649111" cy="52450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7" name="墨迹 36"/>
              <p14:cNvContentPartPr/>
              <p14:nvPr/>
            </p14:nvContentPartPr>
            <p14:xfrm>
              <a:off x="4131733" y="6341018"/>
              <a:ext cx="308563" cy="28199"/>
            </p14:xfrm>
          </p:contentPart>
        </mc:Choice>
        <mc:Fallback xmlns="">
          <p:pic>
            <p:nvPicPr>
              <p:cNvPr id="37" name="墨迹 36"/>
            </p:nvPicPr>
            <p:blipFill>
              <a:blip r:embed="rId55"/>
            </p:blipFill>
            <p:spPr>
              <a:xfrm>
                <a:off x="4131733" y="6341018"/>
                <a:ext cx="308563" cy="2819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8" name="墨迹 37"/>
              <p14:cNvContentPartPr/>
              <p14:nvPr/>
            </p14:nvContentPartPr>
            <p14:xfrm>
              <a:off x="4218281" y="6154434"/>
              <a:ext cx="56444" cy="436615"/>
            </p14:xfrm>
          </p:contentPart>
        </mc:Choice>
        <mc:Fallback xmlns="">
          <p:pic>
            <p:nvPicPr>
              <p:cNvPr id="38" name="墨迹 37"/>
            </p:nvPicPr>
            <p:blipFill>
              <a:blip r:embed="rId57"/>
            </p:blipFill>
            <p:spPr>
              <a:xfrm>
                <a:off x="4218281" y="6154434"/>
                <a:ext cx="56444" cy="43661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9" name="墨迹 38"/>
              <p14:cNvContentPartPr/>
              <p14:nvPr/>
            </p14:nvContentPartPr>
            <p14:xfrm>
              <a:off x="4633618" y="6278980"/>
              <a:ext cx="303389" cy="246271"/>
            </p14:xfrm>
          </p:contentPart>
        </mc:Choice>
        <mc:Fallback xmlns="">
          <p:pic>
            <p:nvPicPr>
              <p:cNvPr id="39" name="墨迹 38"/>
            </p:nvPicPr>
            <p:blipFill>
              <a:blip r:embed="rId59"/>
            </p:blipFill>
            <p:spPr>
              <a:xfrm>
                <a:off x="4633618" y="6278980"/>
                <a:ext cx="303389" cy="24627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0" name="墨迹 39"/>
              <p14:cNvContentPartPr/>
              <p14:nvPr/>
            </p14:nvContentPartPr>
            <p14:xfrm>
              <a:off x="4917487" y="6149499"/>
              <a:ext cx="493653" cy="693461"/>
            </p14:xfrm>
          </p:contentPart>
        </mc:Choice>
        <mc:Fallback xmlns="">
          <p:pic>
            <p:nvPicPr>
              <p:cNvPr id="40" name="墨迹 39"/>
            </p:nvPicPr>
            <p:blipFill>
              <a:blip r:embed="rId61"/>
            </p:blipFill>
            <p:spPr>
              <a:xfrm>
                <a:off x="4917487" y="6149499"/>
                <a:ext cx="493653" cy="69346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1" name="墨迹 40"/>
              <p14:cNvContentPartPr/>
              <p14:nvPr/>
            </p14:nvContentPartPr>
            <p14:xfrm>
              <a:off x="5400792" y="6354177"/>
              <a:ext cx="239889" cy="150395"/>
            </p14:xfrm>
          </p:contentPart>
        </mc:Choice>
        <mc:Fallback xmlns="">
          <p:pic>
            <p:nvPicPr>
              <p:cNvPr id="41" name="墨迹 40"/>
            </p:nvPicPr>
            <p:blipFill>
              <a:blip r:embed="rId63"/>
            </p:blipFill>
            <p:spPr>
              <a:xfrm>
                <a:off x="5400792" y="6354177"/>
                <a:ext cx="239889" cy="15039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2" name="墨迹 41"/>
              <p14:cNvContentPartPr/>
              <p14:nvPr/>
            </p14:nvContentPartPr>
            <p14:xfrm>
              <a:off x="5554133" y="6389426"/>
              <a:ext cx="15052" cy="171544"/>
            </p14:xfrm>
          </p:contentPart>
        </mc:Choice>
        <mc:Fallback xmlns="">
          <p:pic>
            <p:nvPicPr>
              <p:cNvPr id="42" name="墨迹 41"/>
            </p:nvPicPr>
            <p:blipFill>
              <a:blip r:embed="rId65"/>
            </p:blipFill>
            <p:spPr>
              <a:xfrm>
                <a:off x="5554133" y="6389426"/>
                <a:ext cx="15052" cy="17154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3" name="墨迹 42"/>
              <p14:cNvContentPartPr/>
              <p14:nvPr/>
            </p14:nvContentPartPr>
            <p14:xfrm>
              <a:off x="5704652" y="6181458"/>
              <a:ext cx="231422" cy="383272"/>
            </p14:xfrm>
          </p:contentPart>
        </mc:Choice>
        <mc:Fallback xmlns="">
          <p:pic>
            <p:nvPicPr>
              <p:cNvPr id="43" name="墨迹 42"/>
            </p:nvPicPr>
            <p:blipFill>
              <a:blip r:embed="rId67"/>
            </p:blipFill>
            <p:spPr>
              <a:xfrm>
                <a:off x="5704652" y="6181458"/>
                <a:ext cx="231422" cy="38327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4" name="墨迹 43"/>
              <p14:cNvContentPartPr/>
              <p14:nvPr/>
            </p14:nvContentPartPr>
            <p14:xfrm>
              <a:off x="6133629" y="6301539"/>
              <a:ext cx="509881" cy="37599"/>
            </p14:xfrm>
          </p:contentPart>
        </mc:Choice>
        <mc:Fallback xmlns="">
          <p:pic>
            <p:nvPicPr>
              <p:cNvPr id="44" name="墨迹 43"/>
            </p:nvPicPr>
            <p:blipFill>
              <a:blip r:embed="rId69"/>
            </p:blipFill>
            <p:spPr>
              <a:xfrm>
                <a:off x="6133629" y="6301539"/>
                <a:ext cx="509881" cy="3759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5" name="墨迹 44"/>
              <p14:cNvContentPartPr/>
              <p14:nvPr/>
            </p14:nvContentPartPr>
            <p14:xfrm>
              <a:off x="6071070" y="6371802"/>
              <a:ext cx="506589" cy="83892"/>
            </p14:xfrm>
          </p:contentPart>
        </mc:Choice>
        <mc:Fallback xmlns="">
          <p:pic>
            <p:nvPicPr>
              <p:cNvPr id="45" name="墨迹 44"/>
            </p:nvPicPr>
            <p:blipFill>
              <a:blip r:embed="rId71"/>
            </p:blipFill>
            <p:spPr>
              <a:xfrm>
                <a:off x="6071070" y="6371802"/>
                <a:ext cx="506589" cy="8389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6" name="墨迹 45"/>
              <p14:cNvContentPartPr/>
              <p14:nvPr/>
            </p14:nvContentPartPr>
            <p14:xfrm>
              <a:off x="6306725" y="6075007"/>
              <a:ext cx="15052" cy="147575"/>
            </p14:xfrm>
          </p:contentPart>
        </mc:Choice>
        <mc:Fallback xmlns="">
          <p:pic>
            <p:nvPicPr>
              <p:cNvPr id="46" name="墨迹 45"/>
            </p:nvPicPr>
            <p:blipFill>
              <a:blip r:embed="rId73"/>
            </p:blipFill>
            <p:spPr>
              <a:xfrm>
                <a:off x="6306725" y="6075007"/>
                <a:ext cx="15052" cy="14757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7" name="墨迹 46"/>
              <p14:cNvContentPartPr/>
              <p14:nvPr/>
            </p14:nvContentPartPr>
            <p14:xfrm>
              <a:off x="6397037" y="6106026"/>
              <a:ext cx="112888" cy="64857"/>
            </p14:xfrm>
          </p:contentPart>
        </mc:Choice>
        <mc:Fallback xmlns="">
          <p:pic>
            <p:nvPicPr>
              <p:cNvPr id="47" name="墨迹 46"/>
            </p:nvPicPr>
            <p:blipFill>
              <a:blip r:embed="rId75"/>
            </p:blipFill>
            <p:spPr>
              <a:xfrm>
                <a:off x="6397037" y="6106026"/>
                <a:ext cx="112888" cy="6485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8" name="墨迹 47"/>
              <p14:cNvContentPartPr/>
              <p14:nvPr/>
            </p14:nvContentPartPr>
            <p14:xfrm>
              <a:off x="6532503" y="6018844"/>
              <a:ext cx="45156" cy="24439"/>
            </p14:xfrm>
          </p:contentPart>
        </mc:Choice>
        <mc:Fallback xmlns="">
          <p:pic>
            <p:nvPicPr>
              <p:cNvPr id="48" name="墨迹 47"/>
            </p:nvPicPr>
            <p:blipFill>
              <a:blip r:embed="rId77"/>
            </p:blipFill>
            <p:spPr>
              <a:xfrm>
                <a:off x="6532503" y="6018844"/>
                <a:ext cx="45156" cy="2443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9" name="墨迹 48"/>
              <p14:cNvContentPartPr/>
              <p14:nvPr/>
            </p14:nvContentPartPr>
            <p14:xfrm>
              <a:off x="6649155" y="6090986"/>
              <a:ext cx="105010" cy="59959"/>
            </p14:xfrm>
          </p:contentPart>
        </mc:Choice>
        <mc:Fallback xmlns="">
          <p:pic>
            <p:nvPicPr>
              <p:cNvPr id="49" name="墨迹 48"/>
            </p:nvPicPr>
            <p:blipFill>
              <a:blip r:embed="rId79"/>
            </p:blipFill>
            <p:spPr>
              <a:xfrm>
                <a:off x="6649155" y="6090986"/>
                <a:ext cx="105010" cy="5995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0" name="墨迹 49"/>
              <p14:cNvContentPartPr/>
              <p14:nvPr/>
            </p14:nvContentPartPr>
            <p14:xfrm>
              <a:off x="6570133" y="6083466"/>
              <a:ext cx="124178" cy="67678"/>
            </p14:xfrm>
          </p:contentPart>
        </mc:Choice>
        <mc:Fallback xmlns="">
          <p:pic>
            <p:nvPicPr>
              <p:cNvPr id="50" name="墨迹 49"/>
            </p:nvPicPr>
            <p:blipFill>
              <a:blip r:embed="rId81"/>
            </p:blipFill>
            <p:spPr>
              <a:xfrm>
                <a:off x="6570133" y="6083466"/>
                <a:ext cx="124178" cy="6767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1" name="墨迹 50"/>
              <p14:cNvContentPartPr/>
              <p14:nvPr/>
            </p14:nvContentPartPr>
            <p14:xfrm>
              <a:off x="7232414" y="6094041"/>
              <a:ext cx="598312" cy="583485"/>
            </p14:xfrm>
          </p:contentPart>
        </mc:Choice>
        <mc:Fallback xmlns="">
          <p:pic>
            <p:nvPicPr>
              <p:cNvPr id="51" name="墨迹 50"/>
            </p:nvPicPr>
            <p:blipFill>
              <a:blip r:embed="rId83"/>
            </p:blipFill>
            <p:spPr>
              <a:xfrm>
                <a:off x="7232414" y="6094041"/>
                <a:ext cx="598312" cy="58348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2" name="墨迹 51"/>
              <p14:cNvContentPartPr/>
              <p14:nvPr/>
            </p14:nvContentPartPr>
            <p14:xfrm>
              <a:off x="7893755" y="6233861"/>
              <a:ext cx="200378" cy="203034"/>
            </p14:xfrm>
          </p:contentPart>
        </mc:Choice>
        <mc:Fallback xmlns="">
          <p:pic>
            <p:nvPicPr>
              <p:cNvPr id="52" name="墨迹 51"/>
            </p:nvPicPr>
            <p:blipFill>
              <a:blip r:embed="rId85"/>
            </p:blipFill>
            <p:spPr>
              <a:xfrm>
                <a:off x="7893755" y="6233861"/>
                <a:ext cx="200378" cy="203034"/>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3" name="墨迹 52"/>
              <p14:cNvContentPartPr/>
              <p14:nvPr/>
            </p14:nvContentPartPr>
            <p14:xfrm>
              <a:off x="8150577" y="6248901"/>
              <a:ext cx="244593" cy="15039"/>
            </p14:xfrm>
          </p:contentPart>
        </mc:Choice>
        <mc:Fallback xmlns="">
          <p:pic>
            <p:nvPicPr>
              <p:cNvPr id="53" name="墨迹 52"/>
            </p:nvPicPr>
            <p:blipFill>
              <a:blip r:embed="rId87"/>
            </p:blipFill>
            <p:spPr>
              <a:xfrm>
                <a:off x="8150577" y="6248901"/>
                <a:ext cx="244593" cy="1503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4" name="墨迹 53"/>
              <p14:cNvContentPartPr/>
              <p14:nvPr/>
            </p14:nvContentPartPr>
            <p14:xfrm>
              <a:off x="8207022" y="6094511"/>
              <a:ext cx="79022" cy="406301"/>
            </p14:xfrm>
          </p:contentPart>
        </mc:Choice>
        <mc:Fallback xmlns="">
          <p:pic>
            <p:nvPicPr>
              <p:cNvPr id="54" name="墨迹 53"/>
            </p:nvPicPr>
            <p:blipFill>
              <a:blip r:embed="rId89"/>
            </p:blipFill>
            <p:spPr>
              <a:xfrm>
                <a:off x="8207022" y="6094511"/>
                <a:ext cx="79022" cy="40630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5" name="墨迹 54"/>
              <p14:cNvContentPartPr/>
              <p14:nvPr/>
            </p14:nvContentPartPr>
            <p14:xfrm>
              <a:off x="8584964" y="6121065"/>
              <a:ext cx="325732" cy="263191"/>
            </p14:xfrm>
          </p:contentPart>
        </mc:Choice>
        <mc:Fallback xmlns="">
          <p:pic>
            <p:nvPicPr>
              <p:cNvPr id="55" name="墨迹 54"/>
            </p:nvPicPr>
            <p:blipFill>
              <a:blip r:embed="rId91"/>
            </p:blipFill>
            <p:spPr>
              <a:xfrm>
                <a:off x="8584964" y="6121065"/>
                <a:ext cx="325732" cy="26319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6" name="墨迹 55"/>
              <p14:cNvContentPartPr/>
              <p14:nvPr/>
            </p14:nvContentPartPr>
            <p14:xfrm>
              <a:off x="8778052" y="6038348"/>
              <a:ext cx="561622" cy="782053"/>
            </p14:xfrm>
          </p:contentPart>
        </mc:Choice>
        <mc:Fallback xmlns="">
          <p:pic>
            <p:nvPicPr>
              <p:cNvPr id="56" name="墨迹 55"/>
            </p:nvPicPr>
            <p:blipFill>
              <a:blip r:embed="rId93"/>
            </p:blipFill>
            <p:spPr>
              <a:xfrm>
                <a:off x="8778052" y="6038348"/>
                <a:ext cx="561622" cy="78205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7" name="墨迹 56"/>
              <p14:cNvContentPartPr/>
              <p14:nvPr/>
            </p14:nvContentPartPr>
            <p14:xfrm>
              <a:off x="9271940" y="6191328"/>
              <a:ext cx="150519" cy="358362"/>
            </p14:xfrm>
          </p:contentPart>
        </mc:Choice>
        <mc:Fallback xmlns="">
          <p:pic>
            <p:nvPicPr>
              <p:cNvPr id="57" name="墨迹 56"/>
            </p:nvPicPr>
            <p:blipFill>
              <a:blip r:embed="rId95"/>
            </p:blipFill>
            <p:spPr>
              <a:xfrm>
                <a:off x="9271940" y="6191328"/>
                <a:ext cx="150519" cy="35836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8" name="墨迹 57"/>
              <p14:cNvContentPartPr/>
              <p14:nvPr/>
            </p14:nvContentPartPr>
            <p14:xfrm>
              <a:off x="9151525" y="6146679"/>
              <a:ext cx="67734" cy="256376"/>
            </p14:xfrm>
          </p:contentPart>
        </mc:Choice>
        <mc:Fallback xmlns="">
          <p:pic>
            <p:nvPicPr>
              <p:cNvPr id="58" name="墨迹 57"/>
            </p:nvPicPr>
            <p:blipFill>
              <a:blip r:embed="rId97"/>
            </p:blipFill>
            <p:spPr>
              <a:xfrm>
                <a:off x="9151525" y="6146679"/>
                <a:ext cx="67734" cy="25637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9" name="墨迹 58"/>
              <p14:cNvContentPartPr/>
              <p14:nvPr/>
            </p14:nvContentPartPr>
            <p14:xfrm>
              <a:off x="9693392" y="6128585"/>
              <a:ext cx="30104" cy="496303"/>
            </p14:xfrm>
          </p:contentPart>
        </mc:Choice>
        <mc:Fallback xmlns="">
          <p:pic>
            <p:nvPicPr>
              <p:cNvPr id="59" name="墨迹 58"/>
            </p:nvPicPr>
            <p:blipFill>
              <a:blip r:embed="rId99"/>
            </p:blipFill>
            <p:spPr>
              <a:xfrm>
                <a:off x="9693392" y="6128585"/>
                <a:ext cx="30104" cy="49630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0" name="墨迹 59"/>
              <p14:cNvContentPartPr/>
              <p14:nvPr/>
            </p14:nvContentPartPr>
            <p14:xfrm>
              <a:off x="9576740" y="6143625"/>
              <a:ext cx="169334" cy="109036"/>
            </p14:xfrm>
          </p:contentPart>
        </mc:Choice>
        <mc:Fallback xmlns="">
          <p:pic>
            <p:nvPicPr>
              <p:cNvPr id="60" name="墨迹 59"/>
            </p:nvPicPr>
            <p:blipFill>
              <a:blip r:embed="rId101"/>
            </p:blipFill>
            <p:spPr>
              <a:xfrm>
                <a:off x="9576740" y="6143625"/>
                <a:ext cx="169334" cy="10903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1" name="墨迹 60"/>
              <p14:cNvContentPartPr/>
              <p14:nvPr/>
            </p14:nvContentPartPr>
            <p14:xfrm>
              <a:off x="9828859" y="6158664"/>
              <a:ext cx="124178" cy="124076"/>
            </p14:xfrm>
          </p:contentPart>
        </mc:Choice>
        <mc:Fallback xmlns="">
          <p:pic>
            <p:nvPicPr>
              <p:cNvPr id="61" name="墨迹 60"/>
            </p:nvPicPr>
            <p:blipFill>
              <a:blip r:embed="rId103"/>
            </p:blipFill>
            <p:spPr>
              <a:xfrm>
                <a:off x="9828859" y="6158664"/>
                <a:ext cx="124178" cy="12407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2" name="墨迹 61"/>
              <p14:cNvContentPartPr/>
              <p14:nvPr/>
            </p14:nvContentPartPr>
            <p14:xfrm>
              <a:off x="9904118" y="6384256"/>
              <a:ext cx="267171" cy="30079"/>
            </p14:xfrm>
          </p:contentPart>
        </mc:Choice>
        <mc:Fallback xmlns="">
          <p:pic>
            <p:nvPicPr>
              <p:cNvPr id="62" name="墨迹 61"/>
            </p:nvPicPr>
            <p:blipFill>
              <a:blip r:embed="rId105"/>
            </p:blipFill>
            <p:spPr>
              <a:xfrm>
                <a:off x="9904118" y="6384256"/>
                <a:ext cx="267171" cy="300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3" name="墨迹 62"/>
              <p14:cNvContentPartPr/>
              <p14:nvPr/>
            </p14:nvContentPartPr>
            <p14:xfrm>
              <a:off x="10039585" y="6262060"/>
              <a:ext cx="37629" cy="246272"/>
            </p14:xfrm>
          </p:contentPart>
        </mc:Choice>
        <mc:Fallback xmlns="">
          <p:pic>
            <p:nvPicPr>
              <p:cNvPr id="63" name="墨迹 62"/>
            </p:nvPicPr>
            <p:blipFill>
              <a:blip r:embed="rId107"/>
            </p:blipFill>
            <p:spPr>
              <a:xfrm>
                <a:off x="10039585" y="6262060"/>
                <a:ext cx="37629" cy="24627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4" name="墨迹 63"/>
              <p14:cNvContentPartPr/>
              <p14:nvPr/>
            </p14:nvContentPartPr>
            <p14:xfrm>
              <a:off x="10321807" y="6266760"/>
              <a:ext cx="39511" cy="200213"/>
            </p14:xfrm>
          </p:contentPart>
        </mc:Choice>
        <mc:Fallback xmlns="">
          <p:pic>
            <p:nvPicPr>
              <p:cNvPr id="64" name="墨迹 63"/>
            </p:nvPicPr>
            <p:blipFill>
              <a:blip r:embed="rId109"/>
            </p:blipFill>
            <p:spPr>
              <a:xfrm>
                <a:off x="10321807" y="6266760"/>
                <a:ext cx="39511" cy="20021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5" name="墨迹 64"/>
              <p14:cNvContentPartPr/>
              <p14:nvPr/>
            </p14:nvContentPartPr>
            <p14:xfrm>
              <a:off x="10363200" y="6316578"/>
              <a:ext cx="135467" cy="45119"/>
            </p14:xfrm>
          </p:contentPart>
        </mc:Choice>
        <mc:Fallback xmlns="">
          <p:pic>
            <p:nvPicPr>
              <p:cNvPr id="65" name="墨迹 64"/>
            </p:nvPicPr>
            <p:blipFill>
              <a:blip r:embed="rId111"/>
            </p:blipFill>
            <p:spPr>
              <a:xfrm>
                <a:off x="10363200" y="6316578"/>
                <a:ext cx="135467" cy="451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6" name="墨迹 65"/>
              <p14:cNvContentPartPr/>
              <p14:nvPr/>
            </p14:nvContentPartPr>
            <p14:xfrm>
              <a:off x="10461037" y="6130465"/>
              <a:ext cx="448968" cy="423455"/>
            </p14:xfrm>
          </p:contentPart>
        </mc:Choice>
        <mc:Fallback xmlns="">
          <p:pic>
            <p:nvPicPr>
              <p:cNvPr id="66" name="墨迹 65"/>
            </p:nvPicPr>
            <p:blipFill>
              <a:blip r:embed="rId113"/>
            </p:blipFill>
            <p:spPr>
              <a:xfrm>
                <a:off x="10461037" y="6130465"/>
                <a:ext cx="448968" cy="423455"/>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069"/>
                                        </p:tgtEl>
                                        <p:attrNameLst>
                                          <p:attrName>style.visibility</p:attrName>
                                        </p:attrNameLst>
                                      </p:cBhvr>
                                      <p:to>
                                        <p:strVal val="visible"/>
                                      </p:to>
                                    </p:set>
                                    <p:anim calcmode="lin" valueType="num">
                                      <p:cBhvr>
                                        <p:cTn id="7" dur="500" fill="hold"/>
                                        <p:tgtEl>
                                          <p:spTgt spid="2069"/>
                                        </p:tgtEl>
                                        <p:attrNameLst>
                                          <p:attrName>ppt_w</p:attrName>
                                        </p:attrNameLst>
                                      </p:cBhvr>
                                      <p:tavLst>
                                        <p:tav tm="0">
                                          <p:val>
                                            <p:strVal val="#ppt_w*0.05"/>
                                          </p:val>
                                        </p:tav>
                                        <p:tav tm="100000">
                                          <p:val>
                                            <p:strVal val="#ppt_w"/>
                                          </p:val>
                                        </p:tav>
                                      </p:tavLst>
                                    </p:anim>
                                    <p:anim calcmode="lin" valueType="num">
                                      <p:cBhvr>
                                        <p:cTn id="8" dur="500" fill="hold"/>
                                        <p:tgtEl>
                                          <p:spTgt spid="2069"/>
                                        </p:tgtEl>
                                        <p:attrNameLst>
                                          <p:attrName>ppt_h</p:attrName>
                                        </p:attrNameLst>
                                      </p:cBhvr>
                                      <p:tavLst>
                                        <p:tav tm="0">
                                          <p:val>
                                            <p:strVal val="#ppt_h"/>
                                          </p:val>
                                        </p:tav>
                                        <p:tav tm="100000">
                                          <p:val>
                                            <p:strVal val="#ppt_h"/>
                                          </p:val>
                                        </p:tav>
                                      </p:tavLst>
                                    </p:anim>
                                    <p:anim calcmode="lin" valueType="num">
                                      <p:cBhvr>
                                        <p:cTn id="9" dur="500" fill="hold"/>
                                        <p:tgtEl>
                                          <p:spTgt spid="2069"/>
                                        </p:tgtEl>
                                        <p:attrNameLst>
                                          <p:attrName>ppt_x</p:attrName>
                                        </p:attrNameLst>
                                      </p:cBhvr>
                                      <p:tavLst>
                                        <p:tav tm="0">
                                          <p:val>
                                            <p:strVal val="#ppt_x-.2"/>
                                          </p:val>
                                        </p:tav>
                                        <p:tav tm="100000">
                                          <p:val>
                                            <p:strVal val="#ppt_x"/>
                                          </p:val>
                                        </p:tav>
                                      </p:tavLst>
                                    </p:anim>
                                    <p:anim calcmode="lin" valueType="num">
                                      <p:cBhvr>
                                        <p:cTn id="10" dur="500" fill="hold"/>
                                        <p:tgtEl>
                                          <p:spTgt spid="2069"/>
                                        </p:tgtEl>
                                        <p:attrNameLst>
                                          <p:attrName>ppt_y</p:attrName>
                                        </p:attrNameLst>
                                      </p:cBhvr>
                                      <p:tavLst>
                                        <p:tav tm="0">
                                          <p:val>
                                            <p:strVal val="#ppt_y"/>
                                          </p:val>
                                        </p:tav>
                                        <p:tav tm="100000">
                                          <p:val>
                                            <p:strVal val="#ppt_y"/>
                                          </p:val>
                                        </p:tav>
                                      </p:tavLst>
                                    </p:anim>
                                    <p:animEffect transition="in" filter="fade">
                                      <p:cBhvr>
                                        <p:cTn id="11" dur="500"/>
                                        <p:tgtEl>
                                          <p:spTgt spid="2069"/>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ppt_w*0.05"/>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anim calcmode="lin" valueType="num">
                                      <p:cBhvr>
                                        <p:cTn id="18" dur="500" fill="hold"/>
                                        <p:tgtEl>
                                          <p:spTgt spid="2"/>
                                        </p:tgtEl>
                                        <p:attrNameLst>
                                          <p:attrName>ppt_x</p:attrName>
                                        </p:attrNameLst>
                                      </p:cBhvr>
                                      <p:tavLst>
                                        <p:tav tm="0">
                                          <p:val>
                                            <p:strVal val="#ppt_x-.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strVal val="#ppt_w*0.05"/>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anim calcmode="lin" valueType="num">
                                      <p:cBhvr>
                                        <p:cTn id="27" dur="500" fill="hold"/>
                                        <p:tgtEl>
                                          <p:spTgt spid="3"/>
                                        </p:tgtEl>
                                        <p:attrNameLst>
                                          <p:attrName>ppt_x</p:attrName>
                                        </p:attrNameLst>
                                      </p:cBhvr>
                                      <p:tavLst>
                                        <p:tav tm="0">
                                          <p:val>
                                            <p:strVal val="#ppt_x-.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5" name="图片 4"/>
          <p:cNvPicPr>
            <a:picLocks noChangeAspect="1"/>
          </p:cNvPicPr>
          <p:nvPr/>
        </p:nvPicPr>
        <p:blipFill>
          <a:blip r:embed="rId1"/>
          <a:stretch>
            <a:fillRect/>
          </a:stretch>
        </p:blipFill>
        <p:spPr>
          <a:xfrm>
            <a:off x="679450" y="1391920"/>
            <a:ext cx="10730230" cy="2942590"/>
          </a:xfrm>
          <a:prstGeom prst="rect">
            <a:avLst/>
          </a:prstGeom>
        </p:spPr>
      </p:pic>
      <p:pic>
        <p:nvPicPr>
          <p:cNvPr id="9" name="图片 8"/>
          <p:cNvPicPr>
            <a:picLocks noChangeAspect="1"/>
          </p:cNvPicPr>
          <p:nvPr/>
        </p:nvPicPr>
        <p:blipFill>
          <a:blip r:embed="rId2"/>
          <a:stretch>
            <a:fillRect/>
          </a:stretch>
        </p:blipFill>
        <p:spPr>
          <a:xfrm>
            <a:off x="541020" y="4525010"/>
            <a:ext cx="11007090" cy="1661160"/>
          </a:xfrm>
          <a:prstGeom prst="rect">
            <a:avLst/>
          </a:prstGeom>
        </p:spPr>
      </p:pic>
      <p:sp>
        <p:nvSpPr>
          <p:cNvPr id="2" name="文本框 1"/>
          <p:cNvSpPr txBox="1"/>
          <p:nvPr/>
        </p:nvSpPr>
        <p:spPr>
          <a:xfrm>
            <a:off x="8846820" y="5422900"/>
            <a:ext cx="1706880" cy="398780"/>
          </a:xfrm>
          <a:prstGeom prst="rect">
            <a:avLst/>
          </a:prstGeom>
          <a:noFill/>
        </p:spPr>
        <p:txBody>
          <a:bodyPr wrap="none" rtlCol="0">
            <a:spAutoFit/>
          </a:bodyPr>
          <a:lstStyle/>
          <a:p>
            <a:r>
              <a:rPr lang="zh-CN" altLang="zh-CN" sz="2000" b="1">
                <a:solidFill>
                  <a:srgbClr val="FF0000"/>
                </a:solidFill>
              </a:rPr>
              <a:t>适当升高温度</a:t>
            </a:r>
            <a:endParaRPr lang="zh-CN" altLang="zh-CN" sz="2000" b="1">
              <a:solidFill>
                <a:srgbClr val="FF0000"/>
              </a:solidFill>
            </a:endParaRPr>
          </a:p>
        </p:txBody>
      </p:sp>
      <p:sp>
        <p:nvSpPr>
          <p:cNvPr id="2069" name="Oval 16"/>
          <p:cNvSpPr/>
          <p:nvPr/>
        </p:nvSpPr>
        <p:spPr bwMode="auto">
          <a:xfrm>
            <a:off x="2438400" y="2726055"/>
            <a:ext cx="981710" cy="71628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3263900" y="1947611"/>
              <a:ext cx="736129" cy="67678"/>
            </p14:xfrm>
          </p:contentPart>
        </mc:Choice>
        <mc:Fallback xmlns="">
          <p:pic>
            <p:nvPicPr>
              <p:cNvPr id="3" name="墨迹 2"/>
            </p:nvPicPr>
            <p:blipFill>
              <a:blip r:embed="rId4"/>
            </p:blipFill>
            <p:spPr>
              <a:xfrm>
                <a:off x="3263900" y="1947611"/>
                <a:ext cx="736129" cy="676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456987" y="1534026"/>
              <a:ext cx="167922" cy="30079"/>
            </p14:xfrm>
          </p:contentPart>
        </mc:Choice>
        <mc:Fallback xmlns="">
          <p:pic>
            <p:nvPicPr>
              <p:cNvPr id="4" name="墨迹 3"/>
            </p:nvPicPr>
            <p:blipFill>
              <a:blip r:embed="rId6"/>
            </p:blipFill>
            <p:spPr>
              <a:xfrm>
                <a:off x="3456987" y="1534026"/>
                <a:ext cx="167922" cy="3007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3529659" y="1461413"/>
              <a:ext cx="30103" cy="125251"/>
            </p14:xfrm>
          </p:contentPart>
        </mc:Choice>
        <mc:Fallback xmlns="">
          <p:pic>
            <p:nvPicPr>
              <p:cNvPr id="6" name="墨迹 5"/>
            </p:nvPicPr>
            <p:blipFill>
              <a:blip r:embed="rId8"/>
            </p:blipFill>
            <p:spPr>
              <a:xfrm>
                <a:off x="3529659" y="1461413"/>
                <a:ext cx="30103" cy="12525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3650073" y="1413710"/>
              <a:ext cx="109127" cy="127835"/>
            </p14:xfrm>
          </p:contentPart>
        </mc:Choice>
        <mc:Fallback xmlns="">
          <p:pic>
            <p:nvPicPr>
              <p:cNvPr id="10" name="墨迹 9"/>
            </p:nvPicPr>
            <p:blipFill>
              <a:blip r:embed="rId10"/>
            </p:blipFill>
            <p:spPr>
              <a:xfrm>
                <a:off x="3650073" y="1413710"/>
                <a:ext cx="109127" cy="12783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墨迹 10"/>
              <p14:cNvContentPartPr/>
              <p14:nvPr/>
            </p14:nvContentPartPr>
            <p14:xfrm>
              <a:off x="3653837" y="1443789"/>
              <a:ext cx="101600" cy="214313"/>
            </p14:xfrm>
          </p:contentPart>
        </mc:Choice>
        <mc:Fallback xmlns="">
          <p:pic>
            <p:nvPicPr>
              <p:cNvPr id="11" name="墨迹 10"/>
            </p:nvPicPr>
            <p:blipFill>
              <a:blip r:embed="rId12"/>
            </p:blipFill>
            <p:spPr>
              <a:xfrm>
                <a:off x="3653837" y="1443789"/>
                <a:ext cx="101600" cy="21431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870185" y="3180848"/>
              <a:ext cx="187207" cy="22559"/>
            </p14:xfrm>
          </p:contentPart>
        </mc:Choice>
        <mc:Fallback xmlns="">
          <p:pic>
            <p:nvPicPr>
              <p:cNvPr id="12" name="墨迹 11"/>
            </p:nvPicPr>
            <p:blipFill>
              <a:blip r:embed="rId14"/>
            </p:blipFill>
            <p:spPr>
              <a:xfrm>
                <a:off x="870185" y="3180848"/>
                <a:ext cx="187207" cy="2255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 name="墨迹 12"/>
              <p14:cNvContentPartPr/>
              <p14:nvPr/>
            </p14:nvContentPartPr>
            <p14:xfrm>
              <a:off x="948266" y="3101186"/>
              <a:ext cx="15052" cy="188698"/>
            </p14:xfrm>
          </p:contentPart>
        </mc:Choice>
        <mc:Fallback xmlns="">
          <p:pic>
            <p:nvPicPr>
              <p:cNvPr id="13" name="墨迹 12"/>
            </p:nvPicPr>
            <p:blipFill>
              <a:blip r:embed="rId16"/>
            </p:blipFill>
            <p:spPr>
              <a:xfrm>
                <a:off x="948266" y="3101186"/>
                <a:ext cx="15052" cy="18869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 name="墨迹 13"/>
              <p14:cNvContentPartPr/>
              <p14:nvPr/>
            </p14:nvContentPartPr>
            <p14:xfrm>
              <a:off x="1098785" y="3015414"/>
              <a:ext cx="140170" cy="375987"/>
            </p14:xfrm>
          </p:contentPart>
        </mc:Choice>
        <mc:Fallback xmlns="">
          <p:pic>
            <p:nvPicPr>
              <p:cNvPr id="14" name="墨迹 13"/>
            </p:nvPicPr>
            <p:blipFill>
              <a:blip r:embed="rId18"/>
            </p:blipFill>
            <p:spPr>
              <a:xfrm>
                <a:off x="1098785" y="3015414"/>
                <a:ext cx="140170" cy="375987"/>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000"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000"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069"/>
                                        </p:tgtEl>
                                        <p:attrNameLst>
                                          <p:attrName>style.visibility</p:attrName>
                                        </p:attrNameLst>
                                      </p:cBhvr>
                                      <p:to>
                                        <p:strVal val="visible"/>
                                      </p:to>
                                    </p:set>
                                    <p:anim calcmode="lin" valueType="num">
                                      <p:cBhvr>
                                        <p:cTn id="25" dur="500" fill="hold"/>
                                        <p:tgtEl>
                                          <p:spTgt spid="2069"/>
                                        </p:tgtEl>
                                        <p:attrNameLst>
                                          <p:attrName>ppt_w</p:attrName>
                                        </p:attrNameLst>
                                      </p:cBhvr>
                                      <p:tavLst>
                                        <p:tav tm="0">
                                          <p:val>
                                            <p:strVal val="#ppt_w*0.05"/>
                                          </p:val>
                                        </p:tav>
                                        <p:tav tm="100000">
                                          <p:val>
                                            <p:strVal val="#ppt_w"/>
                                          </p:val>
                                        </p:tav>
                                      </p:tavLst>
                                    </p:anim>
                                    <p:anim calcmode="lin" valueType="num">
                                      <p:cBhvr>
                                        <p:cTn id="26" dur="500" fill="hold"/>
                                        <p:tgtEl>
                                          <p:spTgt spid="2069"/>
                                        </p:tgtEl>
                                        <p:attrNameLst>
                                          <p:attrName>ppt_h</p:attrName>
                                        </p:attrNameLst>
                                      </p:cBhvr>
                                      <p:tavLst>
                                        <p:tav tm="0">
                                          <p:val>
                                            <p:strVal val="#ppt_h"/>
                                          </p:val>
                                        </p:tav>
                                        <p:tav tm="100000">
                                          <p:val>
                                            <p:strVal val="#ppt_h"/>
                                          </p:val>
                                        </p:tav>
                                      </p:tavLst>
                                    </p:anim>
                                    <p:anim calcmode="lin" valueType="num">
                                      <p:cBhvr>
                                        <p:cTn id="27" dur="500" fill="hold"/>
                                        <p:tgtEl>
                                          <p:spTgt spid="2069"/>
                                        </p:tgtEl>
                                        <p:attrNameLst>
                                          <p:attrName>ppt_x</p:attrName>
                                        </p:attrNameLst>
                                      </p:cBhvr>
                                      <p:tavLst>
                                        <p:tav tm="0">
                                          <p:val>
                                            <p:strVal val="#ppt_x-.2"/>
                                          </p:val>
                                        </p:tav>
                                        <p:tav tm="100000">
                                          <p:val>
                                            <p:strVal val="#ppt_x"/>
                                          </p:val>
                                        </p:tav>
                                      </p:tavLst>
                                    </p:anim>
                                    <p:anim calcmode="lin" valueType="num">
                                      <p:cBhvr>
                                        <p:cTn id="28" dur="500" fill="hold"/>
                                        <p:tgtEl>
                                          <p:spTgt spid="2069"/>
                                        </p:tgtEl>
                                        <p:attrNameLst>
                                          <p:attrName>ppt_y</p:attrName>
                                        </p:attrNameLst>
                                      </p:cBhvr>
                                      <p:tavLst>
                                        <p:tav tm="0">
                                          <p:val>
                                            <p:strVal val="#ppt_y"/>
                                          </p:val>
                                        </p:tav>
                                        <p:tav tm="100000">
                                          <p:val>
                                            <p:strVal val="#ppt_y"/>
                                          </p:val>
                                        </p:tav>
                                      </p:tavLst>
                                    </p:anim>
                                    <p:animEffect transition="in" filter="fade">
                                      <p:cBhvr>
                                        <p:cTn id="29" dur="500"/>
                                        <p:tgtEl>
                                          <p:spTgt spid="206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0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5" name="图片 4"/>
          <p:cNvPicPr>
            <a:picLocks noChangeAspect="1"/>
          </p:cNvPicPr>
          <p:nvPr/>
        </p:nvPicPr>
        <p:blipFill>
          <a:blip r:embed="rId1"/>
          <a:stretch>
            <a:fillRect/>
          </a:stretch>
        </p:blipFill>
        <p:spPr>
          <a:xfrm>
            <a:off x="679450" y="1391920"/>
            <a:ext cx="10730230" cy="2942590"/>
          </a:xfrm>
          <a:prstGeom prst="rect">
            <a:avLst/>
          </a:prstGeom>
        </p:spPr>
      </p:pic>
      <p:pic>
        <p:nvPicPr>
          <p:cNvPr id="9" name="图片 8"/>
          <p:cNvPicPr>
            <a:picLocks noChangeAspect="1"/>
          </p:cNvPicPr>
          <p:nvPr/>
        </p:nvPicPr>
        <p:blipFill>
          <a:blip r:embed="rId2"/>
          <a:stretch>
            <a:fillRect/>
          </a:stretch>
        </p:blipFill>
        <p:spPr>
          <a:xfrm>
            <a:off x="541020" y="4525010"/>
            <a:ext cx="11007090" cy="1661160"/>
          </a:xfrm>
          <a:prstGeom prst="rect">
            <a:avLst/>
          </a:prstGeom>
        </p:spPr>
      </p:pic>
      <p:sp>
        <p:nvSpPr>
          <p:cNvPr id="2" name="文本框 1"/>
          <p:cNvSpPr txBox="1"/>
          <p:nvPr/>
        </p:nvSpPr>
        <p:spPr>
          <a:xfrm>
            <a:off x="8846820" y="5422900"/>
            <a:ext cx="1706880" cy="398780"/>
          </a:xfrm>
          <a:prstGeom prst="rect">
            <a:avLst/>
          </a:prstGeom>
          <a:noFill/>
        </p:spPr>
        <p:txBody>
          <a:bodyPr wrap="none" rtlCol="0">
            <a:spAutoFit/>
          </a:bodyPr>
          <a:lstStyle/>
          <a:p>
            <a:r>
              <a:rPr lang="zh-CN" altLang="zh-CN" sz="2000" b="1">
                <a:solidFill>
                  <a:srgbClr val="FF0000"/>
                </a:solidFill>
              </a:rPr>
              <a:t>适当升高温度</a:t>
            </a:r>
            <a:endParaRPr lang="zh-CN" altLang="zh-CN" sz="2000" b="1">
              <a:solidFill>
                <a:srgbClr val="FF0000"/>
              </a:solidFill>
            </a:endParaRPr>
          </a:p>
        </p:txBody>
      </p:sp>
      <p:sp>
        <p:nvSpPr>
          <p:cNvPr id="2069" name="Oval 16"/>
          <p:cNvSpPr/>
          <p:nvPr/>
        </p:nvSpPr>
        <p:spPr bwMode="auto">
          <a:xfrm>
            <a:off x="2438400" y="2726055"/>
            <a:ext cx="981710" cy="716280"/>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3263900" y="1947611"/>
              <a:ext cx="736129" cy="67678"/>
            </p14:xfrm>
          </p:contentPart>
        </mc:Choice>
        <mc:Fallback xmlns="">
          <p:pic>
            <p:nvPicPr>
              <p:cNvPr id="3" name="墨迹 2"/>
            </p:nvPicPr>
            <p:blipFill>
              <a:blip r:embed="rId4"/>
            </p:blipFill>
            <p:spPr>
              <a:xfrm>
                <a:off x="3263900" y="1947611"/>
                <a:ext cx="736129" cy="67678"/>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3456987" y="1534026"/>
              <a:ext cx="167922" cy="30079"/>
            </p14:xfrm>
          </p:contentPart>
        </mc:Choice>
        <mc:Fallback xmlns="">
          <p:pic>
            <p:nvPicPr>
              <p:cNvPr id="4" name="墨迹 3"/>
            </p:nvPicPr>
            <p:blipFill>
              <a:blip r:embed="rId6"/>
            </p:blipFill>
            <p:spPr>
              <a:xfrm>
                <a:off x="3456987" y="1534026"/>
                <a:ext cx="167922" cy="30079"/>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6" name="墨迹 5"/>
              <p14:cNvContentPartPr/>
              <p14:nvPr/>
            </p14:nvContentPartPr>
            <p14:xfrm>
              <a:off x="3529659" y="1461413"/>
              <a:ext cx="30103" cy="125251"/>
            </p14:xfrm>
          </p:contentPart>
        </mc:Choice>
        <mc:Fallback xmlns="">
          <p:pic>
            <p:nvPicPr>
              <p:cNvPr id="6" name="墨迹 5"/>
            </p:nvPicPr>
            <p:blipFill>
              <a:blip r:embed="rId8"/>
            </p:blipFill>
            <p:spPr>
              <a:xfrm>
                <a:off x="3529659" y="1461413"/>
                <a:ext cx="30103" cy="12525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3650073" y="1413710"/>
              <a:ext cx="109127" cy="127835"/>
            </p14:xfrm>
          </p:contentPart>
        </mc:Choice>
        <mc:Fallback xmlns="">
          <p:pic>
            <p:nvPicPr>
              <p:cNvPr id="10" name="墨迹 9"/>
            </p:nvPicPr>
            <p:blipFill>
              <a:blip r:embed="rId10"/>
            </p:blipFill>
            <p:spPr>
              <a:xfrm>
                <a:off x="3650073" y="1413710"/>
                <a:ext cx="109127" cy="12783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墨迹 10"/>
              <p14:cNvContentPartPr/>
              <p14:nvPr/>
            </p14:nvContentPartPr>
            <p14:xfrm>
              <a:off x="3653837" y="1443789"/>
              <a:ext cx="101600" cy="214313"/>
            </p14:xfrm>
          </p:contentPart>
        </mc:Choice>
        <mc:Fallback xmlns="">
          <p:pic>
            <p:nvPicPr>
              <p:cNvPr id="11" name="墨迹 10"/>
            </p:nvPicPr>
            <p:blipFill>
              <a:blip r:embed="rId12"/>
            </p:blipFill>
            <p:spPr>
              <a:xfrm>
                <a:off x="3653837" y="1443789"/>
                <a:ext cx="101600" cy="214313"/>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870185" y="3180848"/>
              <a:ext cx="187207" cy="22559"/>
            </p14:xfrm>
          </p:contentPart>
        </mc:Choice>
        <mc:Fallback xmlns="">
          <p:pic>
            <p:nvPicPr>
              <p:cNvPr id="12" name="墨迹 11"/>
            </p:nvPicPr>
            <p:blipFill>
              <a:blip r:embed="rId14"/>
            </p:blipFill>
            <p:spPr>
              <a:xfrm>
                <a:off x="870185" y="3180848"/>
                <a:ext cx="187207" cy="2255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 name="墨迹 12"/>
              <p14:cNvContentPartPr/>
              <p14:nvPr/>
            </p14:nvContentPartPr>
            <p14:xfrm>
              <a:off x="948266" y="3101186"/>
              <a:ext cx="15052" cy="188698"/>
            </p14:xfrm>
          </p:contentPart>
        </mc:Choice>
        <mc:Fallback xmlns="">
          <p:pic>
            <p:nvPicPr>
              <p:cNvPr id="13" name="墨迹 12"/>
            </p:nvPicPr>
            <p:blipFill>
              <a:blip r:embed="rId16"/>
            </p:blipFill>
            <p:spPr>
              <a:xfrm>
                <a:off x="948266" y="3101186"/>
                <a:ext cx="15052" cy="18869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 name="墨迹 13"/>
              <p14:cNvContentPartPr/>
              <p14:nvPr/>
            </p14:nvContentPartPr>
            <p14:xfrm>
              <a:off x="1098785" y="3015414"/>
              <a:ext cx="140170" cy="375987"/>
            </p14:xfrm>
          </p:contentPart>
        </mc:Choice>
        <mc:Fallback xmlns="">
          <p:pic>
            <p:nvPicPr>
              <p:cNvPr id="14" name="墨迹 13"/>
            </p:nvPicPr>
            <p:blipFill>
              <a:blip r:embed="rId18"/>
            </p:blipFill>
            <p:spPr>
              <a:xfrm>
                <a:off x="1098785" y="3015414"/>
                <a:ext cx="140170" cy="37598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8" name="墨迹 17"/>
              <p14:cNvContentPartPr/>
              <p14:nvPr/>
            </p14:nvContentPartPr>
            <p14:xfrm>
              <a:off x="5288374" y="4617118"/>
              <a:ext cx="254470" cy="207968"/>
            </p14:xfrm>
          </p:contentPart>
        </mc:Choice>
        <mc:Fallback xmlns="">
          <p:pic>
            <p:nvPicPr>
              <p:cNvPr id="18" name="墨迹 17"/>
            </p:nvPicPr>
            <p:blipFill>
              <a:blip r:embed="rId20"/>
            </p:blipFill>
            <p:spPr>
              <a:xfrm>
                <a:off x="5288374" y="4617118"/>
                <a:ext cx="254470" cy="20796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9" name="墨迹 18"/>
              <p14:cNvContentPartPr/>
              <p14:nvPr/>
            </p14:nvContentPartPr>
            <p14:xfrm>
              <a:off x="5433718" y="4671636"/>
              <a:ext cx="15052" cy="298909"/>
            </p14:xfrm>
          </p:contentPart>
        </mc:Choice>
        <mc:Fallback xmlns="">
          <p:pic>
            <p:nvPicPr>
              <p:cNvPr id="19" name="墨迹 18"/>
            </p:nvPicPr>
            <p:blipFill>
              <a:blip r:embed="rId22"/>
            </p:blipFill>
            <p:spPr>
              <a:xfrm>
                <a:off x="5433718" y="4671636"/>
                <a:ext cx="15052" cy="29890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0" name="墨迹 19"/>
              <p14:cNvContentPartPr/>
              <p14:nvPr/>
            </p14:nvContentPartPr>
            <p14:xfrm>
              <a:off x="5554133" y="4556960"/>
              <a:ext cx="289748" cy="344028"/>
            </p14:xfrm>
          </p:contentPart>
        </mc:Choice>
        <mc:Fallback xmlns="">
          <p:pic>
            <p:nvPicPr>
              <p:cNvPr id="20" name="墨迹 19"/>
            </p:nvPicPr>
            <p:blipFill>
              <a:blip r:embed="rId24"/>
            </p:blipFill>
            <p:spPr>
              <a:xfrm>
                <a:off x="5554133" y="4556960"/>
                <a:ext cx="289748" cy="344028"/>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1" name="墨迹 20"/>
              <p14:cNvContentPartPr/>
              <p14:nvPr/>
            </p14:nvContentPartPr>
            <p14:xfrm>
              <a:off x="5900325" y="4534401"/>
              <a:ext cx="125354" cy="507582"/>
            </p14:xfrm>
          </p:contentPart>
        </mc:Choice>
        <mc:Fallback xmlns="">
          <p:pic>
            <p:nvPicPr>
              <p:cNvPr id="21" name="墨迹 20"/>
            </p:nvPicPr>
            <p:blipFill>
              <a:blip r:embed="rId26"/>
            </p:blipFill>
            <p:spPr>
              <a:xfrm>
                <a:off x="5900325" y="4534401"/>
                <a:ext cx="125354" cy="50758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2" name="墨迹 21"/>
              <p14:cNvContentPartPr/>
              <p14:nvPr/>
            </p14:nvContentPartPr>
            <p14:xfrm>
              <a:off x="5928312" y="4737434"/>
              <a:ext cx="145110" cy="30079"/>
            </p14:xfrm>
          </p:contentPart>
        </mc:Choice>
        <mc:Fallback xmlns="">
          <p:pic>
            <p:nvPicPr>
              <p:cNvPr id="22" name="墨迹 21"/>
            </p:nvPicPr>
            <p:blipFill>
              <a:blip r:embed="rId28"/>
            </p:blipFill>
            <p:spPr>
              <a:xfrm>
                <a:off x="5928312" y="4737434"/>
                <a:ext cx="145110" cy="300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3" name="墨迹 22"/>
              <p14:cNvContentPartPr/>
              <p14:nvPr/>
            </p14:nvContentPartPr>
            <p14:xfrm>
              <a:off x="6080947" y="4602079"/>
              <a:ext cx="343606" cy="260605"/>
            </p14:xfrm>
          </p:contentPart>
        </mc:Choice>
        <mc:Fallback xmlns="">
          <p:pic>
            <p:nvPicPr>
              <p:cNvPr id="23" name="墨迹 22"/>
            </p:nvPicPr>
            <p:blipFill>
              <a:blip r:embed="rId30"/>
            </p:blipFill>
            <p:spPr>
              <a:xfrm>
                <a:off x="6080947" y="4602079"/>
                <a:ext cx="343606" cy="26060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4" name="墨迹 23"/>
              <p14:cNvContentPartPr/>
              <p14:nvPr/>
            </p14:nvContentPartPr>
            <p14:xfrm>
              <a:off x="6404562" y="4692315"/>
              <a:ext cx="142993" cy="439905"/>
            </p14:xfrm>
          </p:contentPart>
        </mc:Choice>
        <mc:Fallback xmlns="">
          <p:pic>
            <p:nvPicPr>
              <p:cNvPr id="24" name="墨迹 23"/>
            </p:nvPicPr>
            <p:blipFill>
              <a:blip r:embed="rId32"/>
            </p:blipFill>
            <p:spPr>
              <a:xfrm>
                <a:off x="6404562" y="4692315"/>
                <a:ext cx="142993" cy="43990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5" name="墨迹 24"/>
              <p14:cNvContentPartPr/>
              <p14:nvPr/>
            </p14:nvContentPartPr>
            <p14:xfrm>
              <a:off x="6696897" y="4752473"/>
              <a:ext cx="260821" cy="37599"/>
            </p14:xfrm>
          </p:contentPart>
        </mc:Choice>
        <mc:Fallback xmlns="">
          <p:pic>
            <p:nvPicPr>
              <p:cNvPr id="25" name="墨迹 24"/>
            </p:nvPicPr>
            <p:blipFill>
              <a:blip r:embed="rId34"/>
            </p:blipFill>
            <p:spPr>
              <a:xfrm>
                <a:off x="6696897" y="4752473"/>
                <a:ext cx="260821" cy="3759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6" name="墨迹 25"/>
              <p14:cNvContentPartPr/>
              <p14:nvPr/>
            </p14:nvContentPartPr>
            <p14:xfrm>
              <a:off x="6795911" y="4634742"/>
              <a:ext cx="15052" cy="275646"/>
            </p14:xfrm>
          </p:contentPart>
        </mc:Choice>
        <mc:Fallback xmlns="">
          <p:pic>
            <p:nvPicPr>
              <p:cNvPr id="26" name="墨迹 25"/>
            </p:nvPicPr>
            <p:blipFill>
              <a:blip r:embed="rId36"/>
            </p:blipFill>
            <p:spPr>
              <a:xfrm>
                <a:off x="6795911" y="4634742"/>
                <a:ext cx="15052" cy="27564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7" name="墨迹 26"/>
              <p14:cNvContentPartPr/>
              <p14:nvPr/>
            </p14:nvContentPartPr>
            <p14:xfrm>
              <a:off x="7031802" y="4582339"/>
              <a:ext cx="206257" cy="297970"/>
            </p14:xfrm>
          </p:contentPart>
        </mc:Choice>
        <mc:Fallback xmlns="">
          <p:pic>
            <p:nvPicPr>
              <p:cNvPr id="27" name="墨迹 26"/>
            </p:nvPicPr>
            <p:blipFill>
              <a:blip r:embed="rId38"/>
            </p:blipFill>
            <p:spPr>
              <a:xfrm>
                <a:off x="7031802" y="4582339"/>
                <a:ext cx="206257" cy="29797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8" name="墨迹 27"/>
              <p14:cNvContentPartPr/>
              <p14:nvPr/>
            </p14:nvContentPartPr>
            <p14:xfrm>
              <a:off x="7295679" y="4782552"/>
              <a:ext cx="124883" cy="147810"/>
            </p14:xfrm>
          </p:contentPart>
        </mc:Choice>
        <mc:Fallback xmlns="">
          <p:pic>
            <p:nvPicPr>
              <p:cNvPr id="28" name="墨迹 27"/>
            </p:nvPicPr>
            <p:blipFill>
              <a:blip r:embed="rId40"/>
            </p:blipFill>
            <p:spPr>
              <a:xfrm>
                <a:off x="7295679" y="4782552"/>
                <a:ext cx="124883" cy="14781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9" name="墨迹 28"/>
              <p14:cNvContentPartPr/>
              <p14:nvPr/>
            </p14:nvContentPartPr>
            <p14:xfrm>
              <a:off x="7518400" y="4782552"/>
              <a:ext cx="461903" cy="11280"/>
            </p14:xfrm>
          </p:contentPart>
        </mc:Choice>
        <mc:Fallback xmlns="">
          <p:pic>
            <p:nvPicPr>
              <p:cNvPr id="29" name="墨迹 28"/>
            </p:nvPicPr>
            <p:blipFill>
              <a:blip r:embed="rId42"/>
            </p:blipFill>
            <p:spPr>
              <a:xfrm>
                <a:off x="7518400" y="4782552"/>
                <a:ext cx="461903" cy="1128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0" name="墨迹 29"/>
              <p14:cNvContentPartPr/>
              <p14:nvPr/>
            </p14:nvContentPartPr>
            <p14:xfrm>
              <a:off x="7508522" y="4846470"/>
              <a:ext cx="446381" cy="18799"/>
            </p14:xfrm>
          </p:contentPart>
        </mc:Choice>
        <mc:Fallback xmlns="">
          <p:pic>
            <p:nvPicPr>
              <p:cNvPr id="30" name="墨迹 29"/>
            </p:nvPicPr>
            <p:blipFill>
              <a:blip r:embed="rId44"/>
            </p:blipFill>
            <p:spPr>
              <a:xfrm>
                <a:off x="7508522" y="4846470"/>
                <a:ext cx="446381" cy="1879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1" name="墨迹 30"/>
              <p14:cNvContentPartPr/>
              <p14:nvPr/>
            </p14:nvContentPartPr>
            <p14:xfrm>
              <a:off x="7668918" y="4414085"/>
              <a:ext cx="111007" cy="86477"/>
            </p14:xfrm>
          </p:contentPart>
        </mc:Choice>
        <mc:Fallback xmlns="">
          <p:pic>
            <p:nvPicPr>
              <p:cNvPr id="31" name="墨迹 30"/>
            </p:nvPicPr>
            <p:blipFill>
              <a:blip r:embed="rId46"/>
            </p:blipFill>
            <p:spPr>
              <a:xfrm>
                <a:off x="7668918" y="4414085"/>
                <a:ext cx="111007" cy="8647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2" name="墨迹 31"/>
              <p14:cNvContentPartPr/>
              <p14:nvPr/>
            </p14:nvContentPartPr>
            <p14:xfrm>
              <a:off x="7578607" y="4511842"/>
              <a:ext cx="184385" cy="264600"/>
            </p14:xfrm>
          </p:contentPart>
        </mc:Choice>
        <mc:Fallback xmlns="">
          <p:pic>
            <p:nvPicPr>
              <p:cNvPr id="32" name="墨迹 31"/>
            </p:nvPicPr>
            <p:blipFill>
              <a:blip r:embed="rId48"/>
            </p:blipFill>
            <p:spPr>
              <a:xfrm>
                <a:off x="7578607" y="4511842"/>
                <a:ext cx="184385" cy="26460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3" name="墨迹 32"/>
              <p14:cNvContentPartPr/>
              <p14:nvPr/>
            </p14:nvContentPartPr>
            <p14:xfrm>
              <a:off x="7872118" y="4476828"/>
              <a:ext cx="191911" cy="190343"/>
            </p14:xfrm>
          </p:contentPart>
        </mc:Choice>
        <mc:Fallback xmlns="">
          <p:pic>
            <p:nvPicPr>
              <p:cNvPr id="33" name="墨迹 32"/>
            </p:nvPicPr>
            <p:blipFill>
              <a:blip r:embed="rId50"/>
            </p:blipFill>
            <p:spPr>
              <a:xfrm>
                <a:off x="7872118" y="4476828"/>
                <a:ext cx="191911" cy="19034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4" name="墨迹 33"/>
              <p14:cNvContentPartPr/>
              <p14:nvPr/>
            </p14:nvContentPartPr>
            <p14:xfrm>
              <a:off x="8184444" y="4669756"/>
              <a:ext cx="109126" cy="335803"/>
            </p14:xfrm>
          </p:contentPart>
        </mc:Choice>
        <mc:Fallback xmlns="">
          <p:pic>
            <p:nvPicPr>
              <p:cNvPr id="34" name="墨迹 33"/>
            </p:nvPicPr>
            <p:blipFill>
              <a:blip r:embed="rId52"/>
            </p:blipFill>
            <p:spPr>
              <a:xfrm>
                <a:off x="8184444" y="4669756"/>
                <a:ext cx="109126" cy="33580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5" name="墨迹 34"/>
              <p14:cNvContentPartPr/>
              <p14:nvPr/>
            </p14:nvContentPartPr>
            <p14:xfrm>
              <a:off x="8398933" y="4677276"/>
              <a:ext cx="289748" cy="285750"/>
            </p14:xfrm>
          </p:contentPart>
        </mc:Choice>
        <mc:Fallback xmlns="">
          <p:pic>
            <p:nvPicPr>
              <p:cNvPr id="35" name="墨迹 34"/>
            </p:nvPicPr>
            <p:blipFill>
              <a:blip r:embed="rId54"/>
            </p:blipFill>
            <p:spPr>
              <a:xfrm>
                <a:off x="8398933" y="4677276"/>
                <a:ext cx="289748" cy="28575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6" name="墨迹 35"/>
              <p14:cNvContentPartPr/>
              <p14:nvPr/>
            </p14:nvContentPartPr>
            <p14:xfrm>
              <a:off x="8745125" y="4671636"/>
              <a:ext cx="150519" cy="261311"/>
            </p14:xfrm>
          </p:contentPart>
        </mc:Choice>
        <mc:Fallback xmlns="">
          <p:pic>
            <p:nvPicPr>
              <p:cNvPr id="36" name="墨迹 35"/>
            </p:nvPicPr>
            <p:blipFill>
              <a:blip r:embed="rId56"/>
            </p:blipFill>
            <p:spPr>
              <a:xfrm>
                <a:off x="8745125" y="4671636"/>
                <a:ext cx="150519" cy="26131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7" name="墨迹 36"/>
              <p14:cNvContentPartPr/>
              <p14:nvPr/>
            </p14:nvContentPartPr>
            <p14:xfrm>
              <a:off x="8961025" y="4782552"/>
              <a:ext cx="205552" cy="120316"/>
            </p14:xfrm>
          </p:contentPart>
        </mc:Choice>
        <mc:Fallback xmlns="">
          <p:pic>
            <p:nvPicPr>
              <p:cNvPr id="37" name="墨迹 36"/>
            </p:nvPicPr>
            <p:blipFill>
              <a:blip r:embed="rId58"/>
            </p:blipFill>
            <p:spPr>
              <a:xfrm>
                <a:off x="8961025" y="4782552"/>
                <a:ext cx="205552" cy="12031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8" name="墨迹 37"/>
              <p14:cNvContentPartPr/>
              <p14:nvPr/>
            </p14:nvContentPartPr>
            <p14:xfrm>
              <a:off x="9181629" y="4759993"/>
              <a:ext cx="225778" cy="15039"/>
            </p14:xfrm>
          </p:contentPart>
        </mc:Choice>
        <mc:Fallback xmlns="">
          <p:pic>
            <p:nvPicPr>
              <p:cNvPr id="38" name="墨迹 37"/>
            </p:nvPicPr>
            <p:blipFill>
              <a:blip r:embed="rId60"/>
            </p:blipFill>
            <p:spPr>
              <a:xfrm>
                <a:off x="9181629" y="4759993"/>
                <a:ext cx="225778" cy="1503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9" name="墨迹 38"/>
              <p14:cNvContentPartPr/>
              <p14:nvPr/>
            </p14:nvContentPartPr>
            <p14:xfrm>
              <a:off x="9256888" y="4598319"/>
              <a:ext cx="45156" cy="357187"/>
            </p14:xfrm>
          </p:contentPart>
        </mc:Choice>
        <mc:Fallback xmlns="">
          <p:pic>
            <p:nvPicPr>
              <p:cNvPr id="39" name="墨迹 38"/>
            </p:nvPicPr>
            <p:blipFill>
              <a:blip r:embed="rId62"/>
            </p:blipFill>
            <p:spPr>
              <a:xfrm>
                <a:off x="9256888" y="4598319"/>
                <a:ext cx="45156" cy="35718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0" name="墨迹 39"/>
              <p14:cNvContentPartPr/>
              <p14:nvPr/>
            </p14:nvContentPartPr>
            <p14:xfrm>
              <a:off x="9527822" y="4536281"/>
              <a:ext cx="301037" cy="404186"/>
            </p14:xfrm>
          </p:contentPart>
        </mc:Choice>
        <mc:Fallback xmlns="">
          <p:pic>
            <p:nvPicPr>
              <p:cNvPr id="40" name="墨迹 39"/>
            </p:nvPicPr>
            <p:blipFill>
              <a:blip r:embed="rId64"/>
            </p:blipFill>
            <p:spPr>
              <a:xfrm>
                <a:off x="9527822" y="4536281"/>
                <a:ext cx="301037" cy="404186"/>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1" name="墨迹 40"/>
              <p14:cNvContentPartPr/>
              <p14:nvPr/>
            </p14:nvContentPartPr>
            <p14:xfrm>
              <a:off x="9911644" y="4526881"/>
              <a:ext cx="165570" cy="52638"/>
            </p14:xfrm>
          </p:contentPart>
        </mc:Choice>
        <mc:Fallback xmlns="">
          <p:pic>
            <p:nvPicPr>
              <p:cNvPr id="41" name="墨迹 40"/>
            </p:nvPicPr>
            <p:blipFill>
              <a:blip r:embed="rId66"/>
            </p:blipFill>
            <p:spPr>
              <a:xfrm>
                <a:off x="9911644" y="4526881"/>
                <a:ext cx="165570" cy="5263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2" name="墨迹 41"/>
              <p14:cNvContentPartPr/>
              <p14:nvPr/>
            </p14:nvContentPartPr>
            <p14:xfrm>
              <a:off x="9881540" y="4587039"/>
              <a:ext cx="112889" cy="507582"/>
            </p14:xfrm>
          </p:contentPart>
        </mc:Choice>
        <mc:Fallback xmlns="">
          <p:pic>
            <p:nvPicPr>
              <p:cNvPr id="42" name="墨迹 41"/>
            </p:nvPicPr>
            <p:blipFill>
              <a:blip r:embed="rId68"/>
            </p:blipFill>
            <p:spPr>
              <a:xfrm>
                <a:off x="9881540" y="4587039"/>
                <a:ext cx="112889" cy="50758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3" name="墨迹 42"/>
              <p14:cNvContentPartPr/>
              <p14:nvPr/>
            </p14:nvContentPartPr>
            <p14:xfrm>
              <a:off x="9874014" y="4759993"/>
              <a:ext cx="214489" cy="45118"/>
            </p14:xfrm>
          </p:contentPart>
        </mc:Choice>
        <mc:Fallback xmlns="">
          <p:pic>
            <p:nvPicPr>
              <p:cNvPr id="43" name="墨迹 42"/>
            </p:nvPicPr>
            <p:blipFill>
              <a:blip r:embed="rId70"/>
            </p:blipFill>
            <p:spPr>
              <a:xfrm>
                <a:off x="9874014" y="4759993"/>
                <a:ext cx="214489" cy="45118"/>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4" name="墨迹 43"/>
              <p14:cNvContentPartPr/>
              <p14:nvPr/>
            </p14:nvContentPartPr>
            <p14:xfrm>
              <a:off x="10014655" y="4812631"/>
              <a:ext cx="164159" cy="97757"/>
            </p14:xfrm>
          </p:contentPart>
        </mc:Choice>
        <mc:Fallback xmlns="">
          <p:pic>
            <p:nvPicPr>
              <p:cNvPr id="44" name="墨迹 43"/>
            </p:nvPicPr>
            <p:blipFill>
              <a:blip r:embed="rId72"/>
            </p:blipFill>
            <p:spPr>
              <a:xfrm>
                <a:off x="10014655" y="4812631"/>
                <a:ext cx="164159" cy="97757"/>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5" name="墨迹 44"/>
              <p14:cNvContentPartPr/>
              <p14:nvPr/>
            </p14:nvContentPartPr>
            <p14:xfrm>
              <a:off x="10103555" y="4808166"/>
              <a:ext cx="48919" cy="260136"/>
            </p14:xfrm>
          </p:contentPart>
        </mc:Choice>
        <mc:Fallback xmlns="">
          <p:pic>
            <p:nvPicPr>
              <p:cNvPr id="45" name="墨迹 44"/>
            </p:nvPicPr>
            <p:blipFill>
              <a:blip r:embed="rId74"/>
            </p:blipFill>
            <p:spPr>
              <a:xfrm>
                <a:off x="10103555" y="4808166"/>
                <a:ext cx="48919" cy="26013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6" name="墨迹 45"/>
              <p14:cNvContentPartPr/>
              <p14:nvPr/>
            </p14:nvContentPartPr>
            <p14:xfrm>
              <a:off x="10280414" y="4790072"/>
              <a:ext cx="218253" cy="7520"/>
            </p14:xfrm>
          </p:contentPart>
        </mc:Choice>
        <mc:Fallback xmlns="">
          <p:pic>
            <p:nvPicPr>
              <p:cNvPr id="46" name="墨迹 45"/>
            </p:nvPicPr>
            <p:blipFill>
              <a:blip r:embed="rId76"/>
            </p:blipFill>
            <p:spPr>
              <a:xfrm>
                <a:off x="10280414" y="4790072"/>
                <a:ext cx="218253" cy="752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7" name="墨迹 46"/>
              <p14:cNvContentPartPr/>
              <p14:nvPr/>
            </p14:nvContentPartPr>
            <p14:xfrm>
              <a:off x="10366962" y="4620173"/>
              <a:ext cx="63970" cy="365412"/>
            </p14:xfrm>
          </p:contentPart>
        </mc:Choice>
        <mc:Fallback xmlns="">
          <p:pic>
            <p:nvPicPr>
              <p:cNvPr id="47" name="墨迹 46"/>
            </p:nvPicPr>
            <p:blipFill>
              <a:blip r:embed="rId78"/>
            </p:blipFill>
            <p:spPr>
              <a:xfrm>
                <a:off x="10366962" y="4620173"/>
                <a:ext cx="63970" cy="36541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8" name="墨迹 47"/>
              <p14:cNvContentPartPr/>
              <p14:nvPr/>
            </p14:nvContentPartPr>
            <p14:xfrm>
              <a:off x="10579100" y="4607248"/>
              <a:ext cx="190500" cy="227942"/>
            </p14:xfrm>
          </p:contentPart>
        </mc:Choice>
        <mc:Fallback xmlns="">
          <p:pic>
            <p:nvPicPr>
              <p:cNvPr id="48" name="墨迹 47"/>
            </p:nvPicPr>
            <p:blipFill>
              <a:blip r:embed="rId80"/>
            </p:blipFill>
            <p:spPr>
              <a:xfrm>
                <a:off x="10579100" y="4607248"/>
                <a:ext cx="190500" cy="22794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9" name="墨迹 48"/>
              <p14:cNvContentPartPr/>
              <p14:nvPr/>
            </p14:nvContentPartPr>
            <p14:xfrm>
              <a:off x="10668000" y="4619703"/>
              <a:ext cx="86548" cy="373402"/>
            </p14:xfrm>
          </p:contentPart>
        </mc:Choice>
        <mc:Fallback xmlns="">
          <p:pic>
            <p:nvPicPr>
              <p:cNvPr id="49" name="墨迹 48"/>
            </p:nvPicPr>
            <p:blipFill>
              <a:blip r:embed="rId82"/>
            </p:blipFill>
            <p:spPr>
              <a:xfrm>
                <a:off x="10668000" y="4619703"/>
                <a:ext cx="86548" cy="37340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0" name="墨迹 49"/>
              <p14:cNvContentPartPr/>
              <p14:nvPr/>
            </p14:nvContentPartPr>
            <p14:xfrm>
              <a:off x="10772422" y="4642497"/>
              <a:ext cx="343370" cy="237812"/>
            </p14:xfrm>
          </p:contentPart>
        </mc:Choice>
        <mc:Fallback xmlns="">
          <p:pic>
            <p:nvPicPr>
              <p:cNvPr id="50" name="墨迹 49"/>
            </p:nvPicPr>
            <p:blipFill>
              <a:blip r:embed="rId84"/>
            </p:blipFill>
            <p:spPr>
              <a:xfrm>
                <a:off x="10772422" y="4642497"/>
                <a:ext cx="343370" cy="237812"/>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1" name="墨迹 50"/>
              <p14:cNvContentPartPr/>
              <p14:nvPr/>
            </p14:nvContentPartPr>
            <p14:xfrm>
              <a:off x="11041474" y="4797592"/>
              <a:ext cx="209785" cy="193633"/>
            </p14:xfrm>
          </p:contentPart>
        </mc:Choice>
        <mc:Fallback xmlns="">
          <p:pic>
            <p:nvPicPr>
              <p:cNvPr id="51" name="墨迹 50"/>
            </p:nvPicPr>
            <p:blipFill>
              <a:blip r:embed="rId86"/>
            </p:blipFill>
            <p:spPr>
              <a:xfrm>
                <a:off x="11041474" y="4797592"/>
                <a:ext cx="209785" cy="193633"/>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2" name="墨迹 51"/>
              <p14:cNvContentPartPr/>
              <p14:nvPr/>
            </p14:nvContentPartPr>
            <p14:xfrm>
              <a:off x="4016727" y="3248526"/>
              <a:ext cx="167687" cy="15039"/>
            </p14:xfrm>
          </p:contentPart>
        </mc:Choice>
        <mc:Fallback xmlns="">
          <p:pic>
            <p:nvPicPr>
              <p:cNvPr id="52" name="墨迹 51"/>
            </p:nvPicPr>
            <p:blipFill>
              <a:blip r:embed="rId88"/>
            </p:blipFill>
            <p:spPr>
              <a:xfrm>
                <a:off x="4016727" y="3248526"/>
                <a:ext cx="167687" cy="1503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3" name="墨迹 52"/>
              <p14:cNvContentPartPr/>
              <p14:nvPr/>
            </p14:nvContentPartPr>
            <p14:xfrm>
              <a:off x="4064000" y="3183903"/>
              <a:ext cx="22577" cy="241337"/>
            </p14:xfrm>
          </p:contentPart>
        </mc:Choice>
        <mc:Fallback xmlns="">
          <p:pic>
            <p:nvPicPr>
              <p:cNvPr id="53" name="墨迹 52"/>
            </p:nvPicPr>
            <p:blipFill>
              <a:blip r:embed="rId90"/>
            </p:blipFill>
            <p:spPr>
              <a:xfrm>
                <a:off x="4064000" y="3183903"/>
                <a:ext cx="22577" cy="24133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4" name="墨迹 53"/>
              <p14:cNvContentPartPr/>
              <p14:nvPr/>
            </p14:nvContentPartPr>
            <p14:xfrm>
              <a:off x="4007555" y="3618873"/>
              <a:ext cx="112889" cy="20679"/>
            </p14:xfrm>
          </p:contentPart>
        </mc:Choice>
        <mc:Fallback xmlns="">
          <p:pic>
            <p:nvPicPr>
              <p:cNvPr id="54" name="墨迹 53"/>
            </p:nvPicPr>
            <p:blipFill>
              <a:blip r:embed="rId92"/>
            </p:blipFill>
            <p:spPr>
              <a:xfrm>
                <a:off x="4007555" y="3618873"/>
                <a:ext cx="112889" cy="2067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5" name="墨迹 54"/>
              <p14:cNvContentPartPr/>
              <p14:nvPr/>
            </p14:nvContentPartPr>
            <p14:xfrm>
              <a:off x="3563526" y="3248526"/>
              <a:ext cx="94074" cy="22559"/>
            </p14:xfrm>
          </p:contentPart>
        </mc:Choice>
        <mc:Fallback xmlns="">
          <p:pic>
            <p:nvPicPr>
              <p:cNvPr id="55" name="墨迹 54"/>
            </p:nvPicPr>
            <p:blipFill>
              <a:blip r:embed="rId94"/>
            </p:blipFill>
            <p:spPr>
              <a:xfrm>
                <a:off x="3563526" y="3248526"/>
                <a:ext cx="94074" cy="2255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6" name="墨迹 55"/>
              <p14:cNvContentPartPr/>
              <p14:nvPr/>
            </p14:nvContentPartPr>
            <p14:xfrm>
              <a:off x="3627496" y="3186018"/>
              <a:ext cx="7526" cy="115146"/>
            </p14:xfrm>
          </p:contentPart>
        </mc:Choice>
        <mc:Fallback xmlns="">
          <p:pic>
            <p:nvPicPr>
              <p:cNvPr id="56" name="墨迹 55"/>
            </p:nvPicPr>
            <p:blipFill>
              <a:blip r:embed="rId96"/>
            </p:blipFill>
            <p:spPr>
              <a:xfrm>
                <a:off x="3627496" y="3186018"/>
                <a:ext cx="7526" cy="11514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7" name="墨迹 56"/>
              <p14:cNvContentPartPr/>
              <p14:nvPr/>
            </p14:nvContentPartPr>
            <p14:xfrm>
              <a:off x="3702755" y="3169569"/>
              <a:ext cx="82786" cy="101516"/>
            </p14:xfrm>
          </p:contentPart>
        </mc:Choice>
        <mc:Fallback xmlns="">
          <p:pic>
            <p:nvPicPr>
              <p:cNvPr id="57" name="墨迹 56"/>
            </p:nvPicPr>
            <p:blipFill>
              <a:blip r:embed="rId98"/>
            </p:blipFill>
            <p:spPr>
              <a:xfrm>
                <a:off x="3702755" y="3169569"/>
                <a:ext cx="82786" cy="101516"/>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8" name="墨迹 57"/>
              <p14:cNvContentPartPr/>
              <p14:nvPr/>
            </p14:nvContentPartPr>
            <p14:xfrm>
              <a:off x="3729096" y="3165809"/>
              <a:ext cx="86548" cy="203033"/>
            </p14:xfrm>
          </p:contentPart>
        </mc:Choice>
        <mc:Fallback xmlns="">
          <p:pic>
            <p:nvPicPr>
              <p:cNvPr id="58" name="墨迹 57"/>
            </p:nvPicPr>
            <p:blipFill>
              <a:blip r:embed="rId100"/>
            </p:blipFill>
            <p:spPr>
              <a:xfrm>
                <a:off x="3729096" y="3165809"/>
                <a:ext cx="86548" cy="203033"/>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9" name="墨迹 58"/>
              <p14:cNvContentPartPr/>
              <p14:nvPr/>
            </p14:nvContentPartPr>
            <p14:xfrm>
              <a:off x="5730992" y="3228552"/>
              <a:ext cx="139230" cy="27494"/>
            </p14:xfrm>
          </p:contentPart>
        </mc:Choice>
        <mc:Fallback xmlns="">
          <p:pic>
            <p:nvPicPr>
              <p:cNvPr id="59" name="墨迹 58"/>
            </p:nvPicPr>
            <p:blipFill>
              <a:blip r:embed="rId102"/>
            </p:blipFill>
            <p:spPr>
              <a:xfrm>
                <a:off x="5730992" y="3228552"/>
                <a:ext cx="139230" cy="2749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0" name="墨迹 59"/>
              <p14:cNvContentPartPr/>
              <p14:nvPr/>
            </p14:nvContentPartPr>
            <p14:xfrm>
              <a:off x="5774266" y="3153589"/>
              <a:ext cx="20696" cy="185174"/>
            </p14:xfrm>
          </p:contentPart>
        </mc:Choice>
        <mc:Fallback xmlns="">
          <p:pic>
            <p:nvPicPr>
              <p:cNvPr id="60" name="墨迹 59"/>
            </p:nvPicPr>
            <p:blipFill>
              <a:blip r:embed="rId104"/>
            </p:blipFill>
            <p:spPr>
              <a:xfrm>
                <a:off x="5774266" y="3153589"/>
                <a:ext cx="20696" cy="18517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1" name="墨迹 60"/>
              <p14:cNvContentPartPr/>
              <p14:nvPr/>
            </p14:nvContentPartPr>
            <p14:xfrm>
              <a:off x="5873985" y="3075572"/>
              <a:ext cx="131703" cy="383506"/>
            </p14:xfrm>
          </p:contentPart>
        </mc:Choice>
        <mc:Fallback xmlns="">
          <p:pic>
            <p:nvPicPr>
              <p:cNvPr id="61" name="墨迹 60"/>
            </p:nvPicPr>
            <p:blipFill>
              <a:blip r:embed="rId106"/>
            </p:blipFill>
            <p:spPr>
              <a:xfrm>
                <a:off x="5873985" y="3075572"/>
                <a:ext cx="131703" cy="38350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2" name="墨迹 61"/>
              <p14:cNvContentPartPr/>
              <p14:nvPr/>
            </p14:nvContentPartPr>
            <p14:xfrm>
              <a:off x="5317066" y="5767638"/>
              <a:ext cx="267171" cy="298909"/>
            </p14:xfrm>
          </p:contentPart>
        </mc:Choice>
        <mc:Fallback xmlns="">
          <p:pic>
            <p:nvPicPr>
              <p:cNvPr id="62" name="墨迹 61"/>
            </p:nvPicPr>
            <p:blipFill>
              <a:blip r:embed="rId108"/>
            </p:blipFill>
            <p:spPr>
              <a:xfrm>
                <a:off x="5317066" y="5767638"/>
                <a:ext cx="267171" cy="29890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3" name="墨迹 62"/>
              <p14:cNvContentPartPr/>
              <p14:nvPr/>
            </p14:nvContentPartPr>
            <p14:xfrm>
              <a:off x="5674547" y="5687975"/>
              <a:ext cx="278460" cy="372932"/>
            </p14:xfrm>
          </p:contentPart>
        </mc:Choice>
        <mc:Fallback xmlns="">
          <p:pic>
            <p:nvPicPr>
              <p:cNvPr id="63" name="墨迹 62"/>
            </p:nvPicPr>
            <p:blipFill>
              <a:blip r:embed="rId110"/>
            </p:blipFill>
            <p:spPr>
              <a:xfrm>
                <a:off x="5674547" y="5687975"/>
                <a:ext cx="278460" cy="37293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4" name="墨迹 63"/>
              <p14:cNvContentPartPr/>
              <p14:nvPr/>
            </p14:nvContentPartPr>
            <p14:xfrm>
              <a:off x="6028266" y="5715000"/>
              <a:ext cx="135466" cy="308309"/>
            </p14:xfrm>
          </p:contentPart>
        </mc:Choice>
        <mc:Fallback xmlns="">
          <p:pic>
            <p:nvPicPr>
              <p:cNvPr id="64" name="墨迹 63"/>
            </p:nvPicPr>
            <p:blipFill>
              <a:blip r:embed="rId112"/>
            </p:blipFill>
            <p:spPr>
              <a:xfrm>
                <a:off x="6028266" y="5715000"/>
                <a:ext cx="135466" cy="308309"/>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5" name="墨迹 64"/>
              <p14:cNvContentPartPr/>
              <p14:nvPr/>
            </p14:nvContentPartPr>
            <p14:xfrm>
              <a:off x="6186546" y="5872914"/>
              <a:ext cx="150283" cy="156035"/>
            </p14:xfrm>
          </p:contentPart>
        </mc:Choice>
        <mc:Fallback xmlns="">
          <p:pic>
            <p:nvPicPr>
              <p:cNvPr id="65" name="墨迹 64"/>
            </p:nvPicPr>
            <p:blipFill>
              <a:blip r:embed="rId114"/>
            </p:blipFill>
            <p:spPr>
              <a:xfrm>
                <a:off x="6186546" y="5872914"/>
                <a:ext cx="150283" cy="156035"/>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6" name="墨迹 65"/>
              <p14:cNvContentPartPr/>
              <p14:nvPr/>
            </p14:nvContentPartPr>
            <p14:xfrm>
              <a:off x="6392097" y="5842835"/>
              <a:ext cx="213078" cy="26319"/>
            </p14:xfrm>
          </p:contentPart>
        </mc:Choice>
        <mc:Fallback xmlns="">
          <p:pic>
            <p:nvPicPr>
              <p:cNvPr id="66" name="墨迹 65"/>
            </p:nvPicPr>
            <p:blipFill>
              <a:blip r:embed="rId116"/>
            </p:blipFill>
            <p:spPr>
              <a:xfrm>
                <a:off x="6392097" y="5842835"/>
                <a:ext cx="213078" cy="2631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7" name="墨迹 66"/>
              <p14:cNvContentPartPr/>
              <p14:nvPr/>
            </p14:nvContentPartPr>
            <p14:xfrm>
              <a:off x="6442192" y="5726279"/>
              <a:ext cx="52682" cy="342148"/>
            </p14:xfrm>
          </p:contentPart>
        </mc:Choice>
        <mc:Fallback xmlns="">
          <p:pic>
            <p:nvPicPr>
              <p:cNvPr id="67" name="墨迹 66"/>
            </p:nvPicPr>
            <p:blipFill>
              <a:blip r:embed="rId118"/>
            </p:blipFill>
            <p:spPr>
              <a:xfrm>
                <a:off x="6442192" y="5726279"/>
                <a:ext cx="52682" cy="34214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8" name="墨迹 67"/>
              <p14:cNvContentPartPr/>
              <p14:nvPr/>
            </p14:nvContentPartPr>
            <p14:xfrm>
              <a:off x="6713125" y="5727219"/>
              <a:ext cx="7526" cy="292330"/>
            </p14:xfrm>
          </p:contentPart>
        </mc:Choice>
        <mc:Fallback xmlns="">
          <p:pic>
            <p:nvPicPr>
              <p:cNvPr id="68" name="墨迹 67"/>
            </p:nvPicPr>
            <p:blipFill>
              <a:blip r:embed="rId120"/>
            </p:blipFill>
            <p:spPr>
              <a:xfrm>
                <a:off x="6713125" y="5727219"/>
                <a:ext cx="7526" cy="292330"/>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9" name="墨迹 68"/>
              <p14:cNvContentPartPr/>
              <p14:nvPr/>
            </p14:nvContentPartPr>
            <p14:xfrm>
              <a:off x="6728177" y="5830615"/>
              <a:ext cx="109126" cy="87417"/>
            </p14:xfrm>
          </p:contentPart>
        </mc:Choice>
        <mc:Fallback xmlns="">
          <p:pic>
            <p:nvPicPr>
              <p:cNvPr id="69" name="墨迹 68"/>
            </p:nvPicPr>
            <p:blipFill>
              <a:blip r:embed="rId122"/>
            </p:blipFill>
            <p:spPr>
              <a:xfrm>
                <a:off x="6728177" y="5830615"/>
                <a:ext cx="109126" cy="8741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0" name="墨迹 69"/>
              <p14:cNvContentPartPr/>
              <p14:nvPr/>
            </p14:nvContentPartPr>
            <p14:xfrm>
              <a:off x="6826014" y="5676461"/>
              <a:ext cx="301038" cy="358128"/>
            </p14:xfrm>
          </p:contentPart>
        </mc:Choice>
        <mc:Fallback xmlns="">
          <p:pic>
            <p:nvPicPr>
              <p:cNvPr id="70" name="墨迹 69"/>
            </p:nvPicPr>
            <p:blipFill>
              <a:blip r:embed="rId124"/>
            </p:blipFill>
            <p:spPr>
              <a:xfrm>
                <a:off x="6826014" y="5676461"/>
                <a:ext cx="301038" cy="35812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1" name="墨迹 70"/>
              <p14:cNvContentPartPr/>
              <p14:nvPr/>
            </p14:nvContentPartPr>
            <p14:xfrm>
              <a:off x="7181614" y="5892653"/>
              <a:ext cx="163689" cy="150630"/>
            </p14:xfrm>
          </p:contentPart>
        </mc:Choice>
        <mc:Fallback xmlns="">
          <p:pic>
            <p:nvPicPr>
              <p:cNvPr id="71" name="墨迹 70"/>
            </p:nvPicPr>
            <p:blipFill>
              <a:blip r:embed="rId126"/>
            </p:blipFill>
            <p:spPr>
              <a:xfrm>
                <a:off x="7181614" y="5892653"/>
                <a:ext cx="163689" cy="150630"/>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2" name="墨迹 71"/>
              <p14:cNvContentPartPr/>
              <p14:nvPr/>
            </p14:nvContentPartPr>
            <p14:xfrm>
              <a:off x="7424325" y="5869154"/>
              <a:ext cx="203200" cy="26319"/>
            </p14:xfrm>
          </p:contentPart>
        </mc:Choice>
        <mc:Fallback xmlns="">
          <p:pic>
            <p:nvPicPr>
              <p:cNvPr id="72" name="墨迹 71"/>
            </p:nvPicPr>
            <p:blipFill>
              <a:blip r:embed="rId128"/>
            </p:blipFill>
            <p:spPr>
              <a:xfrm>
                <a:off x="7424325" y="5869154"/>
                <a:ext cx="203200" cy="26319"/>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3" name="墨迹 72"/>
              <p14:cNvContentPartPr/>
              <p14:nvPr/>
            </p14:nvContentPartPr>
            <p14:xfrm>
              <a:off x="7480770" y="5740613"/>
              <a:ext cx="37630" cy="350373"/>
            </p14:xfrm>
          </p:contentPart>
        </mc:Choice>
        <mc:Fallback xmlns="">
          <p:pic>
            <p:nvPicPr>
              <p:cNvPr id="73" name="墨迹 72"/>
            </p:nvPicPr>
            <p:blipFill>
              <a:blip r:embed="rId130"/>
            </p:blipFill>
            <p:spPr>
              <a:xfrm>
                <a:off x="7480770" y="5740613"/>
                <a:ext cx="37630" cy="350373"/>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4" name="墨迹 73"/>
              <p14:cNvContentPartPr/>
              <p14:nvPr/>
            </p14:nvContentPartPr>
            <p14:xfrm>
              <a:off x="7701844" y="5688680"/>
              <a:ext cx="140170" cy="346848"/>
            </p14:xfrm>
          </p:contentPart>
        </mc:Choice>
        <mc:Fallback xmlns="">
          <p:pic>
            <p:nvPicPr>
              <p:cNvPr id="74" name="墨迹 73"/>
            </p:nvPicPr>
            <p:blipFill>
              <a:blip r:embed="rId132"/>
            </p:blipFill>
            <p:spPr>
              <a:xfrm>
                <a:off x="7701844" y="5688680"/>
                <a:ext cx="140170" cy="346848"/>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5" name="墨迹 74"/>
              <p14:cNvContentPartPr/>
              <p14:nvPr/>
            </p14:nvContentPartPr>
            <p14:xfrm>
              <a:off x="7911629" y="5763878"/>
              <a:ext cx="129822" cy="250971"/>
            </p14:xfrm>
          </p:contentPart>
        </mc:Choice>
        <mc:Fallback xmlns="">
          <p:pic>
            <p:nvPicPr>
              <p:cNvPr id="75" name="墨迹 74"/>
            </p:nvPicPr>
            <p:blipFill>
              <a:blip r:embed="rId134"/>
            </p:blipFill>
            <p:spPr>
              <a:xfrm>
                <a:off x="7911629" y="5763878"/>
                <a:ext cx="129822" cy="250971"/>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6" name="墨迹 75"/>
              <p14:cNvContentPartPr/>
              <p14:nvPr/>
            </p14:nvContentPartPr>
            <p14:xfrm>
              <a:off x="8052740" y="5732624"/>
              <a:ext cx="7526" cy="456119"/>
            </p14:xfrm>
          </p:contentPart>
        </mc:Choice>
        <mc:Fallback xmlns="">
          <p:pic>
            <p:nvPicPr>
              <p:cNvPr id="76" name="墨迹 75"/>
            </p:nvPicPr>
            <p:blipFill>
              <a:blip r:embed="rId136"/>
            </p:blipFill>
            <p:spPr>
              <a:xfrm>
                <a:off x="8052740" y="5732624"/>
                <a:ext cx="7526" cy="4561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7" name="墨迹 76"/>
              <p14:cNvContentPartPr/>
              <p14:nvPr/>
            </p14:nvContentPartPr>
            <p14:xfrm>
              <a:off x="8116711" y="5730039"/>
              <a:ext cx="146756" cy="7520"/>
            </p14:xfrm>
          </p:contentPart>
        </mc:Choice>
        <mc:Fallback xmlns="">
          <p:pic>
            <p:nvPicPr>
              <p:cNvPr id="77" name="墨迹 76"/>
            </p:nvPicPr>
            <p:blipFill>
              <a:blip r:embed="rId138"/>
            </p:blipFill>
            <p:spPr>
              <a:xfrm>
                <a:off x="8116711" y="5730039"/>
                <a:ext cx="146756" cy="752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8" name="墨迹 77"/>
              <p14:cNvContentPartPr/>
              <p14:nvPr/>
            </p14:nvContentPartPr>
            <p14:xfrm>
              <a:off x="8184444" y="5632283"/>
              <a:ext cx="48918" cy="221832"/>
            </p14:xfrm>
          </p:contentPart>
        </mc:Choice>
        <mc:Fallback xmlns="">
          <p:pic>
            <p:nvPicPr>
              <p:cNvPr id="78" name="墨迹 77"/>
            </p:nvPicPr>
            <p:blipFill>
              <a:blip r:embed="rId140"/>
            </p:blipFill>
            <p:spPr>
              <a:xfrm>
                <a:off x="8184444" y="5632283"/>
                <a:ext cx="48918" cy="221832"/>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9" name="墨迹 78"/>
              <p14:cNvContentPartPr/>
              <p14:nvPr/>
            </p14:nvContentPartPr>
            <p14:xfrm>
              <a:off x="8263466" y="5902993"/>
              <a:ext cx="230716" cy="52638"/>
            </p14:xfrm>
          </p:contentPart>
        </mc:Choice>
        <mc:Fallback xmlns="">
          <p:pic>
            <p:nvPicPr>
              <p:cNvPr id="79" name="墨迹 78"/>
            </p:nvPicPr>
            <p:blipFill>
              <a:blip r:embed="rId142"/>
            </p:blipFill>
            <p:spPr>
              <a:xfrm>
                <a:off x="8263466" y="5902993"/>
                <a:ext cx="230716" cy="5263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0" name="墨迹 79"/>
              <p14:cNvContentPartPr/>
              <p14:nvPr/>
            </p14:nvContentPartPr>
            <p14:xfrm>
              <a:off x="8244652" y="6023309"/>
              <a:ext cx="267170" cy="7519"/>
            </p14:xfrm>
          </p:contentPart>
        </mc:Choice>
        <mc:Fallback xmlns="">
          <p:pic>
            <p:nvPicPr>
              <p:cNvPr id="80" name="墨迹 79"/>
            </p:nvPicPr>
            <p:blipFill>
              <a:blip r:embed="rId144"/>
            </p:blipFill>
            <p:spPr>
              <a:xfrm>
                <a:off x="8244652" y="6023309"/>
                <a:ext cx="267170" cy="751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1" name="墨迹 80"/>
              <p14:cNvContentPartPr/>
              <p14:nvPr/>
            </p14:nvContentPartPr>
            <p14:xfrm>
              <a:off x="8572970" y="5767638"/>
              <a:ext cx="202259" cy="300789"/>
            </p14:xfrm>
          </p:contentPart>
        </mc:Choice>
        <mc:Fallback xmlns="">
          <p:pic>
            <p:nvPicPr>
              <p:cNvPr id="81" name="墨迹 80"/>
            </p:nvPicPr>
            <p:blipFill>
              <a:blip r:embed="rId146"/>
            </p:blipFill>
            <p:spPr>
              <a:xfrm>
                <a:off x="8572970" y="5767638"/>
                <a:ext cx="202259" cy="30078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2" name="墨迹 81"/>
              <p14:cNvContentPartPr/>
              <p14:nvPr/>
            </p14:nvContentPartPr>
            <p14:xfrm>
              <a:off x="8797807" y="5752598"/>
              <a:ext cx="263407" cy="345908"/>
            </p14:xfrm>
          </p:contentPart>
        </mc:Choice>
        <mc:Fallback xmlns="">
          <p:pic>
            <p:nvPicPr>
              <p:cNvPr id="82" name="墨迹 81"/>
            </p:nvPicPr>
            <p:blipFill>
              <a:blip r:embed="rId148"/>
            </p:blipFill>
            <p:spPr>
              <a:xfrm>
                <a:off x="8797807" y="5752598"/>
                <a:ext cx="263407" cy="34590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3" name="墨迹 82"/>
              <p14:cNvContentPartPr/>
              <p14:nvPr/>
            </p14:nvContentPartPr>
            <p14:xfrm>
              <a:off x="9102607" y="5760118"/>
              <a:ext cx="76435" cy="221832"/>
            </p14:xfrm>
          </p:contentPart>
        </mc:Choice>
        <mc:Fallback xmlns="">
          <p:pic>
            <p:nvPicPr>
              <p:cNvPr id="83" name="墨迹 82"/>
            </p:nvPicPr>
            <p:blipFill>
              <a:blip r:embed="rId150"/>
            </p:blipFill>
            <p:spPr>
              <a:xfrm>
                <a:off x="9102607" y="5760118"/>
                <a:ext cx="76435" cy="221832"/>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4" name="墨迹 83"/>
              <p14:cNvContentPartPr/>
              <p14:nvPr/>
            </p14:nvContentPartPr>
            <p14:xfrm>
              <a:off x="9204207" y="5805236"/>
              <a:ext cx="147696" cy="22560"/>
            </p14:xfrm>
          </p:contentPart>
        </mc:Choice>
        <mc:Fallback xmlns="">
          <p:pic>
            <p:nvPicPr>
              <p:cNvPr id="84" name="墨迹 83"/>
            </p:nvPicPr>
            <p:blipFill>
              <a:blip r:embed="rId152"/>
            </p:blipFill>
            <p:spPr>
              <a:xfrm>
                <a:off x="9204207" y="5805236"/>
                <a:ext cx="147696" cy="22560"/>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5" name="墨迹 84"/>
              <p14:cNvContentPartPr/>
              <p14:nvPr/>
            </p14:nvContentPartPr>
            <p14:xfrm>
              <a:off x="9260652" y="5711005"/>
              <a:ext cx="33866" cy="210787"/>
            </p14:xfrm>
          </p:contentPart>
        </mc:Choice>
        <mc:Fallback xmlns="">
          <p:pic>
            <p:nvPicPr>
              <p:cNvPr id="85" name="墨迹 84"/>
            </p:nvPicPr>
            <p:blipFill>
              <a:blip r:embed="rId154"/>
            </p:blipFill>
            <p:spPr>
              <a:xfrm>
                <a:off x="9260652" y="5711005"/>
                <a:ext cx="33866" cy="210787"/>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6" name="墨迹 85"/>
              <p14:cNvContentPartPr/>
              <p14:nvPr/>
            </p14:nvContentPartPr>
            <p14:xfrm>
              <a:off x="9404585" y="5970671"/>
              <a:ext cx="190970" cy="7519"/>
            </p14:xfrm>
          </p:contentPart>
        </mc:Choice>
        <mc:Fallback xmlns="">
          <p:pic>
            <p:nvPicPr>
              <p:cNvPr id="86" name="墨迹 85"/>
            </p:nvPicPr>
            <p:blipFill>
              <a:blip r:embed="rId156"/>
            </p:blipFill>
            <p:spPr>
              <a:xfrm>
                <a:off x="9404585" y="5970671"/>
                <a:ext cx="190970" cy="7519"/>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7" name="墨迹 86"/>
              <p14:cNvContentPartPr/>
              <p14:nvPr/>
            </p14:nvContentPartPr>
            <p14:xfrm>
              <a:off x="9486429" y="5846595"/>
              <a:ext cx="41393" cy="199273"/>
            </p14:xfrm>
          </p:contentPart>
        </mc:Choice>
        <mc:Fallback xmlns="">
          <p:pic>
            <p:nvPicPr>
              <p:cNvPr id="87" name="墨迹 86"/>
            </p:nvPicPr>
            <p:blipFill>
              <a:blip r:embed="rId158"/>
            </p:blipFill>
            <p:spPr>
              <a:xfrm>
                <a:off x="9486429" y="5846595"/>
                <a:ext cx="41393" cy="199273"/>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8" name="墨迹 87"/>
              <p14:cNvContentPartPr/>
              <p14:nvPr/>
            </p14:nvContentPartPr>
            <p14:xfrm>
              <a:off x="9670814" y="5807116"/>
              <a:ext cx="120415" cy="216193"/>
            </p14:xfrm>
          </p:contentPart>
        </mc:Choice>
        <mc:Fallback xmlns="">
          <p:pic>
            <p:nvPicPr>
              <p:cNvPr id="88" name="墨迹 87"/>
            </p:nvPicPr>
            <p:blipFill>
              <a:blip r:embed="rId160"/>
            </p:blipFill>
            <p:spPr>
              <a:xfrm>
                <a:off x="9670814" y="5807116"/>
                <a:ext cx="120415" cy="21619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9" name="墨迹 88"/>
              <p14:cNvContentPartPr/>
              <p14:nvPr/>
            </p14:nvContentPartPr>
            <p14:xfrm>
              <a:off x="9789347" y="5902993"/>
              <a:ext cx="92193" cy="165434"/>
            </p14:xfrm>
          </p:contentPart>
        </mc:Choice>
        <mc:Fallback xmlns="">
          <p:pic>
            <p:nvPicPr>
              <p:cNvPr id="89" name="墨迹 88"/>
            </p:nvPicPr>
            <p:blipFill>
              <a:blip r:embed="rId162"/>
            </p:blipFill>
            <p:spPr>
              <a:xfrm>
                <a:off x="9789347" y="5902993"/>
                <a:ext cx="92193" cy="165434"/>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0" name="墨迹 89"/>
              <p14:cNvContentPartPr/>
              <p14:nvPr/>
            </p14:nvContentPartPr>
            <p14:xfrm>
              <a:off x="9971852" y="5925552"/>
              <a:ext cx="237066" cy="7520"/>
            </p14:xfrm>
          </p:contentPart>
        </mc:Choice>
        <mc:Fallback xmlns="">
          <p:pic>
            <p:nvPicPr>
              <p:cNvPr id="90" name="墨迹 89"/>
            </p:nvPicPr>
            <p:blipFill>
              <a:blip r:embed="rId164"/>
            </p:blipFill>
            <p:spPr>
              <a:xfrm>
                <a:off x="9971852" y="5925552"/>
                <a:ext cx="237066" cy="7520"/>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1" name="墨迹 90"/>
              <p14:cNvContentPartPr/>
              <p14:nvPr/>
            </p14:nvContentPartPr>
            <p14:xfrm>
              <a:off x="10088503" y="5805236"/>
              <a:ext cx="48919" cy="270711"/>
            </p14:xfrm>
          </p:contentPart>
        </mc:Choice>
        <mc:Fallback xmlns="">
          <p:pic>
            <p:nvPicPr>
              <p:cNvPr id="91" name="墨迹 90"/>
            </p:nvPicPr>
            <p:blipFill>
              <a:blip r:embed="rId166"/>
            </p:blipFill>
            <p:spPr>
              <a:xfrm>
                <a:off x="10088503" y="5805236"/>
                <a:ext cx="48919" cy="270711"/>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2" name="墨迹 91"/>
              <p14:cNvContentPartPr/>
              <p14:nvPr/>
            </p14:nvContentPartPr>
            <p14:xfrm>
              <a:off x="10283472" y="5780327"/>
              <a:ext cx="230246" cy="182824"/>
            </p14:xfrm>
          </p:contentPart>
        </mc:Choice>
        <mc:Fallback xmlns="">
          <p:pic>
            <p:nvPicPr>
              <p:cNvPr id="92" name="墨迹 91"/>
            </p:nvPicPr>
            <p:blipFill>
              <a:blip r:embed="rId168"/>
            </p:blipFill>
            <p:spPr>
              <a:xfrm>
                <a:off x="10283472" y="5780327"/>
                <a:ext cx="230246" cy="182824"/>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3" name="墨迹 92"/>
              <p14:cNvContentPartPr/>
              <p14:nvPr/>
            </p14:nvContentPartPr>
            <p14:xfrm>
              <a:off x="10412118" y="5778917"/>
              <a:ext cx="56444" cy="251912"/>
            </p14:xfrm>
          </p:contentPart>
        </mc:Choice>
        <mc:Fallback xmlns="">
          <p:pic>
            <p:nvPicPr>
              <p:cNvPr id="93" name="墨迹 92"/>
            </p:nvPicPr>
            <p:blipFill>
              <a:blip r:embed="rId170"/>
            </p:blipFill>
            <p:spPr>
              <a:xfrm>
                <a:off x="10412118" y="5778917"/>
                <a:ext cx="56444" cy="251912"/>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4" name="墨迹 93"/>
              <p14:cNvContentPartPr/>
              <p14:nvPr/>
            </p14:nvContentPartPr>
            <p14:xfrm>
              <a:off x="10543822" y="5785732"/>
              <a:ext cx="52682" cy="241337"/>
            </p14:xfrm>
          </p:contentPart>
        </mc:Choice>
        <mc:Fallback xmlns="">
          <p:pic>
            <p:nvPicPr>
              <p:cNvPr id="94" name="墨迹 93"/>
            </p:nvPicPr>
            <p:blipFill>
              <a:blip r:embed="rId172"/>
            </p:blipFill>
            <p:spPr>
              <a:xfrm>
                <a:off x="10543822" y="5785732"/>
                <a:ext cx="52682" cy="241337"/>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5" name="墨迹 94"/>
              <p14:cNvContentPartPr/>
              <p14:nvPr/>
            </p14:nvContentPartPr>
            <p14:xfrm>
              <a:off x="10588977" y="5872914"/>
              <a:ext cx="82785" cy="30079"/>
            </p14:xfrm>
          </p:contentPart>
        </mc:Choice>
        <mc:Fallback xmlns="">
          <p:pic>
            <p:nvPicPr>
              <p:cNvPr id="95" name="墨迹 94"/>
            </p:nvPicPr>
            <p:blipFill>
              <a:blip r:embed="rId174"/>
            </p:blipFill>
            <p:spPr>
              <a:xfrm>
                <a:off x="10588977" y="5872914"/>
                <a:ext cx="82785" cy="3007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6" name="墨迹 95"/>
              <p14:cNvContentPartPr/>
              <p14:nvPr/>
            </p14:nvContentPartPr>
            <p14:xfrm>
              <a:off x="10637895" y="5685861"/>
              <a:ext cx="71496" cy="405125"/>
            </p14:xfrm>
          </p:contentPart>
        </mc:Choice>
        <mc:Fallback xmlns="">
          <p:pic>
            <p:nvPicPr>
              <p:cNvPr id="96" name="墨迹 95"/>
            </p:nvPicPr>
            <p:blipFill>
              <a:blip r:embed="rId176"/>
            </p:blipFill>
            <p:spPr>
              <a:xfrm>
                <a:off x="10637895" y="5685861"/>
                <a:ext cx="71496" cy="40512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7" name="墨迹 96"/>
              <p14:cNvContentPartPr/>
              <p14:nvPr/>
            </p14:nvContentPartPr>
            <p14:xfrm>
              <a:off x="10671762" y="5820276"/>
              <a:ext cx="376296" cy="229822"/>
            </p14:xfrm>
          </p:contentPart>
        </mc:Choice>
        <mc:Fallback xmlns="">
          <p:pic>
            <p:nvPicPr>
              <p:cNvPr id="97" name="墨迹 96"/>
            </p:nvPicPr>
            <p:blipFill>
              <a:blip r:embed="rId178"/>
            </p:blipFill>
            <p:spPr>
              <a:xfrm>
                <a:off x="10671762" y="5820276"/>
                <a:ext cx="376296" cy="229822"/>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8" name="墨迹 97"/>
              <p14:cNvContentPartPr/>
              <p14:nvPr/>
            </p14:nvContentPartPr>
            <p14:xfrm>
              <a:off x="7826962" y="2616868"/>
              <a:ext cx="199438" cy="293270"/>
            </p14:xfrm>
          </p:contentPart>
        </mc:Choice>
        <mc:Fallback xmlns="">
          <p:pic>
            <p:nvPicPr>
              <p:cNvPr id="98" name="墨迹 97"/>
            </p:nvPicPr>
            <p:blipFill>
              <a:blip r:embed="rId180"/>
            </p:blipFill>
            <p:spPr>
              <a:xfrm>
                <a:off x="7826962" y="2616868"/>
                <a:ext cx="199438" cy="293270"/>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9" name="墨迹 98"/>
              <p14:cNvContentPartPr/>
              <p14:nvPr/>
            </p14:nvContentPartPr>
            <p14:xfrm>
              <a:off x="8075318" y="2492087"/>
              <a:ext cx="75259" cy="256376"/>
            </p14:xfrm>
          </p:contentPart>
        </mc:Choice>
        <mc:Fallback xmlns="">
          <p:pic>
            <p:nvPicPr>
              <p:cNvPr id="99" name="墨迹 98"/>
            </p:nvPicPr>
            <p:blipFill>
              <a:blip r:embed="rId182"/>
            </p:blipFill>
            <p:spPr>
              <a:xfrm>
                <a:off x="8075318" y="2492087"/>
                <a:ext cx="75259" cy="256376"/>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0" name="墨迹 99"/>
              <p14:cNvContentPartPr/>
              <p14:nvPr/>
            </p14:nvContentPartPr>
            <p14:xfrm>
              <a:off x="8165629" y="2522871"/>
              <a:ext cx="122531" cy="48879"/>
            </p14:xfrm>
          </p:contentPart>
        </mc:Choice>
        <mc:Fallback xmlns="">
          <p:pic>
            <p:nvPicPr>
              <p:cNvPr id="100" name="墨迹 99"/>
            </p:nvPicPr>
            <p:blipFill>
              <a:blip r:embed="rId184"/>
            </p:blipFill>
            <p:spPr>
              <a:xfrm>
                <a:off x="8165629" y="2522871"/>
                <a:ext cx="122531" cy="4887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1" name="墨迹 100"/>
              <p14:cNvContentPartPr/>
              <p14:nvPr/>
            </p14:nvContentPartPr>
            <p14:xfrm>
              <a:off x="8229600" y="2451434"/>
              <a:ext cx="3762" cy="225592"/>
            </p14:xfrm>
          </p:contentPart>
        </mc:Choice>
        <mc:Fallback xmlns="">
          <p:pic>
            <p:nvPicPr>
              <p:cNvPr id="101" name="墨迹 100"/>
            </p:nvPicPr>
            <p:blipFill>
              <a:blip r:embed="rId186"/>
            </p:blipFill>
            <p:spPr>
              <a:xfrm>
                <a:off x="8229600" y="2451434"/>
                <a:ext cx="3762" cy="225592"/>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2" name="墨迹 101"/>
              <p14:cNvContentPartPr/>
              <p14:nvPr/>
            </p14:nvContentPartPr>
            <p14:xfrm>
              <a:off x="8190088" y="2789822"/>
              <a:ext cx="159926" cy="30079"/>
            </p14:xfrm>
          </p:contentPart>
        </mc:Choice>
        <mc:Fallback xmlns="">
          <p:pic>
            <p:nvPicPr>
              <p:cNvPr id="102" name="墨迹 101"/>
            </p:nvPicPr>
            <p:blipFill>
              <a:blip r:embed="rId188"/>
            </p:blipFill>
            <p:spPr>
              <a:xfrm>
                <a:off x="8190088" y="2789822"/>
                <a:ext cx="159926" cy="3007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3" name="墨迹 102"/>
              <p14:cNvContentPartPr/>
              <p14:nvPr/>
            </p14:nvContentPartPr>
            <p14:xfrm>
              <a:off x="8263466" y="2722144"/>
              <a:ext cx="30104" cy="225592"/>
            </p14:xfrm>
          </p:contentPart>
        </mc:Choice>
        <mc:Fallback xmlns="">
          <p:pic>
            <p:nvPicPr>
              <p:cNvPr id="103" name="墨迹 102"/>
            </p:nvPicPr>
            <p:blipFill>
              <a:blip r:embed="rId190"/>
            </p:blipFill>
            <p:spPr>
              <a:xfrm>
                <a:off x="8263466" y="2722144"/>
                <a:ext cx="30104" cy="225592"/>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4" name="墨迹 103"/>
              <p14:cNvContentPartPr/>
              <p14:nvPr/>
            </p14:nvContentPartPr>
            <p14:xfrm>
              <a:off x="8383881" y="2642012"/>
              <a:ext cx="97837" cy="294445"/>
            </p14:xfrm>
          </p:contentPart>
        </mc:Choice>
        <mc:Fallback xmlns="">
          <p:pic>
            <p:nvPicPr>
              <p:cNvPr id="104" name="墨迹 103"/>
            </p:nvPicPr>
            <p:blipFill>
              <a:blip r:embed="rId192"/>
            </p:blipFill>
            <p:spPr>
              <a:xfrm>
                <a:off x="8383881" y="2642012"/>
                <a:ext cx="97837" cy="294445"/>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5" name="墨迹 104"/>
              <p14:cNvContentPartPr/>
              <p14:nvPr/>
            </p14:nvContentPartPr>
            <p14:xfrm>
              <a:off x="8526874" y="2672561"/>
              <a:ext cx="218252" cy="297735"/>
            </p14:xfrm>
          </p:contentPart>
        </mc:Choice>
        <mc:Fallback xmlns="">
          <p:pic>
            <p:nvPicPr>
              <p:cNvPr id="105" name="墨迹 104"/>
            </p:nvPicPr>
            <p:blipFill>
              <a:blip r:embed="rId194"/>
            </p:blipFill>
            <p:spPr>
              <a:xfrm>
                <a:off x="8526874" y="2672561"/>
                <a:ext cx="218252" cy="29773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6" name="墨迹 105"/>
              <p14:cNvContentPartPr/>
              <p14:nvPr/>
            </p14:nvContentPartPr>
            <p14:xfrm>
              <a:off x="8797807" y="2529451"/>
              <a:ext cx="142993" cy="27259"/>
            </p14:xfrm>
          </p:contentPart>
        </mc:Choice>
        <mc:Fallback xmlns="">
          <p:pic>
            <p:nvPicPr>
              <p:cNvPr id="106" name="墨迹 105"/>
            </p:nvPicPr>
            <p:blipFill>
              <a:blip r:embed="rId196"/>
            </p:blipFill>
            <p:spPr>
              <a:xfrm>
                <a:off x="8797807" y="2529451"/>
                <a:ext cx="142993" cy="27259"/>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7" name="墨迹 106"/>
              <p14:cNvContentPartPr/>
              <p14:nvPr/>
            </p14:nvContentPartPr>
            <p14:xfrm>
              <a:off x="8862718" y="2661986"/>
              <a:ext cx="138289" cy="41359"/>
            </p14:xfrm>
          </p:contentPart>
        </mc:Choice>
        <mc:Fallback xmlns="">
          <p:pic>
            <p:nvPicPr>
              <p:cNvPr id="107" name="墨迹 106"/>
            </p:nvPicPr>
            <p:blipFill>
              <a:blip r:embed="rId198"/>
            </p:blipFill>
            <p:spPr>
              <a:xfrm>
                <a:off x="8862718" y="2661986"/>
                <a:ext cx="138289" cy="4135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8" name="墨迹 107"/>
              <p14:cNvContentPartPr/>
              <p14:nvPr/>
            </p14:nvContentPartPr>
            <p14:xfrm>
              <a:off x="8863188" y="2782302"/>
              <a:ext cx="145344" cy="360"/>
            </p14:xfrm>
          </p:contentPart>
        </mc:Choice>
        <mc:Fallback xmlns="">
          <p:pic>
            <p:nvPicPr>
              <p:cNvPr id="108" name="墨迹 107"/>
            </p:nvPicPr>
            <p:blipFill>
              <a:blip r:embed="rId200"/>
            </p:blipFill>
            <p:spPr>
              <a:xfrm>
                <a:off x="8863188" y="2782302"/>
                <a:ext cx="145344" cy="360"/>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9" name="墨迹 108"/>
              <p14:cNvContentPartPr/>
              <p14:nvPr/>
            </p14:nvContentPartPr>
            <p14:xfrm>
              <a:off x="9101431" y="2473993"/>
              <a:ext cx="260821" cy="306429"/>
            </p14:xfrm>
          </p:contentPart>
        </mc:Choice>
        <mc:Fallback xmlns="">
          <p:pic>
            <p:nvPicPr>
              <p:cNvPr id="109" name="墨迹 108"/>
            </p:nvPicPr>
            <p:blipFill>
              <a:blip r:embed="rId202"/>
            </p:blipFill>
            <p:spPr>
              <a:xfrm>
                <a:off x="9101431" y="2473993"/>
                <a:ext cx="260821" cy="30642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10" name="墨迹 109"/>
              <p14:cNvContentPartPr/>
              <p14:nvPr/>
            </p14:nvContentPartPr>
            <p14:xfrm>
              <a:off x="9414933" y="2503132"/>
              <a:ext cx="52681" cy="211493"/>
            </p14:xfrm>
          </p:contentPart>
        </mc:Choice>
        <mc:Fallback xmlns="">
          <p:pic>
            <p:nvPicPr>
              <p:cNvPr id="110" name="墨迹 109"/>
            </p:nvPicPr>
            <p:blipFill>
              <a:blip r:embed="rId204"/>
            </p:blipFill>
            <p:spPr>
              <a:xfrm>
                <a:off x="9414933" y="2503132"/>
                <a:ext cx="52681" cy="211493"/>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11" name="墨迹 110"/>
              <p14:cNvContentPartPr/>
              <p14:nvPr/>
            </p14:nvContentPartPr>
            <p14:xfrm>
              <a:off x="9467614" y="2534151"/>
              <a:ext cx="248356" cy="218072"/>
            </p14:xfrm>
          </p:contentPart>
        </mc:Choice>
        <mc:Fallback xmlns="">
          <p:pic>
            <p:nvPicPr>
              <p:cNvPr id="111" name="墨迹 110"/>
            </p:nvPicPr>
            <p:blipFill>
              <a:blip r:embed="rId206"/>
            </p:blipFill>
            <p:spPr>
              <a:xfrm>
                <a:off x="9467614" y="2534151"/>
                <a:ext cx="248356" cy="218072"/>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2" name="墨迹 111"/>
              <p14:cNvContentPartPr/>
              <p14:nvPr/>
            </p14:nvContentPartPr>
            <p14:xfrm>
              <a:off x="9715970" y="2376236"/>
              <a:ext cx="80904" cy="248152"/>
            </p14:xfrm>
          </p:contentPart>
        </mc:Choice>
        <mc:Fallback xmlns="">
          <p:pic>
            <p:nvPicPr>
              <p:cNvPr id="112" name="墨迹 111"/>
            </p:nvPicPr>
            <p:blipFill>
              <a:blip r:embed="rId208"/>
            </p:blipFill>
            <p:spPr>
              <a:xfrm>
                <a:off x="9715970" y="2376236"/>
                <a:ext cx="80904" cy="248152"/>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3" name="墨迹 112"/>
              <p14:cNvContentPartPr/>
              <p14:nvPr/>
            </p14:nvContentPartPr>
            <p14:xfrm>
              <a:off x="9798755" y="2541671"/>
              <a:ext cx="56445" cy="285750"/>
            </p14:xfrm>
          </p:contentPart>
        </mc:Choice>
        <mc:Fallback xmlns="">
          <p:pic>
            <p:nvPicPr>
              <p:cNvPr id="113" name="墨迹 112"/>
            </p:nvPicPr>
            <p:blipFill>
              <a:blip r:embed="rId210"/>
            </p:blipFill>
            <p:spPr>
              <a:xfrm>
                <a:off x="9798755" y="2541671"/>
                <a:ext cx="56445" cy="285750"/>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4" name="墨迹 113"/>
              <p14:cNvContentPartPr/>
              <p14:nvPr/>
            </p14:nvContentPartPr>
            <p14:xfrm>
              <a:off x="9941747" y="2334173"/>
              <a:ext cx="52682" cy="387971"/>
            </p14:xfrm>
          </p:contentPart>
        </mc:Choice>
        <mc:Fallback xmlns="">
          <p:pic>
            <p:nvPicPr>
              <p:cNvPr id="114" name="墨迹 113"/>
            </p:nvPicPr>
            <p:blipFill>
              <a:blip r:embed="rId212"/>
            </p:blipFill>
            <p:spPr>
              <a:xfrm>
                <a:off x="9941747" y="2334173"/>
                <a:ext cx="52682" cy="387971"/>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5" name="墨迹 114"/>
              <p14:cNvContentPartPr/>
              <p14:nvPr/>
            </p14:nvContentPartPr>
            <p14:xfrm>
              <a:off x="9911644" y="2564230"/>
              <a:ext cx="244593" cy="238047"/>
            </p14:xfrm>
          </p:contentPart>
        </mc:Choice>
        <mc:Fallback xmlns="">
          <p:pic>
            <p:nvPicPr>
              <p:cNvPr id="115" name="墨迹 114"/>
            </p:nvPicPr>
            <p:blipFill>
              <a:blip r:embed="rId214"/>
            </p:blipFill>
            <p:spPr>
              <a:xfrm>
                <a:off x="9911644" y="2564230"/>
                <a:ext cx="244593" cy="238047"/>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6" name="墨迹 115"/>
              <p14:cNvContentPartPr/>
              <p14:nvPr/>
            </p14:nvContentPartPr>
            <p14:xfrm>
              <a:off x="8554625" y="3925302"/>
              <a:ext cx="186737" cy="203033"/>
            </p14:xfrm>
          </p:contentPart>
        </mc:Choice>
        <mc:Fallback xmlns="">
          <p:pic>
            <p:nvPicPr>
              <p:cNvPr id="116" name="墨迹 115"/>
            </p:nvPicPr>
            <p:blipFill>
              <a:blip r:embed="rId216"/>
            </p:blipFill>
            <p:spPr>
              <a:xfrm>
                <a:off x="8554625" y="3925302"/>
                <a:ext cx="186737" cy="203033"/>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7" name="墨迹 116"/>
              <p14:cNvContentPartPr/>
              <p14:nvPr/>
            </p14:nvContentPartPr>
            <p14:xfrm>
              <a:off x="8797807" y="3872664"/>
              <a:ext cx="165570" cy="278230"/>
            </p14:xfrm>
          </p:contentPart>
        </mc:Choice>
        <mc:Fallback xmlns="">
          <p:pic>
            <p:nvPicPr>
              <p:cNvPr id="117" name="墨迹 116"/>
            </p:nvPicPr>
            <p:blipFill>
              <a:blip r:embed="rId218"/>
            </p:blipFill>
            <p:spPr>
              <a:xfrm>
                <a:off x="8797807" y="3872664"/>
                <a:ext cx="165570" cy="278230"/>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8" name="墨迹 117"/>
              <p14:cNvContentPartPr/>
              <p14:nvPr/>
            </p14:nvContentPartPr>
            <p14:xfrm>
              <a:off x="9031111" y="3912847"/>
              <a:ext cx="67733" cy="192929"/>
            </p14:xfrm>
          </p:contentPart>
        </mc:Choice>
        <mc:Fallback xmlns="">
          <p:pic>
            <p:nvPicPr>
              <p:cNvPr id="118" name="墨迹 117"/>
            </p:nvPicPr>
            <p:blipFill>
              <a:blip r:embed="rId220"/>
            </p:blipFill>
            <p:spPr>
              <a:xfrm>
                <a:off x="9031111" y="3912847"/>
                <a:ext cx="67733" cy="19292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9" name="墨迹 118"/>
              <p14:cNvContentPartPr/>
              <p14:nvPr/>
            </p14:nvContentPartPr>
            <p14:xfrm>
              <a:off x="9136474" y="3992980"/>
              <a:ext cx="188148" cy="176714"/>
            </p14:xfrm>
          </p:contentPart>
        </mc:Choice>
        <mc:Fallback xmlns="">
          <p:pic>
            <p:nvPicPr>
              <p:cNvPr id="119" name="墨迹 118"/>
            </p:nvPicPr>
            <p:blipFill>
              <a:blip r:embed="rId222"/>
            </p:blipFill>
            <p:spPr>
              <a:xfrm>
                <a:off x="9136474" y="3992980"/>
                <a:ext cx="188148" cy="176714"/>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20" name="墨迹 119"/>
              <p14:cNvContentPartPr/>
              <p14:nvPr/>
            </p14:nvContentPartPr>
            <p14:xfrm>
              <a:off x="9354725" y="3821906"/>
              <a:ext cx="73378" cy="268830"/>
            </p14:xfrm>
          </p:contentPart>
        </mc:Choice>
        <mc:Fallback xmlns="">
          <p:pic>
            <p:nvPicPr>
              <p:cNvPr id="120" name="墨迹 119"/>
            </p:nvPicPr>
            <p:blipFill>
              <a:blip r:embed="rId224"/>
            </p:blipFill>
            <p:spPr>
              <a:xfrm>
                <a:off x="9354725" y="3821906"/>
                <a:ext cx="73378" cy="268830"/>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21" name="墨迹 120"/>
              <p14:cNvContentPartPr/>
              <p14:nvPr/>
            </p14:nvContentPartPr>
            <p14:xfrm>
              <a:off x="9384829" y="4011074"/>
              <a:ext cx="109596" cy="372932"/>
            </p14:xfrm>
          </p:contentPart>
        </mc:Choice>
        <mc:Fallback xmlns="">
          <p:pic>
            <p:nvPicPr>
              <p:cNvPr id="121" name="墨迹 120"/>
            </p:nvPicPr>
            <p:blipFill>
              <a:blip r:embed="rId226"/>
            </p:blipFill>
            <p:spPr>
              <a:xfrm>
                <a:off x="9384829" y="4011074"/>
                <a:ext cx="109596" cy="372932"/>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22" name="墨迹 121"/>
              <p14:cNvContentPartPr/>
              <p14:nvPr/>
            </p14:nvContentPartPr>
            <p14:xfrm>
              <a:off x="9535347" y="4015539"/>
              <a:ext cx="192617" cy="30079"/>
            </p14:xfrm>
          </p:contentPart>
        </mc:Choice>
        <mc:Fallback xmlns="">
          <p:pic>
            <p:nvPicPr>
              <p:cNvPr id="122" name="墨迹 121"/>
            </p:nvPicPr>
            <p:blipFill>
              <a:blip r:embed="rId228"/>
            </p:blipFill>
            <p:spPr>
              <a:xfrm>
                <a:off x="9535347" y="4015539"/>
                <a:ext cx="192617" cy="3007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3" name="墨迹 122"/>
              <p14:cNvContentPartPr/>
              <p14:nvPr/>
            </p14:nvContentPartPr>
            <p14:xfrm>
              <a:off x="9588029" y="3913083"/>
              <a:ext cx="45156" cy="267890"/>
            </p14:xfrm>
          </p:contentPart>
        </mc:Choice>
        <mc:Fallback xmlns="">
          <p:pic>
            <p:nvPicPr>
              <p:cNvPr id="123" name="墨迹 122"/>
            </p:nvPicPr>
            <p:blipFill>
              <a:blip r:embed="rId230"/>
            </p:blipFill>
            <p:spPr>
              <a:xfrm>
                <a:off x="9588029" y="3913083"/>
                <a:ext cx="45156" cy="26789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4" name="墨迹 123"/>
              <p14:cNvContentPartPr/>
              <p14:nvPr/>
            </p14:nvContentPartPr>
            <p14:xfrm>
              <a:off x="9761125" y="3780312"/>
              <a:ext cx="412045" cy="337919"/>
            </p14:xfrm>
          </p:contentPart>
        </mc:Choice>
        <mc:Fallback xmlns="">
          <p:pic>
            <p:nvPicPr>
              <p:cNvPr id="124" name="墨迹 123"/>
            </p:nvPicPr>
            <p:blipFill>
              <a:blip r:embed="rId232"/>
            </p:blipFill>
            <p:spPr>
              <a:xfrm>
                <a:off x="9761125" y="3780312"/>
                <a:ext cx="412045" cy="337919"/>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5" name="墨迹 124"/>
              <p14:cNvContentPartPr/>
              <p14:nvPr/>
            </p14:nvContentPartPr>
            <p14:xfrm>
              <a:off x="10167525" y="3767388"/>
              <a:ext cx="142993" cy="37598"/>
            </p14:xfrm>
          </p:contentPart>
        </mc:Choice>
        <mc:Fallback xmlns="">
          <p:pic>
            <p:nvPicPr>
              <p:cNvPr id="125" name="墨迹 124"/>
            </p:nvPicPr>
            <p:blipFill>
              <a:blip r:embed="rId234"/>
            </p:blipFill>
            <p:spPr>
              <a:xfrm>
                <a:off x="10167525" y="3767388"/>
                <a:ext cx="142993" cy="37598"/>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6" name="墨迹 125"/>
              <p14:cNvContentPartPr/>
              <p14:nvPr/>
            </p14:nvContentPartPr>
            <p14:xfrm>
              <a:off x="10245372" y="3970420"/>
              <a:ext cx="226953" cy="15040"/>
            </p14:xfrm>
          </p:contentPart>
        </mc:Choice>
        <mc:Fallback xmlns="">
          <p:pic>
            <p:nvPicPr>
              <p:cNvPr id="126" name="墨迹 125"/>
            </p:nvPicPr>
            <p:blipFill>
              <a:blip r:embed="rId236"/>
            </p:blipFill>
            <p:spPr>
              <a:xfrm>
                <a:off x="10245372" y="3970420"/>
                <a:ext cx="226953" cy="15040"/>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7" name="墨迹 126"/>
              <p14:cNvContentPartPr/>
              <p14:nvPr/>
            </p14:nvContentPartPr>
            <p14:xfrm>
              <a:off x="10321807" y="3891228"/>
              <a:ext cx="18815" cy="248387"/>
            </p14:xfrm>
          </p:contentPart>
        </mc:Choice>
        <mc:Fallback xmlns="">
          <p:pic>
            <p:nvPicPr>
              <p:cNvPr id="127" name="墨迹 126"/>
            </p:nvPicPr>
            <p:blipFill>
              <a:blip r:embed="rId238"/>
            </p:blipFill>
            <p:spPr>
              <a:xfrm>
                <a:off x="10321807" y="3891228"/>
                <a:ext cx="18815" cy="248387"/>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8" name="墨迹 127"/>
              <p14:cNvContentPartPr/>
              <p14:nvPr/>
            </p14:nvContentPartPr>
            <p14:xfrm>
              <a:off x="10543822" y="3837650"/>
              <a:ext cx="30104" cy="177889"/>
            </p14:xfrm>
          </p:contentPart>
        </mc:Choice>
        <mc:Fallback xmlns="">
          <p:pic>
            <p:nvPicPr>
              <p:cNvPr id="128" name="墨迹 127"/>
            </p:nvPicPr>
            <p:blipFill>
              <a:blip r:embed="rId240"/>
            </p:blipFill>
            <p:spPr>
              <a:xfrm>
                <a:off x="10543822" y="3837650"/>
                <a:ext cx="30104" cy="177889"/>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9" name="墨迹 128"/>
              <p14:cNvContentPartPr/>
              <p14:nvPr/>
            </p14:nvContentPartPr>
            <p14:xfrm>
              <a:off x="10566400" y="3887704"/>
              <a:ext cx="90311" cy="60157"/>
            </p14:xfrm>
          </p:contentPart>
        </mc:Choice>
        <mc:Fallback xmlns="">
          <p:pic>
            <p:nvPicPr>
              <p:cNvPr id="129" name="墨迹 128"/>
            </p:nvPicPr>
            <p:blipFill>
              <a:blip r:embed="rId242"/>
            </p:blipFill>
            <p:spPr>
              <a:xfrm>
                <a:off x="10566400" y="3887704"/>
                <a:ext cx="90311" cy="60157"/>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30" name="墨迹 129"/>
              <p14:cNvContentPartPr/>
              <p14:nvPr/>
            </p14:nvContentPartPr>
            <p14:xfrm>
              <a:off x="10622374" y="3752348"/>
              <a:ext cx="355364" cy="265541"/>
            </p14:xfrm>
          </p:contentPart>
        </mc:Choice>
        <mc:Fallback xmlns="">
          <p:pic>
            <p:nvPicPr>
              <p:cNvPr id="130" name="墨迹 129"/>
            </p:nvPicPr>
            <p:blipFill>
              <a:blip r:embed="rId244"/>
            </p:blipFill>
            <p:spPr>
              <a:xfrm>
                <a:off x="10622374" y="3752348"/>
                <a:ext cx="355364" cy="265541"/>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31" name="墨迹 130"/>
              <p14:cNvContentPartPr/>
              <p14:nvPr/>
            </p14:nvContentPartPr>
            <p14:xfrm>
              <a:off x="10272888" y="4233611"/>
              <a:ext cx="203200" cy="45119"/>
            </p14:xfrm>
          </p:contentPart>
        </mc:Choice>
        <mc:Fallback xmlns="">
          <p:pic>
            <p:nvPicPr>
              <p:cNvPr id="131" name="墨迹 130"/>
            </p:nvPicPr>
            <p:blipFill>
              <a:blip r:embed="rId246"/>
            </p:blipFill>
            <p:spPr>
              <a:xfrm>
                <a:off x="10272888" y="4233611"/>
                <a:ext cx="203200" cy="4511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32" name="墨迹 131"/>
              <p14:cNvContentPartPr/>
              <p14:nvPr/>
            </p14:nvContentPartPr>
            <p14:xfrm>
              <a:off x="10266303" y="4316329"/>
              <a:ext cx="254941" cy="37598"/>
            </p14:xfrm>
          </p:contentPart>
        </mc:Choice>
        <mc:Fallback xmlns="">
          <p:pic>
            <p:nvPicPr>
              <p:cNvPr id="132" name="墨迹 131"/>
            </p:nvPicPr>
            <p:blipFill>
              <a:blip r:embed="rId248"/>
            </p:blipFill>
            <p:spPr>
              <a:xfrm>
                <a:off x="10266303" y="4316329"/>
                <a:ext cx="254941" cy="37598"/>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3" name="墨迹 132"/>
              <p14:cNvContentPartPr/>
              <p14:nvPr/>
            </p14:nvContentPartPr>
            <p14:xfrm>
              <a:off x="10458685" y="4135855"/>
              <a:ext cx="164159" cy="218072"/>
            </p14:xfrm>
          </p:contentPart>
        </mc:Choice>
        <mc:Fallback xmlns="">
          <p:pic>
            <p:nvPicPr>
              <p:cNvPr id="133" name="墨迹 132"/>
            </p:nvPicPr>
            <p:blipFill>
              <a:blip r:embed="rId250"/>
            </p:blipFill>
            <p:spPr>
              <a:xfrm>
                <a:off x="10458685" y="4135855"/>
                <a:ext cx="164159" cy="218072"/>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4" name="墨迹 133"/>
              <p14:cNvContentPartPr/>
              <p14:nvPr/>
            </p14:nvContentPartPr>
            <p14:xfrm>
              <a:off x="10641658" y="4086272"/>
              <a:ext cx="255882" cy="280815"/>
            </p14:xfrm>
          </p:contentPart>
        </mc:Choice>
        <mc:Fallback xmlns="">
          <p:pic>
            <p:nvPicPr>
              <p:cNvPr id="134" name="墨迹 133"/>
            </p:nvPicPr>
            <p:blipFill>
              <a:blip r:embed="rId252"/>
            </p:blipFill>
            <p:spPr>
              <a:xfrm>
                <a:off x="10641658" y="4086272"/>
                <a:ext cx="255882" cy="280815"/>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5" name="墨迹 134"/>
              <p14:cNvContentPartPr/>
              <p14:nvPr/>
            </p14:nvContentPartPr>
            <p14:xfrm>
              <a:off x="10935170" y="4117055"/>
              <a:ext cx="37630" cy="176714"/>
            </p14:xfrm>
          </p:contentPart>
        </mc:Choice>
        <mc:Fallback xmlns="">
          <p:pic>
            <p:nvPicPr>
              <p:cNvPr id="135" name="墨迹 134"/>
            </p:nvPicPr>
            <p:blipFill>
              <a:blip r:embed="rId254"/>
            </p:blipFill>
            <p:spPr>
              <a:xfrm>
                <a:off x="10935170" y="4117055"/>
                <a:ext cx="37630" cy="176714"/>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6" name="墨迹 135"/>
              <p14:cNvContentPartPr/>
              <p14:nvPr/>
            </p14:nvContentPartPr>
            <p14:xfrm>
              <a:off x="10987851" y="4139380"/>
              <a:ext cx="150519" cy="210787"/>
            </p14:xfrm>
          </p:contentPart>
        </mc:Choice>
        <mc:Fallback xmlns="">
          <p:pic>
            <p:nvPicPr>
              <p:cNvPr id="136" name="墨迹 135"/>
            </p:nvPicPr>
            <p:blipFill>
              <a:blip r:embed="rId256"/>
            </p:blipFill>
            <p:spPr>
              <a:xfrm>
                <a:off x="10987851" y="4139380"/>
                <a:ext cx="150519" cy="210787"/>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7" name="墨迹 136"/>
              <p14:cNvContentPartPr/>
              <p14:nvPr/>
            </p14:nvContentPartPr>
            <p14:xfrm>
              <a:off x="11138370" y="4045618"/>
              <a:ext cx="135467" cy="338388"/>
            </p14:xfrm>
          </p:contentPart>
        </mc:Choice>
        <mc:Fallback xmlns="">
          <p:pic>
            <p:nvPicPr>
              <p:cNvPr id="137" name="墨迹 136"/>
            </p:nvPicPr>
            <p:blipFill>
              <a:blip r:embed="rId258"/>
            </p:blipFill>
            <p:spPr>
              <a:xfrm>
                <a:off x="11138370" y="4045618"/>
                <a:ext cx="135467" cy="338388"/>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8" name="墨迹 137"/>
              <p14:cNvContentPartPr/>
              <p14:nvPr/>
            </p14:nvContentPartPr>
            <p14:xfrm>
              <a:off x="11269368" y="4165934"/>
              <a:ext cx="139936" cy="148514"/>
            </p14:xfrm>
          </p:contentPart>
        </mc:Choice>
        <mc:Fallback xmlns="">
          <p:pic>
            <p:nvPicPr>
              <p:cNvPr id="138" name="墨迹 137"/>
            </p:nvPicPr>
            <p:blipFill>
              <a:blip r:embed="rId260"/>
            </p:blipFill>
            <p:spPr>
              <a:xfrm>
                <a:off x="11269368" y="4165934"/>
                <a:ext cx="139936" cy="14851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9" name="墨迹 138"/>
              <p14:cNvContentPartPr/>
              <p14:nvPr/>
            </p14:nvContentPartPr>
            <p14:xfrm>
              <a:off x="11330281" y="4188493"/>
              <a:ext cx="48919" cy="225592"/>
            </p14:xfrm>
          </p:contentPart>
        </mc:Choice>
        <mc:Fallback xmlns="">
          <p:pic>
            <p:nvPicPr>
              <p:cNvPr id="139" name="墨迹 138"/>
            </p:nvPicPr>
            <p:blipFill>
              <a:blip r:embed="rId262"/>
            </p:blipFill>
            <p:spPr>
              <a:xfrm>
                <a:off x="11330281" y="4188493"/>
                <a:ext cx="48919" cy="225592"/>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40" name="墨迹 139"/>
              <p14:cNvContentPartPr/>
              <p14:nvPr/>
            </p14:nvContentPartPr>
            <p14:xfrm>
              <a:off x="11394251" y="4241131"/>
              <a:ext cx="180623" cy="30079"/>
            </p14:xfrm>
          </p:contentPart>
        </mc:Choice>
        <mc:Fallback xmlns="">
          <p:pic>
            <p:nvPicPr>
              <p:cNvPr id="140" name="墨迹 139"/>
            </p:nvPicPr>
            <p:blipFill>
              <a:blip r:embed="rId264"/>
            </p:blipFill>
            <p:spPr>
              <a:xfrm>
                <a:off x="11394251" y="4241131"/>
                <a:ext cx="180623" cy="3007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41" name="墨迹 140"/>
              <p14:cNvContentPartPr/>
              <p14:nvPr/>
            </p14:nvContentPartPr>
            <p14:xfrm>
              <a:off x="11484562" y="4105776"/>
              <a:ext cx="30105" cy="308309"/>
            </p14:xfrm>
          </p:contentPart>
        </mc:Choice>
        <mc:Fallback xmlns="">
          <p:pic>
            <p:nvPicPr>
              <p:cNvPr id="141" name="墨迹 140"/>
            </p:nvPicPr>
            <p:blipFill>
              <a:blip r:embed="rId266"/>
            </p:blipFill>
            <p:spPr>
              <a:xfrm>
                <a:off x="11484562" y="4105776"/>
                <a:ext cx="30105" cy="30830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42" name="墨迹 141"/>
              <p14:cNvContentPartPr/>
              <p14:nvPr/>
            </p14:nvContentPartPr>
            <p14:xfrm>
              <a:off x="11592748" y="4135855"/>
              <a:ext cx="230481" cy="263190"/>
            </p14:xfrm>
          </p:contentPart>
        </mc:Choice>
        <mc:Fallback xmlns="">
          <p:pic>
            <p:nvPicPr>
              <p:cNvPr id="142" name="墨迹 141"/>
            </p:nvPicPr>
            <p:blipFill>
              <a:blip r:embed="rId268"/>
            </p:blipFill>
            <p:spPr>
              <a:xfrm>
                <a:off x="11592748" y="4135855"/>
                <a:ext cx="230481" cy="263190"/>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43" name="墨迹 142"/>
              <p14:cNvContentPartPr/>
              <p14:nvPr/>
            </p14:nvContentPartPr>
            <p14:xfrm>
              <a:off x="11890962" y="4038098"/>
              <a:ext cx="210726" cy="15040"/>
            </p14:xfrm>
          </p:contentPart>
        </mc:Choice>
        <mc:Fallback xmlns="">
          <p:pic>
            <p:nvPicPr>
              <p:cNvPr id="143" name="墨迹 142"/>
            </p:nvPicPr>
            <p:blipFill>
              <a:blip r:embed="rId270"/>
            </p:blipFill>
            <p:spPr>
              <a:xfrm>
                <a:off x="11890962" y="4038098"/>
                <a:ext cx="210726" cy="15040"/>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4" name="墨迹 143"/>
              <p14:cNvContentPartPr/>
              <p14:nvPr/>
            </p14:nvContentPartPr>
            <p14:xfrm>
              <a:off x="5227696" y="1060282"/>
              <a:ext cx="190971" cy="377867"/>
            </p14:xfrm>
          </p:contentPart>
        </mc:Choice>
        <mc:Fallback xmlns="">
          <p:pic>
            <p:nvPicPr>
              <p:cNvPr id="144" name="墨迹 143"/>
            </p:nvPicPr>
            <p:blipFill>
              <a:blip r:embed="rId272"/>
            </p:blipFill>
            <p:spPr>
              <a:xfrm>
                <a:off x="5227696" y="1060282"/>
                <a:ext cx="190971" cy="377867"/>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5" name="墨迹 144"/>
              <p14:cNvContentPartPr/>
              <p14:nvPr/>
            </p14:nvContentPartPr>
            <p14:xfrm>
              <a:off x="5253096" y="1092946"/>
              <a:ext cx="184385" cy="275646"/>
            </p14:xfrm>
          </p:contentPart>
        </mc:Choice>
        <mc:Fallback xmlns="">
          <p:pic>
            <p:nvPicPr>
              <p:cNvPr id="145" name="墨迹 144"/>
            </p:nvPicPr>
            <p:blipFill>
              <a:blip r:embed="rId274"/>
            </p:blipFill>
            <p:spPr>
              <a:xfrm>
                <a:off x="5253096" y="1092946"/>
                <a:ext cx="184385" cy="275646"/>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50" name="墨迹 149"/>
              <p14:cNvContentPartPr/>
              <p14:nvPr/>
            </p14:nvContentPartPr>
            <p14:xfrm>
              <a:off x="5774972" y="997775"/>
              <a:ext cx="166746" cy="295384"/>
            </p14:xfrm>
          </p:contentPart>
        </mc:Choice>
        <mc:Fallback xmlns="">
          <p:pic>
            <p:nvPicPr>
              <p:cNvPr id="150" name="墨迹 149"/>
            </p:nvPicPr>
            <p:blipFill>
              <a:blip r:embed="rId276"/>
            </p:blipFill>
            <p:spPr>
              <a:xfrm>
                <a:off x="5774972" y="997775"/>
                <a:ext cx="166746" cy="295384"/>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51" name="墨迹 150"/>
              <p14:cNvContentPartPr/>
              <p14:nvPr/>
            </p14:nvContentPartPr>
            <p14:xfrm>
              <a:off x="5922903" y="1011404"/>
              <a:ext cx="60207" cy="284340"/>
            </p14:xfrm>
          </p:contentPart>
        </mc:Choice>
        <mc:Fallback xmlns="">
          <p:pic>
            <p:nvPicPr>
              <p:cNvPr id="151" name="墨迹 150"/>
            </p:nvPicPr>
            <p:blipFill>
              <a:blip r:embed="rId278"/>
            </p:blipFill>
            <p:spPr>
              <a:xfrm>
                <a:off x="5922903" y="1011404"/>
                <a:ext cx="60207" cy="284340"/>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52" name="墨迹 151"/>
              <p14:cNvContentPartPr/>
              <p14:nvPr/>
            </p14:nvContentPartPr>
            <p14:xfrm>
              <a:off x="6000750" y="950071"/>
              <a:ext cx="204375" cy="407241"/>
            </p14:xfrm>
          </p:contentPart>
        </mc:Choice>
        <mc:Fallback xmlns="">
          <p:pic>
            <p:nvPicPr>
              <p:cNvPr id="152" name="墨迹 151"/>
            </p:nvPicPr>
            <p:blipFill>
              <a:blip r:embed="rId280"/>
            </p:blipFill>
            <p:spPr>
              <a:xfrm>
                <a:off x="6000750" y="950071"/>
                <a:ext cx="204375" cy="407241"/>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53" name="墨迹 152"/>
              <p14:cNvContentPartPr/>
              <p14:nvPr/>
            </p14:nvContentPartPr>
            <p14:xfrm>
              <a:off x="6945488" y="1022684"/>
              <a:ext cx="204141" cy="233112"/>
            </p14:xfrm>
          </p:contentPart>
        </mc:Choice>
        <mc:Fallback xmlns="">
          <p:pic>
            <p:nvPicPr>
              <p:cNvPr id="153" name="墨迹 152"/>
            </p:nvPicPr>
            <p:blipFill>
              <a:blip r:embed="rId282"/>
            </p:blipFill>
            <p:spPr>
              <a:xfrm>
                <a:off x="6945488" y="1022684"/>
                <a:ext cx="204141" cy="233112"/>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54" name="墨迹 153"/>
              <p14:cNvContentPartPr/>
              <p14:nvPr/>
            </p14:nvContentPartPr>
            <p14:xfrm>
              <a:off x="7209837" y="970046"/>
              <a:ext cx="210725" cy="375986"/>
            </p14:xfrm>
          </p:contentPart>
        </mc:Choice>
        <mc:Fallback xmlns="">
          <p:pic>
            <p:nvPicPr>
              <p:cNvPr id="154" name="墨迹 153"/>
            </p:nvPicPr>
            <p:blipFill>
              <a:blip r:embed="rId284"/>
            </p:blipFill>
            <p:spPr>
              <a:xfrm>
                <a:off x="7209837" y="970046"/>
                <a:ext cx="210725" cy="375986"/>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55" name="墨迹 154"/>
              <p14:cNvContentPartPr/>
              <p14:nvPr/>
            </p14:nvContentPartPr>
            <p14:xfrm>
              <a:off x="7488296" y="1056523"/>
              <a:ext cx="97837" cy="206792"/>
            </p14:xfrm>
          </p:contentPart>
        </mc:Choice>
        <mc:Fallback xmlns="">
          <p:pic>
            <p:nvPicPr>
              <p:cNvPr id="155" name="墨迹 154"/>
            </p:nvPicPr>
            <p:blipFill>
              <a:blip r:embed="rId286"/>
            </p:blipFill>
            <p:spPr>
              <a:xfrm>
                <a:off x="7488296" y="1056523"/>
                <a:ext cx="97837" cy="206792"/>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56" name="墨迹 155"/>
              <p14:cNvContentPartPr/>
              <p14:nvPr/>
            </p14:nvContentPartPr>
            <p14:xfrm>
              <a:off x="7631288" y="1120440"/>
              <a:ext cx="60207" cy="45119"/>
            </p14:xfrm>
          </p:contentPart>
        </mc:Choice>
        <mc:Fallback xmlns="">
          <p:pic>
            <p:nvPicPr>
              <p:cNvPr id="156" name="墨迹 155"/>
            </p:nvPicPr>
            <p:blipFill>
              <a:blip r:embed="rId288"/>
            </p:blipFill>
            <p:spPr>
              <a:xfrm>
                <a:off x="7631288" y="1120440"/>
                <a:ext cx="60207" cy="45119"/>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57" name="墨迹 156"/>
              <p14:cNvContentPartPr/>
              <p14:nvPr/>
            </p14:nvContentPartPr>
            <p14:xfrm>
              <a:off x="7574844" y="1109161"/>
              <a:ext cx="105010" cy="59958"/>
            </p14:xfrm>
          </p:contentPart>
        </mc:Choice>
        <mc:Fallback xmlns="">
          <p:pic>
            <p:nvPicPr>
              <p:cNvPr id="157" name="墨迹 156"/>
            </p:nvPicPr>
            <p:blipFill>
              <a:blip r:embed="rId290"/>
            </p:blipFill>
            <p:spPr>
              <a:xfrm>
                <a:off x="7574844" y="1109161"/>
                <a:ext cx="105010" cy="59958"/>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58" name="墨迹 157"/>
              <p14:cNvContentPartPr/>
              <p14:nvPr/>
            </p14:nvContentPartPr>
            <p14:xfrm>
              <a:off x="7473244" y="1010229"/>
              <a:ext cx="188148" cy="253086"/>
            </p14:xfrm>
          </p:contentPart>
        </mc:Choice>
        <mc:Fallback xmlns="">
          <p:pic>
            <p:nvPicPr>
              <p:cNvPr id="158" name="墨迹 157"/>
            </p:nvPicPr>
            <p:blipFill>
              <a:blip r:embed="rId292"/>
            </p:blipFill>
            <p:spPr>
              <a:xfrm>
                <a:off x="7473244" y="1010229"/>
                <a:ext cx="188148" cy="253086"/>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9" name="墨迹 158"/>
              <p14:cNvContentPartPr/>
              <p14:nvPr/>
            </p14:nvContentPartPr>
            <p14:xfrm>
              <a:off x="7653866" y="1165559"/>
              <a:ext cx="109126" cy="135355"/>
            </p14:xfrm>
          </p:contentPart>
        </mc:Choice>
        <mc:Fallback xmlns="">
          <p:pic>
            <p:nvPicPr>
              <p:cNvPr id="159" name="墨迹 158"/>
            </p:nvPicPr>
            <p:blipFill>
              <a:blip r:embed="rId294"/>
            </p:blipFill>
            <p:spPr>
              <a:xfrm>
                <a:off x="7653866" y="1165559"/>
                <a:ext cx="109126" cy="135355"/>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60" name="墨迹 159"/>
              <p14:cNvContentPartPr/>
              <p14:nvPr/>
            </p14:nvContentPartPr>
            <p14:xfrm>
              <a:off x="7819437" y="1173078"/>
              <a:ext cx="220133" cy="15040"/>
            </p14:xfrm>
          </p:contentPart>
        </mc:Choice>
        <mc:Fallback xmlns="">
          <p:pic>
            <p:nvPicPr>
              <p:cNvPr id="160" name="墨迹 159"/>
            </p:nvPicPr>
            <p:blipFill>
              <a:blip r:embed="rId296"/>
            </p:blipFill>
            <p:spPr>
              <a:xfrm>
                <a:off x="7819437" y="1173078"/>
                <a:ext cx="220133" cy="15040"/>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61" name="墨迹 160"/>
              <p14:cNvContentPartPr/>
              <p14:nvPr/>
            </p14:nvContentPartPr>
            <p14:xfrm>
              <a:off x="7909747" y="1025739"/>
              <a:ext cx="37630" cy="361652"/>
            </p14:xfrm>
          </p:contentPart>
        </mc:Choice>
        <mc:Fallback xmlns="">
          <p:pic>
            <p:nvPicPr>
              <p:cNvPr id="161" name="墨迹 160"/>
            </p:nvPicPr>
            <p:blipFill>
              <a:blip r:embed="rId298"/>
            </p:blipFill>
            <p:spPr>
              <a:xfrm>
                <a:off x="7909747" y="1025739"/>
                <a:ext cx="37630" cy="361652"/>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62" name="墨迹 161"/>
              <p14:cNvContentPartPr/>
              <p14:nvPr/>
            </p14:nvContentPartPr>
            <p14:xfrm>
              <a:off x="8032750" y="935032"/>
              <a:ext cx="223190" cy="388441"/>
            </p14:xfrm>
          </p:contentPart>
        </mc:Choice>
        <mc:Fallback xmlns="">
          <p:pic>
            <p:nvPicPr>
              <p:cNvPr id="162" name="墨迹 161"/>
            </p:nvPicPr>
            <p:blipFill>
              <a:blip r:embed="rId300"/>
            </p:blipFill>
            <p:spPr>
              <a:xfrm>
                <a:off x="8032750" y="935032"/>
                <a:ext cx="223190" cy="388441"/>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63" name="墨迹 162"/>
              <p14:cNvContentPartPr/>
              <p14:nvPr/>
            </p14:nvContentPartPr>
            <p14:xfrm>
              <a:off x="8286044" y="981325"/>
              <a:ext cx="30103" cy="284810"/>
            </p14:xfrm>
          </p:contentPart>
        </mc:Choice>
        <mc:Fallback xmlns="">
          <p:pic>
            <p:nvPicPr>
              <p:cNvPr id="163" name="墨迹 162"/>
            </p:nvPicPr>
            <p:blipFill>
              <a:blip r:embed="rId302"/>
            </p:blipFill>
            <p:spPr>
              <a:xfrm>
                <a:off x="8286044" y="981325"/>
                <a:ext cx="30103" cy="284810"/>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64" name="墨迹 163"/>
              <p14:cNvContentPartPr/>
              <p14:nvPr/>
            </p14:nvContentPartPr>
            <p14:xfrm>
              <a:off x="8308622" y="1105401"/>
              <a:ext cx="101600" cy="45118"/>
            </p14:xfrm>
          </p:contentPart>
        </mc:Choice>
        <mc:Fallback xmlns="">
          <p:pic>
            <p:nvPicPr>
              <p:cNvPr id="164" name="墨迹 163"/>
            </p:nvPicPr>
            <p:blipFill>
              <a:blip r:embed="rId304"/>
            </p:blipFill>
            <p:spPr>
              <a:xfrm>
                <a:off x="8308622" y="1105401"/>
                <a:ext cx="101600" cy="45118"/>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65" name="墨迹 164"/>
              <p14:cNvContentPartPr/>
              <p14:nvPr/>
            </p14:nvContentPartPr>
            <p14:xfrm>
              <a:off x="8413985" y="927747"/>
              <a:ext cx="30103" cy="561160"/>
            </p14:xfrm>
          </p:contentPart>
        </mc:Choice>
        <mc:Fallback xmlns="">
          <p:pic>
            <p:nvPicPr>
              <p:cNvPr id="165" name="墨迹 164"/>
            </p:nvPicPr>
            <p:blipFill>
              <a:blip r:embed="rId306"/>
            </p:blipFill>
            <p:spPr>
              <a:xfrm>
                <a:off x="8413985" y="927747"/>
                <a:ext cx="30103" cy="561160"/>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66" name="墨迹 165"/>
              <p14:cNvContentPartPr/>
              <p14:nvPr/>
            </p14:nvContentPartPr>
            <p14:xfrm>
              <a:off x="8474192" y="872289"/>
              <a:ext cx="154282" cy="45118"/>
            </p14:xfrm>
          </p:contentPart>
        </mc:Choice>
        <mc:Fallback xmlns="">
          <p:pic>
            <p:nvPicPr>
              <p:cNvPr id="166" name="墨迹 165"/>
            </p:nvPicPr>
            <p:blipFill>
              <a:blip r:embed="rId308"/>
            </p:blipFill>
            <p:spPr>
              <a:xfrm>
                <a:off x="8474192" y="872289"/>
                <a:ext cx="154282" cy="45118"/>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67" name="墨迹 166"/>
              <p14:cNvContentPartPr/>
              <p14:nvPr/>
            </p14:nvContentPartPr>
            <p14:xfrm>
              <a:off x="8575792" y="777352"/>
              <a:ext cx="41393" cy="275411"/>
            </p14:xfrm>
          </p:contentPart>
        </mc:Choice>
        <mc:Fallback xmlns="">
          <p:pic>
            <p:nvPicPr>
              <p:cNvPr id="167" name="墨迹 166"/>
            </p:nvPicPr>
            <p:blipFill>
              <a:blip r:embed="rId310"/>
            </p:blipFill>
            <p:spPr>
              <a:xfrm>
                <a:off x="8575792" y="777352"/>
                <a:ext cx="41393" cy="275411"/>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68" name="墨迹 167"/>
              <p14:cNvContentPartPr/>
              <p14:nvPr/>
            </p14:nvContentPartPr>
            <p14:xfrm>
              <a:off x="8521229" y="1203157"/>
              <a:ext cx="250237" cy="15040"/>
            </p14:xfrm>
          </p:contentPart>
        </mc:Choice>
        <mc:Fallback xmlns="">
          <p:pic>
            <p:nvPicPr>
              <p:cNvPr id="168" name="墨迹 167"/>
            </p:nvPicPr>
            <p:blipFill>
              <a:blip r:embed="rId312"/>
            </p:blipFill>
            <p:spPr>
              <a:xfrm>
                <a:off x="8521229" y="1203157"/>
                <a:ext cx="250237" cy="15040"/>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9" name="墨迹 168"/>
              <p14:cNvContentPartPr/>
              <p14:nvPr/>
            </p14:nvContentPartPr>
            <p14:xfrm>
              <a:off x="8647288" y="1108456"/>
              <a:ext cx="52682" cy="290215"/>
            </p14:xfrm>
          </p:contentPart>
        </mc:Choice>
        <mc:Fallback xmlns="">
          <p:pic>
            <p:nvPicPr>
              <p:cNvPr id="169" name="墨迹 168"/>
            </p:nvPicPr>
            <p:blipFill>
              <a:blip r:embed="rId314"/>
            </p:blipFill>
            <p:spPr>
              <a:xfrm>
                <a:off x="8647288" y="1108456"/>
                <a:ext cx="52682" cy="290215"/>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70" name="墨迹 169"/>
              <p14:cNvContentPartPr/>
              <p14:nvPr/>
            </p14:nvContentPartPr>
            <p14:xfrm>
              <a:off x="8776170" y="1060282"/>
              <a:ext cx="258704" cy="218073"/>
            </p14:xfrm>
          </p:contentPart>
        </mc:Choice>
        <mc:Fallback xmlns="">
          <p:pic>
            <p:nvPicPr>
              <p:cNvPr id="170" name="墨迹 169"/>
            </p:nvPicPr>
            <p:blipFill>
              <a:blip r:embed="rId316"/>
            </p:blipFill>
            <p:spPr>
              <a:xfrm>
                <a:off x="8776170" y="1060282"/>
                <a:ext cx="258704" cy="218073"/>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71" name="墨迹 170"/>
              <p14:cNvContentPartPr/>
              <p14:nvPr/>
            </p14:nvContentPartPr>
            <p14:xfrm>
              <a:off x="9033697" y="1000829"/>
              <a:ext cx="208139" cy="360243"/>
            </p14:xfrm>
          </p:contentPart>
        </mc:Choice>
        <mc:Fallback xmlns="">
          <p:pic>
            <p:nvPicPr>
              <p:cNvPr id="171" name="墨迹 170"/>
            </p:nvPicPr>
            <p:blipFill>
              <a:blip r:embed="rId318"/>
            </p:blipFill>
            <p:spPr>
              <a:xfrm>
                <a:off x="9033697" y="1000829"/>
                <a:ext cx="208139" cy="360243"/>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72" name="墨迹 171"/>
              <p14:cNvContentPartPr/>
              <p14:nvPr/>
            </p14:nvContentPartPr>
            <p14:xfrm>
              <a:off x="9302044" y="909888"/>
              <a:ext cx="176859" cy="45118"/>
            </p14:xfrm>
          </p:contentPart>
        </mc:Choice>
        <mc:Fallback xmlns="">
          <p:pic>
            <p:nvPicPr>
              <p:cNvPr id="172" name="墨迹 171"/>
            </p:nvPicPr>
            <p:blipFill>
              <a:blip r:embed="rId320"/>
            </p:blipFill>
            <p:spPr>
              <a:xfrm>
                <a:off x="9302044" y="909888"/>
                <a:ext cx="176859" cy="45118"/>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73" name="墨迹 172"/>
              <p14:cNvContentPartPr/>
              <p14:nvPr/>
            </p14:nvContentPartPr>
            <p14:xfrm>
              <a:off x="9329796" y="1150519"/>
              <a:ext cx="220604" cy="18800"/>
            </p14:xfrm>
          </p:contentPart>
        </mc:Choice>
        <mc:Fallback xmlns="">
          <p:pic>
            <p:nvPicPr>
              <p:cNvPr id="173" name="墨迹 172"/>
            </p:nvPicPr>
            <p:blipFill>
              <a:blip r:embed="rId322"/>
            </p:blipFill>
            <p:spPr>
              <a:xfrm>
                <a:off x="9329796" y="1150519"/>
                <a:ext cx="220604" cy="18800"/>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74" name="墨迹 173"/>
              <p14:cNvContentPartPr/>
              <p14:nvPr/>
            </p14:nvContentPartPr>
            <p14:xfrm>
              <a:off x="9322975" y="1255796"/>
              <a:ext cx="257528" cy="12454"/>
            </p14:xfrm>
          </p:contentPart>
        </mc:Choice>
        <mc:Fallback xmlns="">
          <p:pic>
            <p:nvPicPr>
              <p:cNvPr id="174" name="墨迹 173"/>
            </p:nvPicPr>
            <p:blipFill>
              <a:blip r:embed="rId324"/>
            </p:blipFill>
            <p:spPr>
              <a:xfrm>
                <a:off x="9322975" y="1255796"/>
                <a:ext cx="257528" cy="12454"/>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75" name="墨迹 174"/>
              <p14:cNvContentPartPr/>
              <p14:nvPr/>
            </p14:nvContentPartPr>
            <p14:xfrm>
              <a:off x="9603316" y="1045243"/>
              <a:ext cx="263172" cy="245566"/>
            </p14:xfrm>
          </p:contentPart>
        </mc:Choice>
        <mc:Fallback xmlns="">
          <p:pic>
            <p:nvPicPr>
              <p:cNvPr id="175" name="墨迹 174"/>
            </p:nvPicPr>
            <p:blipFill>
              <a:blip r:embed="rId326"/>
            </p:blipFill>
            <p:spPr>
              <a:xfrm>
                <a:off x="9603316" y="1045243"/>
                <a:ext cx="263172" cy="245566"/>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76" name="墨迹 175"/>
              <p14:cNvContentPartPr/>
              <p14:nvPr/>
            </p14:nvContentPartPr>
            <p14:xfrm>
              <a:off x="9889066" y="959706"/>
              <a:ext cx="225778" cy="329928"/>
            </p14:xfrm>
          </p:contentPart>
        </mc:Choice>
        <mc:Fallback xmlns="">
          <p:pic>
            <p:nvPicPr>
              <p:cNvPr id="176" name="墨迹 175"/>
            </p:nvPicPr>
            <p:blipFill>
              <a:blip r:embed="rId328"/>
            </p:blipFill>
            <p:spPr>
              <a:xfrm>
                <a:off x="9889066" y="959706"/>
                <a:ext cx="225778" cy="329928"/>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77" name="墨迹 176"/>
              <p14:cNvContentPartPr/>
              <p14:nvPr/>
            </p14:nvContentPartPr>
            <p14:xfrm>
              <a:off x="10167525" y="867354"/>
              <a:ext cx="102776" cy="286925"/>
            </p14:xfrm>
          </p:contentPart>
        </mc:Choice>
        <mc:Fallback xmlns="">
          <p:pic>
            <p:nvPicPr>
              <p:cNvPr id="177" name="墨迹 176"/>
            </p:nvPicPr>
            <p:blipFill>
              <a:blip r:embed="rId330"/>
            </p:blipFill>
            <p:spPr>
              <a:xfrm>
                <a:off x="10167525" y="867354"/>
                <a:ext cx="102776" cy="286925"/>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78" name="墨迹 177"/>
              <p14:cNvContentPartPr/>
              <p14:nvPr/>
            </p14:nvContentPartPr>
            <p14:xfrm>
              <a:off x="10310518" y="891088"/>
              <a:ext cx="135467" cy="18800"/>
            </p14:xfrm>
          </p:contentPart>
        </mc:Choice>
        <mc:Fallback xmlns="">
          <p:pic>
            <p:nvPicPr>
              <p:cNvPr id="178" name="墨迹 177"/>
            </p:nvPicPr>
            <p:blipFill>
              <a:blip r:embed="rId332"/>
            </p:blipFill>
            <p:spPr>
              <a:xfrm>
                <a:off x="10310518" y="891088"/>
                <a:ext cx="135467" cy="18800"/>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79" name="墨迹 178"/>
              <p14:cNvContentPartPr/>
              <p14:nvPr/>
            </p14:nvContentPartPr>
            <p14:xfrm>
              <a:off x="10321807" y="789572"/>
              <a:ext cx="56444" cy="251911"/>
            </p14:xfrm>
          </p:contentPart>
        </mc:Choice>
        <mc:Fallback xmlns="">
          <p:pic>
            <p:nvPicPr>
              <p:cNvPr id="179" name="墨迹 178"/>
            </p:nvPicPr>
            <p:blipFill>
              <a:blip r:embed="rId334"/>
            </p:blipFill>
            <p:spPr>
              <a:xfrm>
                <a:off x="10321807" y="789572"/>
                <a:ext cx="56444" cy="251911"/>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80" name="墨迹 179"/>
              <p14:cNvContentPartPr/>
              <p14:nvPr/>
            </p14:nvContentPartPr>
            <p14:xfrm>
              <a:off x="10339446" y="1120440"/>
              <a:ext cx="234479" cy="37599"/>
            </p14:xfrm>
          </p:contentPart>
        </mc:Choice>
        <mc:Fallback xmlns="">
          <p:pic>
            <p:nvPicPr>
              <p:cNvPr id="180" name="墨迹 179"/>
            </p:nvPicPr>
            <p:blipFill>
              <a:blip r:embed="rId336"/>
            </p:blipFill>
            <p:spPr>
              <a:xfrm>
                <a:off x="10339446" y="1120440"/>
                <a:ext cx="234479" cy="37599"/>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81" name="墨迹 180"/>
              <p14:cNvContentPartPr/>
              <p14:nvPr/>
            </p14:nvContentPartPr>
            <p14:xfrm>
              <a:off x="10457274" y="1043598"/>
              <a:ext cx="41393" cy="223477"/>
            </p14:xfrm>
          </p:contentPart>
        </mc:Choice>
        <mc:Fallback xmlns="">
          <p:pic>
            <p:nvPicPr>
              <p:cNvPr id="181" name="墨迹 180"/>
            </p:nvPicPr>
            <p:blipFill>
              <a:blip r:embed="rId338"/>
            </p:blipFill>
            <p:spPr>
              <a:xfrm>
                <a:off x="10457274" y="1043598"/>
                <a:ext cx="41393" cy="223477"/>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82" name="墨迹 181"/>
              <p14:cNvContentPartPr/>
              <p14:nvPr/>
            </p14:nvContentPartPr>
            <p14:xfrm>
              <a:off x="10660238" y="861009"/>
              <a:ext cx="244827" cy="349668"/>
            </p14:xfrm>
          </p:contentPart>
        </mc:Choice>
        <mc:Fallback xmlns="">
          <p:pic>
            <p:nvPicPr>
              <p:cNvPr id="182" name="墨迹 181"/>
            </p:nvPicPr>
            <p:blipFill>
              <a:blip r:embed="rId340"/>
            </p:blipFill>
            <p:spPr>
              <a:xfrm>
                <a:off x="10660238" y="861009"/>
                <a:ext cx="244827" cy="349668"/>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83" name="墨迹 182"/>
              <p14:cNvContentPartPr/>
              <p14:nvPr/>
            </p14:nvContentPartPr>
            <p14:xfrm>
              <a:off x="10920118" y="1067802"/>
              <a:ext cx="75259" cy="150395"/>
            </p14:xfrm>
          </p:contentPart>
        </mc:Choice>
        <mc:Fallback xmlns="">
          <p:pic>
            <p:nvPicPr>
              <p:cNvPr id="183" name="墨迹 182"/>
            </p:nvPicPr>
            <p:blipFill>
              <a:blip r:embed="rId342"/>
            </p:blipFill>
            <p:spPr>
              <a:xfrm>
                <a:off x="10920118" y="1067802"/>
                <a:ext cx="75259" cy="150395"/>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84" name="墨迹 183"/>
              <p14:cNvContentPartPr/>
              <p14:nvPr/>
            </p14:nvContentPartPr>
            <p14:xfrm>
              <a:off x="11068285" y="981325"/>
              <a:ext cx="243182" cy="41359"/>
            </p14:xfrm>
          </p:contentPart>
        </mc:Choice>
        <mc:Fallback xmlns="">
          <p:pic>
            <p:nvPicPr>
              <p:cNvPr id="184" name="墨迹 183"/>
            </p:nvPicPr>
            <p:blipFill>
              <a:blip r:embed="rId344"/>
            </p:blipFill>
            <p:spPr>
              <a:xfrm>
                <a:off x="11068285" y="981325"/>
                <a:ext cx="243182" cy="41359"/>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85" name="墨迹 184"/>
              <p14:cNvContentPartPr/>
              <p14:nvPr/>
            </p14:nvContentPartPr>
            <p14:xfrm>
              <a:off x="11168474" y="849730"/>
              <a:ext cx="52681" cy="319589"/>
            </p14:xfrm>
          </p:contentPart>
        </mc:Choice>
        <mc:Fallback xmlns="">
          <p:pic>
            <p:nvPicPr>
              <p:cNvPr id="185" name="墨迹 184"/>
            </p:nvPicPr>
            <p:blipFill>
              <a:blip r:embed="rId346"/>
            </p:blipFill>
            <p:spPr>
              <a:xfrm>
                <a:off x="11168474" y="849730"/>
                <a:ext cx="52681" cy="319589"/>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86" name="墨迹 185"/>
              <p14:cNvContentPartPr/>
              <p14:nvPr/>
            </p14:nvContentPartPr>
            <p14:xfrm>
              <a:off x="11326518" y="789807"/>
              <a:ext cx="206963" cy="217837"/>
            </p14:xfrm>
          </p:contentPart>
        </mc:Choice>
        <mc:Fallback xmlns="">
          <p:pic>
            <p:nvPicPr>
              <p:cNvPr id="186" name="墨迹 185"/>
            </p:nvPicPr>
            <p:blipFill>
              <a:blip r:embed="rId348"/>
            </p:blipFill>
            <p:spPr>
              <a:xfrm>
                <a:off x="11326518" y="789807"/>
                <a:ext cx="206963" cy="217837"/>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87" name="墨迹 186"/>
              <p14:cNvContentPartPr/>
              <p14:nvPr/>
            </p14:nvContentPartPr>
            <p14:xfrm>
              <a:off x="11454458" y="827171"/>
              <a:ext cx="52682" cy="293269"/>
            </p14:xfrm>
          </p:contentPart>
        </mc:Choice>
        <mc:Fallback xmlns="">
          <p:pic>
            <p:nvPicPr>
              <p:cNvPr id="187" name="墨迹 186"/>
            </p:nvPicPr>
            <p:blipFill>
              <a:blip r:embed="rId350"/>
            </p:blipFill>
            <p:spPr>
              <a:xfrm>
                <a:off x="11454458" y="827171"/>
                <a:ext cx="52682" cy="293269"/>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88" name="墨迹 187"/>
              <p14:cNvContentPartPr/>
              <p14:nvPr/>
            </p14:nvContentPartPr>
            <p14:xfrm>
              <a:off x="11620029" y="816831"/>
              <a:ext cx="22578" cy="235932"/>
            </p14:xfrm>
          </p:contentPart>
        </mc:Choice>
        <mc:Fallback xmlns="">
          <p:pic>
            <p:nvPicPr>
              <p:cNvPr id="188" name="墨迹 187"/>
            </p:nvPicPr>
            <p:blipFill>
              <a:blip r:embed="rId352"/>
            </p:blipFill>
            <p:spPr>
              <a:xfrm>
                <a:off x="11620029" y="816831"/>
                <a:ext cx="22578" cy="235932"/>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89" name="墨迹 188"/>
              <p14:cNvContentPartPr/>
              <p14:nvPr/>
            </p14:nvContentPartPr>
            <p14:xfrm>
              <a:off x="11635081" y="876049"/>
              <a:ext cx="123237" cy="78957"/>
            </p14:xfrm>
          </p:contentPart>
        </mc:Choice>
        <mc:Fallback xmlns="">
          <p:pic>
            <p:nvPicPr>
              <p:cNvPr id="189" name="墨迹 188"/>
            </p:nvPicPr>
            <p:blipFill>
              <a:blip r:embed="rId354"/>
            </p:blipFill>
            <p:spPr>
              <a:xfrm>
                <a:off x="11635081" y="876049"/>
                <a:ext cx="123237" cy="78957"/>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90" name="墨迹 189"/>
              <p14:cNvContentPartPr/>
              <p14:nvPr/>
            </p14:nvContentPartPr>
            <p14:xfrm>
              <a:off x="11672711" y="762548"/>
              <a:ext cx="402637" cy="387971"/>
            </p14:xfrm>
          </p:contentPart>
        </mc:Choice>
        <mc:Fallback xmlns="">
          <p:pic>
            <p:nvPicPr>
              <p:cNvPr id="190" name="墨迹 189"/>
            </p:nvPicPr>
            <p:blipFill>
              <a:blip r:embed="rId356"/>
            </p:blipFill>
            <p:spPr>
              <a:xfrm>
                <a:off x="11672711" y="762548"/>
                <a:ext cx="402637" cy="387971"/>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91" name="墨迹 190"/>
              <p14:cNvContentPartPr/>
              <p14:nvPr/>
            </p14:nvContentPartPr>
            <p14:xfrm>
              <a:off x="11006667" y="782052"/>
              <a:ext cx="26341" cy="642938"/>
            </p14:xfrm>
          </p:contentPart>
        </mc:Choice>
        <mc:Fallback xmlns="">
          <p:pic>
            <p:nvPicPr>
              <p:cNvPr id="191" name="墨迹 190"/>
            </p:nvPicPr>
            <p:blipFill>
              <a:blip r:embed="rId358"/>
            </p:blipFill>
            <p:spPr>
              <a:xfrm>
                <a:off x="11006667" y="782052"/>
                <a:ext cx="26341" cy="642938"/>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92" name="墨迹 191"/>
              <p14:cNvContentPartPr/>
              <p14:nvPr/>
            </p14:nvContentPartPr>
            <p14:xfrm>
              <a:off x="10901304" y="751973"/>
              <a:ext cx="154281" cy="150395"/>
            </p14:xfrm>
          </p:contentPart>
        </mc:Choice>
        <mc:Fallback xmlns="">
          <p:pic>
            <p:nvPicPr>
              <p:cNvPr id="192" name="墨迹 191"/>
            </p:nvPicPr>
            <p:blipFill>
              <a:blip r:embed="rId360"/>
            </p:blipFill>
            <p:spPr>
              <a:xfrm>
                <a:off x="10901304" y="751973"/>
                <a:ext cx="154281" cy="150395"/>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93" name="墨迹 192"/>
              <p14:cNvContentPartPr/>
              <p14:nvPr/>
            </p14:nvContentPartPr>
            <p14:xfrm>
              <a:off x="11048058" y="772182"/>
              <a:ext cx="127942" cy="96347"/>
            </p14:xfrm>
          </p:contentPart>
        </mc:Choice>
        <mc:Fallback xmlns="">
          <p:pic>
            <p:nvPicPr>
              <p:cNvPr id="193" name="墨迹 192"/>
            </p:nvPicPr>
            <p:blipFill>
              <a:blip r:embed="rId362"/>
            </p:blipFill>
            <p:spPr>
              <a:xfrm>
                <a:off x="11048058" y="772182"/>
                <a:ext cx="127942" cy="96347"/>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94" name="墨迹 193"/>
              <p14:cNvContentPartPr/>
              <p14:nvPr/>
            </p14:nvContentPartPr>
            <p14:xfrm>
              <a:off x="2617140" y="5010729"/>
              <a:ext cx="223897" cy="57573"/>
            </p14:xfrm>
          </p:contentPart>
        </mc:Choice>
        <mc:Fallback xmlns="">
          <p:pic>
            <p:nvPicPr>
              <p:cNvPr id="194" name="墨迹 193"/>
            </p:nvPicPr>
            <p:blipFill>
              <a:blip r:embed="rId364"/>
            </p:blipFill>
            <p:spPr>
              <a:xfrm>
                <a:off x="2617140" y="5010729"/>
                <a:ext cx="223897" cy="57573"/>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95" name="墨迹 194"/>
              <p14:cNvContentPartPr/>
              <p14:nvPr/>
            </p14:nvContentPartPr>
            <p14:xfrm>
              <a:off x="2718740" y="4880309"/>
              <a:ext cx="77141" cy="422045"/>
            </p14:xfrm>
          </p:contentPart>
        </mc:Choice>
        <mc:Fallback xmlns="">
          <p:pic>
            <p:nvPicPr>
              <p:cNvPr id="195" name="墨迹 194"/>
            </p:nvPicPr>
            <p:blipFill>
              <a:blip r:embed="rId366"/>
            </p:blipFill>
            <p:spPr>
              <a:xfrm>
                <a:off x="2718740" y="4880309"/>
                <a:ext cx="77141" cy="422045"/>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96" name="墨迹 195"/>
              <p14:cNvContentPartPr/>
              <p14:nvPr/>
            </p14:nvContentPartPr>
            <p14:xfrm>
              <a:off x="2825985" y="4963026"/>
              <a:ext cx="203200" cy="60158"/>
            </p14:xfrm>
          </p:contentPart>
        </mc:Choice>
        <mc:Fallback xmlns="">
          <p:pic>
            <p:nvPicPr>
              <p:cNvPr id="196" name="墨迹 195"/>
            </p:nvPicPr>
            <p:blipFill>
              <a:blip r:embed="rId368"/>
            </p:blipFill>
            <p:spPr>
              <a:xfrm>
                <a:off x="2825985" y="4963026"/>
                <a:ext cx="203200" cy="60158"/>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97" name="墨迹 196"/>
              <p14:cNvContentPartPr/>
              <p14:nvPr/>
            </p14:nvContentPartPr>
            <p14:xfrm>
              <a:off x="2897481" y="4876549"/>
              <a:ext cx="37630" cy="289510"/>
            </p14:xfrm>
          </p:contentPart>
        </mc:Choice>
        <mc:Fallback xmlns="">
          <p:pic>
            <p:nvPicPr>
              <p:cNvPr id="197" name="墨迹 196"/>
            </p:nvPicPr>
            <p:blipFill>
              <a:blip r:embed="rId370"/>
            </p:blipFill>
            <p:spPr>
              <a:xfrm>
                <a:off x="2897481" y="4876549"/>
                <a:ext cx="37630" cy="28951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98" name="墨迹 197"/>
              <p14:cNvContentPartPr/>
              <p14:nvPr/>
            </p14:nvContentPartPr>
            <p14:xfrm>
              <a:off x="2880077" y="4829551"/>
              <a:ext cx="160397" cy="446719"/>
            </p14:xfrm>
          </p:contentPart>
        </mc:Choice>
        <mc:Fallback xmlns="">
          <p:pic>
            <p:nvPicPr>
              <p:cNvPr id="198" name="墨迹 197"/>
            </p:nvPicPr>
            <p:blipFill>
              <a:blip r:embed="rId372"/>
            </p:blipFill>
            <p:spPr>
              <a:xfrm>
                <a:off x="2880077" y="4829551"/>
                <a:ext cx="160397" cy="446719"/>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99" name="墨迹 198"/>
              <p14:cNvContentPartPr/>
              <p14:nvPr/>
            </p14:nvContentPartPr>
            <p14:xfrm>
              <a:off x="3078103" y="4970545"/>
              <a:ext cx="188148" cy="52638"/>
            </p14:xfrm>
          </p:contentPart>
        </mc:Choice>
        <mc:Fallback xmlns="">
          <p:pic>
            <p:nvPicPr>
              <p:cNvPr id="199" name="墨迹 198"/>
            </p:nvPicPr>
            <p:blipFill>
              <a:blip r:embed="rId374"/>
            </p:blipFill>
            <p:spPr>
              <a:xfrm>
                <a:off x="3078103" y="4970545"/>
                <a:ext cx="188148" cy="52638"/>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200" name="墨迹 199"/>
              <p14:cNvContentPartPr/>
              <p14:nvPr/>
            </p14:nvContentPartPr>
            <p14:xfrm>
              <a:off x="3160888" y="4878194"/>
              <a:ext cx="97838" cy="337683"/>
            </p14:xfrm>
          </p:contentPart>
        </mc:Choice>
        <mc:Fallback xmlns="">
          <p:pic>
            <p:nvPicPr>
              <p:cNvPr id="200" name="墨迹 199"/>
            </p:nvPicPr>
            <p:blipFill>
              <a:blip r:embed="rId376"/>
            </p:blipFill>
            <p:spPr>
              <a:xfrm>
                <a:off x="3160888" y="4878194"/>
                <a:ext cx="97838" cy="337683"/>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201" name="墨迹 200"/>
              <p14:cNvContentPartPr/>
              <p14:nvPr/>
            </p14:nvContentPartPr>
            <p14:xfrm>
              <a:off x="3349037" y="4780202"/>
              <a:ext cx="7526" cy="130186"/>
            </p14:xfrm>
          </p:contentPart>
        </mc:Choice>
        <mc:Fallback xmlns="">
          <p:pic>
            <p:nvPicPr>
              <p:cNvPr id="201" name="墨迹 200"/>
            </p:nvPicPr>
            <p:blipFill>
              <a:blip r:embed="rId378"/>
            </p:blipFill>
            <p:spPr>
              <a:xfrm>
                <a:off x="3349037" y="4780202"/>
                <a:ext cx="7526" cy="130186"/>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202" name="墨迹 201"/>
              <p14:cNvContentPartPr/>
              <p14:nvPr/>
            </p14:nvContentPartPr>
            <p14:xfrm>
              <a:off x="3251200" y="4733204"/>
              <a:ext cx="185561" cy="481733"/>
            </p14:xfrm>
          </p:contentPart>
        </mc:Choice>
        <mc:Fallback xmlns="">
          <p:pic>
            <p:nvPicPr>
              <p:cNvPr id="202" name="墨迹 201"/>
            </p:nvPicPr>
            <p:blipFill>
              <a:blip r:embed="rId380"/>
            </p:blipFill>
            <p:spPr>
              <a:xfrm>
                <a:off x="3251200" y="4733204"/>
                <a:ext cx="185561" cy="481733"/>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203" name="墨迹 202"/>
              <p14:cNvContentPartPr/>
              <p14:nvPr/>
            </p14:nvContentPartPr>
            <p14:xfrm>
              <a:off x="3288829" y="4988405"/>
              <a:ext cx="313502" cy="300789"/>
            </p14:xfrm>
          </p:contentPart>
        </mc:Choice>
        <mc:Fallback xmlns="">
          <p:pic>
            <p:nvPicPr>
              <p:cNvPr id="203" name="墨迹 202"/>
            </p:nvPicPr>
            <p:blipFill>
              <a:blip r:embed="rId382"/>
            </p:blipFill>
            <p:spPr>
              <a:xfrm>
                <a:off x="3288829" y="4988405"/>
                <a:ext cx="313502" cy="300789"/>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204" name="墨迹 203"/>
              <p14:cNvContentPartPr/>
              <p14:nvPr/>
            </p14:nvContentPartPr>
            <p14:xfrm>
              <a:off x="3318933" y="4907568"/>
              <a:ext cx="105363" cy="277290"/>
            </p14:xfrm>
          </p:contentPart>
        </mc:Choice>
        <mc:Fallback xmlns="">
          <p:pic>
            <p:nvPicPr>
              <p:cNvPr id="204" name="墨迹 203"/>
            </p:nvPicPr>
            <p:blipFill>
              <a:blip r:embed="rId384"/>
            </p:blipFill>
            <p:spPr>
              <a:xfrm>
                <a:off x="3318933" y="4907568"/>
                <a:ext cx="105363" cy="277290"/>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205" name="墨迹 204"/>
              <p14:cNvContentPartPr/>
              <p14:nvPr/>
            </p14:nvContentPartPr>
            <p14:xfrm>
              <a:off x="3379140" y="5098381"/>
              <a:ext cx="37630" cy="67678"/>
            </p14:xfrm>
          </p:contentPart>
        </mc:Choice>
        <mc:Fallback xmlns="">
          <p:pic>
            <p:nvPicPr>
              <p:cNvPr id="205" name="墨迹 204"/>
            </p:nvPicPr>
            <p:blipFill>
              <a:blip r:embed="rId386"/>
            </p:blipFill>
            <p:spPr>
              <a:xfrm>
                <a:off x="3379140" y="5098381"/>
                <a:ext cx="37630" cy="67678"/>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206" name="墨迹 205"/>
              <p14:cNvContentPartPr/>
              <p14:nvPr/>
            </p14:nvContentPartPr>
            <p14:xfrm>
              <a:off x="3415829" y="5090861"/>
              <a:ext cx="111243" cy="105277"/>
            </p14:xfrm>
          </p:contentPart>
        </mc:Choice>
        <mc:Fallback xmlns="">
          <p:pic>
            <p:nvPicPr>
              <p:cNvPr id="206" name="墨迹 205"/>
            </p:nvPicPr>
            <p:blipFill>
              <a:blip r:embed="rId388"/>
            </p:blipFill>
            <p:spPr>
              <a:xfrm>
                <a:off x="3415829" y="5090861"/>
                <a:ext cx="111243" cy="105277"/>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000"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000"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069"/>
                                        </p:tgtEl>
                                        <p:attrNameLst>
                                          <p:attrName>style.visibility</p:attrName>
                                        </p:attrNameLst>
                                      </p:cBhvr>
                                      <p:to>
                                        <p:strVal val="visible"/>
                                      </p:to>
                                    </p:set>
                                    <p:anim calcmode="lin" valueType="num">
                                      <p:cBhvr>
                                        <p:cTn id="25" dur="500" fill="hold"/>
                                        <p:tgtEl>
                                          <p:spTgt spid="2069"/>
                                        </p:tgtEl>
                                        <p:attrNameLst>
                                          <p:attrName>ppt_w</p:attrName>
                                        </p:attrNameLst>
                                      </p:cBhvr>
                                      <p:tavLst>
                                        <p:tav tm="0">
                                          <p:val>
                                            <p:strVal val="#ppt_w*0.05"/>
                                          </p:val>
                                        </p:tav>
                                        <p:tav tm="100000">
                                          <p:val>
                                            <p:strVal val="#ppt_w"/>
                                          </p:val>
                                        </p:tav>
                                      </p:tavLst>
                                    </p:anim>
                                    <p:anim calcmode="lin" valueType="num">
                                      <p:cBhvr>
                                        <p:cTn id="26" dur="500" fill="hold"/>
                                        <p:tgtEl>
                                          <p:spTgt spid="2069"/>
                                        </p:tgtEl>
                                        <p:attrNameLst>
                                          <p:attrName>ppt_h</p:attrName>
                                        </p:attrNameLst>
                                      </p:cBhvr>
                                      <p:tavLst>
                                        <p:tav tm="0">
                                          <p:val>
                                            <p:strVal val="#ppt_h"/>
                                          </p:val>
                                        </p:tav>
                                        <p:tav tm="100000">
                                          <p:val>
                                            <p:strVal val="#ppt_h"/>
                                          </p:val>
                                        </p:tav>
                                      </p:tavLst>
                                    </p:anim>
                                    <p:anim calcmode="lin" valueType="num">
                                      <p:cBhvr>
                                        <p:cTn id="27" dur="500" fill="hold"/>
                                        <p:tgtEl>
                                          <p:spTgt spid="2069"/>
                                        </p:tgtEl>
                                        <p:attrNameLst>
                                          <p:attrName>ppt_x</p:attrName>
                                        </p:attrNameLst>
                                      </p:cBhvr>
                                      <p:tavLst>
                                        <p:tav tm="0">
                                          <p:val>
                                            <p:strVal val="#ppt_x-.2"/>
                                          </p:val>
                                        </p:tav>
                                        <p:tav tm="100000">
                                          <p:val>
                                            <p:strVal val="#ppt_x"/>
                                          </p:val>
                                        </p:tav>
                                      </p:tavLst>
                                    </p:anim>
                                    <p:anim calcmode="lin" valueType="num">
                                      <p:cBhvr>
                                        <p:cTn id="28" dur="500" fill="hold"/>
                                        <p:tgtEl>
                                          <p:spTgt spid="2069"/>
                                        </p:tgtEl>
                                        <p:attrNameLst>
                                          <p:attrName>ppt_y</p:attrName>
                                        </p:attrNameLst>
                                      </p:cBhvr>
                                      <p:tavLst>
                                        <p:tav tm="0">
                                          <p:val>
                                            <p:strVal val="#ppt_y"/>
                                          </p:val>
                                        </p:tav>
                                        <p:tav tm="100000">
                                          <p:val>
                                            <p:strVal val="#ppt_y"/>
                                          </p:val>
                                        </p:tav>
                                      </p:tavLst>
                                    </p:anim>
                                    <p:animEffect transition="in" filter="fade">
                                      <p:cBhvr>
                                        <p:cTn id="29" dur="500"/>
                                        <p:tgtEl>
                                          <p:spTgt spid="206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0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3" name="图片 2"/>
          <p:cNvPicPr>
            <a:picLocks noChangeAspect="1"/>
          </p:cNvPicPr>
          <p:nvPr/>
        </p:nvPicPr>
        <p:blipFill>
          <a:blip r:embed="rId1"/>
          <a:stretch>
            <a:fillRect/>
          </a:stretch>
        </p:blipFill>
        <p:spPr>
          <a:xfrm>
            <a:off x="469265" y="1298575"/>
            <a:ext cx="11253470" cy="2666365"/>
          </a:xfrm>
          <a:prstGeom prst="rect">
            <a:avLst/>
          </a:prstGeom>
        </p:spPr>
      </p:pic>
      <p:pic>
        <p:nvPicPr>
          <p:cNvPr id="4" name="图片 3"/>
          <p:cNvPicPr>
            <a:picLocks noChangeAspect="1"/>
          </p:cNvPicPr>
          <p:nvPr/>
        </p:nvPicPr>
        <p:blipFill>
          <a:blip r:embed="rId2"/>
          <a:stretch>
            <a:fillRect/>
          </a:stretch>
        </p:blipFill>
        <p:spPr>
          <a:xfrm>
            <a:off x="801370" y="4130040"/>
            <a:ext cx="9442450" cy="1206500"/>
          </a:xfrm>
          <a:prstGeom prst="rect">
            <a:avLst/>
          </a:prstGeom>
        </p:spPr>
      </p:pic>
      <p:sp>
        <p:nvSpPr>
          <p:cNvPr id="2069" name="Oval 16"/>
          <p:cNvSpPr/>
          <p:nvPr/>
        </p:nvSpPr>
        <p:spPr bwMode="auto">
          <a:xfrm>
            <a:off x="1894205" y="2265045"/>
            <a:ext cx="1261110" cy="83121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2" name="文本框 1"/>
          <p:cNvSpPr txBox="1"/>
          <p:nvPr/>
        </p:nvSpPr>
        <p:spPr>
          <a:xfrm>
            <a:off x="5782945" y="5636260"/>
            <a:ext cx="1198880" cy="398780"/>
          </a:xfrm>
          <a:prstGeom prst="rect">
            <a:avLst/>
          </a:prstGeom>
          <a:noFill/>
        </p:spPr>
        <p:txBody>
          <a:bodyPr wrap="none" rtlCol="0">
            <a:spAutoFit/>
          </a:bodyPr>
          <a:lstStyle/>
          <a:p>
            <a:r>
              <a:rPr lang="zh-CN" altLang="en-US" sz="2000" b="1">
                <a:solidFill>
                  <a:srgbClr val="FF0000"/>
                </a:solidFill>
              </a:rPr>
              <a:t>做还原剂</a:t>
            </a:r>
            <a:endParaRPr lang="zh-CN" altLang="en-US" sz="2000" b="1">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grpId="0" nodeType="clickEffect">
                                  <p:stCondLst>
                                    <p:cond delay="0"/>
                                  </p:stCondLst>
                                  <p:childTnLst>
                                    <p:set>
                                      <p:cBhvr>
                                        <p:cTn id="18" dur="1" fill="hold">
                                          <p:stCondLst>
                                            <p:cond delay="0"/>
                                          </p:stCondLst>
                                        </p:cTn>
                                        <p:tgtEl>
                                          <p:spTgt spid="2069"/>
                                        </p:tgtEl>
                                        <p:attrNameLst>
                                          <p:attrName>style.visibility</p:attrName>
                                        </p:attrNameLst>
                                      </p:cBhvr>
                                      <p:to>
                                        <p:strVal val="visible"/>
                                      </p:to>
                                    </p:set>
                                    <p:anim calcmode="lin" valueType="num">
                                      <p:cBhvr>
                                        <p:cTn id="19" dur="500" fill="hold"/>
                                        <p:tgtEl>
                                          <p:spTgt spid="2069"/>
                                        </p:tgtEl>
                                        <p:attrNameLst>
                                          <p:attrName>ppt_w</p:attrName>
                                        </p:attrNameLst>
                                      </p:cBhvr>
                                      <p:tavLst>
                                        <p:tav tm="0">
                                          <p:val>
                                            <p:strVal val="#ppt_w*0.05"/>
                                          </p:val>
                                        </p:tav>
                                        <p:tav tm="100000">
                                          <p:val>
                                            <p:strVal val="#ppt_w"/>
                                          </p:val>
                                        </p:tav>
                                      </p:tavLst>
                                    </p:anim>
                                    <p:anim calcmode="lin" valueType="num">
                                      <p:cBhvr>
                                        <p:cTn id="20" dur="500" fill="hold"/>
                                        <p:tgtEl>
                                          <p:spTgt spid="2069"/>
                                        </p:tgtEl>
                                        <p:attrNameLst>
                                          <p:attrName>ppt_h</p:attrName>
                                        </p:attrNameLst>
                                      </p:cBhvr>
                                      <p:tavLst>
                                        <p:tav tm="0">
                                          <p:val>
                                            <p:strVal val="#ppt_h"/>
                                          </p:val>
                                        </p:tav>
                                        <p:tav tm="100000">
                                          <p:val>
                                            <p:strVal val="#ppt_h"/>
                                          </p:val>
                                        </p:tav>
                                      </p:tavLst>
                                    </p:anim>
                                    <p:anim calcmode="lin" valueType="num">
                                      <p:cBhvr>
                                        <p:cTn id="21" dur="500" fill="hold"/>
                                        <p:tgtEl>
                                          <p:spTgt spid="2069"/>
                                        </p:tgtEl>
                                        <p:attrNameLst>
                                          <p:attrName>ppt_x</p:attrName>
                                        </p:attrNameLst>
                                      </p:cBhvr>
                                      <p:tavLst>
                                        <p:tav tm="0">
                                          <p:val>
                                            <p:strVal val="#ppt_x-.2"/>
                                          </p:val>
                                        </p:tav>
                                        <p:tav tm="100000">
                                          <p:val>
                                            <p:strVal val="#ppt_x"/>
                                          </p:val>
                                        </p:tav>
                                      </p:tavLst>
                                    </p:anim>
                                    <p:anim calcmode="lin" valueType="num">
                                      <p:cBhvr>
                                        <p:cTn id="22" dur="500" fill="hold"/>
                                        <p:tgtEl>
                                          <p:spTgt spid="2069"/>
                                        </p:tgtEl>
                                        <p:attrNameLst>
                                          <p:attrName>ppt_y</p:attrName>
                                        </p:attrNameLst>
                                      </p:cBhvr>
                                      <p:tavLst>
                                        <p:tav tm="0">
                                          <p:val>
                                            <p:strVal val="#ppt_y"/>
                                          </p:val>
                                        </p:tav>
                                        <p:tav tm="100000">
                                          <p:val>
                                            <p:strVal val="#ppt_y"/>
                                          </p:val>
                                        </p:tav>
                                      </p:tavLst>
                                    </p:anim>
                                    <p:animEffect transition="in" filter="fade">
                                      <p:cBhvr>
                                        <p:cTn id="23" dur="500"/>
                                        <p:tgtEl>
                                          <p:spTgt spid="206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pic>
        <p:nvPicPr>
          <p:cNvPr id="3" name="图片 2"/>
          <p:cNvPicPr>
            <a:picLocks noChangeAspect="1"/>
          </p:cNvPicPr>
          <p:nvPr/>
        </p:nvPicPr>
        <p:blipFill>
          <a:blip r:embed="rId1"/>
          <a:stretch>
            <a:fillRect/>
          </a:stretch>
        </p:blipFill>
        <p:spPr>
          <a:xfrm>
            <a:off x="469265" y="1298575"/>
            <a:ext cx="11253470" cy="2666365"/>
          </a:xfrm>
          <a:prstGeom prst="rect">
            <a:avLst/>
          </a:prstGeom>
        </p:spPr>
      </p:pic>
      <p:pic>
        <p:nvPicPr>
          <p:cNvPr id="4" name="图片 3"/>
          <p:cNvPicPr>
            <a:picLocks noChangeAspect="1"/>
          </p:cNvPicPr>
          <p:nvPr/>
        </p:nvPicPr>
        <p:blipFill>
          <a:blip r:embed="rId2"/>
          <a:stretch>
            <a:fillRect/>
          </a:stretch>
        </p:blipFill>
        <p:spPr>
          <a:xfrm>
            <a:off x="801370" y="4130040"/>
            <a:ext cx="9442450" cy="1206500"/>
          </a:xfrm>
          <a:prstGeom prst="rect">
            <a:avLst/>
          </a:prstGeom>
        </p:spPr>
      </p:pic>
      <p:sp>
        <p:nvSpPr>
          <p:cNvPr id="2069" name="Oval 16"/>
          <p:cNvSpPr/>
          <p:nvPr/>
        </p:nvSpPr>
        <p:spPr bwMode="auto">
          <a:xfrm>
            <a:off x="1894205" y="2265045"/>
            <a:ext cx="1261110" cy="83121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2" name="文本框 1"/>
          <p:cNvSpPr txBox="1"/>
          <p:nvPr/>
        </p:nvSpPr>
        <p:spPr>
          <a:xfrm>
            <a:off x="5782945" y="5636260"/>
            <a:ext cx="1198880" cy="398780"/>
          </a:xfrm>
          <a:prstGeom prst="rect">
            <a:avLst/>
          </a:prstGeom>
          <a:noFill/>
        </p:spPr>
        <p:txBody>
          <a:bodyPr wrap="none" rtlCol="0">
            <a:spAutoFit/>
          </a:bodyPr>
          <a:lstStyle/>
          <a:p>
            <a:r>
              <a:rPr lang="zh-CN" altLang="en-US" sz="2000" b="1">
                <a:solidFill>
                  <a:srgbClr val="FF0000"/>
                </a:solidFill>
              </a:rPr>
              <a:t>做还原剂</a:t>
            </a:r>
            <a:endParaRPr lang="zh-CN" altLang="en-US" sz="2000" b="1">
              <a:solidFill>
                <a:srgbClr val="FF0000"/>
              </a:solidFill>
            </a:endParaRPr>
          </a:p>
        </p:txBody>
      </p:sp>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5987814" y="4775032"/>
              <a:ext cx="108186" cy="310425"/>
            </p14:xfrm>
          </p:contentPart>
        </mc:Choice>
        <mc:Fallback xmlns="">
          <p:pic>
            <p:nvPicPr>
              <p:cNvPr id="5" name="墨迹 4"/>
            </p:nvPicPr>
            <p:blipFill>
              <a:blip r:embed="rId4"/>
            </p:blipFill>
            <p:spPr>
              <a:xfrm>
                <a:off x="5987814" y="4775032"/>
                <a:ext cx="108186" cy="31042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6178785" y="4649782"/>
              <a:ext cx="67733" cy="140290"/>
            </p14:xfrm>
          </p:contentPart>
        </mc:Choice>
        <mc:Fallback xmlns="">
          <p:pic>
            <p:nvPicPr>
              <p:cNvPr id="6" name="墨迹 5"/>
            </p:nvPicPr>
            <p:blipFill>
              <a:blip r:embed="rId6"/>
            </p:blipFill>
            <p:spPr>
              <a:xfrm>
                <a:off x="6178785" y="4649782"/>
                <a:ext cx="67733" cy="14029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墨迹 8"/>
              <p14:cNvContentPartPr/>
              <p14:nvPr/>
            </p14:nvContentPartPr>
            <p14:xfrm>
              <a:off x="4011318" y="4233611"/>
              <a:ext cx="135467" cy="402306"/>
            </p14:xfrm>
          </p:contentPart>
        </mc:Choice>
        <mc:Fallback xmlns="">
          <p:pic>
            <p:nvPicPr>
              <p:cNvPr id="9" name="墨迹 8"/>
            </p:nvPicPr>
            <p:blipFill>
              <a:blip r:embed="rId8"/>
            </p:blipFill>
            <p:spPr>
              <a:xfrm>
                <a:off x="4011318" y="4233611"/>
                <a:ext cx="135467" cy="40230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4101629" y="4329018"/>
              <a:ext cx="195674" cy="216662"/>
            </p14:xfrm>
          </p:contentPart>
        </mc:Choice>
        <mc:Fallback xmlns="">
          <p:pic>
            <p:nvPicPr>
              <p:cNvPr id="10" name="墨迹 9"/>
            </p:nvPicPr>
            <p:blipFill>
              <a:blip r:embed="rId10"/>
            </p:blipFill>
            <p:spPr>
              <a:xfrm>
                <a:off x="4101629" y="4329018"/>
                <a:ext cx="195674" cy="21666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墨迹 10"/>
              <p14:cNvContentPartPr/>
              <p14:nvPr/>
            </p14:nvContentPartPr>
            <p14:xfrm>
              <a:off x="4380088" y="4311394"/>
              <a:ext cx="293512" cy="253086"/>
            </p14:xfrm>
          </p:contentPart>
        </mc:Choice>
        <mc:Fallback xmlns="">
          <p:pic>
            <p:nvPicPr>
              <p:cNvPr id="11" name="墨迹 10"/>
            </p:nvPicPr>
            <p:blipFill>
              <a:blip r:embed="rId12"/>
            </p:blipFill>
            <p:spPr>
              <a:xfrm>
                <a:off x="4380088" y="4311394"/>
                <a:ext cx="293512" cy="253086"/>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4737570" y="4424660"/>
              <a:ext cx="188148" cy="169899"/>
            </p14:xfrm>
          </p:contentPart>
        </mc:Choice>
        <mc:Fallback xmlns="">
          <p:pic>
            <p:nvPicPr>
              <p:cNvPr id="12" name="墨迹 11"/>
            </p:nvPicPr>
            <p:blipFill>
              <a:blip r:embed="rId14"/>
            </p:blipFill>
            <p:spPr>
              <a:xfrm>
                <a:off x="4737570" y="4424660"/>
                <a:ext cx="188148" cy="16989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 name="墨迹 12"/>
              <p14:cNvContentPartPr/>
              <p14:nvPr/>
            </p14:nvContentPartPr>
            <p14:xfrm>
              <a:off x="4931362" y="4399045"/>
              <a:ext cx="237067" cy="26319"/>
            </p14:xfrm>
          </p:contentPart>
        </mc:Choice>
        <mc:Fallback xmlns="">
          <p:pic>
            <p:nvPicPr>
              <p:cNvPr id="13" name="墨迹 12"/>
            </p:nvPicPr>
            <p:blipFill>
              <a:blip r:embed="rId16"/>
            </p:blipFill>
            <p:spPr>
              <a:xfrm>
                <a:off x="4931362" y="4399045"/>
                <a:ext cx="237067" cy="2631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 name="墨迹 13"/>
              <p14:cNvContentPartPr/>
              <p14:nvPr/>
            </p14:nvContentPartPr>
            <p14:xfrm>
              <a:off x="5012266" y="4222332"/>
              <a:ext cx="45156" cy="409825"/>
            </p14:xfrm>
          </p:contentPart>
        </mc:Choice>
        <mc:Fallback xmlns="">
          <p:pic>
            <p:nvPicPr>
              <p:cNvPr id="14" name="墨迹 13"/>
            </p:nvPicPr>
            <p:blipFill>
              <a:blip r:embed="rId18"/>
            </p:blipFill>
            <p:spPr>
              <a:xfrm>
                <a:off x="5012266" y="4222332"/>
                <a:ext cx="45156" cy="40982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5" name="墨迹 14"/>
              <p14:cNvContentPartPr/>
              <p14:nvPr/>
            </p14:nvContentPartPr>
            <p14:xfrm>
              <a:off x="5213585" y="4235491"/>
              <a:ext cx="223896" cy="216193"/>
            </p14:xfrm>
          </p:contentPart>
        </mc:Choice>
        <mc:Fallback xmlns="">
          <p:pic>
            <p:nvPicPr>
              <p:cNvPr id="15" name="墨迹 14"/>
            </p:nvPicPr>
            <p:blipFill>
              <a:blip r:embed="rId20"/>
            </p:blipFill>
            <p:spPr>
              <a:xfrm>
                <a:off x="5213585" y="4235491"/>
                <a:ext cx="223896" cy="21619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6" name="墨迹 15"/>
              <p14:cNvContentPartPr/>
              <p14:nvPr/>
            </p14:nvContentPartPr>
            <p14:xfrm>
              <a:off x="5433718" y="4113295"/>
              <a:ext cx="180622" cy="521682"/>
            </p14:xfrm>
          </p:contentPart>
        </mc:Choice>
        <mc:Fallback xmlns="">
          <p:pic>
            <p:nvPicPr>
              <p:cNvPr id="16" name="墨迹 15"/>
            </p:nvPicPr>
            <p:blipFill>
              <a:blip r:embed="rId22"/>
            </p:blipFill>
            <p:spPr>
              <a:xfrm>
                <a:off x="5433718" y="4113295"/>
                <a:ext cx="180622" cy="52168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7" name="墨迹 16"/>
              <p14:cNvContentPartPr/>
              <p14:nvPr/>
            </p14:nvContentPartPr>
            <p14:xfrm>
              <a:off x="5441244" y="4331368"/>
              <a:ext cx="240829" cy="185409"/>
            </p14:xfrm>
          </p:contentPart>
        </mc:Choice>
        <mc:Fallback xmlns="">
          <p:pic>
            <p:nvPicPr>
              <p:cNvPr id="17" name="墨迹 16"/>
            </p:nvPicPr>
            <p:blipFill>
              <a:blip r:embed="rId24"/>
            </p:blipFill>
            <p:spPr>
              <a:xfrm>
                <a:off x="5441244" y="4331368"/>
                <a:ext cx="240829" cy="18540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 name="墨迹 17"/>
              <p14:cNvContentPartPr/>
              <p14:nvPr/>
            </p14:nvContentPartPr>
            <p14:xfrm>
              <a:off x="5681133" y="4070762"/>
              <a:ext cx="125119" cy="220187"/>
            </p14:xfrm>
          </p:contentPart>
        </mc:Choice>
        <mc:Fallback xmlns="">
          <p:pic>
            <p:nvPicPr>
              <p:cNvPr id="18" name="墨迹 17"/>
            </p:nvPicPr>
            <p:blipFill>
              <a:blip r:embed="rId26"/>
            </p:blipFill>
            <p:spPr>
              <a:xfrm>
                <a:off x="5681133" y="4070762"/>
                <a:ext cx="125119" cy="22018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9" name="墨迹 18"/>
              <p14:cNvContentPartPr/>
              <p14:nvPr/>
            </p14:nvContentPartPr>
            <p14:xfrm>
              <a:off x="5787437" y="4120815"/>
              <a:ext cx="176859" cy="30079"/>
            </p14:xfrm>
          </p:contentPart>
        </mc:Choice>
        <mc:Fallback xmlns="">
          <p:pic>
            <p:nvPicPr>
              <p:cNvPr id="19" name="墨迹 18"/>
            </p:nvPicPr>
            <p:blipFill>
              <a:blip r:embed="rId28"/>
            </p:blipFill>
            <p:spPr>
              <a:xfrm>
                <a:off x="5787437" y="4120815"/>
                <a:ext cx="176859" cy="300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0" name="墨迹 19"/>
              <p14:cNvContentPartPr/>
              <p14:nvPr/>
            </p14:nvContentPartPr>
            <p14:xfrm>
              <a:off x="5864577" y="4042798"/>
              <a:ext cx="28223" cy="220892"/>
            </p14:xfrm>
          </p:contentPart>
        </mc:Choice>
        <mc:Fallback xmlns="">
          <p:pic>
            <p:nvPicPr>
              <p:cNvPr id="20" name="墨迹 19"/>
            </p:nvPicPr>
            <p:blipFill>
              <a:blip r:embed="rId30"/>
            </p:blipFill>
            <p:spPr>
              <a:xfrm>
                <a:off x="5864577" y="4042798"/>
                <a:ext cx="28223" cy="22089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5894681" y="4340768"/>
              <a:ext cx="251413" cy="40653"/>
            </p14:xfrm>
          </p:contentPart>
        </mc:Choice>
        <mc:Fallback xmlns="">
          <p:pic>
            <p:nvPicPr>
              <p:cNvPr id="21" name="墨迹 20"/>
            </p:nvPicPr>
            <p:blipFill>
              <a:blip r:embed="rId32"/>
            </p:blipFill>
            <p:spPr>
              <a:xfrm>
                <a:off x="5894681" y="4340768"/>
                <a:ext cx="251413" cy="40653"/>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5983111" y="4229851"/>
              <a:ext cx="52681" cy="372227"/>
            </p14:xfrm>
          </p:contentPart>
        </mc:Choice>
        <mc:Fallback xmlns="">
          <p:pic>
            <p:nvPicPr>
              <p:cNvPr id="22" name="墨迹 21"/>
            </p:nvPicPr>
            <p:blipFill>
              <a:blip r:embed="rId34"/>
            </p:blipFill>
            <p:spPr>
              <a:xfrm>
                <a:off x="5983111" y="4229851"/>
                <a:ext cx="52681" cy="37222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6184194" y="4159354"/>
              <a:ext cx="231657" cy="229587"/>
            </p14:xfrm>
          </p:contentPart>
        </mc:Choice>
        <mc:Fallback xmlns="">
          <p:pic>
            <p:nvPicPr>
              <p:cNvPr id="23" name="墨迹 22"/>
            </p:nvPicPr>
            <p:blipFill>
              <a:blip r:embed="rId36"/>
            </p:blipFill>
            <p:spPr>
              <a:xfrm>
                <a:off x="6184194" y="4159354"/>
                <a:ext cx="231657" cy="22958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6359407" y="4207057"/>
              <a:ext cx="37629" cy="282225"/>
            </p14:xfrm>
          </p:contentPart>
        </mc:Choice>
        <mc:Fallback xmlns="">
          <p:pic>
            <p:nvPicPr>
              <p:cNvPr id="24" name="墨迹 23"/>
            </p:nvPicPr>
            <p:blipFill>
              <a:blip r:embed="rId38"/>
            </p:blipFill>
            <p:spPr>
              <a:xfrm>
                <a:off x="6359407" y="4207057"/>
                <a:ext cx="37629" cy="28222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5" name="墨迹 24"/>
              <p14:cNvContentPartPr/>
              <p14:nvPr/>
            </p14:nvContentPartPr>
            <p14:xfrm>
              <a:off x="6494874" y="4221392"/>
              <a:ext cx="42568" cy="261311"/>
            </p14:xfrm>
          </p:contentPart>
        </mc:Choice>
        <mc:Fallback xmlns="">
          <p:pic>
            <p:nvPicPr>
              <p:cNvPr id="25" name="墨迹 24"/>
            </p:nvPicPr>
            <p:blipFill>
              <a:blip r:embed="rId40"/>
            </p:blipFill>
            <p:spPr>
              <a:xfrm>
                <a:off x="6494874" y="4221392"/>
                <a:ext cx="42568" cy="261311"/>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6" name="墨迹 25"/>
              <p14:cNvContentPartPr/>
              <p14:nvPr/>
            </p14:nvContentPartPr>
            <p14:xfrm>
              <a:off x="6509925" y="4338888"/>
              <a:ext cx="112889" cy="60157"/>
            </p14:xfrm>
          </p:contentPart>
        </mc:Choice>
        <mc:Fallback xmlns="">
          <p:pic>
            <p:nvPicPr>
              <p:cNvPr id="26" name="墨迹 25"/>
            </p:nvPicPr>
            <p:blipFill>
              <a:blip r:embed="rId42"/>
            </p:blipFill>
            <p:spPr>
              <a:xfrm>
                <a:off x="6509925" y="4338888"/>
                <a:ext cx="112889" cy="6015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7" name="墨迹 26"/>
              <p14:cNvContentPartPr/>
              <p14:nvPr/>
            </p14:nvContentPartPr>
            <p14:xfrm>
              <a:off x="6622814" y="4133035"/>
              <a:ext cx="22578" cy="619438"/>
            </p14:xfrm>
          </p:contentPart>
        </mc:Choice>
        <mc:Fallback xmlns="">
          <p:pic>
            <p:nvPicPr>
              <p:cNvPr id="27" name="墨迹 26"/>
            </p:nvPicPr>
            <p:blipFill>
              <a:blip r:embed="rId44"/>
            </p:blipFill>
            <p:spPr>
              <a:xfrm>
                <a:off x="6622814" y="4133035"/>
                <a:ext cx="22578" cy="619438"/>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8" name="墨迹 27"/>
              <p14:cNvContentPartPr/>
              <p14:nvPr/>
            </p14:nvContentPartPr>
            <p14:xfrm>
              <a:off x="6705600" y="4128335"/>
              <a:ext cx="176859" cy="30079"/>
            </p14:xfrm>
          </p:contentPart>
        </mc:Choice>
        <mc:Fallback xmlns="">
          <p:pic>
            <p:nvPicPr>
              <p:cNvPr id="28" name="墨迹 27"/>
            </p:nvPicPr>
            <p:blipFill>
              <a:blip r:embed="rId46"/>
            </p:blipFill>
            <p:spPr>
              <a:xfrm>
                <a:off x="6705600" y="4128335"/>
                <a:ext cx="176859" cy="3007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9" name="墨迹 28"/>
              <p14:cNvContentPartPr/>
              <p14:nvPr/>
            </p14:nvContentPartPr>
            <p14:xfrm>
              <a:off x="6803437" y="4045618"/>
              <a:ext cx="30103" cy="229352"/>
            </p14:xfrm>
          </p:contentPart>
        </mc:Choice>
        <mc:Fallback xmlns="">
          <p:pic>
            <p:nvPicPr>
              <p:cNvPr id="29" name="墨迹 28"/>
            </p:nvPicPr>
            <p:blipFill>
              <a:blip r:embed="rId48"/>
            </p:blipFill>
            <p:spPr>
              <a:xfrm>
                <a:off x="6803437" y="4045618"/>
                <a:ext cx="30103" cy="22935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0" name="墨迹 29"/>
              <p14:cNvContentPartPr/>
              <p14:nvPr/>
            </p14:nvContentPartPr>
            <p14:xfrm>
              <a:off x="6931377" y="4278730"/>
              <a:ext cx="284104" cy="48878"/>
            </p14:xfrm>
          </p:contentPart>
        </mc:Choice>
        <mc:Fallback xmlns="">
          <p:pic>
            <p:nvPicPr>
              <p:cNvPr id="30" name="墨迹 29"/>
            </p:nvPicPr>
            <p:blipFill>
              <a:blip r:embed="rId50"/>
            </p:blipFill>
            <p:spPr>
              <a:xfrm>
                <a:off x="6931377" y="4278730"/>
                <a:ext cx="284104" cy="4887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1" name="墨迹 30"/>
              <p14:cNvContentPartPr/>
              <p14:nvPr/>
            </p14:nvContentPartPr>
            <p14:xfrm>
              <a:off x="6897511" y="4391526"/>
              <a:ext cx="365007" cy="22559"/>
            </p14:xfrm>
          </p:contentPart>
        </mc:Choice>
        <mc:Fallback xmlns="">
          <p:pic>
            <p:nvPicPr>
              <p:cNvPr id="31" name="墨迹 30"/>
            </p:nvPicPr>
            <p:blipFill>
              <a:blip r:embed="rId52"/>
            </p:blipFill>
            <p:spPr>
              <a:xfrm>
                <a:off x="6897511" y="4391526"/>
                <a:ext cx="365007" cy="2255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2" name="墨迹 31"/>
              <p14:cNvContentPartPr/>
              <p14:nvPr/>
            </p14:nvContentPartPr>
            <p14:xfrm>
              <a:off x="7205133" y="4114000"/>
              <a:ext cx="170274" cy="395257"/>
            </p14:xfrm>
          </p:contentPart>
        </mc:Choice>
        <mc:Fallback xmlns="">
          <p:pic>
            <p:nvPicPr>
              <p:cNvPr id="32" name="墨迹 31"/>
            </p:nvPicPr>
            <p:blipFill>
              <a:blip r:embed="rId54"/>
            </p:blipFill>
            <p:spPr>
              <a:xfrm>
                <a:off x="7205133" y="4114000"/>
                <a:ext cx="170274" cy="39525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3" name="墨迹 32"/>
              <p14:cNvContentPartPr/>
              <p14:nvPr/>
            </p14:nvContentPartPr>
            <p14:xfrm>
              <a:off x="7375407" y="4193663"/>
              <a:ext cx="171215" cy="235462"/>
            </p14:xfrm>
          </p:contentPart>
        </mc:Choice>
        <mc:Fallback xmlns="">
          <p:pic>
            <p:nvPicPr>
              <p:cNvPr id="33" name="墨迹 32"/>
            </p:nvPicPr>
            <p:blipFill>
              <a:blip r:embed="rId56"/>
            </p:blipFill>
            <p:spPr>
              <a:xfrm>
                <a:off x="7375407" y="4193663"/>
                <a:ext cx="171215" cy="23546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4" name="墨迹 33"/>
              <p14:cNvContentPartPr/>
              <p14:nvPr/>
            </p14:nvContentPartPr>
            <p14:xfrm>
              <a:off x="7588720" y="4253351"/>
              <a:ext cx="114065" cy="213372"/>
            </p14:xfrm>
          </p:contentPart>
        </mc:Choice>
        <mc:Fallback xmlns="">
          <p:pic>
            <p:nvPicPr>
              <p:cNvPr id="34" name="墨迹 33"/>
            </p:nvPicPr>
            <p:blipFill>
              <a:blip r:embed="rId58"/>
            </p:blipFill>
            <p:spPr>
              <a:xfrm>
                <a:off x="7588720" y="4253351"/>
                <a:ext cx="114065" cy="213372"/>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5" name="墨迹 34"/>
              <p14:cNvContentPartPr/>
              <p14:nvPr/>
            </p14:nvContentPartPr>
            <p14:xfrm>
              <a:off x="7733829" y="4003555"/>
              <a:ext cx="175918" cy="162379"/>
            </p14:xfrm>
          </p:contentPart>
        </mc:Choice>
        <mc:Fallback xmlns="">
          <p:pic>
            <p:nvPicPr>
              <p:cNvPr id="35" name="墨迹 34"/>
            </p:nvPicPr>
            <p:blipFill>
              <a:blip r:embed="rId60"/>
            </p:blipFill>
            <p:spPr>
              <a:xfrm>
                <a:off x="7733829" y="4003555"/>
                <a:ext cx="175918" cy="16237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6" name="墨迹 35"/>
              <p14:cNvContentPartPr/>
              <p14:nvPr/>
            </p14:nvContentPartPr>
            <p14:xfrm>
              <a:off x="7887170" y="4002379"/>
              <a:ext cx="191912" cy="50759"/>
            </p14:xfrm>
          </p:contentPart>
        </mc:Choice>
        <mc:Fallback xmlns="">
          <p:pic>
            <p:nvPicPr>
              <p:cNvPr id="36" name="墨迹 35"/>
            </p:nvPicPr>
            <p:blipFill>
              <a:blip r:embed="rId62"/>
            </p:blipFill>
            <p:spPr>
              <a:xfrm>
                <a:off x="7887170" y="4002379"/>
                <a:ext cx="191912" cy="5075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7" name="墨迹 36"/>
              <p14:cNvContentPartPr/>
              <p14:nvPr/>
            </p14:nvContentPartPr>
            <p14:xfrm>
              <a:off x="7969955" y="3910263"/>
              <a:ext cx="45156" cy="240631"/>
            </p14:xfrm>
          </p:contentPart>
        </mc:Choice>
        <mc:Fallback xmlns="">
          <p:pic>
            <p:nvPicPr>
              <p:cNvPr id="37" name="墨迹 36"/>
            </p:nvPicPr>
            <p:blipFill>
              <a:blip r:embed="rId64"/>
            </p:blipFill>
            <p:spPr>
              <a:xfrm>
                <a:off x="7969955" y="3910263"/>
                <a:ext cx="45156" cy="240631"/>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8" name="墨迹 37"/>
              <p14:cNvContentPartPr/>
              <p14:nvPr/>
            </p14:nvContentPartPr>
            <p14:xfrm>
              <a:off x="7973012" y="4316329"/>
              <a:ext cx="218958" cy="45118"/>
            </p14:xfrm>
          </p:contentPart>
        </mc:Choice>
        <mc:Fallback xmlns="">
          <p:pic>
            <p:nvPicPr>
              <p:cNvPr id="38" name="墨迹 37"/>
            </p:nvPicPr>
            <p:blipFill>
              <a:blip r:embed="rId66"/>
            </p:blipFill>
            <p:spPr>
              <a:xfrm>
                <a:off x="7973012" y="4316329"/>
                <a:ext cx="218958" cy="4511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9" name="墨迹 38"/>
              <p14:cNvContentPartPr/>
              <p14:nvPr/>
            </p14:nvContentPartPr>
            <p14:xfrm>
              <a:off x="8033925" y="4203532"/>
              <a:ext cx="63971" cy="338388"/>
            </p14:xfrm>
          </p:contentPart>
        </mc:Choice>
        <mc:Fallback xmlns="">
          <p:pic>
            <p:nvPicPr>
              <p:cNvPr id="39" name="墨迹 38"/>
            </p:nvPicPr>
            <p:blipFill>
              <a:blip r:embed="rId68"/>
            </p:blipFill>
            <p:spPr>
              <a:xfrm>
                <a:off x="8033925" y="4203532"/>
                <a:ext cx="63971" cy="33838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0" name="墨迹 39"/>
              <p14:cNvContentPartPr/>
              <p14:nvPr/>
            </p14:nvContentPartPr>
            <p14:xfrm>
              <a:off x="8291924" y="4158414"/>
              <a:ext cx="250002" cy="233112"/>
            </p14:xfrm>
          </p:contentPart>
        </mc:Choice>
        <mc:Fallback xmlns="">
          <p:pic>
            <p:nvPicPr>
              <p:cNvPr id="40" name="墨迹 39"/>
            </p:nvPicPr>
            <p:blipFill>
              <a:blip r:embed="rId70"/>
            </p:blipFill>
            <p:spPr>
              <a:xfrm>
                <a:off x="8291924" y="4158414"/>
                <a:ext cx="250002" cy="233112"/>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1" name="墨迹 40"/>
              <p14:cNvContentPartPr/>
              <p14:nvPr/>
            </p14:nvContentPartPr>
            <p14:xfrm>
              <a:off x="8564503" y="4008019"/>
              <a:ext cx="221074" cy="548941"/>
            </p14:xfrm>
          </p:contentPart>
        </mc:Choice>
        <mc:Fallback xmlns="">
          <p:pic>
            <p:nvPicPr>
              <p:cNvPr id="41" name="墨迹 40"/>
            </p:nvPicPr>
            <p:blipFill>
              <a:blip r:embed="rId72"/>
            </p:blipFill>
            <p:spPr>
              <a:xfrm>
                <a:off x="8564503" y="4008019"/>
                <a:ext cx="221074" cy="548941"/>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8587081" y="4221157"/>
              <a:ext cx="293511" cy="185408"/>
            </p14:xfrm>
          </p:contentPart>
        </mc:Choice>
        <mc:Fallback xmlns="">
          <p:pic>
            <p:nvPicPr>
              <p:cNvPr id="42" name="墨迹 41"/>
            </p:nvPicPr>
            <p:blipFill>
              <a:blip r:embed="rId74"/>
            </p:blipFill>
            <p:spPr>
              <a:xfrm>
                <a:off x="8587081" y="4221157"/>
                <a:ext cx="293511" cy="185408"/>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8880592" y="3947861"/>
              <a:ext cx="105363" cy="255672"/>
            </p14:xfrm>
          </p:contentPart>
        </mc:Choice>
        <mc:Fallback xmlns="">
          <p:pic>
            <p:nvPicPr>
              <p:cNvPr id="43" name="墨迹 42"/>
            </p:nvPicPr>
            <p:blipFill>
              <a:blip r:embed="rId76"/>
            </p:blipFill>
            <p:spPr>
              <a:xfrm>
                <a:off x="8880592" y="3947861"/>
                <a:ext cx="105363" cy="25567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8993481" y="4023059"/>
              <a:ext cx="127941" cy="30079"/>
            </p14:xfrm>
          </p:contentPart>
        </mc:Choice>
        <mc:Fallback xmlns="">
          <p:pic>
            <p:nvPicPr>
              <p:cNvPr id="44" name="墨迹 43"/>
            </p:nvPicPr>
            <p:blipFill>
              <a:blip r:embed="rId78"/>
            </p:blipFill>
            <p:spPr>
              <a:xfrm>
                <a:off x="8993481" y="4023059"/>
                <a:ext cx="127941" cy="3007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9064977" y="3917782"/>
              <a:ext cx="48919" cy="214313"/>
            </p14:xfrm>
          </p:contentPart>
        </mc:Choice>
        <mc:Fallback xmlns="">
          <p:pic>
            <p:nvPicPr>
              <p:cNvPr id="45" name="墨迹 44"/>
            </p:nvPicPr>
            <p:blipFill>
              <a:blip r:embed="rId80"/>
            </p:blipFill>
            <p:spPr>
              <a:xfrm>
                <a:off x="9064977" y="3917782"/>
                <a:ext cx="48919" cy="214313"/>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9076266" y="4308809"/>
              <a:ext cx="245769" cy="37598"/>
            </p14:xfrm>
          </p:contentPart>
        </mc:Choice>
        <mc:Fallback xmlns="">
          <p:pic>
            <p:nvPicPr>
              <p:cNvPr id="46" name="墨迹 45"/>
            </p:nvPicPr>
            <p:blipFill>
              <a:blip r:embed="rId82"/>
            </p:blipFill>
            <p:spPr>
              <a:xfrm>
                <a:off x="9076266" y="4308809"/>
                <a:ext cx="245769" cy="37598"/>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9170340" y="4164054"/>
              <a:ext cx="56445" cy="347788"/>
            </p14:xfrm>
          </p:contentPart>
        </mc:Choice>
        <mc:Fallback xmlns="">
          <p:pic>
            <p:nvPicPr>
              <p:cNvPr id="47" name="墨迹 46"/>
            </p:nvPicPr>
            <p:blipFill>
              <a:blip r:embed="rId84"/>
            </p:blipFill>
            <p:spPr>
              <a:xfrm>
                <a:off x="9170340" y="4164054"/>
                <a:ext cx="56445" cy="347788"/>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9299692" y="4196013"/>
              <a:ext cx="224367" cy="225592"/>
            </p14:xfrm>
          </p:contentPart>
        </mc:Choice>
        <mc:Fallback xmlns="">
          <p:pic>
            <p:nvPicPr>
              <p:cNvPr id="48" name="墨迹 47"/>
            </p:nvPicPr>
            <p:blipFill>
              <a:blip r:embed="rId86"/>
            </p:blipFill>
            <p:spPr>
              <a:xfrm>
                <a:off x="9299692" y="4196013"/>
                <a:ext cx="224367" cy="22559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9550400" y="4186143"/>
              <a:ext cx="60207" cy="227942"/>
            </p14:xfrm>
          </p:contentPart>
        </mc:Choice>
        <mc:Fallback xmlns="">
          <p:pic>
            <p:nvPicPr>
              <p:cNvPr id="49" name="墨迹 48"/>
            </p:nvPicPr>
            <p:blipFill>
              <a:blip r:embed="rId88"/>
            </p:blipFill>
            <p:spPr>
              <a:xfrm>
                <a:off x="9550400" y="4186143"/>
                <a:ext cx="60207" cy="227942"/>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9588029" y="4263690"/>
              <a:ext cx="67733" cy="45119"/>
            </p14:xfrm>
          </p:contentPart>
        </mc:Choice>
        <mc:Fallback xmlns="">
          <p:pic>
            <p:nvPicPr>
              <p:cNvPr id="50" name="墨迹 49"/>
            </p:nvPicPr>
            <p:blipFill>
              <a:blip r:embed="rId90"/>
            </p:blipFill>
            <p:spPr>
              <a:xfrm>
                <a:off x="9588029" y="4263690"/>
                <a:ext cx="67733" cy="4511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9655762" y="4069117"/>
              <a:ext cx="52682" cy="414525"/>
            </p14:xfrm>
          </p:contentPart>
        </mc:Choice>
        <mc:Fallback xmlns="">
          <p:pic>
            <p:nvPicPr>
              <p:cNvPr id="51" name="墨迹 50"/>
            </p:nvPicPr>
            <p:blipFill>
              <a:blip r:embed="rId92"/>
            </p:blipFill>
            <p:spPr>
              <a:xfrm>
                <a:off x="9655762" y="4069117"/>
                <a:ext cx="52682" cy="41452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9715970" y="4263690"/>
              <a:ext cx="285985" cy="180474"/>
            </p14:xfrm>
          </p:contentPart>
        </mc:Choice>
        <mc:Fallback xmlns="">
          <p:pic>
            <p:nvPicPr>
              <p:cNvPr id="52" name="墨迹 51"/>
            </p:nvPicPr>
            <p:blipFill>
              <a:blip r:embed="rId94"/>
            </p:blipFill>
            <p:spPr>
              <a:xfrm>
                <a:off x="9715970" y="4263690"/>
                <a:ext cx="285985" cy="18047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790222" y="2702405"/>
              <a:ext cx="180622" cy="435205"/>
            </p14:xfrm>
          </p:contentPart>
        </mc:Choice>
        <mc:Fallback xmlns="">
          <p:pic>
            <p:nvPicPr>
              <p:cNvPr id="53" name="墨迹 52"/>
            </p:nvPicPr>
            <p:blipFill>
              <a:blip r:embed="rId96"/>
            </p:blipFill>
            <p:spPr>
              <a:xfrm>
                <a:off x="790222" y="2702405"/>
                <a:ext cx="180622" cy="435205"/>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888059" y="2763503"/>
              <a:ext cx="206963" cy="251911"/>
            </p14:xfrm>
          </p:contentPart>
        </mc:Choice>
        <mc:Fallback xmlns="">
          <p:pic>
            <p:nvPicPr>
              <p:cNvPr id="54" name="墨迹 53"/>
            </p:nvPicPr>
            <p:blipFill>
              <a:blip r:embed="rId98"/>
            </p:blipFill>
            <p:spPr>
              <a:xfrm>
                <a:off x="888059" y="2763503"/>
                <a:ext cx="206963" cy="251911"/>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1128888" y="2856559"/>
              <a:ext cx="150519" cy="206088"/>
            </p14:xfrm>
          </p:contentPart>
        </mc:Choice>
        <mc:Fallback xmlns="">
          <p:pic>
            <p:nvPicPr>
              <p:cNvPr id="55" name="墨迹 54"/>
            </p:nvPicPr>
            <p:blipFill>
              <a:blip r:embed="rId100"/>
            </p:blipFill>
            <p:spPr>
              <a:xfrm>
                <a:off x="1128888" y="2856559"/>
                <a:ext cx="150519" cy="20608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1377244" y="2729664"/>
              <a:ext cx="127941" cy="230292"/>
            </p14:xfrm>
          </p:contentPart>
        </mc:Choice>
        <mc:Fallback xmlns="">
          <p:pic>
            <p:nvPicPr>
              <p:cNvPr id="56" name="墨迹 55"/>
            </p:nvPicPr>
            <p:blipFill>
              <a:blip r:embed="rId102"/>
            </p:blipFill>
            <p:spPr>
              <a:xfrm>
                <a:off x="1377244" y="2729664"/>
                <a:ext cx="127941" cy="23029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1542814" y="2865019"/>
              <a:ext cx="210726" cy="184234"/>
            </p14:xfrm>
          </p:contentPart>
        </mc:Choice>
        <mc:Fallback xmlns="">
          <p:pic>
            <p:nvPicPr>
              <p:cNvPr id="57" name="墨迹 56"/>
            </p:nvPicPr>
            <p:blipFill>
              <a:blip r:embed="rId104"/>
            </p:blipFill>
            <p:spPr>
              <a:xfrm>
                <a:off x="1542814" y="2865019"/>
                <a:ext cx="210726" cy="18423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893938" y="2473993"/>
              <a:ext cx="227425" cy="37599"/>
            </p14:xfrm>
          </p:contentPart>
        </mc:Choice>
        <mc:Fallback xmlns="">
          <p:pic>
            <p:nvPicPr>
              <p:cNvPr id="58" name="墨迹 57"/>
            </p:nvPicPr>
            <p:blipFill>
              <a:blip r:embed="rId106"/>
            </p:blipFill>
            <p:spPr>
              <a:xfrm>
                <a:off x="893938" y="2473993"/>
                <a:ext cx="227425" cy="37599"/>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993422" y="2383756"/>
              <a:ext cx="33866" cy="215487"/>
            </p14:xfrm>
          </p:contentPart>
        </mc:Choice>
        <mc:Fallback xmlns="">
          <p:pic>
            <p:nvPicPr>
              <p:cNvPr id="59" name="墨迹 58"/>
            </p:nvPicPr>
            <p:blipFill>
              <a:blip r:embed="rId108"/>
            </p:blipFill>
            <p:spPr>
              <a:xfrm>
                <a:off x="993422" y="2383756"/>
                <a:ext cx="33866" cy="21548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1136414" y="2349212"/>
              <a:ext cx="142993" cy="124781"/>
            </p14:xfrm>
          </p:contentPart>
        </mc:Choice>
        <mc:Fallback xmlns="">
          <p:pic>
            <p:nvPicPr>
              <p:cNvPr id="60" name="墨迹 59"/>
            </p:nvPicPr>
            <p:blipFill>
              <a:blip r:embed="rId110"/>
            </p:blipFill>
            <p:spPr>
              <a:xfrm>
                <a:off x="1136414" y="2349212"/>
                <a:ext cx="142993" cy="124781"/>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1181570" y="2296104"/>
              <a:ext cx="127941" cy="301965"/>
            </p14:xfrm>
          </p:contentPart>
        </mc:Choice>
        <mc:Fallback xmlns="">
          <p:pic>
            <p:nvPicPr>
              <p:cNvPr id="61" name="墨迹 60"/>
            </p:nvPicPr>
            <p:blipFill>
              <a:blip r:embed="rId112"/>
            </p:blipFill>
            <p:spPr>
              <a:xfrm>
                <a:off x="1181570" y="2296104"/>
                <a:ext cx="127941" cy="30196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3037651" y="2774782"/>
              <a:ext cx="145815" cy="344028"/>
            </p14:xfrm>
          </p:contentPart>
        </mc:Choice>
        <mc:Fallback xmlns="">
          <p:pic>
            <p:nvPicPr>
              <p:cNvPr id="62" name="墨迹 61"/>
            </p:nvPicPr>
            <p:blipFill>
              <a:blip r:embed="rId114"/>
            </p:blipFill>
            <p:spPr>
              <a:xfrm>
                <a:off x="3037651" y="2774782"/>
                <a:ext cx="145815" cy="344028"/>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8" name="墨迹 67"/>
              <p14:cNvContentPartPr/>
              <p14:nvPr/>
            </p14:nvContentPartPr>
            <p14:xfrm>
              <a:off x="2795646" y="3694775"/>
              <a:ext cx="279870" cy="268126"/>
            </p14:xfrm>
          </p:contentPart>
        </mc:Choice>
        <mc:Fallback xmlns="">
          <p:pic>
            <p:nvPicPr>
              <p:cNvPr id="68" name="墨迹 67"/>
            </p:nvPicPr>
            <p:blipFill>
              <a:blip r:embed="rId116"/>
            </p:blipFill>
            <p:spPr>
              <a:xfrm>
                <a:off x="2795646" y="3694775"/>
                <a:ext cx="279870" cy="26812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9" name="墨迹 68"/>
              <p14:cNvContentPartPr/>
              <p14:nvPr/>
            </p14:nvContentPartPr>
            <p14:xfrm>
              <a:off x="3070577" y="2849980"/>
              <a:ext cx="75260" cy="67677"/>
            </p14:xfrm>
          </p:contentPart>
        </mc:Choice>
        <mc:Fallback xmlns="">
          <p:pic>
            <p:nvPicPr>
              <p:cNvPr id="69" name="墨迹 68"/>
            </p:nvPicPr>
            <p:blipFill>
              <a:blip r:embed="rId118"/>
            </p:blipFill>
            <p:spPr>
              <a:xfrm>
                <a:off x="3070577" y="2849980"/>
                <a:ext cx="75260" cy="67677"/>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70" name="墨迹 69"/>
              <p14:cNvContentPartPr/>
              <p14:nvPr/>
            </p14:nvContentPartPr>
            <p14:xfrm>
              <a:off x="3016955" y="2822486"/>
              <a:ext cx="245533" cy="375047"/>
            </p14:xfrm>
          </p:contentPart>
        </mc:Choice>
        <mc:Fallback xmlns="">
          <p:pic>
            <p:nvPicPr>
              <p:cNvPr id="70" name="墨迹 69"/>
            </p:nvPicPr>
            <p:blipFill>
              <a:blip r:embed="rId120"/>
            </p:blipFill>
            <p:spPr>
              <a:xfrm>
                <a:off x="3016955" y="2822486"/>
                <a:ext cx="245533" cy="375047"/>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71" name="墨迹 70"/>
              <p14:cNvContentPartPr/>
              <p14:nvPr/>
            </p14:nvContentPartPr>
            <p14:xfrm>
              <a:off x="3318933" y="2854680"/>
              <a:ext cx="328318" cy="278230"/>
            </p14:xfrm>
          </p:contentPart>
        </mc:Choice>
        <mc:Fallback xmlns="">
          <p:pic>
            <p:nvPicPr>
              <p:cNvPr id="71" name="墨迹 70"/>
            </p:nvPicPr>
            <p:blipFill>
              <a:blip r:embed="rId122"/>
            </p:blipFill>
            <p:spPr>
              <a:xfrm>
                <a:off x="3318933" y="2854680"/>
                <a:ext cx="328318" cy="278230"/>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2" name="墨迹 71"/>
              <p14:cNvContentPartPr/>
              <p14:nvPr/>
            </p14:nvContentPartPr>
            <p14:xfrm>
              <a:off x="3755437" y="1190703"/>
              <a:ext cx="233303" cy="296324"/>
            </p14:xfrm>
          </p:contentPart>
        </mc:Choice>
        <mc:Fallback xmlns="">
          <p:pic>
            <p:nvPicPr>
              <p:cNvPr id="72" name="墨迹 71"/>
            </p:nvPicPr>
            <p:blipFill>
              <a:blip r:embed="rId124"/>
            </p:blipFill>
            <p:spPr>
              <a:xfrm>
                <a:off x="3755437" y="1190703"/>
                <a:ext cx="233303" cy="296324"/>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3" name="墨迹 72"/>
              <p14:cNvContentPartPr/>
              <p14:nvPr/>
            </p14:nvContentPartPr>
            <p14:xfrm>
              <a:off x="3966162" y="1267075"/>
              <a:ext cx="222015" cy="33839"/>
            </p14:xfrm>
          </p:contentPart>
        </mc:Choice>
        <mc:Fallback xmlns="">
          <p:pic>
            <p:nvPicPr>
              <p:cNvPr id="73" name="墨迹 72"/>
            </p:nvPicPr>
            <p:blipFill>
              <a:blip r:embed="rId126"/>
            </p:blipFill>
            <p:spPr>
              <a:xfrm>
                <a:off x="3966162" y="1267075"/>
                <a:ext cx="222015" cy="3383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4" name="墨迹 73"/>
              <p14:cNvContentPartPr/>
              <p14:nvPr/>
            </p14:nvContentPartPr>
            <p14:xfrm>
              <a:off x="4086577" y="1158979"/>
              <a:ext cx="30104" cy="337448"/>
            </p14:xfrm>
          </p:contentPart>
        </mc:Choice>
        <mc:Fallback xmlns="">
          <p:pic>
            <p:nvPicPr>
              <p:cNvPr id="74" name="墨迹 73"/>
            </p:nvPicPr>
            <p:blipFill>
              <a:blip r:embed="rId128"/>
            </p:blipFill>
            <p:spPr>
              <a:xfrm>
                <a:off x="4086577" y="1158979"/>
                <a:ext cx="30104" cy="33744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5" name="墨迹 74"/>
              <p14:cNvContentPartPr/>
              <p14:nvPr/>
            </p14:nvContentPartPr>
            <p14:xfrm>
              <a:off x="4259673" y="1120440"/>
              <a:ext cx="561858" cy="282930"/>
            </p14:xfrm>
          </p:contentPart>
        </mc:Choice>
        <mc:Fallback xmlns="">
          <p:pic>
            <p:nvPicPr>
              <p:cNvPr id="75" name="墨迹 74"/>
            </p:nvPicPr>
            <p:blipFill>
              <a:blip r:embed="rId130"/>
            </p:blipFill>
            <p:spPr>
              <a:xfrm>
                <a:off x="4259673" y="1120440"/>
                <a:ext cx="561858" cy="28293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6" name="墨迹 75"/>
              <p14:cNvContentPartPr/>
              <p14:nvPr/>
            </p14:nvContentPartPr>
            <p14:xfrm>
              <a:off x="4962642" y="1203157"/>
              <a:ext cx="287632" cy="15040"/>
            </p14:xfrm>
          </p:contentPart>
        </mc:Choice>
        <mc:Fallback xmlns="">
          <p:pic>
            <p:nvPicPr>
              <p:cNvPr id="76" name="墨迹 75"/>
            </p:nvPicPr>
            <p:blipFill>
              <a:blip r:embed="rId132"/>
            </p:blipFill>
            <p:spPr>
              <a:xfrm>
                <a:off x="4962642" y="1203157"/>
                <a:ext cx="287632" cy="15040"/>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7" name="墨迹 76"/>
              <p14:cNvContentPartPr/>
              <p14:nvPr/>
            </p14:nvContentPartPr>
            <p14:xfrm>
              <a:off x="4905492" y="1293394"/>
              <a:ext cx="396522" cy="15040"/>
            </p14:xfrm>
          </p:contentPart>
        </mc:Choice>
        <mc:Fallback xmlns="">
          <p:pic>
            <p:nvPicPr>
              <p:cNvPr id="77" name="墨迹 76"/>
            </p:nvPicPr>
            <p:blipFill>
              <a:blip r:embed="rId134"/>
            </p:blipFill>
            <p:spPr>
              <a:xfrm>
                <a:off x="4905492" y="1293394"/>
                <a:ext cx="396522" cy="15040"/>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8" name="墨迹 77"/>
              <p14:cNvContentPartPr/>
              <p14:nvPr/>
            </p14:nvContentPartPr>
            <p14:xfrm>
              <a:off x="5019792" y="1003884"/>
              <a:ext cx="171215" cy="139116"/>
            </p14:xfrm>
          </p:contentPart>
        </mc:Choice>
        <mc:Fallback xmlns="">
          <p:pic>
            <p:nvPicPr>
              <p:cNvPr id="78" name="墨迹 77"/>
            </p:nvPicPr>
            <p:blipFill>
              <a:blip r:embed="rId136"/>
            </p:blipFill>
            <p:spPr>
              <a:xfrm>
                <a:off x="5019792" y="1003884"/>
                <a:ext cx="171215" cy="13911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9" name="墨迹 78"/>
              <p14:cNvContentPartPr/>
              <p14:nvPr/>
            </p14:nvContentPartPr>
            <p14:xfrm>
              <a:off x="5365985" y="1015164"/>
              <a:ext cx="334903" cy="298910"/>
            </p14:xfrm>
          </p:contentPart>
        </mc:Choice>
        <mc:Fallback xmlns="">
          <p:pic>
            <p:nvPicPr>
              <p:cNvPr id="79" name="墨迹 78"/>
            </p:nvPicPr>
            <p:blipFill>
              <a:blip r:embed="rId138"/>
            </p:blipFill>
            <p:spPr>
              <a:xfrm>
                <a:off x="5365985" y="1015164"/>
                <a:ext cx="334903" cy="29891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0" name="墨迹 79"/>
              <p14:cNvContentPartPr/>
              <p14:nvPr/>
            </p14:nvContentPartPr>
            <p14:xfrm>
              <a:off x="5692187" y="1161799"/>
              <a:ext cx="174272" cy="26319"/>
            </p14:xfrm>
          </p:contentPart>
        </mc:Choice>
        <mc:Fallback xmlns="">
          <p:pic>
            <p:nvPicPr>
              <p:cNvPr id="80" name="墨迹 79"/>
            </p:nvPicPr>
            <p:blipFill>
              <a:blip r:embed="rId140"/>
            </p:blipFill>
            <p:spPr>
              <a:xfrm>
                <a:off x="5692187" y="1161799"/>
                <a:ext cx="174272" cy="2631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81" name="墨迹 80"/>
              <p14:cNvContentPartPr/>
              <p14:nvPr/>
            </p14:nvContentPartPr>
            <p14:xfrm>
              <a:off x="5787437" y="1061222"/>
              <a:ext cx="45155" cy="250972"/>
            </p14:xfrm>
          </p:contentPart>
        </mc:Choice>
        <mc:Fallback xmlns="">
          <p:pic>
            <p:nvPicPr>
              <p:cNvPr id="81" name="墨迹 80"/>
            </p:nvPicPr>
            <p:blipFill>
              <a:blip r:embed="rId142"/>
            </p:blipFill>
            <p:spPr>
              <a:xfrm>
                <a:off x="5787437" y="1061222"/>
                <a:ext cx="45155" cy="25097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2" name="墨迹 81"/>
              <p14:cNvContentPartPr/>
              <p14:nvPr/>
            </p14:nvContentPartPr>
            <p14:xfrm>
              <a:off x="6013214" y="1015164"/>
              <a:ext cx="323615" cy="233112"/>
            </p14:xfrm>
          </p:contentPart>
        </mc:Choice>
        <mc:Fallback xmlns="">
          <p:pic>
            <p:nvPicPr>
              <p:cNvPr id="82" name="墨迹 81"/>
            </p:nvPicPr>
            <p:blipFill>
              <a:blip r:embed="rId144"/>
            </p:blipFill>
            <p:spPr>
              <a:xfrm>
                <a:off x="6013214" y="1015164"/>
                <a:ext cx="323615" cy="23311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3" name="墨迹 82"/>
              <p14:cNvContentPartPr/>
              <p14:nvPr/>
            </p14:nvContentPartPr>
            <p14:xfrm>
              <a:off x="7966192" y="1090361"/>
              <a:ext cx="105010" cy="59958"/>
            </p14:xfrm>
          </p:contentPart>
        </mc:Choice>
        <mc:Fallback xmlns="">
          <p:pic>
            <p:nvPicPr>
              <p:cNvPr id="83" name="墨迹 82"/>
            </p:nvPicPr>
            <p:blipFill>
              <a:blip r:embed="rId146"/>
            </p:blipFill>
            <p:spPr>
              <a:xfrm>
                <a:off x="7966192" y="1090361"/>
                <a:ext cx="105010" cy="5995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4" name="墨迹 83"/>
              <p14:cNvContentPartPr/>
              <p14:nvPr/>
            </p14:nvContentPartPr>
            <p14:xfrm>
              <a:off x="3145837" y="3242886"/>
              <a:ext cx="403813" cy="198568"/>
            </p14:xfrm>
          </p:contentPart>
        </mc:Choice>
        <mc:Fallback xmlns="">
          <p:pic>
            <p:nvPicPr>
              <p:cNvPr id="84" name="墨迹 83"/>
            </p:nvPicPr>
            <p:blipFill>
              <a:blip r:embed="rId148"/>
            </p:blipFill>
            <p:spPr>
              <a:xfrm>
                <a:off x="3145837" y="3242886"/>
                <a:ext cx="403813" cy="19856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5" name="墨迹 84"/>
              <p14:cNvContentPartPr/>
              <p14:nvPr/>
            </p14:nvContentPartPr>
            <p14:xfrm>
              <a:off x="3288829" y="3391401"/>
              <a:ext cx="218252" cy="210553"/>
            </p14:xfrm>
          </p:contentPart>
        </mc:Choice>
        <mc:Fallback xmlns="">
          <p:pic>
            <p:nvPicPr>
              <p:cNvPr id="85" name="墨迹 84"/>
            </p:nvPicPr>
            <p:blipFill>
              <a:blip r:embed="rId150"/>
            </p:blipFill>
            <p:spPr>
              <a:xfrm>
                <a:off x="3288829" y="3391401"/>
                <a:ext cx="218252" cy="210553"/>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6" name="墨迹 85"/>
              <p14:cNvContentPartPr/>
              <p14:nvPr/>
            </p14:nvContentPartPr>
            <p14:xfrm>
              <a:off x="3635022" y="3331243"/>
              <a:ext cx="101600" cy="48878"/>
            </p14:xfrm>
          </p:contentPart>
        </mc:Choice>
        <mc:Fallback xmlns="">
          <p:pic>
            <p:nvPicPr>
              <p:cNvPr id="86" name="墨迹 85"/>
            </p:nvPicPr>
            <p:blipFill>
              <a:blip r:embed="rId152"/>
            </p:blipFill>
            <p:spPr>
              <a:xfrm>
                <a:off x="3635022" y="3331243"/>
                <a:ext cx="101600" cy="4887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7" name="墨迹 86"/>
              <p14:cNvContentPartPr/>
              <p14:nvPr/>
            </p14:nvContentPartPr>
            <p14:xfrm>
              <a:off x="3672651" y="3383881"/>
              <a:ext cx="206963" cy="196453"/>
            </p14:xfrm>
          </p:contentPart>
        </mc:Choice>
        <mc:Fallback xmlns="">
          <p:pic>
            <p:nvPicPr>
              <p:cNvPr id="87" name="墨迹 86"/>
            </p:nvPicPr>
            <p:blipFill>
              <a:blip r:embed="rId154"/>
            </p:blipFill>
            <p:spPr>
              <a:xfrm>
                <a:off x="3672651" y="3383881"/>
                <a:ext cx="206963" cy="196453"/>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8" name="墨迹 87"/>
              <p14:cNvContentPartPr/>
              <p14:nvPr/>
            </p14:nvContentPartPr>
            <p14:xfrm>
              <a:off x="3394192" y="3632032"/>
              <a:ext cx="366889" cy="288100"/>
            </p14:xfrm>
          </p:contentPart>
        </mc:Choice>
        <mc:Fallback xmlns="">
          <p:pic>
            <p:nvPicPr>
              <p:cNvPr id="88" name="墨迹 87"/>
            </p:nvPicPr>
            <p:blipFill>
              <a:blip r:embed="rId156"/>
            </p:blipFill>
            <p:spPr>
              <a:xfrm>
                <a:off x="3394192" y="3632032"/>
                <a:ext cx="366889" cy="288100"/>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9" name="墨迹 88"/>
              <p14:cNvContentPartPr/>
              <p14:nvPr/>
            </p14:nvContentPartPr>
            <p14:xfrm>
              <a:off x="4462873" y="3429000"/>
              <a:ext cx="343371" cy="275410"/>
            </p14:xfrm>
          </p:contentPart>
        </mc:Choice>
        <mc:Fallback xmlns="">
          <p:pic>
            <p:nvPicPr>
              <p:cNvPr id="89" name="墨迹 88"/>
            </p:nvPicPr>
            <p:blipFill>
              <a:blip r:embed="rId158"/>
            </p:blipFill>
            <p:spPr>
              <a:xfrm>
                <a:off x="4462873" y="3429000"/>
                <a:ext cx="343371" cy="27541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90" name="墨迹 89"/>
              <p14:cNvContentPartPr/>
              <p14:nvPr/>
            </p14:nvContentPartPr>
            <p14:xfrm>
              <a:off x="4876800" y="3409260"/>
              <a:ext cx="80903" cy="237812"/>
            </p14:xfrm>
          </p:contentPart>
        </mc:Choice>
        <mc:Fallback xmlns="">
          <p:pic>
            <p:nvPicPr>
              <p:cNvPr id="90" name="墨迹 89"/>
            </p:nvPicPr>
            <p:blipFill>
              <a:blip r:embed="rId160"/>
            </p:blipFill>
            <p:spPr>
              <a:xfrm>
                <a:off x="4876800" y="3409260"/>
                <a:ext cx="80903" cy="237812"/>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1" name="墨迹 90"/>
              <p14:cNvContentPartPr/>
              <p14:nvPr/>
            </p14:nvContentPartPr>
            <p14:xfrm>
              <a:off x="4967111" y="3519236"/>
              <a:ext cx="150518" cy="105277"/>
            </p14:xfrm>
          </p:contentPart>
        </mc:Choice>
        <mc:Fallback xmlns="">
          <p:pic>
            <p:nvPicPr>
              <p:cNvPr id="91" name="墨迹 90"/>
            </p:nvPicPr>
            <p:blipFill>
              <a:blip r:embed="rId162"/>
            </p:blipFill>
            <p:spPr>
              <a:xfrm>
                <a:off x="4967111" y="3519236"/>
                <a:ext cx="150518" cy="105277"/>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2" name="墨迹 91"/>
              <p14:cNvContentPartPr/>
              <p14:nvPr/>
            </p14:nvContentPartPr>
            <p14:xfrm>
              <a:off x="5038607" y="3461663"/>
              <a:ext cx="56444" cy="200448"/>
            </p14:xfrm>
          </p:contentPart>
        </mc:Choice>
        <mc:Fallback xmlns="">
          <p:pic>
            <p:nvPicPr>
              <p:cNvPr id="92" name="墨迹 91"/>
            </p:nvPicPr>
            <p:blipFill>
              <a:blip r:embed="rId164"/>
            </p:blipFill>
            <p:spPr>
              <a:xfrm>
                <a:off x="5038607" y="3461663"/>
                <a:ext cx="56444" cy="20044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3" name="墨迹 92"/>
              <p14:cNvContentPartPr/>
              <p14:nvPr/>
            </p14:nvContentPartPr>
            <p14:xfrm>
              <a:off x="4598340" y="3797467"/>
              <a:ext cx="297274" cy="230292"/>
            </p14:xfrm>
          </p:contentPart>
        </mc:Choice>
        <mc:Fallback xmlns="">
          <p:pic>
            <p:nvPicPr>
              <p:cNvPr id="93" name="墨迹 92"/>
            </p:nvPicPr>
            <p:blipFill>
              <a:blip r:embed="rId166"/>
            </p:blipFill>
            <p:spPr>
              <a:xfrm>
                <a:off x="4598340" y="3797467"/>
                <a:ext cx="297274" cy="230292"/>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4" name="墨迹 93"/>
              <p14:cNvContentPartPr/>
              <p14:nvPr/>
            </p14:nvContentPartPr>
            <p14:xfrm>
              <a:off x="8820385" y="3451559"/>
              <a:ext cx="361244" cy="240631"/>
            </p14:xfrm>
          </p:contentPart>
        </mc:Choice>
        <mc:Fallback xmlns="">
          <p:pic>
            <p:nvPicPr>
              <p:cNvPr id="94" name="墨迹 93"/>
            </p:nvPicPr>
            <p:blipFill>
              <a:blip r:embed="rId168"/>
            </p:blipFill>
            <p:spPr>
              <a:xfrm>
                <a:off x="8820385" y="3451559"/>
                <a:ext cx="361244" cy="240631"/>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5" name="墨迹 94"/>
              <p14:cNvContentPartPr/>
              <p14:nvPr/>
            </p14:nvContentPartPr>
            <p14:xfrm>
              <a:off x="9271940" y="3266620"/>
              <a:ext cx="15052" cy="387972"/>
            </p14:xfrm>
          </p:contentPart>
        </mc:Choice>
        <mc:Fallback xmlns="">
          <p:pic>
            <p:nvPicPr>
              <p:cNvPr id="95" name="墨迹 94"/>
            </p:nvPicPr>
            <p:blipFill>
              <a:blip r:embed="rId170"/>
            </p:blipFill>
            <p:spPr>
              <a:xfrm>
                <a:off x="9271940" y="3266620"/>
                <a:ext cx="15052" cy="387972"/>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6" name="墨迹 95"/>
              <p14:cNvContentPartPr/>
              <p14:nvPr/>
            </p14:nvContentPartPr>
            <p14:xfrm>
              <a:off x="9234311" y="3530516"/>
              <a:ext cx="206963" cy="200683"/>
            </p14:xfrm>
          </p:contentPart>
        </mc:Choice>
        <mc:Fallback xmlns="">
          <p:pic>
            <p:nvPicPr>
              <p:cNvPr id="96" name="墨迹 95"/>
            </p:nvPicPr>
            <p:blipFill>
              <a:blip r:embed="rId172"/>
            </p:blipFill>
            <p:spPr>
              <a:xfrm>
                <a:off x="9234311" y="3530516"/>
                <a:ext cx="206963" cy="200683"/>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7" name="墨迹 96"/>
              <p14:cNvContentPartPr/>
              <p14:nvPr/>
            </p14:nvContentPartPr>
            <p14:xfrm>
              <a:off x="9538405" y="2724729"/>
              <a:ext cx="687447" cy="641528"/>
            </p14:xfrm>
          </p:contentPart>
        </mc:Choice>
        <mc:Fallback xmlns="">
          <p:pic>
            <p:nvPicPr>
              <p:cNvPr id="97" name="墨迹 96"/>
            </p:nvPicPr>
            <p:blipFill>
              <a:blip r:embed="rId174"/>
            </p:blipFill>
            <p:spPr>
              <a:xfrm>
                <a:off x="9538405" y="2724729"/>
                <a:ext cx="687447" cy="64152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8" name="墨迹 97"/>
              <p14:cNvContentPartPr/>
              <p14:nvPr/>
            </p14:nvContentPartPr>
            <p14:xfrm>
              <a:off x="10263481" y="2401381"/>
              <a:ext cx="344311" cy="483613"/>
            </p14:xfrm>
          </p:contentPart>
        </mc:Choice>
        <mc:Fallback xmlns="">
          <p:pic>
            <p:nvPicPr>
              <p:cNvPr id="98" name="墨迹 97"/>
            </p:nvPicPr>
            <p:blipFill>
              <a:blip r:embed="rId176"/>
            </p:blipFill>
            <p:spPr>
              <a:xfrm>
                <a:off x="10263481" y="2401381"/>
                <a:ext cx="344311" cy="483613"/>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9" name="墨迹 98"/>
              <p14:cNvContentPartPr/>
              <p14:nvPr/>
            </p14:nvContentPartPr>
            <p14:xfrm>
              <a:off x="10601207" y="2506657"/>
              <a:ext cx="158044" cy="356482"/>
            </p14:xfrm>
          </p:contentPart>
        </mc:Choice>
        <mc:Fallback xmlns="">
          <p:pic>
            <p:nvPicPr>
              <p:cNvPr id="99" name="墨迹 98"/>
            </p:nvPicPr>
            <p:blipFill>
              <a:blip r:embed="rId178"/>
            </p:blipFill>
            <p:spPr>
              <a:xfrm>
                <a:off x="10601207" y="2506657"/>
                <a:ext cx="158044" cy="356482"/>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00" name="墨迹 99"/>
              <p14:cNvContentPartPr/>
              <p14:nvPr/>
            </p14:nvContentPartPr>
            <p14:xfrm>
              <a:off x="10619081" y="2804861"/>
              <a:ext cx="158044" cy="154155"/>
            </p14:xfrm>
          </p:contentPart>
        </mc:Choice>
        <mc:Fallback xmlns="">
          <p:pic>
            <p:nvPicPr>
              <p:cNvPr id="100" name="墨迹 99"/>
            </p:nvPicPr>
            <p:blipFill>
              <a:blip r:embed="rId180"/>
            </p:blipFill>
            <p:spPr>
              <a:xfrm>
                <a:off x="10619081" y="2804861"/>
                <a:ext cx="158044" cy="15415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01" name="墨迹 100"/>
              <p14:cNvContentPartPr/>
              <p14:nvPr/>
            </p14:nvContentPartPr>
            <p14:xfrm>
              <a:off x="10754548" y="2442034"/>
              <a:ext cx="45156" cy="178594"/>
            </p14:xfrm>
          </p:contentPart>
        </mc:Choice>
        <mc:Fallback xmlns="">
          <p:pic>
            <p:nvPicPr>
              <p:cNvPr id="101" name="墨迹 100"/>
            </p:nvPicPr>
            <p:blipFill>
              <a:blip r:embed="rId182"/>
            </p:blipFill>
            <p:spPr>
              <a:xfrm>
                <a:off x="10754548" y="2442034"/>
                <a:ext cx="45156" cy="178594"/>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2" name="墨迹 101"/>
              <p14:cNvContentPartPr/>
              <p14:nvPr/>
            </p14:nvContentPartPr>
            <p14:xfrm>
              <a:off x="10923881" y="2466473"/>
              <a:ext cx="22577" cy="112796"/>
            </p14:xfrm>
          </p:contentPart>
        </mc:Choice>
        <mc:Fallback xmlns="">
          <p:pic>
            <p:nvPicPr>
              <p:cNvPr id="102" name="墨迹 101"/>
            </p:nvPicPr>
            <p:blipFill>
              <a:blip r:embed="rId184"/>
            </p:blipFill>
            <p:spPr>
              <a:xfrm>
                <a:off x="10923881" y="2466473"/>
                <a:ext cx="22577" cy="112796"/>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3" name="墨迹 102"/>
              <p14:cNvContentPartPr/>
              <p14:nvPr/>
            </p14:nvContentPartPr>
            <p14:xfrm>
              <a:off x="10897541" y="2529216"/>
              <a:ext cx="353718" cy="323584"/>
            </p14:xfrm>
          </p:contentPart>
        </mc:Choice>
        <mc:Fallback xmlns="">
          <p:pic>
            <p:nvPicPr>
              <p:cNvPr id="103" name="墨迹 102"/>
            </p:nvPicPr>
            <p:blipFill>
              <a:blip r:embed="rId186"/>
            </p:blipFill>
            <p:spPr>
              <a:xfrm>
                <a:off x="10897541" y="2529216"/>
                <a:ext cx="353718" cy="323584"/>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4" name="墨迹 103"/>
              <p14:cNvContentPartPr/>
              <p14:nvPr/>
            </p14:nvContentPartPr>
            <p14:xfrm>
              <a:off x="11216217" y="2428875"/>
              <a:ext cx="57620" cy="469983"/>
            </p14:xfrm>
          </p:contentPart>
        </mc:Choice>
        <mc:Fallback xmlns="">
          <p:pic>
            <p:nvPicPr>
              <p:cNvPr id="104" name="墨迹 103"/>
            </p:nvPicPr>
            <p:blipFill>
              <a:blip r:embed="rId188"/>
            </p:blipFill>
            <p:spPr>
              <a:xfrm>
                <a:off x="11216217" y="2428875"/>
                <a:ext cx="57620" cy="46998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5" name="墨迹 104"/>
              <p14:cNvContentPartPr/>
              <p14:nvPr/>
            </p14:nvContentPartPr>
            <p14:xfrm>
              <a:off x="11268898" y="2393861"/>
              <a:ext cx="147931" cy="397841"/>
            </p14:xfrm>
          </p:contentPart>
        </mc:Choice>
        <mc:Fallback xmlns="">
          <p:pic>
            <p:nvPicPr>
              <p:cNvPr id="105" name="墨迹 104"/>
            </p:nvPicPr>
            <p:blipFill>
              <a:blip r:embed="rId190"/>
            </p:blipFill>
            <p:spPr>
              <a:xfrm>
                <a:off x="11268898" y="2393861"/>
                <a:ext cx="147931" cy="397841"/>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6" name="墨迹 105"/>
              <p14:cNvContentPartPr/>
              <p14:nvPr/>
            </p14:nvContentPartPr>
            <p14:xfrm>
              <a:off x="10558874" y="3063117"/>
              <a:ext cx="278458" cy="280345"/>
            </p14:xfrm>
          </p:contentPart>
        </mc:Choice>
        <mc:Fallback xmlns="">
          <p:pic>
            <p:nvPicPr>
              <p:cNvPr id="106" name="墨迹 105"/>
            </p:nvPicPr>
            <p:blipFill>
              <a:blip r:embed="rId192"/>
            </p:blipFill>
            <p:spPr>
              <a:xfrm>
                <a:off x="10558874" y="3063117"/>
                <a:ext cx="278458" cy="280345"/>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7" name="墨迹 106"/>
              <p14:cNvContentPartPr/>
              <p14:nvPr/>
            </p14:nvContentPartPr>
            <p14:xfrm>
              <a:off x="10799704" y="3135730"/>
              <a:ext cx="132644" cy="124075"/>
            </p14:xfrm>
          </p:contentPart>
        </mc:Choice>
        <mc:Fallback xmlns="">
          <p:pic>
            <p:nvPicPr>
              <p:cNvPr id="107" name="墨迹 106"/>
            </p:nvPicPr>
            <p:blipFill>
              <a:blip r:embed="rId194"/>
            </p:blipFill>
            <p:spPr>
              <a:xfrm>
                <a:off x="10799704" y="3135730"/>
                <a:ext cx="132644" cy="12407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8" name="墨迹 107"/>
              <p14:cNvContentPartPr/>
              <p14:nvPr/>
            </p14:nvContentPartPr>
            <p14:xfrm>
              <a:off x="10764895" y="3241006"/>
              <a:ext cx="113830" cy="132771"/>
            </p14:xfrm>
          </p:contentPart>
        </mc:Choice>
        <mc:Fallback xmlns="">
          <p:pic>
            <p:nvPicPr>
              <p:cNvPr id="108" name="墨迹 107"/>
            </p:nvPicPr>
            <p:blipFill>
              <a:blip r:embed="rId196"/>
            </p:blipFill>
            <p:spPr>
              <a:xfrm>
                <a:off x="10764895" y="3241006"/>
                <a:ext cx="113830" cy="132771"/>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9" name="墨迹 108"/>
              <p14:cNvContentPartPr/>
              <p14:nvPr/>
            </p14:nvContentPartPr>
            <p14:xfrm>
              <a:off x="10902950" y="3109176"/>
              <a:ext cx="197791" cy="688291"/>
            </p14:xfrm>
          </p:contentPart>
        </mc:Choice>
        <mc:Fallback xmlns="">
          <p:pic>
            <p:nvPicPr>
              <p:cNvPr id="109" name="墨迹 108"/>
            </p:nvPicPr>
            <p:blipFill>
              <a:blip r:embed="rId198"/>
            </p:blipFill>
            <p:spPr>
              <a:xfrm>
                <a:off x="10902950" y="3109176"/>
                <a:ext cx="197791" cy="688291"/>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10" name="墨迹 109"/>
              <p14:cNvContentPartPr/>
              <p14:nvPr/>
            </p14:nvContentPartPr>
            <p14:xfrm>
              <a:off x="11195755" y="3075572"/>
              <a:ext cx="47977" cy="225122"/>
            </p14:xfrm>
          </p:contentPart>
        </mc:Choice>
        <mc:Fallback xmlns="">
          <p:pic>
            <p:nvPicPr>
              <p:cNvPr id="110" name="墨迹 109"/>
            </p:nvPicPr>
            <p:blipFill>
              <a:blip r:embed="rId200"/>
            </p:blipFill>
            <p:spPr>
              <a:xfrm>
                <a:off x="11195755" y="3075572"/>
                <a:ext cx="47977" cy="225122"/>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11" name="墨迹 110"/>
              <p14:cNvContentPartPr/>
              <p14:nvPr/>
            </p14:nvContentPartPr>
            <p14:xfrm>
              <a:off x="11258785" y="3143250"/>
              <a:ext cx="63970" cy="37598"/>
            </p14:xfrm>
          </p:contentPart>
        </mc:Choice>
        <mc:Fallback xmlns="">
          <p:pic>
            <p:nvPicPr>
              <p:cNvPr id="111" name="墨迹 110"/>
            </p:nvPicPr>
            <p:blipFill>
              <a:blip r:embed="rId202"/>
            </p:blipFill>
            <p:spPr>
              <a:xfrm>
                <a:off x="11258785" y="3143250"/>
                <a:ext cx="63970" cy="37598"/>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12" name="墨迹 111"/>
              <p14:cNvContentPartPr/>
              <p14:nvPr/>
            </p14:nvContentPartPr>
            <p14:xfrm>
              <a:off x="11248437" y="3080742"/>
              <a:ext cx="78081" cy="239221"/>
            </p14:xfrm>
          </p:contentPart>
        </mc:Choice>
        <mc:Fallback xmlns="">
          <p:pic>
            <p:nvPicPr>
              <p:cNvPr id="112" name="墨迹 111"/>
            </p:nvPicPr>
            <p:blipFill>
              <a:blip r:embed="rId204"/>
            </p:blipFill>
            <p:spPr>
              <a:xfrm>
                <a:off x="11248437" y="3080742"/>
                <a:ext cx="78081" cy="239221"/>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13" name="墨迹 112"/>
              <p14:cNvContentPartPr/>
              <p14:nvPr/>
            </p14:nvContentPartPr>
            <p14:xfrm>
              <a:off x="11416829" y="3048078"/>
              <a:ext cx="97838" cy="136530"/>
            </p14:xfrm>
          </p:contentPart>
        </mc:Choice>
        <mc:Fallback xmlns="">
          <p:pic>
            <p:nvPicPr>
              <p:cNvPr id="113" name="墨迹 112"/>
            </p:nvPicPr>
            <p:blipFill>
              <a:blip r:embed="rId206"/>
            </p:blipFill>
            <p:spPr>
              <a:xfrm>
                <a:off x="11416829" y="3048078"/>
                <a:ext cx="97838" cy="13653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4" name="墨迹 113"/>
              <p14:cNvContentPartPr/>
              <p14:nvPr/>
            </p14:nvContentPartPr>
            <p14:xfrm>
              <a:off x="11340629" y="3188368"/>
              <a:ext cx="264349" cy="142875"/>
            </p14:xfrm>
          </p:contentPart>
        </mc:Choice>
        <mc:Fallback xmlns="">
          <p:pic>
            <p:nvPicPr>
              <p:cNvPr id="114" name="墨迹 113"/>
            </p:nvPicPr>
            <p:blipFill>
              <a:blip r:embed="rId208"/>
            </p:blipFill>
            <p:spPr>
              <a:xfrm>
                <a:off x="11340629" y="3188368"/>
                <a:ext cx="264349" cy="14287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5" name="墨迹 114"/>
              <p14:cNvContentPartPr/>
              <p14:nvPr/>
            </p14:nvContentPartPr>
            <p14:xfrm>
              <a:off x="10538177" y="3522291"/>
              <a:ext cx="329258" cy="312774"/>
            </p14:xfrm>
          </p:contentPart>
        </mc:Choice>
        <mc:Fallback xmlns="">
          <p:pic>
            <p:nvPicPr>
              <p:cNvPr id="115" name="墨迹 114"/>
            </p:nvPicPr>
            <p:blipFill>
              <a:blip r:embed="rId210"/>
            </p:blipFill>
            <p:spPr>
              <a:xfrm>
                <a:off x="10538177" y="3522291"/>
                <a:ext cx="329258" cy="312774"/>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6" name="墨迹 115"/>
              <p14:cNvContentPartPr/>
              <p14:nvPr/>
            </p14:nvContentPartPr>
            <p14:xfrm>
              <a:off x="10844858" y="3550255"/>
              <a:ext cx="35043" cy="152275"/>
            </p14:xfrm>
          </p:contentPart>
        </mc:Choice>
        <mc:Fallback xmlns="">
          <p:pic>
            <p:nvPicPr>
              <p:cNvPr id="116" name="墨迹 115"/>
            </p:nvPicPr>
            <p:blipFill>
              <a:blip r:embed="rId212"/>
            </p:blipFill>
            <p:spPr>
              <a:xfrm>
                <a:off x="10844858" y="3550255"/>
                <a:ext cx="35043" cy="152275"/>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7" name="墨迹 116"/>
              <p14:cNvContentPartPr/>
              <p14:nvPr/>
            </p14:nvContentPartPr>
            <p14:xfrm>
              <a:off x="10859911" y="3351452"/>
              <a:ext cx="170509" cy="581370"/>
            </p14:xfrm>
          </p:contentPart>
        </mc:Choice>
        <mc:Fallback xmlns="">
          <p:pic>
            <p:nvPicPr>
              <p:cNvPr id="117" name="墨迹 116"/>
            </p:nvPicPr>
            <p:blipFill>
              <a:blip r:embed="rId214"/>
            </p:blipFill>
            <p:spPr>
              <a:xfrm>
                <a:off x="10859911" y="3351452"/>
                <a:ext cx="170509" cy="58137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8" name="墨迹 117"/>
              <p14:cNvContentPartPr/>
              <p14:nvPr/>
            </p14:nvContentPartPr>
            <p14:xfrm>
              <a:off x="10931407" y="3562005"/>
              <a:ext cx="151694" cy="201623"/>
            </p14:xfrm>
          </p:contentPart>
        </mc:Choice>
        <mc:Fallback xmlns="">
          <p:pic>
            <p:nvPicPr>
              <p:cNvPr id="118" name="墨迹 117"/>
            </p:nvPicPr>
            <p:blipFill>
              <a:blip r:embed="rId216"/>
            </p:blipFill>
            <p:spPr>
              <a:xfrm>
                <a:off x="10931407" y="3562005"/>
                <a:ext cx="151694" cy="201623"/>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9" name="墨迹 118"/>
              <p14:cNvContentPartPr/>
              <p14:nvPr/>
            </p14:nvContentPartPr>
            <p14:xfrm>
              <a:off x="10957748" y="3737309"/>
              <a:ext cx="155457" cy="93056"/>
            </p14:xfrm>
          </p:contentPart>
        </mc:Choice>
        <mc:Fallback xmlns="">
          <p:pic>
            <p:nvPicPr>
              <p:cNvPr id="119" name="墨迹 118"/>
            </p:nvPicPr>
            <p:blipFill>
              <a:blip r:embed="rId218"/>
            </p:blipFill>
            <p:spPr>
              <a:xfrm>
                <a:off x="10957748" y="3737309"/>
                <a:ext cx="155457" cy="9305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20" name="墨迹 119"/>
              <p14:cNvContentPartPr/>
              <p14:nvPr/>
            </p14:nvContentPartPr>
            <p14:xfrm>
              <a:off x="11002904" y="3726969"/>
              <a:ext cx="67733" cy="29139"/>
            </p14:xfrm>
          </p:contentPart>
        </mc:Choice>
        <mc:Fallback xmlns="">
          <p:pic>
            <p:nvPicPr>
              <p:cNvPr id="120" name="墨迹 119"/>
            </p:nvPicPr>
            <p:blipFill>
              <a:blip r:embed="rId220"/>
            </p:blipFill>
            <p:spPr>
              <a:xfrm>
                <a:off x="11002904" y="3726969"/>
                <a:ext cx="67733" cy="2913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21" name="墨迹 120"/>
              <p14:cNvContentPartPr/>
              <p14:nvPr/>
            </p14:nvContentPartPr>
            <p14:xfrm>
              <a:off x="11281362" y="3526756"/>
              <a:ext cx="22578" cy="86477"/>
            </p14:xfrm>
          </p:contentPart>
        </mc:Choice>
        <mc:Fallback xmlns="">
          <p:pic>
            <p:nvPicPr>
              <p:cNvPr id="121" name="墨迹 120"/>
            </p:nvPicPr>
            <p:blipFill>
              <a:blip r:embed="rId222"/>
            </p:blipFill>
            <p:spPr>
              <a:xfrm>
                <a:off x="11281362" y="3526756"/>
                <a:ext cx="22578" cy="86477"/>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22" name="墨迹 121"/>
              <p14:cNvContentPartPr/>
              <p14:nvPr/>
            </p14:nvContentPartPr>
            <p14:xfrm>
              <a:off x="11266311" y="3469418"/>
              <a:ext cx="222014" cy="297970"/>
            </p14:xfrm>
          </p:contentPart>
        </mc:Choice>
        <mc:Fallback xmlns="">
          <p:pic>
            <p:nvPicPr>
              <p:cNvPr id="122" name="墨迹 121"/>
            </p:nvPicPr>
            <p:blipFill>
              <a:blip r:embed="rId224"/>
            </p:blipFill>
            <p:spPr>
              <a:xfrm>
                <a:off x="11266311" y="3469418"/>
                <a:ext cx="222014" cy="297970"/>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23" name="墨迹 122"/>
              <p14:cNvContentPartPr/>
              <p14:nvPr/>
            </p14:nvContentPartPr>
            <p14:xfrm>
              <a:off x="11390488" y="3519236"/>
              <a:ext cx="101600" cy="176714"/>
            </p14:xfrm>
          </p:contentPart>
        </mc:Choice>
        <mc:Fallback xmlns="">
          <p:pic>
            <p:nvPicPr>
              <p:cNvPr id="123" name="墨迹 122"/>
            </p:nvPicPr>
            <p:blipFill>
              <a:blip r:embed="rId226"/>
            </p:blipFill>
            <p:spPr>
              <a:xfrm>
                <a:off x="11390488" y="3519236"/>
                <a:ext cx="101600" cy="176714"/>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24" name="墨迹 123"/>
              <p14:cNvContentPartPr/>
              <p14:nvPr/>
            </p14:nvContentPartPr>
            <p14:xfrm>
              <a:off x="11431881" y="3684670"/>
              <a:ext cx="120414" cy="97757"/>
            </p14:xfrm>
          </p:contentPart>
        </mc:Choice>
        <mc:Fallback xmlns="">
          <p:pic>
            <p:nvPicPr>
              <p:cNvPr id="124" name="墨迹 123"/>
            </p:nvPicPr>
            <p:blipFill>
              <a:blip r:embed="rId228"/>
            </p:blipFill>
            <p:spPr>
              <a:xfrm>
                <a:off x="11431881" y="3684670"/>
                <a:ext cx="120414" cy="97757"/>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5" name="墨迹 124"/>
              <p14:cNvContentPartPr/>
              <p14:nvPr/>
            </p14:nvContentPartPr>
            <p14:xfrm>
              <a:off x="11548532" y="3507252"/>
              <a:ext cx="16228" cy="94702"/>
            </p14:xfrm>
          </p:contentPart>
        </mc:Choice>
        <mc:Fallback xmlns="">
          <p:pic>
            <p:nvPicPr>
              <p:cNvPr id="125" name="墨迹 124"/>
            </p:nvPicPr>
            <p:blipFill>
              <a:blip r:embed="rId230"/>
            </p:blipFill>
            <p:spPr>
              <a:xfrm>
                <a:off x="11548532" y="3507252"/>
                <a:ext cx="16228" cy="94702"/>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6" name="墨迹 125"/>
              <p14:cNvContentPartPr/>
              <p14:nvPr/>
            </p14:nvContentPartPr>
            <p14:xfrm>
              <a:off x="11537244" y="3363907"/>
              <a:ext cx="244593" cy="493718"/>
            </p14:xfrm>
          </p:contentPart>
        </mc:Choice>
        <mc:Fallback xmlns="">
          <p:pic>
            <p:nvPicPr>
              <p:cNvPr id="126" name="墨迹 125"/>
            </p:nvPicPr>
            <p:blipFill>
              <a:blip r:embed="rId232"/>
            </p:blipFill>
            <p:spPr>
              <a:xfrm>
                <a:off x="11537244" y="3363907"/>
                <a:ext cx="244593" cy="493718"/>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7" name="墨迹 126"/>
              <p14:cNvContentPartPr/>
              <p14:nvPr/>
            </p14:nvContentPartPr>
            <p14:xfrm>
              <a:off x="10629194" y="4024939"/>
              <a:ext cx="265054" cy="253791"/>
            </p14:xfrm>
          </p:contentPart>
        </mc:Choice>
        <mc:Fallback xmlns="">
          <p:pic>
            <p:nvPicPr>
              <p:cNvPr id="127" name="墨迹 126"/>
            </p:nvPicPr>
            <p:blipFill>
              <a:blip r:embed="rId234"/>
            </p:blipFill>
            <p:spPr>
              <a:xfrm>
                <a:off x="10629194" y="4024939"/>
                <a:ext cx="265054" cy="253791"/>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8" name="墨迹 127"/>
              <p14:cNvContentPartPr/>
              <p14:nvPr/>
            </p14:nvContentPartPr>
            <p14:xfrm>
              <a:off x="10769600" y="4119640"/>
              <a:ext cx="22577" cy="621554"/>
            </p14:xfrm>
          </p:contentPart>
        </mc:Choice>
        <mc:Fallback xmlns="">
          <p:pic>
            <p:nvPicPr>
              <p:cNvPr id="128" name="墨迹 127"/>
            </p:nvPicPr>
            <p:blipFill>
              <a:blip r:embed="rId236"/>
            </p:blipFill>
            <p:spPr>
              <a:xfrm>
                <a:off x="10769600" y="4119640"/>
                <a:ext cx="22577" cy="621554"/>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9" name="墨迹 128"/>
              <p14:cNvContentPartPr/>
              <p14:nvPr/>
            </p14:nvContentPartPr>
            <p14:xfrm>
              <a:off x="10923881" y="4075697"/>
              <a:ext cx="146756" cy="270710"/>
            </p14:xfrm>
          </p:contentPart>
        </mc:Choice>
        <mc:Fallback xmlns="">
          <p:pic>
            <p:nvPicPr>
              <p:cNvPr id="129" name="墨迹 128"/>
            </p:nvPicPr>
            <p:blipFill>
              <a:blip r:embed="rId238"/>
            </p:blipFill>
            <p:spPr>
              <a:xfrm>
                <a:off x="10923881" y="4075697"/>
                <a:ext cx="146756" cy="27071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30" name="墨迹 129"/>
              <p14:cNvContentPartPr/>
              <p14:nvPr/>
            </p14:nvContentPartPr>
            <p14:xfrm>
              <a:off x="11025481" y="4271210"/>
              <a:ext cx="79023" cy="125016"/>
            </p14:xfrm>
          </p:contentPart>
        </mc:Choice>
        <mc:Fallback xmlns="">
          <p:pic>
            <p:nvPicPr>
              <p:cNvPr id="130" name="墨迹 129"/>
            </p:nvPicPr>
            <p:blipFill>
              <a:blip r:embed="rId240"/>
            </p:blipFill>
            <p:spPr>
              <a:xfrm>
                <a:off x="11025481" y="4271210"/>
                <a:ext cx="79023" cy="125016"/>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31" name="墨迹 130"/>
              <p14:cNvContentPartPr/>
              <p14:nvPr/>
            </p14:nvContentPartPr>
            <p14:xfrm>
              <a:off x="11100741" y="4003319"/>
              <a:ext cx="215430" cy="447425"/>
            </p14:xfrm>
          </p:contentPart>
        </mc:Choice>
        <mc:Fallback xmlns="">
          <p:pic>
            <p:nvPicPr>
              <p:cNvPr id="131" name="墨迹 130"/>
            </p:nvPicPr>
            <p:blipFill>
              <a:blip r:embed="rId242"/>
            </p:blipFill>
            <p:spPr>
              <a:xfrm>
                <a:off x="11100741" y="4003319"/>
                <a:ext cx="215430" cy="447425"/>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32" name="墨迹 131"/>
              <p14:cNvContentPartPr/>
              <p14:nvPr/>
            </p14:nvContentPartPr>
            <p14:xfrm>
              <a:off x="11311467" y="4278730"/>
              <a:ext cx="75258" cy="48878"/>
            </p14:xfrm>
          </p:contentPart>
        </mc:Choice>
        <mc:Fallback xmlns="">
          <p:pic>
            <p:nvPicPr>
              <p:cNvPr id="132" name="墨迹 131"/>
            </p:nvPicPr>
            <p:blipFill>
              <a:blip r:embed="rId244"/>
            </p:blipFill>
            <p:spPr>
              <a:xfrm>
                <a:off x="11311467" y="4278730"/>
                <a:ext cx="75258" cy="48878"/>
              </a:xfrm>
              <a:prstGeom prst="rect"/>
            </p:spPr>
          </p:pic>
        </mc:Fallback>
      </mc:AlternateContent>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grpId="0" nodeType="clickEffect">
                                  <p:stCondLst>
                                    <p:cond delay="0"/>
                                  </p:stCondLst>
                                  <p:childTnLst>
                                    <p:set>
                                      <p:cBhvr>
                                        <p:cTn id="18" dur="1" fill="hold">
                                          <p:stCondLst>
                                            <p:cond delay="0"/>
                                          </p:stCondLst>
                                        </p:cTn>
                                        <p:tgtEl>
                                          <p:spTgt spid="2069"/>
                                        </p:tgtEl>
                                        <p:attrNameLst>
                                          <p:attrName>style.visibility</p:attrName>
                                        </p:attrNameLst>
                                      </p:cBhvr>
                                      <p:to>
                                        <p:strVal val="visible"/>
                                      </p:to>
                                    </p:set>
                                    <p:anim calcmode="lin" valueType="num">
                                      <p:cBhvr>
                                        <p:cTn id="19" dur="500" fill="hold"/>
                                        <p:tgtEl>
                                          <p:spTgt spid="2069"/>
                                        </p:tgtEl>
                                        <p:attrNameLst>
                                          <p:attrName>ppt_w</p:attrName>
                                        </p:attrNameLst>
                                      </p:cBhvr>
                                      <p:tavLst>
                                        <p:tav tm="0">
                                          <p:val>
                                            <p:strVal val="#ppt_w*0.05"/>
                                          </p:val>
                                        </p:tav>
                                        <p:tav tm="100000">
                                          <p:val>
                                            <p:strVal val="#ppt_w"/>
                                          </p:val>
                                        </p:tav>
                                      </p:tavLst>
                                    </p:anim>
                                    <p:anim calcmode="lin" valueType="num">
                                      <p:cBhvr>
                                        <p:cTn id="20" dur="500" fill="hold"/>
                                        <p:tgtEl>
                                          <p:spTgt spid="2069"/>
                                        </p:tgtEl>
                                        <p:attrNameLst>
                                          <p:attrName>ppt_h</p:attrName>
                                        </p:attrNameLst>
                                      </p:cBhvr>
                                      <p:tavLst>
                                        <p:tav tm="0">
                                          <p:val>
                                            <p:strVal val="#ppt_h"/>
                                          </p:val>
                                        </p:tav>
                                        <p:tav tm="100000">
                                          <p:val>
                                            <p:strVal val="#ppt_h"/>
                                          </p:val>
                                        </p:tav>
                                      </p:tavLst>
                                    </p:anim>
                                    <p:anim calcmode="lin" valueType="num">
                                      <p:cBhvr>
                                        <p:cTn id="21" dur="500" fill="hold"/>
                                        <p:tgtEl>
                                          <p:spTgt spid="2069"/>
                                        </p:tgtEl>
                                        <p:attrNameLst>
                                          <p:attrName>ppt_x</p:attrName>
                                        </p:attrNameLst>
                                      </p:cBhvr>
                                      <p:tavLst>
                                        <p:tav tm="0">
                                          <p:val>
                                            <p:strVal val="#ppt_x-.2"/>
                                          </p:val>
                                        </p:tav>
                                        <p:tav tm="100000">
                                          <p:val>
                                            <p:strVal val="#ppt_x"/>
                                          </p:val>
                                        </p:tav>
                                      </p:tavLst>
                                    </p:anim>
                                    <p:anim calcmode="lin" valueType="num">
                                      <p:cBhvr>
                                        <p:cTn id="22" dur="500" fill="hold"/>
                                        <p:tgtEl>
                                          <p:spTgt spid="2069"/>
                                        </p:tgtEl>
                                        <p:attrNameLst>
                                          <p:attrName>ppt_y</p:attrName>
                                        </p:attrNameLst>
                                      </p:cBhvr>
                                      <p:tavLst>
                                        <p:tav tm="0">
                                          <p:val>
                                            <p:strVal val="#ppt_y"/>
                                          </p:val>
                                        </p:tav>
                                        <p:tav tm="100000">
                                          <p:val>
                                            <p:strVal val="#ppt_y"/>
                                          </p:val>
                                        </p:tav>
                                      </p:tavLst>
                                    </p:anim>
                                    <p:animEffect transition="in" filter="fade">
                                      <p:cBhvr>
                                        <p:cTn id="23" dur="500"/>
                                        <p:tgtEl>
                                          <p:spTgt spid="206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0" y="466725"/>
            <a:ext cx="12192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438400" y="222250"/>
            <a:ext cx="7315200" cy="70485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cs typeface="+mn-ea"/>
                <a:sym typeface="+mn-lt"/>
              </a:rPr>
              <a:t>真题在线</a:t>
            </a:r>
            <a:endParaRPr lang="zh-CN" altLang="en-US" sz="3200">
              <a:cs typeface="+mn-ea"/>
              <a:sym typeface="+mn-lt"/>
            </a:endParaRPr>
          </a:p>
        </p:txBody>
      </p:sp>
      <p:sp>
        <p:nvSpPr>
          <p:cNvPr id="17" name="矩形 47"/>
          <p:cNvSpPr/>
          <p:nvPr/>
        </p:nvSpPr>
        <p:spPr>
          <a:xfrm>
            <a:off x="132080" y="1191260"/>
            <a:ext cx="12192000" cy="2674620"/>
          </a:xfrm>
          <a:prstGeom prst="rect">
            <a:avLst/>
          </a:prstGeom>
          <a:noFill/>
          <a:ln w="9525">
            <a:noFill/>
          </a:ln>
        </p:spPr>
        <p:txBody>
          <a:bodyPr lIns="91431" tIns="45716" rIns="91431" bIns="45716" anchor="t">
            <a:spAutoFit/>
          </a:bodyPr>
          <a:lstStyle/>
          <a:p>
            <a:pPr>
              <a:spcBef>
                <a:spcPct val="20000"/>
              </a:spcBef>
              <a:buFont typeface="Arial" panose="020B0604020202020204" pitchFamily="34" charset="0"/>
            </a:pP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聚合氯化铝是一种新型、高效絮凝剂和净水剂，其单体是液态的碱式氯化铝</a:t>
            </a:r>
            <a:endPar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endParaRPr>
          </a:p>
          <a:p>
            <a:pPr>
              <a:spcBef>
                <a:spcPct val="20000"/>
              </a:spcBef>
              <a:buFont typeface="Arial" panose="020B0604020202020204" pitchFamily="34" charset="0"/>
            </a:pP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Al</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2</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(OH)</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n</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Cl</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6-n</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本实验采用铝盐溶液水解絮凝法制备碱式氯化铝。其制备原料为</a:t>
            </a:r>
            <a:endPar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endParaRPr>
          </a:p>
          <a:p>
            <a:pPr>
              <a:spcBef>
                <a:spcPct val="20000"/>
              </a:spcBef>
              <a:buFont typeface="Arial" panose="020B0604020202020204" pitchFamily="34" charset="0"/>
            </a:pP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分布广、价格廉的高岭土，化学组成为：</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Al</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2</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O</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3</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25%</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34%</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SiO</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2</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40%</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50%</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Fe</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2</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O</a:t>
            </a:r>
            <a:r>
              <a:rPr lang="en-US" altLang="zh-CN" sz="2400" b="1" baseline="-25000">
                <a:solidFill>
                  <a:schemeClr val="tx1"/>
                </a:solidFill>
                <a:latin typeface="Times New Roman" panose="02020603050405020304" pitchFamily="18" charset="0"/>
                <a:ea typeface="宋体" panose="02010600030101010101" pitchFamily="2" charset="-122"/>
                <a:sym typeface="Calibri" panose="020F0502020204030204" pitchFamily="34" charset="0"/>
              </a:rPr>
              <a:t>3</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0.5%</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r>
              <a:rPr lang="en-US" altLang="zh-CN"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3.0%</a:t>
            </a: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）以及少量杂质和水分。已知氧化铝有多种不同的结构，</a:t>
            </a:r>
            <a:endPar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endParaRPr>
          </a:p>
          <a:p>
            <a:pPr>
              <a:spcBef>
                <a:spcPct val="20000"/>
              </a:spcBef>
              <a:buFont typeface="Arial" panose="020B0604020202020204" pitchFamily="34" charset="0"/>
            </a:pP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化学性质也有差异，且一定条件下可相互转化；高岭土中的氧化铝难溶于酸。</a:t>
            </a:r>
            <a:endPar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endParaRPr>
          </a:p>
          <a:p>
            <a:pPr>
              <a:spcBef>
                <a:spcPct val="20000"/>
              </a:spcBef>
              <a:buFont typeface="Arial" panose="020B0604020202020204" pitchFamily="34" charset="0"/>
            </a:pPr>
            <a:r>
              <a:rPr lang="zh-CN" altLang="en-US" sz="2400" b="1">
                <a:solidFill>
                  <a:schemeClr val="tx1"/>
                </a:solidFill>
                <a:latin typeface="Times New Roman" panose="02020603050405020304" pitchFamily="18" charset="0"/>
                <a:ea typeface="宋体" panose="02010600030101010101" pitchFamily="2" charset="-122"/>
                <a:sym typeface="Calibri" panose="020F0502020204030204" pitchFamily="34" charset="0"/>
              </a:rPr>
              <a:t>制备碱式氯化铝的实验流程如下</a:t>
            </a:r>
            <a:r>
              <a:rPr lang="zh-CN" altLang="en-US" sz="2800" b="1">
                <a:solidFill>
                  <a:schemeClr val="tx1"/>
                </a:solidFill>
                <a:latin typeface="Times New Roman" panose="02020603050405020304" pitchFamily="18" charset="0"/>
                <a:ea typeface="宋体" panose="02010600030101010101" pitchFamily="2" charset="-122"/>
                <a:sym typeface="Calibri" panose="020F0502020204030204" pitchFamily="34" charset="0"/>
              </a:rPr>
              <a:t>：</a:t>
            </a:r>
            <a:endParaRPr lang="zh-CN" altLang="en-US" sz="2800" b="1">
              <a:solidFill>
                <a:schemeClr val="tx1"/>
              </a:solidFill>
              <a:latin typeface="Times New Roman" panose="02020603050405020304" pitchFamily="18" charset="0"/>
              <a:ea typeface="宋体" panose="02010600030101010101" pitchFamily="2" charset="-122"/>
              <a:sym typeface="Calibri" panose="020F0502020204030204" pitchFamily="34" charset="0"/>
            </a:endParaRPr>
          </a:p>
        </p:txBody>
      </p:sp>
      <p:graphicFrame>
        <p:nvGraphicFramePr>
          <p:cNvPr id="15368" name="Object 1"/>
          <p:cNvGraphicFramePr>
            <a:graphicFrameLocks noChangeAspect="1"/>
          </p:cNvGraphicFramePr>
          <p:nvPr/>
        </p:nvGraphicFramePr>
        <p:xfrm>
          <a:off x="132080" y="3736023"/>
          <a:ext cx="11831638" cy="1239837"/>
        </p:xfrm>
        <a:graphic>
          <a:graphicData uri="http://schemas.openxmlformats.org/presentationml/2006/ole">
            <mc:AlternateContent xmlns:mc="http://schemas.openxmlformats.org/markup-compatibility/2006">
              <mc:Choice xmlns:v="urn:schemas-microsoft-com:vml" Requires="v">
                <p:oleObj spid="_x0000_s1038" name="" r:id="rId1" imgW="7223760" imgH="798830" progId="Equation.3">
                  <p:embed/>
                </p:oleObj>
              </mc:Choice>
              <mc:Fallback>
                <p:oleObj name="" r:id="rId1" imgW="7223760" imgH="798830" progId="Equation.3">
                  <p:embed/>
                  <p:pic>
                    <p:nvPicPr>
                      <p:cNvPr id="0" name="OLE substitute image"/>
                      <p:cNvPicPr/>
                      <p:nvPr/>
                    </p:nvPicPr>
                    <p:blipFill>
                      <a:blip r:embed="rId2">
                        <a:lum bright="-47995" contrast="72000"/>
                      </a:blip>
                      <a:srcRect t="13524" r="996" b="9016"/>
                      <a:stretch>
                        <a:fillRect/>
                      </a:stretch>
                    </p:blipFill>
                    <p:spPr>
                      <a:xfrm>
                        <a:off x="132080" y="3736023"/>
                        <a:ext cx="11831638" cy="1239837"/>
                      </a:xfrm>
                      <a:prstGeom prst="rect">
                        <a:avLst/>
                      </a:prstGeom>
                      <a:solidFill>
                        <a:schemeClr val="bg1"/>
                      </a:solidFill>
                      <a:ln w="38100">
                        <a:noFill/>
                        <a:miter/>
                      </a:ln>
                    </p:spPr>
                  </p:pic>
                </p:oleObj>
              </mc:Fallback>
            </mc:AlternateContent>
          </a:graphicData>
        </a:graphic>
      </p:graphicFrame>
      <p:sp>
        <p:nvSpPr>
          <p:cNvPr id="2" name="文本框 1"/>
          <p:cNvSpPr txBox="1"/>
          <p:nvPr/>
        </p:nvSpPr>
        <p:spPr>
          <a:xfrm>
            <a:off x="1402080" y="5518150"/>
            <a:ext cx="7891780" cy="460375"/>
          </a:xfrm>
          <a:prstGeom prst="rect">
            <a:avLst/>
          </a:prstGeom>
          <a:noFill/>
        </p:spPr>
        <p:txBody>
          <a:bodyPr wrap="none" rtlCol="0" anchor="t">
            <a:spAutoFit/>
          </a:bodyPr>
          <a:lstStyle/>
          <a:p>
            <a:pPr algn="l"/>
            <a:r>
              <a:rPr lang="en-US" altLang="zh-CN" sz="2400" b="1">
                <a:latin typeface="Times New Roman" panose="02020603050405020304" pitchFamily="18" charset="0"/>
                <a:ea typeface="宋体" panose="02010600030101010101" pitchFamily="2" charset="-122"/>
                <a:sym typeface="Calibri" panose="020F0502020204030204" pitchFamily="34" charset="0"/>
              </a:rPr>
              <a:t>1</a:t>
            </a:r>
            <a:r>
              <a:rPr lang="zh-CN" altLang="en-US" sz="2400" b="1">
                <a:latin typeface="Times New Roman" panose="02020603050405020304" pitchFamily="18" charset="0"/>
                <a:ea typeface="宋体" panose="02010600030101010101" pitchFamily="2" charset="-122"/>
                <a:sym typeface="Calibri" panose="020F0502020204030204" pitchFamily="34" charset="0"/>
              </a:rPr>
              <a:t>） “煅烧”的目的是</a:t>
            </a:r>
            <a:r>
              <a:rPr lang="en-US" altLang="zh-CN" sz="2400" b="1">
                <a:latin typeface="Times New Roman" panose="02020603050405020304" pitchFamily="18" charset="0"/>
                <a:ea typeface="宋体" panose="02010600030101010101" pitchFamily="2" charset="-122"/>
                <a:sym typeface="Calibri" panose="020F0502020204030204" pitchFamily="34" charset="0"/>
              </a:rPr>
              <a:t>_____________________________</a:t>
            </a:r>
            <a:r>
              <a:rPr lang="zh-CN" altLang="en-US" sz="2400" b="1">
                <a:latin typeface="Times New Roman" panose="02020603050405020304" pitchFamily="18" charset="0"/>
                <a:ea typeface="宋体" panose="02010600030101010101" pitchFamily="2" charset="-122"/>
                <a:sym typeface="Calibri" panose="020F0502020204030204" pitchFamily="34" charset="0"/>
              </a:rPr>
              <a:t>。</a:t>
            </a:r>
            <a:endParaRPr lang="zh-CN" altLang="en-US" sz="2400"/>
          </a:p>
        </p:txBody>
      </p:sp>
      <p:sp>
        <p:nvSpPr>
          <p:cNvPr id="2069" name="Oval 16"/>
          <p:cNvSpPr/>
          <p:nvPr/>
        </p:nvSpPr>
        <p:spPr bwMode="auto">
          <a:xfrm>
            <a:off x="0" y="3451225"/>
            <a:ext cx="1261110" cy="831215"/>
          </a:xfrm>
          <a:prstGeom prst="ellipse">
            <a:avLst/>
          </a:prstGeom>
          <a:noFill/>
          <a:ln w="28575">
            <a:solidFill>
              <a:srgbClr val="FF00FF"/>
            </a:solidFill>
            <a:round/>
          </a:ln>
        </p:spPr>
        <p:txBody>
          <a:bodyPr wrap="none" anchor="ctr"/>
          <a:lstStyle/>
          <a:p>
            <a:pPr algn="ctr"/>
            <a:endParaRPr lang="zh-CN" altLang="en-US">
              <a:latin typeface="Calibri" panose="020F0502020204030204" pitchFamily="34" charset="0"/>
            </a:endParaRPr>
          </a:p>
        </p:txBody>
      </p:sp>
      <p:sp>
        <p:nvSpPr>
          <p:cNvPr id="3" name="文本框 2"/>
          <p:cNvSpPr txBox="1"/>
          <p:nvPr/>
        </p:nvSpPr>
        <p:spPr>
          <a:xfrm>
            <a:off x="4663440" y="5388610"/>
            <a:ext cx="3401060" cy="368300"/>
          </a:xfrm>
          <a:prstGeom prst="rect">
            <a:avLst/>
          </a:prstGeom>
          <a:noFill/>
        </p:spPr>
        <p:txBody>
          <a:bodyPr wrap="none" rtlCol="0">
            <a:spAutoFit/>
          </a:bodyPr>
          <a:lstStyle/>
          <a:p>
            <a:pPr algn="l"/>
            <a:r>
              <a:rPr lang="zh-CN" altLang="en-US" b="1">
                <a:solidFill>
                  <a:srgbClr val="FF0000"/>
                </a:solidFill>
                <a:latin typeface="Times New Roman" panose="02020603050405020304" pitchFamily="18" charset="0"/>
                <a:ea typeface="宋体" panose="02010600030101010101" pitchFamily="2" charset="-122"/>
                <a:sym typeface="Calibri" panose="020F0502020204030204" pitchFamily="34" charset="0"/>
              </a:rPr>
              <a:t>改变高岭土的结构，使其溶于酸</a:t>
            </a:r>
            <a:endParaRPr lang="zh-CN" altLang="en-US"/>
          </a:p>
        </p:txBody>
      </p:sp>
      <p:pic>
        <p:nvPicPr>
          <p:cNvPr id="4" name="Picture 4"/>
          <p:cNvPicPr>
            <a:picLocks noChangeAspect="1"/>
          </p:cNvPicPr>
          <p:nvPr/>
        </p:nvPicPr>
        <p:blipFill>
          <a:blip r:embed="rId3"/>
          <a:stretch>
            <a:fillRect/>
          </a:stretch>
        </p:blipFill>
        <p:spPr>
          <a:xfrm flipH="1">
            <a:off x="11252200" y="12319000"/>
            <a:ext cx="0" cy="0"/>
          </a:xfrm>
          <a:prstGeom prst="rect">
            <a:avLst/>
          </a:prstGeom>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2069"/>
                                        </p:tgtEl>
                                        <p:attrNameLst>
                                          <p:attrName>style.visibility</p:attrName>
                                        </p:attrNameLst>
                                      </p:cBhvr>
                                      <p:to>
                                        <p:strVal val="visible"/>
                                      </p:to>
                                    </p:set>
                                    <p:anim calcmode="lin" valueType="num">
                                      <p:cBhvr>
                                        <p:cTn id="12" dur="500" fill="hold"/>
                                        <p:tgtEl>
                                          <p:spTgt spid="2069"/>
                                        </p:tgtEl>
                                        <p:attrNameLst>
                                          <p:attrName>ppt_w</p:attrName>
                                        </p:attrNameLst>
                                      </p:cBhvr>
                                      <p:tavLst>
                                        <p:tav tm="0">
                                          <p:val>
                                            <p:strVal val="#ppt_w*0.05"/>
                                          </p:val>
                                        </p:tav>
                                        <p:tav tm="100000">
                                          <p:val>
                                            <p:strVal val="#ppt_w"/>
                                          </p:val>
                                        </p:tav>
                                      </p:tavLst>
                                    </p:anim>
                                    <p:anim calcmode="lin" valueType="num">
                                      <p:cBhvr>
                                        <p:cTn id="13" dur="500" fill="hold"/>
                                        <p:tgtEl>
                                          <p:spTgt spid="2069"/>
                                        </p:tgtEl>
                                        <p:attrNameLst>
                                          <p:attrName>ppt_h</p:attrName>
                                        </p:attrNameLst>
                                      </p:cBhvr>
                                      <p:tavLst>
                                        <p:tav tm="0">
                                          <p:val>
                                            <p:strVal val="#ppt_h"/>
                                          </p:val>
                                        </p:tav>
                                        <p:tav tm="100000">
                                          <p:val>
                                            <p:strVal val="#ppt_h"/>
                                          </p:val>
                                        </p:tav>
                                      </p:tavLst>
                                    </p:anim>
                                    <p:anim calcmode="lin" valueType="num">
                                      <p:cBhvr>
                                        <p:cTn id="14" dur="500" fill="hold"/>
                                        <p:tgtEl>
                                          <p:spTgt spid="2069"/>
                                        </p:tgtEl>
                                        <p:attrNameLst>
                                          <p:attrName>ppt_x</p:attrName>
                                        </p:attrNameLst>
                                      </p:cBhvr>
                                      <p:tavLst>
                                        <p:tav tm="0">
                                          <p:val>
                                            <p:strVal val="#ppt_x-.2"/>
                                          </p:val>
                                        </p:tav>
                                        <p:tav tm="100000">
                                          <p:val>
                                            <p:strVal val="#ppt_x"/>
                                          </p:val>
                                        </p:tav>
                                      </p:tavLst>
                                    </p:anim>
                                    <p:anim calcmode="lin" valueType="num">
                                      <p:cBhvr>
                                        <p:cTn id="15" dur="500" fill="hold"/>
                                        <p:tgtEl>
                                          <p:spTgt spid="2069"/>
                                        </p:tgtEl>
                                        <p:attrNameLst>
                                          <p:attrName>ppt_y</p:attrName>
                                        </p:attrNameLst>
                                      </p:cBhvr>
                                      <p:tavLst>
                                        <p:tav tm="0">
                                          <p:val>
                                            <p:strVal val="#ppt_y"/>
                                          </p:val>
                                        </p:tav>
                                        <p:tav tm="100000">
                                          <p:val>
                                            <p:strVal val="#ppt_y"/>
                                          </p:val>
                                        </p:tav>
                                      </p:tavLst>
                                    </p:anim>
                                    <p:animEffect transition="in" filter="fade">
                                      <p:cBhvr>
                                        <p:cTn id="16" dur="500"/>
                                        <p:tgtEl>
                                          <p:spTgt spid="206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69"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90550" y="204470"/>
            <a:ext cx="4593590" cy="6452235"/>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6208888" y="1060282"/>
              <a:ext cx="323615" cy="433325"/>
            </p14:xfrm>
          </p:contentPart>
        </mc:Choice>
        <mc:Fallback xmlns="">
          <p:pic>
            <p:nvPicPr>
              <p:cNvPr id="2" name="墨迹 1"/>
            </p:nvPicPr>
            <p:blipFill>
              <a:blip r:embed="rId3"/>
            </p:blipFill>
            <p:spPr>
              <a:xfrm>
                <a:off x="6208888" y="1060282"/>
                <a:ext cx="323615" cy="433325"/>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6517452" y="1080962"/>
              <a:ext cx="170274" cy="365647"/>
            </p14:xfrm>
          </p:contentPart>
        </mc:Choice>
        <mc:Fallback xmlns="">
          <p:pic>
            <p:nvPicPr>
              <p:cNvPr id="3" name="墨迹 2"/>
            </p:nvPicPr>
            <p:blipFill>
              <a:blip r:embed="rId5"/>
            </p:blipFill>
            <p:spPr>
              <a:xfrm>
                <a:off x="6517452" y="1080962"/>
                <a:ext cx="170274" cy="36564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713125" y="1108456"/>
              <a:ext cx="162984" cy="312774"/>
            </p14:xfrm>
          </p:contentPart>
        </mc:Choice>
        <mc:Fallback xmlns="">
          <p:pic>
            <p:nvPicPr>
              <p:cNvPr id="5" name="墨迹 4"/>
            </p:nvPicPr>
            <p:blipFill>
              <a:blip r:embed="rId7"/>
            </p:blipFill>
            <p:spPr>
              <a:xfrm>
                <a:off x="6713125" y="1108456"/>
                <a:ext cx="162984" cy="31277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6901274" y="1248276"/>
              <a:ext cx="191911" cy="237577"/>
            </p14:xfrm>
          </p:contentPart>
        </mc:Choice>
        <mc:Fallback xmlns="">
          <p:pic>
            <p:nvPicPr>
              <p:cNvPr id="6" name="墨迹 5"/>
            </p:nvPicPr>
            <p:blipFill>
              <a:blip r:embed="rId9"/>
            </p:blipFill>
            <p:spPr>
              <a:xfrm>
                <a:off x="6901274" y="1248276"/>
                <a:ext cx="191911" cy="23757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6950192" y="1270835"/>
              <a:ext cx="124178" cy="432385"/>
            </p14:xfrm>
          </p:contentPart>
        </mc:Choice>
        <mc:Fallback xmlns="">
          <p:pic>
            <p:nvPicPr>
              <p:cNvPr id="7" name="墨迹 6"/>
            </p:nvPicPr>
            <p:blipFill>
              <a:blip r:embed="rId11"/>
            </p:blipFill>
            <p:spPr>
              <a:xfrm>
                <a:off x="6950192" y="1270835"/>
                <a:ext cx="124178" cy="43238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5803429" y="1127960"/>
              <a:ext cx="341488" cy="360947"/>
            </p14:xfrm>
          </p:contentPart>
        </mc:Choice>
        <mc:Fallback xmlns="">
          <p:pic>
            <p:nvPicPr>
              <p:cNvPr id="8" name="墨迹 7"/>
            </p:nvPicPr>
            <p:blipFill>
              <a:blip r:embed="rId13"/>
            </p:blipFill>
            <p:spPr>
              <a:xfrm>
                <a:off x="5803429" y="1127960"/>
                <a:ext cx="341488" cy="36094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307674" y="1248276"/>
              <a:ext cx="376296" cy="22559"/>
            </p14:xfrm>
          </p:contentPart>
        </mc:Choice>
        <mc:Fallback xmlns="">
          <p:pic>
            <p:nvPicPr>
              <p:cNvPr id="9" name="墨迹 8"/>
            </p:nvPicPr>
            <p:blipFill>
              <a:blip r:embed="rId15"/>
            </p:blipFill>
            <p:spPr>
              <a:xfrm>
                <a:off x="7307674" y="1248276"/>
                <a:ext cx="376296" cy="2255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238059" y="1361072"/>
              <a:ext cx="468488" cy="22559"/>
            </p14:xfrm>
          </p:contentPart>
        </mc:Choice>
        <mc:Fallback xmlns="">
          <p:pic>
            <p:nvPicPr>
              <p:cNvPr id="10" name="墨迹 9"/>
            </p:nvPicPr>
            <p:blipFill>
              <a:blip r:embed="rId17"/>
            </p:blipFill>
            <p:spPr>
              <a:xfrm>
                <a:off x="7238059" y="1361072"/>
                <a:ext cx="468488" cy="225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8075318" y="1015164"/>
              <a:ext cx="208139" cy="408416"/>
            </p14:xfrm>
          </p:contentPart>
        </mc:Choice>
        <mc:Fallback xmlns="">
          <p:pic>
            <p:nvPicPr>
              <p:cNvPr id="14" name="墨迹 13"/>
            </p:nvPicPr>
            <p:blipFill>
              <a:blip r:embed="rId19"/>
            </p:blipFill>
            <p:spPr>
              <a:xfrm>
                <a:off x="8075318" y="1015164"/>
                <a:ext cx="208139" cy="40841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8346252" y="1095061"/>
              <a:ext cx="283398" cy="328989"/>
            </p14:xfrm>
          </p:contentPart>
        </mc:Choice>
        <mc:Fallback xmlns="">
          <p:pic>
            <p:nvPicPr>
              <p:cNvPr id="15" name="墨迹 14"/>
            </p:nvPicPr>
            <p:blipFill>
              <a:blip r:embed="rId21"/>
            </p:blipFill>
            <p:spPr>
              <a:xfrm>
                <a:off x="8346252" y="1095061"/>
                <a:ext cx="283398" cy="32898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8587081" y="1210677"/>
              <a:ext cx="188148" cy="518862"/>
            </p14:xfrm>
          </p:contentPart>
        </mc:Choice>
        <mc:Fallback xmlns="">
          <p:pic>
            <p:nvPicPr>
              <p:cNvPr id="16" name="墨迹 15"/>
            </p:nvPicPr>
            <p:blipFill>
              <a:blip r:embed="rId23"/>
            </p:blipFill>
            <p:spPr>
              <a:xfrm>
                <a:off x="8587081" y="1210677"/>
                <a:ext cx="188148" cy="51886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8820385" y="1225717"/>
              <a:ext cx="214488" cy="15039"/>
            </p14:xfrm>
          </p:contentPart>
        </mc:Choice>
        <mc:Fallback xmlns="">
          <p:pic>
            <p:nvPicPr>
              <p:cNvPr id="17" name="墨迹 16"/>
            </p:nvPicPr>
            <p:blipFill>
              <a:blip r:embed="rId25"/>
            </p:blipFill>
            <p:spPr>
              <a:xfrm>
                <a:off x="8820385" y="1225717"/>
                <a:ext cx="214488" cy="1503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8903170" y="1118325"/>
              <a:ext cx="30104" cy="374342"/>
            </p14:xfrm>
          </p:contentPart>
        </mc:Choice>
        <mc:Fallback xmlns="">
          <p:pic>
            <p:nvPicPr>
              <p:cNvPr id="18" name="墨迹 17"/>
            </p:nvPicPr>
            <p:blipFill>
              <a:blip r:embed="rId27"/>
            </p:blipFill>
            <p:spPr>
              <a:xfrm>
                <a:off x="8903170" y="1118325"/>
                <a:ext cx="30104" cy="37434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9244659" y="1002004"/>
              <a:ext cx="215429" cy="401366"/>
            </p14:xfrm>
          </p:contentPart>
        </mc:Choice>
        <mc:Fallback xmlns="">
          <p:pic>
            <p:nvPicPr>
              <p:cNvPr id="19" name="墨迹 18"/>
            </p:nvPicPr>
            <p:blipFill>
              <a:blip r:embed="rId29"/>
            </p:blipFill>
            <p:spPr>
              <a:xfrm>
                <a:off x="9244659" y="1002004"/>
                <a:ext cx="215429" cy="40136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9507831" y="1127960"/>
              <a:ext cx="358657" cy="218072"/>
            </p14:xfrm>
          </p:contentPart>
        </mc:Choice>
        <mc:Fallback xmlns="">
          <p:pic>
            <p:nvPicPr>
              <p:cNvPr id="20" name="墨迹 19"/>
            </p:nvPicPr>
            <p:blipFill>
              <a:blip r:embed="rId31"/>
            </p:blipFill>
            <p:spPr>
              <a:xfrm>
                <a:off x="9507831" y="1127960"/>
                <a:ext cx="358657" cy="21807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9896592" y="1120440"/>
              <a:ext cx="274697" cy="37599"/>
            </p14:xfrm>
          </p:contentPart>
        </mc:Choice>
        <mc:Fallback xmlns="">
          <p:pic>
            <p:nvPicPr>
              <p:cNvPr id="21" name="墨迹 20"/>
            </p:nvPicPr>
            <p:blipFill>
              <a:blip r:embed="rId33"/>
            </p:blipFill>
            <p:spPr>
              <a:xfrm>
                <a:off x="9896592" y="1120440"/>
                <a:ext cx="274697" cy="3759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10024533" y="1017984"/>
              <a:ext cx="67734" cy="384446"/>
            </p14:xfrm>
          </p:contentPart>
        </mc:Choice>
        <mc:Fallback xmlns="">
          <p:pic>
            <p:nvPicPr>
              <p:cNvPr id="22" name="墨迹 21"/>
            </p:nvPicPr>
            <p:blipFill>
              <a:blip r:embed="rId35"/>
            </p:blipFill>
            <p:spPr>
              <a:xfrm>
                <a:off x="10024533" y="1017984"/>
                <a:ext cx="67734" cy="384446"/>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10388364" y="905893"/>
              <a:ext cx="193087" cy="362122"/>
            </p14:xfrm>
          </p:contentPart>
        </mc:Choice>
        <mc:Fallback xmlns="">
          <p:pic>
            <p:nvPicPr>
              <p:cNvPr id="23" name="墨迹 22"/>
            </p:nvPicPr>
            <p:blipFill>
              <a:blip r:embed="rId37"/>
            </p:blipFill>
            <p:spPr>
              <a:xfrm>
                <a:off x="10388364" y="905893"/>
                <a:ext cx="193087" cy="36212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10626607" y="905188"/>
              <a:ext cx="158044" cy="325228"/>
            </p14:xfrm>
          </p:contentPart>
        </mc:Choice>
        <mc:Fallback xmlns="">
          <p:pic>
            <p:nvPicPr>
              <p:cNvPr id="24" name="墨迹 23"/>
            </p:nvPicPr>
            <p:blipFill>
              <a:blip r:embed="rId39"/>
            </p:blipFill>
            <p:spPr>
              <a:xfrm>
                <a:off x="10626607" y="905188"/>
                <a:ext cx="158044" cy="32522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10709392" y="1062162"/>
              <a:ext cx="257763" cy="554581"/>
            </p14:xfrm>
          </p:contentPart>
        </mc:Choice>
        <mc:Fallback xmlns="">
          <p:pic>
            <p:nvPicPr>
              <p:cNvPr id="25" name="墨迹 24"/>
            </p:nvPicPr>
            <p:blipFill>
              <a:blip r:embed="rId41"/>
            </p:blipFill>
            <p:spPr>
              <a:xfrm>
                <a:off x="10709392" y="1062162"/>
                <a:ext cx="257763" cy="554581"/>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7371174" y="827171"/>
              <a:ext cx="230011" cy="330868"/>
            </p14:xfrm>
          </p:contentPart>
        </mc:Choice>
        <mc:Fallback xmlns="">
          <p:pic>
            <p:nvPicPr>
              <p:cNvPr id="26" name="墨迹 25"/>
            </p:nvPicPr>
            <p:blipFill>
              <a:blip r:embed="rId43"/>
            </p:blipFill>
            <p:spPr>
              <a:xfrm>
                <a:off x="7371174" y="827171"/>
                <a:ext cx="230011" cy="330868"/>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6829072" y="330868"/>
              <a:ext cx="170038" cy="526382"/>
            </p14:xfrm>
          </p:contentPart>
        </mc:Choice>
        <mc:Fallback xmlns="">
          <p:pic>
            <p:nvPicPr>
              <p:cNvPr id="27" name="墨迹 26"/>
            </p:nvPicPr>
            <p:blipFill>
              <a:blip r:embed="rId45"/>
            </p:blipFill>
            <p:spPr>
              <a:xfrm>
                <a:off x="6829072" y="330868"/>
                <a:ext cx="170038" cy="52638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7021688" y="270710"/>
              <a:ext cx="155222" cy="382567"/>
            </p14:xfrm>
          </p:contentPart>
        </mc:Choice>
        <mc:Fallback xmlns="">
          <p:pic>
            <p:nvPicPr>
              <p:cNvPr id="28" name="墨迹 27"/>
            </p:nvPicPr>
            <p:blipFill>
              <a:blip r:embed="rId47"/>
            </p:blipFill>
            <p:spPr>
              <a:xfrm>
                <a:off x="7021688" y="270710"/>
                <a:ext cx="155222" cy="38256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7142103" y="466223"/>
              <a:ext cx="180622" cy="323349"/>
            </p14:xfrm>
          </p:contentPart>
        </mc:Choice>
        <mc:Fallback xmlns="">
          <p:pic>
            <p:nvPicPr>
              <p:cNvPr id="29" name="墨迹 28"/>
            </p:nvPicPr>
            <p:blipFill>
              <a:blip r:embed="rId49"/>
            </p:blipFill>
            <p:spPr>
              <a:xfrm>
                <a:off x="7142103" y="466223"/>
                <a:ext cx="180622" cy="32334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7420562" y="251441"/>
              <a:ext cx="275873" cy="387736"/>
            </p14:xfrm>
          </p:contentPart>
        </mc:Choice>
        <mc:Fallback xmlns="">
          <p:pic>
            <p:nvPicPr>
              <p:cNvPr id="30" name="墨迹 29"/>
            </p:nvPicPr>
            <p:blipFill>
              <a:blip r:embed="rId51"/>
            </p:blipFill>
            <p:spPr>
              <a:xfrm>
                <a:off x="7420562" y="251441"/>
                <a:ext cx="275873" cy="38773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7520281" y="458703"/>
              <a:ext cx="284104" cy="215488"/>
            </p14:xfrm>
          </p:contentPart>
        </mc:Choice>
        <mc:Fallback xmlns="">
          <p:pic>
            <p:nvPicPr>
              <p:cNvPr id="31" name="墨迹 30"/>
            </p:nvPicPr>
            <p:blipFill>
              <a:blip r:embed="rId53"/>
            </p:blipFill>
            <p:spPr>
              <a:xfrm>
                <a:off x="7520281" y="458703"/>
                <a:ext cx="284104" cy="21548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2" name="墨迹 31"/>
              <p14:cNvContentPartPr/>
              <p14:nvPr/>
            </p14:nvContentPartPr>
            <p14:xfrm>
              <a:off x="7810029" y="218072"/>
              <a:ext cx="197556" cy="411000"/>
            </p14:xfrm>
          </p:contentPart>
        </mc:Choice>
        <mc:Fallback xmlns="">
          <p:pic>
            <p:nvPicPr>
              <p:cNvPr id="32" name="墨迹 31"/>
            </p:nvPicPr>
            <p:blipFill>
              <a:blip r:embed="rId55"/>
            </p:blipFill>
            <p:spPr>
              <a:xfrm>
                <a:off x="7810029" y="218072"/>
                <a:ext cx="197556" cy="41100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8059325" y="243686"/>
              <a:ext cx="279400" cy="407711"/>
            </p14:xfrm>
          </p:contentPart>
        </mc:Choice>
        <mc:Fallback xmlns="">
          <p:pic>
            <p:nvPicPr>
              <p:cNvPr id="33" name="墨迹 32"/>
            </p:nvPicPr>
            <p:blipFill>
              <a:blip r:embed="rId57"/>
            </p:blipFill>
            <p:spPr>
              <a:xfrm>
                <a:off x="8059325" y="243686"/>
                <a:ext cx="279400" cy="40771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8431859" y="289274"/>
              <a:ext cx="207903" cy="376692"/>
            </p14:xfrm>
          </p:contentPart>
        </mc:Choice>
        <mc:Fallback xmlns="">
          <p:pic>
            <p:nvPicPr>
              <p:cNvPr id="34" name="墨迹 33"/>
            </p:nvPicPr>
            <p:blipFill>
              <a:blip r:embed="rId59"/>
            </p:blipFill>
            <p:spPr>
              <a:xfrm>
                <a:off x="8431859" y="289274"/>
                <a:ext cx="207903" cy="37669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5" name="墨迹 34"/>
              <p14:cNvContentPartPr/>
              <p14:nvPr/>
            </p14:nvContentPartPr>
            <p14:xfrm>
              <a:off x="8707496" y="451184"/>
              <a:ext cx="75259" cy="169194"/>
            </p14:xfrm>
          </p:contentPart>
        </mc:Choice>
        <mc:Fallback xmlns="">
          <p:pic>
            <p:nvPicPr>
              <p:cNvPr id="35" name="墨迹 34"/>
            </p:nvPicPr>
            <p:blipFill>
              <a:blip r:embed="rId61"/>
            </p:blipFill>
            <p:spPr>
              <a:xfrm>
                <a:off x="8707496" y="451184"/>
                <a:ext cx="75259" cy="16919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6" name="墨迹 35"/>
              <p14:cNvContentPartPr/>
              <p14:nvPr/>
            </p14:nvContentPartPr>
            <p14:xfrm>
              <a:off x="8850488" y="245331"/>
              <a:ext cx="508000" cy="401366"/>
            </p14:xfrm>
          </p:contentPart>
        </mc:Choice>
        <mc:Fallback xmlns="">
          <p:pic>
            <p:nvPicPr>
              <p:cNvPr id="36" name="墨迹 35"/>
            </p:nvPicPr>
            <p:blipFill>
              <a:blip r:embed="rId63"/>
            </p:blipFill>
            <p:spPr>
              <a:xfrm>
                <a:off x="8850488" y="245331"/>
                <a:ext cx="508000" cy="40136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7" name="墨迹 36"/>
              <p14:cNvContentPartPr/>
              <p14:nvPr/>
            </p14:nvContentPartPr>
            <p14:xfrm>
              <a:off x="11281362" y="824821"/>
              <a:ext cx="37630" cy="761843"/>
            </p14:xfrm>
          </p:contentPart>
        </mc:Choice>
        <mc:Fallback xmlns="">
          <p:pic>
            <p:nvPicPr>
              <p:cNvPr id="37" name="墨迹 36"/>
            </p:nvPicPr>
            <p:blipFill>
              <a:blip r:embed="rId65"/>
            </p:blipFill>
            <p:spPr>
              <a:xfrm>
                <a:off x="11281362" y="824821"/>
                <a:ext cx="37630" cy="76184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8" name="墨迹 37"/>
              <p14:cNvContentPartPr/>
              <p14:nvPr/>
            </p14:nvContentPartPr>
            <p14:xfrm>
              <a:off x="11209867" y="796152"/>
              <a:ext cx="116651" cy="181413"/>
            </p14:xfrm>
          </p:contentPart>
        </mc:Choice>
        <mc:Fallback xmlns="">
          <p:pic>
            <p:nvPicPr>
              <p:cNvPr id="38" name="墨迹 37"/>
            </p:nvPicPr>
            <p:blipFill>
              <a:blip r:embed="rId67"/>
            </p:blipFill>
            <p:spPr>
              <a:xfrm>
                <a:off x="11209867" y="796152"/>
                <a:ext cx="116651" cy="18141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9" name="墨迹 38"/>
              <p14:cNvContentPartPr/>
              <p14:nvPr/>
            </p14:nvContentPartPr>
            <p14:xfrm>
              <a:off x="11318992" y="804611"/>
              <a:ext cx="109126" cy="195514"/>
            </p14:xfrm>
          </p:contentPart>
        </mc:Choice>
        <mc:Fallback xmlns="">
          <p:pic>
            <p:nvPicPr>
              <p:cNvPr id="39" name="墨迹 38"/>
            </p:nvPicPr>
            <p:blipFill>
              <a:blip r:embed="rId69"/>
            </p:blipFill>
            <p:spPr>
              <a:xfrm>
                <a:off x="11318992" y="804611"/>
                <a:ext cx="109126" cy="19551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0" name="墨迹 39"/>
              <p14:cNvContentPartPr/>
              <p14:nvPr/>
            </p14:nvContentPartPr>
            <p14:xfrm>
              <a:off x="9847674" y="835160"/>
              <a:ext cx="41393" cy="811662"/>
            </p14:xfrm>
          </p:contentPart>
        </mc:Choice>
        <mc:Fallback xmlns="">
          <p:pic>
            <p:nvPicPr>
              <p:cNvPr id="40" name="墨迹 39"/>
            </p:nvPicPr>
            <p:blipFill>
              <a:blip r:embed="rId71"/>
            </p:blipFill>
            <p:spPr>
              <a:xfrm>
                <a:off x="9847674" y="835160"/>
                <a:ext cx="41393" cy="81166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1" name="墨迹 40"/>
              <p14:cNvContentPartPr/>
              <p14:nvPr/>
            </p14:nvContentPartPr>
            <p14:xfrm>
              <a:off x="9749837" y="749153"/>
              <a:ext cx="118768" cy="194573"/>
            </p14:xfrm>
          </p:contentPart>
        </mc:Choice>
        <mc:Fallback xmlns="">
          <p:pic>
            <p:nvPicPr>
              <p:cNvPr id="41" name="墨迹 40"/>
            </p:nvPicPr>
            <p:blipFill>
              <a:blip r:embed="rId73"/>
            </p:blipFill>
            <p:spPr>
              <a:xfrm>
                <a:off x="9749837" y="749153"/>
                <a:ext cx="118768" cy="19457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2" name="墨迹 41"/>
              <p14:cNvContentPartPr/>
              <p14:nvPr/>
            </p14:nvContentPartPr>
            <p14:xfrm>
              <a:off x="9866488" y="777117"/>
              <a:ext cx="154282" cy="132771"/>
            </p14:xfrm>
          </p:contentPart>
        </mc:Choice>
        <mc:Fallback xmlns="">
          <p:pic>
            <p:nvPicPr>
              <p:cNvPr id="42" name="墨迹 41"/>
            </p:nvPicPr>
            <p:blipFill>
              <a:blip r:embed="rId75"/>
            </p:blipFill>
            <p:spPr>
              <a:xfrm>
                <a:off x="9866488" y="777117"/>
                <a:ext cx="154282" cy="13277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3" name="墨迹 42"/>
              <p14:cNvContentPartPr/>
              <p14:nvPr/>
            </p14:nvContentPartPr>
            <p14:xfrm>
              <a:off x="10167525" y="827171"/>
              <a:ext cx="12465" cy="15039"/>
            </p14:xfrm>
          </p:contentPart>
        </mc:Choice>
        <mc:Fallback xmlns="">
          <p:pic>
            <p:nvPicPr>
              <p:cNvPr id="43" name="墨迹 42"/>
            </p:nvPicPr>
            <p:blipFill>
              <a:blip r:embed="rId77"/>
            </p:blipFill>
            <p:spPr>
              <a:xfrm>
                <a:off x="10167525" y="827171"/>
                <a:ext cx="12465" cy="1503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4" name="墨迹 43"/>
              <p14:cNvContentPartPr/>
              <p14:nvPr/>
            </p14:nvContentPartPr>
            <p14:xfrm>
              <a:off x="6261570" y="2912722"/>
              <a:ext cx="444030" cy="373403"/>
            </p14:xfrm>
          </p:contentPart>
        </mc:Choice>
        <mc:Fallback xmlns="">
          <p:pic>
            <p:nvPicPr>
              <p:cNvPr id="44" name="墨迹 43"/>
            </p:nvPicPr>
            <p:blipFill>
              <a:blip r:embed="rId79"/>
            </p:blipFill>
            <p:spPr>
              <a:xfrm>
                <a:off x="6261570" y="2912722"/>
                <a:ext cx="444030" cy="37340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6690547" y="2900738"/>
              <a:ext cx="117828" cy="415466"/>
            </p14:xfrm>
          </p:contentPart>
        </mc:Choice>
        <mc:Fallback xmlns="">
          <p:pic>
            <p:nvPicPr>
              <p:cNvPr id="45" name="墨迹 44"/>
            </p:nvPicPr>
            <p:blipFill>
              <a:blip r:embed="rId81"/>
            </p:blipFill>
            <p:spPr>
              <a:xfrm>
                <a:off x="6690547" y="2900738"/>
                <a:ext cx="117828" cy="41546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6886222" y="2887579"/>
              <a:ext cx="135466" cy="368467"/>
            </p14:xfrm>
          </p:contentPart>
        </mc:Choice>
        <mc:Fallback xmlns="">
          <p:pic>
            <p:nvPicPr>
              <p:cNvPr id="46" name="墨迹 45"/>
            </p:nvPicPr>
            <p:blipFill>
              <a:blip r:embed="rId83"/>
            </p:blipFill>
            <p:spPr>
              <a:xfrm>
                <a:off x="6886222" y="2887579"/>
                <a:ext cx="135466" cy="36846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7074370" y="3037973"/>
              <a:ext cx="240830" cy="225592"/>
            </p14:xfrm>
          </p:contentPart>
        </mc:Choice>
        <mc:Fallback xmlns="">
          <p:pic>
            <p:nvPicPr>
              <p:cNvPr id="47" name="墨迹 46"/>
            </p:nvPicPr>
            <p:blipFill>
              <a:blip r:embed="rId85"/>
            </p:blipFill>
            <p:spPr>
              <a:xfrm>
                <a:off x="7074370" y="3037973"/>
                <a:ext cx="240830" cy="22559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7175970" y="3056773"/>
              <a:ext cx="71497" cy="567740"/>
            </p14:xfrm>
          </p:contentPart>
        </mc:Choice>
        <mc:Fallback xmlns="">
          <p:pic>
            <p:nvPicPr>
              <p:cNvPr id="48" name="墨迹 47"/>
            </p:nvPicPr>
            <p:blipFill>
              <a:blip r:embed="rId87"/>
            </p:blipFill>
            <p:spPr>
              <a:xfrm>
                <a:off x="7175970" y="3056773"/>
                <a:ext cx="71497" cy="567740"/>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7523809" y="3088497"/>
              <a:ext cx="107479" cy="111151"/>
            </p14:xfrm>
          </p:contentPart>
        </mc:Choice>
        <mc:Fallback xmlns="">
          <p:pic>
            <p:nvPicPr>
              <p:cNvPr id="49" name="墨迹 48"/>
            </p:nvPicPr>
            <p:blipFill>
              <a:blip r:embed="rId89"/>
            </p:blipFill>
            <p:spPr>
              <a:xfrm>
                <a:off x="7523809" y="3088497"/>
                <a:ext cx="107479" cy="11115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7687733" y="2947736"/>
              <a:ext cx="158750" cy="350843"/>
            </p14:xfrm>
          </p:contentPart>
        </mc:Choice>
        <mc:Fallback xmlns="">
          <p:pic>
            <p:nvPicPr>
              <p:cNvPr id="50" name="墨迹 49"/>
            </p:nvPicPr>
            <p:blipFill>
              <a:blip r:embed="rId91"/>
            </p:blipFill>
            <p:spPr>
              <a:xfrm>
                <a:off x="7687733" y="2947736"/>
                <a:ext cx="158750" cy="35084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7811911" y="3022934"/>
              <a:ext cx="150518" cy="30079"/>
            </p14:xfrm>
          </p:contentPart>
        </mc:Choice>
        <mc:Fallback xmlns="">
          <p:pic>
            <p:nvPicPr>
              <p:cNvPr id="51" name="墨迹 50"/>
            </p:nvPicPr>
            <p:blipFill>
              <a:blip r:embed="rId93"/>
            </p:blipFill>
            <p:spPr>
              <a:xfrm>
                <a:off x="7811911" y="3022934"/>
                <a:ext cx="150518" cy="3007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8003822" y="2925412"/>
              <a:ext cx="11288" cy="277996"/>
            </p14:xfrm>
          </p:contentPart>
        </mc:Choice>
        <mc:Fallback xmlns="">
          <p:pic>
            <p:nvPicPr>
              <p:cNvPr id="52" name="墨迹 51"/>
            </p:nvPicPr>
            <p:blipFill>
              <a:blip r:embed="rId95"/>
            </p:blipFill>
            <p:spPr>
              <a:xfrm>
                <a:off x="8003822" y="2925412"/>
                <a:ext cx="11288" cy="27799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3" name="墨迹 52"/>
              <p14:cNvContentPartPr/>
              <p14:nvPr/>
            </p14:nvContentPartPr>
            <p14:xfrm>
              <a:off x="8007585" y="3060532"/>
              <a:ext cx="71496" cy="45119"/>
            </p14:xfrm>
          </p:contentPart>
        </mc:Choice>
        <mc:Fallback xmlns="">
          <p:pic>
            <p:nvPicPr>
              <p:cNvPr id="53" name="墨迹 52"/>
            </p:nvPicPr>
            <p:blipFill>
              <a:blip r:embed="rId97"/>
            </p:blipFill>
            <p:spPr>
              <a:xfrm>
                <a:off x="8007585" y="3060532"/>
                <a:ext cx="71496" cy="4511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4" name="墨迹 53"/>
              <p14:cNvContentPartPr/>
              <p14:nvPr/>
            </p14:nvContentPartPr>
            <p14:xfrm>
              <a:off x="8112947" y="2871129"/>
              <a:ext cx="338667" cy="302200"/>
            </p14:xfrm>
          </p:contentPart>
        </mc:Choice>
        <mc:Fallback xmlns="">
          <p:pic>
            <p:nvPicPr>
              <p:cNvPr id="54" name="墨迹 53"/>
            </p:nvPicPr>
            <p:blipFill>
              <a:blip r:embed="rId99"/>
            </p:blipFill>
            <p:spPr>
              <a:xfrm>
                <a:off x="8112947" y="2871129"/>
                <a:ext cx="338667" cy="30220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5" name="墨迹 54"/>
              <p14:cNvContentPartPr/>
              <p14:nvPr/>
            </p14:nvContentPartPr>
            <p14:xfrm>
              <a:off x="8647288" y="2981575"/>
              <a:ext cx="481659" cy="26319"/>
            </p14:xfrm>
          </p:contentPart>
        </mc:Choice>
        <mc:Fallback xmlns="">
          <p:pic>
            <p:nvPicPr>
              <p:cNvPr id="55" name="墨迹 54"/>
            </p:nvPicPr>
            <p:blipFill>
              <a:blip r:embed="rId101"/>
            </p:blipFill>
            <p:spPr>
              <a:xfrm>
                <a:off x="8647288" y="2981575"/>
                <a:ext cx="481659" cy="2631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6" name="墨迹 55"/>
              <p14:cNvContentPartPr/>
              <p14:nvPr/>
            </p14:nvContentPartPr>
            <p14:xfrm>
              <a:off x="8665162" y="2722144"/>
              <a:ext cx="227895" cy="187994"/>
            </p14:xfrm>
          </p:contentPart>
        </mc:Choice>
        <mc:Fallback xmlns="">
          <p:pic>
            <p:nvPicPr>
              <p:cNvPr id="56" name="墨迹 55"/>
            </p:nvPicPr>
            <p:blipFill>
              <a:blip r:embed="rId103"/>
            </p:blipFill>
            <p:spPr>
              <a:xfrm>
                <a:off x="8665162" y="2722144"/>
                <a:ext cx="227895" cy="18799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7" name="墨迹 56"/>
              <p14:cNvContentPartPr/>
              <p14:nvPr/>
            </p14:nvContentPartPr>
            <p14:xfrm>
              <a:off x="8549452" y="3128210"/>
              <a:ext cx="470370" cy="37599"/>
            </p14:xfrm>
          </p:contentPart>
        </mc:Choice>
        <mc:Fallback xmlns="">
          <p:pic>
            <p:nvPicPr>
              <p:cNvPr id="57" name="墨迹 56"/>
            </p:nvPicPr>
            <p:blipFill>
              <a:blip r:embed="rId105"/>
            </p:blipFill>
            <p:spPr>
              <a:xfrm>
                <a:off x="8549452" y="3128210"/>
                <a:ext cx="470370" cy="3759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8" name="墨迹 57"/>
              <p14:cNvContentPartPr/>
              <p14:nvPr/>
            </p14:nvContentPartPr>
            <p14:xfrm>
              <a:off x="6332125" y="4376486"/>
              <a:ext cx="619948" cy="383507"/>
            </p14:xfrm>
          </p:contentPart>
        </mc:Choice>
        <mc:Fallback xmlns="">
          <p:pic>
            <p:nvPicPr>
              <p:cNvPr id="58" name="墨迹 57"/>
            </p:nvPicPr>
            <p:blipFill>
              <a:blip r:embed="rId107"/>
            </p:blipFill>
            <p:spPr>
              <a:xfrm>
                <a:off x="6332125" y="4376486"/>
                <a:ext cx="619948" cy="38350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9" name="墨迹 58"/>
              <p14:cNvContentPartPr/>
              <p14:nvPr/>
            </p14:nvContentPartPr>
            <p14:xfrm>
              <a:off x="7021688" y="4371787"/>
              <a:ext cx="170039" cy="299849"/>
            </p14:xfrm>
          </p:contentPart>
        </mc:Choice>
        <mc:Fallback xmlns="">
          <p:pic>
            <p:nvPicPr>
              <p:cNvPr id="59" name="墨迹 58"/>
            </p:nvPicPr>
            <p:blipFill>
              <a:blip r:embed="rId109"/>
            </p:blipFill>
            <p:spPr>
              <a:xfrm>
                <a:off x="7021688" y="4371787"/>
                <a:ext cx="170039" cy="29984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0" name="墨迹 59"/>
              <p14:cNvContentPartPr/>
              <p14:nvPr/>
            </p14:nvContentPartPr>
            <p14:xfrm>
              <a:off x="7194785" y="4466723"/>
              <a:ext cx="203200" cy="222537"/>
            </p14:xfrm>
          </p:contentPart>
        </mc:Choice>
        <mc:Fallback xmlns="">
          <p:pic>
            <p:nvPicPr>
              <p:cNvPr id="60" name="墨迹 59"/>
            </p:nvPicPr>
            <p:blipFill>
              <a:blip r:embed="rId111"/>
            </p:blipFill>
            <p:spPr>
              <a:xfrm>
                <a:off x="7194785" y="4466723"/>
                <a:ext cx="203200" cy="22253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1" name="墨迹 60"/>
              <p14:cNvContentPartPr/>
              <p14:nvPr/>
            </p14:nvContentPartPr>
            <p14:xfrm>
              <a:off x="7258755" y="4519361"/>
              <a:ext cx="101600" cy="428625"/>
            </p14:xfrm>
          </p:contentPart>
        </mc:Choice>
        <mc:Fallback xmlns="">
          <p:pic>
            <p:nvPicPr>
              <p:cNvPr id="61" name="墨迹 60"/>
            </p:nvPicPr>
            <p:blipFill>
              <a:blip r:embed="rId113"/>
            </p:blipFill>
            <p:spPr>
              <a:xfrm>
                <a:off x="7258755" y="4519361"/>
                <a:ext cx="101600" cy="42862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2" name="墨迹 61"/>
              <p14:cNvContentPartPr/>
              <p14:nvPr/>
            </p14:nvContentPartPr>
            <p14:xfrm>
              <a:off x="7667977" y="4504322"/>
              <a:ext cx="723430" cy="45118"/>
            </p14:xfrm>
          </p:contentPart>
        </mc:Choice>
        <mc:Fallback xmlns="">
          <p:pic>
            <p:nvPicPr>
              <p:cNvPr id="62" name="墨迹 61"/>
            </p:nvPicPr>
            <p:blipFill>
              <a:blip r:embed="rId115"/>
            </p:blipFill>
            <p:spPr>
              <a:xfrm>
                <a:off x="7667977" y="4504322"/>
                <a:ext cx="723430" cy="4511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3" name="墨迹 62"/>
              <p14:cNvContentPartPr/>
              <p14:nvPr/>
            </p14:nvContentPartPr>
            <p14:xfrm>
              <a:off x="7744177" y="3947861"/>
              <a:ext cx="285985" cy="499123"/>
            </p14:xfrm>
          </p:contentPart>
        </mc:Choice>
        <mc:Fallback xmlns="">
          <p:pic>
            <p:nvPicPr>
              <p:cNvPr id="63" name="墨迹 62"/>
            </p:nvPicPr>
            <p:blipFill>
              <a:blip r:embed="rId117"/>
            </p:blipFill>
            <p:spPr>
              <a:xfrm>
                <a:off x="7744177" y="3947861"/>
                <a:ext cx="285985" cy="49912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4" name="墨迹 63"/>
              <p14:cNvContentPartPr/>
              <p14:nvPr/>
            </p14:nvContentPartPr>
            <p14:xfrm>
              <a:off x="8090370" y="4063477"/>
              <a:ext cx="242712" cy="309484"/>
            </p14:xfrm>
          </p:contentPart>
        </mc:Choice>
        <mc:Fallback xmlns="">
          <p:pic>
            <p:nvPicPr>
              <p:cNvPr id="64" name="墨迹 63"/>
            </p:nvPicPr>
            <p:blipFill>
              <a:blip r:embed="rId119"/>
            </p:blipFill>
            <p:spPr>
              <a:xfrm>
                <a:off x="8090370" y="4063477"/>
                <a:ext cx="242712" cy="309484"/>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5" name="墨迹 64"/>
              <p14:cNvContentPartPr/>
              <p14:nvPr/>
            </p14:nvContentPartPr>
            <p14:xfrm>
              <a:off x="8785812" y="4168989"/>
              <a:ext cx="551980" cy="355307"/>
            </p14:xfrm>
          </p:contentPart>
        </mc:Choice>
        <mc:Fallback xmlns="">
          <p:pic>
            <p:nvPicPr>
              <p:cNvPr id="65" name="墨迹 64"/>
            </p:nvPicPr>
            <p:blipFill>
              <a:blip r:embed="rId121"/>
            </p:blipFill>
            <p:spPr>
              <a:xfrm>
                <a:off x="8785812" y="4168989"/>
                <a:ext cx="551980" cy="35530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6" name="墨迹 65"/>
              <p14:cNvContentPartPr/>
              <p14:nvPr/>
            </p14:nvContentPartPr>
            <p14:xfrm>
              <a:off x="9384829" y="4361447"/>
              <a:ext cx="255881" cy="37598"/>
            </p14:xfrm>
          </p:contentPart>
        </mc:Choice>
        <mc:Fallback xmlns="">
          <p:pic>
            <p:nvPicPr>
              <p:cNvPr id="66" name="墨迹 65"/>
            </p:nvPicPr>
            <p:blipFill>
              <a:blip r:embed="rId123"/>
            </p:blipFill>
            <p:spPr>
              <a:xfrm>
                <a:off x="9384829" y="4361447"/>
                <a:ext cx="255881" cy="3759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7" name="墨迹 66"/>
              <p14:cNvContentPartPr/>
              <p14:nvPr/>
            </p14:nvContentPartPr>
            <p14:xfrm>
              <a:off x="9520296" y="4188493"/>
              <a:ext cx="52681" cy="387266"/>
            </p14:xfrm>
          </p:contentPart>
        </mc:Choice>
        <mc:Fallback xmlns="">
          <p:pic>
            <p:nvPicPr>
              <p:cNvPr id="67" name="墨迹 66"/>
            </p:nvPicPr>
            <p:blipFill>
              <a:blip r:embed="rId125"/>
            </p:blipFill>
            <p:spPr>
              <a:xfrm>
                <a:off x="9520296" y="4188493"/>
                <a:ext cx="52681" cy="38726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8" name="墨迹 67"/>
              <p14:cNvContentPartPr/>
              <p14:nvPr/>
            </p14:nvContentPartPr>
            <p14:xfrm>
              <a:off x="9877777" y="4138440"/>
              <a:ext cx="206963" cy="313244"/>
            </p14:xfrm>
          </p:contentPart>
        </mc:Choice>
        <mc:Fallback xmlns="">
          <p:pic>
            <p:nvPicPr>
              <p:cNvPr id="68" name="墨迹 67"/>
            </p:nvPicPr>
            <p:blipFill>
              <a:blip r:embed="rId127"/>
            </p:blipFill>
            <p:spPr>
              <a:xfrm>
                <a:off x="9877777" y="4138440"/>
                <a:ext cx="206963" cy="313244"/>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9" name="墨迹 68"/>
              <p14:cNvContentPartPr/>
              <p14:nvPr/>
            </p14:nvContentPartPr>
            <p14:xfrm>
              <a:off x="10069688" y="4171104"/>
              <a:ext cx="180622" cy="254261"/>
            </p14:xfrm>
          </p:contentPart>
        </mc:Choice>
        <mc:Fallback xmlns="">
          <p:pic>
            <p:nvPicPr>
              <p:cNvPr id="69" name="墨迹 68"/>
            </p:nvPicPr>
            <p:blipFill>
              <a:blip r:embed="rId129"/>
            </p:blipFill>
            <p:spPr>
              <a:xfrm>
                <a:off x="10069688" y="4171104"/>
                <a:ext cx="180622" cy="25426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0" name="墨迹 69"/>
              <p14:cNvContentPartPr/>
              <p14:nvPr/>
            </p14:nvContentPartPr>
            <p14:xfrm>
              <a:off x="10235259" y="4266275"/>
              <a:ext cx="229541" cy="463639"/>
            </p14:xfrm>
          </p:contentPart>
        </mc:Choice>
        <mc:Fallback xmlns="">
          <p:pic>
            <p:nvPicPr>
              <p:cNvPr id="70" name="墨迹 69"/>
            </p:nvPicPr>
            <p:blipFill>
              <a:blip r:embed="rId131"/>
            </p:blipFill>
            <p:spPr>
              <a:xfrm>
                <a:off x="10235259" y="4266275"/>
                <a:ext cx="229541" cy="46363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1" name="墨迹 70"/>
              <p14:cNvContentPartPr/>
              <p14:nvPr/>
            </p14:nvContentPartPr>
            <p14:xfrm>
              <a:off x="6457244" y="5179218"/>
              <a:ext cx="605837" cy="352253"/>
            </p14:xfrm>
          </p:contentPart>
        </mc:Choice>
        <mc:Fallback xmlns="">
          <p:pic>
            <p:nvPicPr>
              <p:cNvPr id="71" name="墨迹 70"/>
            </p:nvPicPr>
            <p:blipFill>
              <a:blip r:embed="rId133"/>
            </p:blipFill>
            <p:spPr>
              <a:xfrm>
                <a:off x="6457244" y="5179218"/>
                <a:ext cx="605837" cy="35225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2" name="墨迹 71"/>
              <p14:cNvContentPartPr/>
              <p14:nvPr/>
            </p14:nvContentPartPr>
            <p14:xfrm>
              <a:off x="7112000" y="5184388"/>
              <a:ext cx="162747" cy="274940"/>
            </p14:xfrm>
          </p:contentPart>
        </mc:Choice>
        <mc:Fallback xmlns="">
          <p:pic>
            <p:nvPicPr>
              <p:cNvPr id="72" name="墨迹 71"/>
            </p:nvPicPr>
            <p:blipFill>
              <a:blip r:embed="rId135"/>
            </p:blipFill>
            <p:spPr>
              <a:xfrm>
                <a:off x="7112000" y="5184388"/>
                <a:ext cx="162747" cy="27494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3" name="墨迹 72"/>
              <p14:cNvContentPartPr/>
              <p14:nvPr/>
            </p14:nvContentPartPr>
            <p14:xfrm>
              <a:off x="7277570" y="5293894"/>
              <a:ext cx="206963" cy="175304"/>
            </p14:xfrm>
          </p:contentPart>
        </mc:Choice>
        <mc:Fallback xmlns="">
          <p:pic>
            <p:nvPicPr>
              <p:cNvPr id="73" name="墨迹 72"/>
            </p:nvPicPr>
            <p:blipFill>
              <a:blip r:embed="rId137"/>
            </p:blipFill>
            <p:spPr>
              <a:xfrm>
                <a:off x="7277570" y="5293894"/>
                <a:ext cx="206963" cy="17530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4" name="墨迹 73"/>
              <p14:cNvContentPartPr/>
              <p14:nvPr/>
            </p14:nvContentPartPr>
            <p14:xfrm>
              <a:off x="7334014" y="5278855"/>
              <a:ext cx="139230" cy="387266"/>
            </p14:xfrm>
          </p:contentPart>
        </mc:Choice>
        <mc:Fallback xmlns="">
          <p:pic>
            <p:nvPicPr>
              <p:cNvPr id="74" name="墨迹 73"/>
            </p:nvPicPr>
            <p:blipFill>
              <a:blip r:embed="rId139"/>
            </p:blipFill>
            <p:spPr>
              <a:xfrm>
                <a:off x="7334014" y="5278855"/>
                <a:ext cx="139230" cy="38726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5" name="墨迹 74"/>
              <p14:cNvContentPartPr/>
              <p14:nvPr/>
            </p14:nvContentPartPr>
            <p14:xfrm>
              <a:off x="7706547" y="5278855"/>
              <a:ext cx="549393" cy="30079"/>
            </p14:xfrm>
          </p:contentPart>
        </mc:Choice>
        <mc:Fallback xmlns="">
          <p:pic>
            <p:nvPicPr>
              <p:cNvPr id="75" name="墨迹 74"/>
            </p:nvPicPr>
            <p:blipFill>
              <a:blip r:embed="rId141"/>
            </p:blipFill>
            <p:spPr>
              <a:xfrm>
                <a:off x="7706547" y="5278855"/>
                <a:ext cx="549393" cy="3007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6" name="墨迹 75"/>
              <p14:cNvContentPartPr/>
              <p14:nvPr/>
            </p14:nvContentPartPr>
            <p14:xfrm>
              <a:off x="7727479" y="5342772"/>
              <a:ext cx="611246" cy="63918"/>
            </p14:xfrm>
          </p:contentPart>
        </mc:Choice>
        <mc:Fallback xmlns="">
          <p:pic>
            <p:nvPicPr>
              <p:cNvPr id="76" name="墨迹 75"/>
            </p:nvPicPr>
            <p:blipFill>
              <a:blip r:embed="rId143"/>
            </p:blipFill>
            <p:spPr>
              <a:xfrm>
                <a:off x="7727479" y="5342772"/>
                <a:ext cx="611246" cy="6391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7" name="墨迹 76"/>
              <p14:cNvContentPartPr/>
              <p14:nvPr/>
            </p14:nvContentPartPr>
            <p14:xfrm>
              <a:off x="7947377" y="5023184"/>
              <a:ext cx="48919" cy="7520"/>
            </p14:xfrm>
          </p:contentPart>
        </mc:Choice>
        <mc:Fallback xmlns="">
          <p:pic>
            <p:nvPicPr>
              <p:cNvPr id="77" name="墨迹 76"/>
            </p:nvPicPr>
            <p:blipFill>
              <a:blip r:embed="rId145"/>
            </p:blipFill>
            <p:spPr>
              <a:xfrm>
                <a:off x="7947377" y="5023184"/>
                <a:ext cx="48919" cy="7520"/>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8" name="墨迹 77"/>
              <p14:cNvContentPartPr/>
              <p14:nvPr/>
            </p14:nvContentPartPr>
            <p14:xfrm>
              <a:off x="8636000" y="5018484"/>
              <a:ext cx="602544" cy="395726"/>
            </p14:xfrm>
          </p:contentPart>
        </mc:Choice>
        <mc:Fallback xmlns="">
          <p:pic>
            <p:nvPicPr>
              <p:cNvPr id="78" name="墨迹 77"/>
            </p:nvPicPr>
            <p:blipFill>
              <a:blip r:embed="rId147"/>
            </p:blipFill>
            <p:spPr>
              <a:xfrm>
                <a:off x="8636000" y="5018484"/>
                <a:ext cx="602544" cy="39572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9" name="墨迹 78"/>
              <p14:cNvContentPartPr/>
              <p14:nvPr/>
            </p14:nvContentPartPr>
            <p14:xfrm>
              <a:off x="9302044" y="5207417"/>
              <a:ext cx="353718" cy="33839"/>
            </p14:xfrm>
          </p:contentPart>
        </mc:Choice>
        <mc:Fallback xmlns="">
          <p:pic>
            <p:nvPicPr>
              <p:cNvPr id="79" name="墨迹 78"/>
            </p:nvPicPr>
            <p:blipFill>
              <a:blip r:embed="rId149"/>
            </p:blipFill>
            <p:spPr>
              <a:xfrm>
                <a:off x="9302044" y="5207417"/>
                <a:ext cx="353718" cy="3383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0" name="墨迹 79"/>
              <p14:cNvContentPartPr/>
              <p14:nvPr/>
            </p14:nvContentPartPr>
            <p14:xfrm>
              <a:off x="9482666" y="5053263"/>
              <a:ext cx="37629" cy="345907"/>
            </p14:xfrm>
          </p:contentPart>
        </mc:Choice>
        <mc:Fallback xmlns="">
          <p:pic>
            <p:nvPicPr>
              <p:cNvPr id="80" name="墨迹 79"/>
            </p:nvPicPr>
            <p:blipFill>
              <a:blip r:embed="rId151"/>
            </p:blipFill>
            <p:spPr>
              <a:xfrm>
                <a:off x="9482666" y="5053263"/>
                <a:ext cx="37629" cy="34590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1" name="墨迹 80"/>
              <p14:cNvContentPartPr/>
              <p14:nvPr/>
            </p14:nvContentPartPr>
            <p14:xfrm>
              <a:off x="9746074" y="5060782"/>
              <a:ext cx="188148" cy="285750"/>
            </p14:xfrm>
          </p:contentPart>
        </mc:Choice>
        <mc:Fallback xmlns="">
          <p:pic>
            <p:nvPicPr>
              <p:cNvPr id="81" name="墨迹 80"/>
            </p:nvPicPr>
            <p:blipFill>
              <a:blip r:embed="rId153"/>
            </p:blipFill>
            <p:spPr>
              <a:xfrm>
                <a:off x="9746074" y="5060782"/>
                <a:ext cx="188148" cy="28575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2" name="墨迹 81"/>
              <p14:cNvContentPartPr/>
              <p14:nvPr/>
            </p14:nvContentPartPr>
            <p14:xfrm>
              <a:off x="9956800" y="5124700"/>
              <a:ext cx="225777" cy="226532"/>
            </p14:xfrm>
          </p:contentPart>
        </mc:Choice>
        <mc:Fallback xmlns="">
          <p:pic>
            <p:nvPicPr>
              <p:cNvPr id="82" name="墨迹 81"/>
            </p:nvPicPr>
            <p:blipFill>
              <a:blip r:embed="rId155"/>
            </p:blipFill>
            <p:spPr>
              <a:xfrm>
                <a:off x="9956800" y="5124700"/>
                <a:ext cx="225777" cy="22653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3" name="墨迹 82"/>
              <p14:cNvContentPartPr/>
              <p14:nvPr/>
            </p14:nvContentPartPr>
            <p14:xfrm>
              <a:off x="10302052" y="5143500"/>
              <a:ext cx="215429" cy="30079"/>
            </p14:xfrm>
          </p:contentPart>
        </mc:Choice>
        <mc:Fallback xmlns="">
          <p:pic>
            <p:nvPicPr>
              <p:cNvPr id="83" name="墨迹 82"/>
            </p:nvPicPr>
            <p:blipFill>
              <a:blip r:embed="rId157"/>
            </p:blipFill>
            <p:spPr>
              <a:xfrm>
                <a:off x="10302052" y="5143500"/>
                <a:ext cx="215429" cy="3007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4" name="墨迹 83"/>
              <p14:cNvContentPartPr/>
              <p14:nvPr/>
            </p14:nvContentPartPr>
            <p14:xfrm>
              <a:off x="10400829" y="5004384"/>
              <a:ext cx="37629" cy="349668"/>
            </p14:xfrm>
          </p:contentPart>
        </mc:Choice>
        <mc:Fallback xmlns="">
          <p:pic>
            <p:nvPicPr>
              <p:cNvPr id="84" name="墨迹 83"/>
            </p:nvPicPr>
            <p:blipFill>
              <a:blip r:embed="rId159"/>
            </p:blipFill>
            <p:spPr>
              <a:xfrm>
                <a:off x="10400829" y="5004384"/>
                <a:ext cx="37629" cy="34966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8" name="墨迹 87"/>
              <p14:cNvContentPartPr/>
              <p14:nvPr/>
            </p14:nvContentPartPr>
            <p14:xfrm>
              <a:off x="6183959" y="5241256"/>
              <a:ext cx="333493" cy="409826"/>
            </p14:xfrm>
          </p:contentPart>
        </mc:Choice>
        <mc:Fallback xmlns="">
          <p:pic>
            <p:nvPicPr>
              <p:cNvPr id="88" name="墨迹 87"/>
            </p:nvPicPr>
            <p:blipFill>
              <a:blip r:embed="rId161"/>
            </p:blipFill>
            <p:spPr>
              <a:xfrm>
                <a:off x="6183959" y="5241256"/>
                <a:ext cx="333493" cy="409826"/>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9" name="墨迹 88"/>
              <p14:cNvContentPartPr/>
              <p14:nvPr/>
            </p14:nvContentPartPr>
            <p14:xfrm>
              <a:off x="7842014" y="4739314"/>
              <a:ext cx="451556" cy="464343"/>
            </p14:xfrm>
          </p:contentPart>
        </mc:Choice>
        <mc:Fallback xmlns="">
          <p:pic>
            <p:nvPicPr>
              <p:cNvPr id="89" name="墨迹 88"/>
            </p:nvPicPr>
            <p:blipFill>
              <a:blip r:embed="rId163"/>
            </p:blipFill>
            <p:spPr>
              <a:xfrm>
                <a:off x="7842014" y="4739314"/>
                <a:ext cx="451556" cy="464343"/>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0" name="墨迹 89"/>
              <p14:cNvContentPartPr/>
              <p14:nvPr/>
            </p14:nvContentPartPr>
            <p14:xfrm>
              <a:off x="8351425" y="5015664"/>
              <a:ext cx="563034" cy="488783"/>
            </p14:xfrm>
          </p:contentPart>
        </mc:Choice>
        <mc:Fallback xmlns="">
          <p:pic>
            <p:nvPicPr>
              <p:cNvPr id="90" name="墨迹 89"/>
            </p:nvPicPr>
            <p:blipFill>
              <a:blip r:embed="rId165"/>
            </p:blipFill>
            <p:spPr>
              <a:xfrm>
                <a:off x="8351425" y="5015664"/>
                <a:ext cx="563034" cy="48878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1" name="墨迹 90"/>
              <p14:cNvContentPartPr/>
              <p14:nvPr/>
            </p14:nvContentPartPr>
            <p14:xfrm>
              <a:off x="10897541" y="5015664"/>
              <a:ext cx="206023" cy="223007"/>
            </p14:xfrm>
          </p:contentPart>
        </mc:Choice>
        <mc:Fallback xmlns="">
          <p:pic>
            <p:nvPicPr>
              <p:cNvPr id="91" name="墨迹 90"/>
            </p:nvPicPr>
            <p:blipFill>
              <a:blip r:embed="rId167"/>
            </p:blipFill>
            <p:spPr>
              <a:xfrm>
                <a:off x="10897541" y="5015664"/>
                <a:ext cx="206023" cy="223007"/>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2" name="墨迹 91"/>
              <p14:cNvContentPartPr/>
              <p14:nvPr/>
            </p14:nvContentPartPr>
            <p14:xfrm>
              <a:off x="11084042" y="5196138"/>
              <a:ext cx="207669" cy="218072"/>
            </p14:xfrm>
          </p:contentPart>
        </mc:Choice>
        <mc:Fallback xmlns="">
          <p:pic>
            <p:nvPicPr>
              <p:cNvPr id="92" name="墨迹 91"/>
            </p:nvPicPr>
            <p:blipFill>
              <a:blip r:embed="rId169"/>
            </p:blipFill>
            <p:spPr>
              <a:xfrm>
                <a:off x="11084042" y="5196138"/>
                <a:ext cx="207669" cy="218072"/>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3" name="墨迹 92"/>
              <p14:cNvContentPartPr/>
              <p14:nvPr/>
            </p14:nvContentPartPr>
            <p14:xfrm>
              <a:off x="11401777" y="4985585"/>
              <a:ext cx="22577" cy="490663"/>
            </p14:xfrm>
          </p:contentPart>
        </mc:Choice>
        <mc:Fallback xmlns="">
          <p:pic>
            <p:nvPicPr>
              <p:cNvPr id="93" name="墨迹 92"/>
            </p:nvPicPr>
            <p:blipFill>
              <a:blip r:embed="rId171"/>
            </p:blipFill>
            <p:spPr>
              <a:xfrm>
                <a:off x="11401777" y="4985585"/>
                <a:ext cx="22577" cy="49066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4" name="墨迹 93"/>
              <p14:cNvContentPartPr/>
              <p14:nvPr/>
            </p14:nvContentPartPr>
            <p14:xfrm>
              <a:off x="11330281" y="4885948"/>
              <a:ext cx="109126" cy="186114"/>
            </p14:xfrm>
          </p:contentPart>
        </mc:Choice>
        <mc:Fallback xmlns="">
          <p:pic>
            <p:nvPicPr>
              <p:cNvPr id="94" name="墨迹 93"/>
            </p:nvPicPr>
            <p:blipFill>
              <a:blip r:embed="rId173"/>
            </p:blipFill>
            <p:spPr>
              <a:xfrm>
                <a:off x="11330281" y="4885948"/>
                <a:ext cx="109126" cy="18611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5" name="墨迹 94"/>
              <p14:cNvContentPartPr/>
              <p14:nvPr/>
            </p14:nvContentPartPr>
            <p14:xfrm>
              <a:off x="11469511" y="4902868"/>
              <a:ext cx="165570" cy="180474"/>
            </p14:xfrm>
          </p:contentPart>
        </mc:Choice>
        <mc:Fallback xmlns="">
          <p:pic>
            <p:nvPicPr>
              <p:cNvPr id="95" name="墨迹 94"/>
            </p:nvPicPr>
            <p:blipFill>
              <a:blip r:embed="rId175"/>
            </p:blipFill>
            <p:spPr>
              <a:xfrm>
                <a:off x="11469511" y="4902868"/>
                <a:ext cx="165570" cy="180474"/>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6" name="墨迹 95"/>
              <p14:cNvContentPartPr/>
              <p14:nvPr/>
            </p14:nvContentPartPr>
            <p14:xfrm>
              <a:off x="10242785" y="4963026"/>
              <a:ext cx="22577" cy="597819"/>
            </p14:xfrm>
          </p:contentPart>
        </mc:Choice>
        <mc:Fallback xmlns="">
          <p:pic>
            <p:nvPicPr>
              <p:cNvPr id="96" name="墨迹 95"/>
            </p:nvPicPr>
            <p:blipFill>
              <a:blip r:embed="rId177"/>
            </p:blipFill>
            <p:spPr>
              <a:xfrm>
                <a:off x="10242785" y="4963026"/>
                <a:ext cx="22577" cy="59781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7" name="墨迹 96"/>
              <p14:cNvContentPartPr/>
              <p14:nvPr/>
            </p14:nvContentPartPr>
            <p14:xfrm>
              <a:off x="10156237" y="4925427"/>
              <a:ext cx="79022" cy="154155"/>
            </p14:xfrm>
          </p:contentPart>
        </mc:Choice>
        <mc:Fallback xmlns="">
          <p:pic>
            <p:nvPicPr>
              <p:cNvPr id="97" name="墨迹 96"/>
            </p:nvPicPr>
            <p:blipFill>
              <a:blip r:embed="rId179"/>
            </p:blipFill>
            <p:spPr>
              <a:xfrm>
                <a:off x="10156237" y="4925427"/>
                <a:ext cx="79022" cy="15415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8" name="墨迹 97"/>
              <p14:cNvContentPartPr/>
              <p14:nvPr/>
            </p14:nvContentPartPr>
            <p14:xfrm>
              <a:off x="10302992" y="4902868"/>
              <a:ext cx="52682" cy="165434"/>
            </p14:xfrm>
          </p:contentPart>
        </mc:Choice>
        <mc:Fallback xmlns="">
          <p:pic>
            <p:nvPicPr>
              <p:cNvPr id="98" name="墨迹 97"/>
            </p:nvPicPr>
            <p:blipFill>
              <a:blip r:embed="rId181"/>
            </p:blipFill>
            <p:spPr>
              <a:xfrm>
                <a:off x="10302992" y="4902868"/>
                <a:ext cx="52682" cy="165434"/>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9" name="墨迹 98"/>
              <p14:cNvContentPartPr/>
              <p14:nvPr/>
            </p14:nvContentPartPr>
            <p14:xfrm>
              <a:off x="9505479" y="5030704"/>
              <a:ext cx="413691" cy="338388"/>
            </p14:xfrm>
          </p:contentPart>
        </mc:Choice>
        <mc:Fallback xmlns="">
          <p:pic>
            <p:nvPicPr>
              <p:cNvPr id="99" name="墨迹 98"/>
            </p:nvPicPr>
            <p:blipFill>
              <a:blip r:embed="rId183"/>
            </p:blipFill>
            <p:spPr>
              <a:xfrm>
                <a:off x="9505479" y="5030704"/>
                <a:ext cx="413691" cy="338388"/>
              </a:xfrm>
              <a:prstGeom prst="rect"/>
            </p:spPr>
          </p:pic>
        </mc:Fallback>
      </mc:AlternateContent>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650" y="22225"/>
            <a:ext cx="12152630" cy="6835775"/>
          </a:xfrm>
          <a:prstGeom prst="rect">
            <a:avLst/>
          </a:prstGeom>
        </p:spPr>
      </p:pic>
    </p:spTree>
    <p:custDataLst>
      <p:tags r:id="rId2"/>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0650" y="22225"/>
            <a:ext cx="12152630" cy="6835775"/>
          </a:xfrm>
          <a:prstGeom prst="rect">
            <a:avLst/>
          </a:prstGeom>
        </p:spPr>
      </p:pic>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5994400" y="6166184"/>
              <a:ext cx="146755" cy="351547"/>
            </p14:xfrm>
          </p:contentPart>
        </mc:Choice>
        <mc:Fallback xmlns="">
          <p:pic>
            <p:nvPicPr>
              <p:cNvPr id="3" name="墨迹 2"/>
            </p:nvPicPr>
            <p:blipFill>
              <a:blip r:embed="rId3"/>
            </p:blipFill>
            <p:spPr>
              <a:xfrm>
                <a:off x="5994400" y="6166184"/>
                <a:ext cx="146755" cy="35154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047081" y="6196263"/>
              <a:ext cx="154281" cy="327578"/>
            </p14:xfrm>
          </p:contentPart>
        </mc:Choice>
        <mc:Fallback xmlns="">
          <p:pic>
            <p:nvPicPr>
              <p:cNvPr id="4" name="墨迹 3"/>
            </p:nvPicPr>
            <p:blipFill>
              <a:blip r:embed="rId5"/>
            </p:blipFill>
            <p:spPr>
              <a:xfrm>
                <a:off x="6047081" y="6196263"/>
                <a:ext cx="154281" cy="32757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238992" y="6184278"/>
              <a:ext cx="37630" cy="305255"/>
            </p14:xfrm>
          </p:contentPart>
        </mc:Choice>
        <mc:Fallback xmlns="">
          <p:pic>
            <p:nvPicPr>
              <p:cNvPr id="5" name="墨迹 4"/>
            </p:nvPicPr>
            <p:blipFill>
              <a:blip r:embed="rId7"/>
            </p:blipFill>
            <p:spPr>
              <a:xfrm>
                <a:off x="6238992" y="6184278"/>
                <a:ext cx="37630" cy="30525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6299200" y="6228927"/>
              <a:ext cx="248355" cy="277525"/>
            </p14:xfrm>
          </p:contentPart>
        </mc:Choice>
        <mc:Fallback xmlns="">
          <p:pic>
            <p:nvPicPr>
              <p:cNvPr id="6" name="墨迹 5"/>
            </p:nvPicPr>
            <p:blipFill>
              <a:blip r:embed="rId9"/>
            </p:blipFill>
            <p:spPr>
              <a:xfrm>
                <a:off x="6299200" y="6228927"/>
                <a:ext cx="248355" cy="27752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6521214" y="6339138"/>
              <a:ext cx="116653" cy="387266"/>
            </p14:xfrm>
          </p:contentPart>
        </mc:Choice>
        <mc:Fallback xmlns="">
          <p:pic>
            <p:nvPicPr>
              <p:cNvPr id="7" name="墨迹 6"/>
            </p:nvPicPr>
            <p:blipFill>
              <a:blip r:embed="rId11"/>
            </p:blipFill>
            <p:spPr>
              <a:xfrm>
                <a:off x="6521214" y="6339138"/>
                <a:ext cx="116653" cy="38726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6780859" y="6376736"/>
              <a:ext cx="203200" cy="11280"/>
            </p14:xfrm>
          </p:contentPart>
        </mc:Choice>
        <mc:Fallback xmlns="">
          <p:pic>
            <p:nvPicPr>
              <p:cNvPr id="8" name="墨迹 7"/>
            </p:nvPicPr>
            <p:blipFill>
              <a:blip r:embed="rId13"/>
            </p:blipFill>
            <p:spPr>
              <a:xfrm>
                <a:off x="6780859" y="6376736"/>
                <a:ext cx="203200" cy="1128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6848592" y="6222582"/>
              <a:ext cx="30104" cy="372227"/>
            </p14:xfrm>
          </p:contentPart>
        </mc:Choice>
        <mc:Fallback xmlns="">
          <p:pic>
            <p:nvPicPr>
              <p:cNvPr id="9" name="墨迹 8"/>
            </p:nvPicPr>
            <p:blipFill>
              <a:blip r:embed="rId15"/>
            </p:blipFill>
            <p:spPr>
              <a:xfrm>
                <a:off x="6848592" y="6222582"/>
                <a:ext cx="30104" cy="37222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7112000" y="6214357"/>
              <a:ext cx="142992" cy="369877"/>
            </p14:xfrm>
          </p:contentPart>
        </mc:Choice>
        <mc:Fallback xmlns="">
          <p:pic>
            <p:nvPicPr>
              <p:cNvPr id="10" name="墨迹 9"/>
            </p:nvPicPr>
            <p:blipFill>
              <a:blip r:embed="rId17"/>
            </p:blipFill>
            <p:spPr>
              <a:xfrm>
                <a:off x="7112000" y="6214357"/>
                <a:ext cx="142992" cy="36987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7349066" y="6263940"/>
              <a:ext cx="101600" cy="218073"/>
            </p14:xfrm>
          </p:contentPart>
        </mc:Choice>
        <mc:Fallback xmlns="">
          <p:pic>
            <p:nvPicPr>
              <p:cNvPr id="11" name="墨迹 10"/>
            </p:nvPicPr>
            <p:blipFill>
              <a:blip r:embed="rId19"/>
            </p:blipFill>
            <p:spPr>
              <a:xfrm>
                <a:off x="7349066" y="6263940"/>
                <a:ext cx="101600" cy="21807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7405511" y="6196498"/>
              <a:ext cx="185326" cy="280815"/>
            </p14:xfrm>
          </p:contentPart>
        </mc:Choice>
        <mc:Fallback xmlns="">
          <p:pic>
            <p:nvPicPr>
              <p:cNvPr id="12" name="墨迹 11"/>
            </p:nvPicPr>
            <p:blipFill>
              <a:blip r:embed="rId21"/>
            </p:blipFill>
            <p:spPr>
              <a:xfrm>
                <a:off x="7405511" y="6196498"/>
                <a:ext cx="185326" cy="28081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7558616" y="6295899"/>
              <a:ext cx="102776" cy="153215"/>
            </p14:xfrm>
          </p:contentPart>
        </mc:Choice>
        <mc:Fallback xmlns="">
          <p:pic>
            <p:nvPicPr>
              <p:cNvPr id="13" name="墨迹 12"/>
            </p:nvPicPr>
            <p:blipFill>
              <a:blip r:embed="rId23"/>
            </p:blipFill>
            <p:spPr>
              <a:xfrm>
                <a:off x="7558616" y="6295899"/>
                <a:ext cx="102776" cy="15321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7721600" y="6334438"/>
              <a:ext cx="97837" cy="79897"/>
            </p14:xfrm>
          </p:contentPart>
        </mc:Choice>
        <mc:Fallback xmlns="">
          <p:pic>
            <p:nvPicPr>
              <p:cNvPr id="14" name="墨迹 13"/>
            </p:nvPicPr>
            <p:blipFill>
              <a:blip r:embed="rId25"/>
            </p:blipFill>
            <p:spPr>
              <a:xfrm>
                <a:off x="7721600" y="6334438"/>
                <a:ext cx="97837" cy="7989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7838252" y="6199083"/>
              <a:ext cx="83961" cy="301729"/>
            </p14:xfrm>
          </p:contentPart>
        </mc:Choice>
        <mc:Fallback xmlns="">
          <p:pic>
            <p:nvPicPr>
              <p:cNvPr id="15" name="墨迹 14"/>
            </p:nvPicPr>
            <p:blipFill>
              <a:blip r:embed="rId27"/>
            </p:blipFill>
            <p:spPr>
              <a:xfrm>
                <a:off x="7838252" y="6199083"/>
                <a:ext cx="83961" cy="30172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7992533" y="6153729"/>
              <a:ext cx="118534" cy="290685"/>
            </p14:xfrm>
          </p:contentPart>
        </mc:Choice>
        <mc:Fallback xmlns="">
          <p:pic>
            <p:nvPicPr>
              <p:cNvPr id="16" name="墨迹 15"/>
            </p:nvPicPr>
            <p:blipFill>
              <a:blip r:embed="rId29"/>
            </p:blipFill>
            <p:spPr>
              <a:xfrm>
                <a:off x="7992533" y="6153729"/>
                <a:ext cx="118534" cy="29068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150577" y="6316578"/>
              <a:ext cx="112889" cy="157915"/>
            </p14:xfrm>
          </p:contentPart>
        </mc:Choice>
        <mc:Fallback xmlns="">
          <p:pic>
            <p:nvPicPr>
              <p:cNvPr id="17" name="墨迹 16"/>
            </p:nvPicPr>
            <p:blipFill>
              <a:blip r:embed="rId31"/>
            </p:blipFill>
            <p:spPr>
              <a:xfrm>
                <a:off x="8150577" y="6316578"/>
                <a:ext cx="112889" cy="15791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161866" y="6288380"/>
              <a:ext cx="86548" cy="253791"/>
            </p14:xfrm>
          </p:contentPart>
        </mc:Choice>
        <mc:Fallback xmlns="">
          <p:pic>
            <p:nvPicPr>
              <p:cNvPr id="18" name="墨迹 17"/>
            </p:nvPicPr>
            <p:blipFill>
              <a:blip r:embed="rId33"/>
            </p:blipFill>
            <p:spPr>
              <a:xfrm>
                <a:off x="8161866" y="6288380"/>
                <a:ext cx="86548" cy="253791"/>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405518" y="6363577"/>
              <a:ext cx="204141" cy="62038"/>
            </p14:xfrm>
          </p:contentPart>
        </mc:Choice>
        <mc:Fallback xmlns="">
          <p:pic>
            <p:nvPicPr>
              <p:cNvPr id="19" name="墨迹 18"/>
            </p:nvPicPr>
            <p:blipFill>
              <a:blip r:embed="rId35"/>
            </p:blipFill>
            <p:spPr>
              <a:xfrm>
                <a:off x="8405518" y="6363577"/>
                <a:ext cx="204141" cy="6203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466666" y="6278980"/>
              <a:ext cx="30104" cy="248151"/>
            </p14:xfrm>
          </p:contentPart>
        </mc:Choice>
        <mc:Fallback xmlns="">
          <p:pic>
            <p:nvPicPr>
              <p:cNvPr id="20" name="墨迹 19"/>
            </p:nvPicPr>
            <p:blipFill>
              <a:blip r:embed="rId37"/>
            </p:blipFill>
            <p:spPr>
              <a:xfrm>
                <a:off x="8466666" y="6278980"/>
                <a:ext cx="30104" cy="24815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699970" y="6203783"/>
              <a:ext cx="90312" cy="319588"/>
            </p14:xfrm>
          </p:contentPart>
        </mc:Choice>
        <mc:Fallback xmlns="">
          <p:pic>
            <p:nvPicPr>
              <p:cNvPr id="21" name="墨迹 20"/>
            </p:nvPicPr>
            <p:blipFill>
              <a:blip r:embed="rId39"/>
            </p:blipFill>
            <p:spPr>
              <a:xfrm>
                <a:off x="8699970" y="6203783"/>
                <a:ext cx="90312" cy="31958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884355" y="6231981"/>
              <a:ext cx="18815" cy="189873"/>
            </p14:xfrm>
          </p:contentPart>
        </mc:Choice>
        <mc:Fallback xmlns="">
          <p:pic>
            <p:nvPicPr>
              <p:cNvPr id="22" name="墨迹 21"/>
            </p:nvPicPr>
            <p:blipFill>
              <a:blip r:embed="rId41"/>
            </p:blipFill>
            <p:spPr>
              <a:xfrm>
                <a:off x="8884355" y="6231981"/>
                <a:ext cx="18815" cy="18987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8918222" y="6294019"/>
              <a:ext cx="82785" cy="45119"/>
            </p14:xfrm>
          </p:contentPart>
        </mc:Choice>
        <mc:Fallback xmlns="">
          <p:pic>
            <p:nvPicPr>
              <p:cNvPr id="23" name="墨迹 22"/>
            </p:nvPicPr>
            <p:blipFill>
              <a:blip r:embed="rId43"/>
            </p:blipFill>
            <p:spPr>
              <a:xfrm>
                <a:off x="8918222" y="6294019"/>
                <a:ext cx="82785" cy="4511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8985955" y="6129525"/>
              <a:ext cx="30104" cy="337448"/>
            </p14:xfrm>
          </p:contentPart>
        </mc:Choice>
        <mc:Fallback xmlns="">
          <p:pic>
            <p:nvPicPr>
              <p:cNvPr id="24" name="墨迹 23"/>
            </p:nvPicPr>
            <p:blipFill>
              <a:blip r:embed="rId45"/>
            </p:blipFill>
            <p:spPr>
              <a:xfrm>
                <a:off x="8985955" y="6129525"/>
                <a:ext cx="30104" cy="33744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008533" y="6181223"/>
              <a:ext cx="260821" cy="275646"/>
            </p14:xfrm>
          </p:contentPart>
        </mc:Choice>
        <mc:Fallback xmlns="">
          <p:pic>
            <p:nvPicPr>
              <p:cNvPr id="25" name="墨迹 24"/>
            </p:nvPicPr>
            <p:blipFill>
              <a:blip r:embed="rId47"/>
            </p:blipFill>
            <p:spPr>
              <a:xfrm>
                <a:off x="9008533" y="6181223"/>
                <a:ext cx="260821" cy="27564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332147" y="6175583"/>
              <a:ext cx="75260" cy="246272"/>
            </p14:xfrm>
          </p:contentPart>
        </mc:Choice>
        <mc:Fallback xmlns="">
          <p:pic>
            <p:nvPicPr>
              <p:cNvPr id="26" name="墨迹 25"/>
            </p:nvPicPr>
            <p:blipFill>
              <a:blip r:embed="rId49"/>
            </p:blipFill>
            <p:spPr>
              <a:xfrm>
                <a:off x="9332147" y="6175583"/>
                <a:ext cx="75260" cy="24627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452562" y="6301539"/>
              <a:ext cx="150519" cy="142875"/>
            </p14:xfrm>
          </p:contentPart>
        </mc:Choice>
        <mc:Fallback xmlns="">
          <p:pic>
            <p:nvPicPr>
              <p:cNvPr id="27" name="墨迹 26"/>
            </p:nvPicPr>
            <p:blipFill>
              <a:blip r:embed="rId51"/>
            </p:blipFill>
            <p:spPr>
              <a:xfrm>
                <a:off x="9452562" y="6301539"/>
                <a:ext cx="150519" cy="14287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448800" y="6298719"/>
              <a:ext cx="124177" cy="232172"/>
            </p14:xfrm>
          </p:contentPart>
        </mc:Choice>
        <mc:Fallback xmlns="">
          <p:pic>
            <p:nvPicPr>
              <p:cNvPr id="28" name="墨迹 27"/>
            </p:nvPicPr>
            <p:blipFill>
              <a:blip r:embed="rId53"/>
            </p:blipFill>
            <p:spPr>
              <a:xfrm>
                <a:off x="9448800" y="6298719"/>
                <a:ext cx="124177" cy="23217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9753600" y="6294019"/>
              <a:ext cx="496711" cy="37599"/>
            </p14:xfrm>
          </p:contentPart>
        </mc:Choice>
        <mc:Fallback xmlns="">
          <p:pic>
            <p:nvPicPr>
              <p:cNvPr id="29" name="墨迹 28"/>
            </p:nvPicPr>
            <p:blipFill>
              <a:blip r:embed="rId55"/>
            </p:blipFill>
            <p:spPr>
              <a:xfrm>
                <a:off x="9753600" y="6294019"/>
                <a:ext cx="496711" cy="3759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9858022" y="6376736"/>
              <a:ext cx="369711" cy="26319"/>
            </p14:xfrm>
          </p:contentPart>
        </mc:Choice>
        <mc:Fallback xmlns="">
          <p:pic>
            <p:nvPicPr>
              <p:cNvPr id="30" name="墨迹 29"/>
            </p:nvPicPr>
            <p:blipFill>
              <a:blip r:embed="rId57"/>
            </p:blipFill>
            <p:spPr>
              <a:xfrm>
                <a:off x="9858022" y="6376736"/>
                <a:ext cx="369711" cy="2631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874014" y="6000750"/>
              <a:ext cx="142993" cy="184233"/>
            </p14:xfrm>
          </p:contentPart>
        </mc:Choice>
        <mc:Fallback xmlns="">
          <p:pic>
            <p:nvPicPr>
              <p:cNvPr id="31" name="墨迹 30"/>
            </p:nvPicPr>
            <p:blipFill>
              <a:blip r:embed="rId59"/>
            </p:blipFill>
            <p:spPr>
              <a:xfrm>
                <a:off x="9874014" y="6000750"/>
                <a:ext cx="142993" cy="18423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934222" y="6143625"/>
              <a:ext cx="82785" cy="52638"/>
            </p14:xfrm>
          </p:contentPart>
        </mc:Choice>
        <mc:Fallback xmlns="">
          <p:pic>
            <p:nvPicPr>
              <p:cNvPr id="32" name="墨迹 31"/>
            </p:nvPicPr>
            <p:blipFill>
              <a:blip r:embed="rId61"/>
            </p:blipFill>
            <p:spPr>
              <a:xfrm>
                <a:off x="9934222" y="6143625"/>
                <a:ext cx="82785" cy="5263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004542" y="5968320"/>
              <a:ext cx="132880" cy="239222"/>
            </p14:xfrm>
          </p:contentPart>
        </mc:Choice>
        <mc:Fallback xmlns="">
          <p:pic>
            <p:nvPicPr>
              <p:cNvPr id="33" name="墨迹 32"/>
            </p:nvPicPr>
            <p:blipFill>
              <a:blip r:embed="rId63"/>
            </p:blipFill>
            <p:spPr>
              <a:xfrm>
                <a:off x="10004542" y="5968320"/>
                <a:ext cx="132880" cy="23922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177874" y="6010854"/>
              <a:ext cx="190029" cy="264366"/>
            </p14:xfrm>
          </p:contentPart>
        </mc:Choice>
        <mc:Fallback xmlns="">
          <p:pic>
            <p:nvPicPr>
              <p:cNvPr id="34" name="墨迹 33"/>
            </p:nvPicPr>
            <p:blipFill>
              <a:blip r:embed="rId65"/>
            </p:blipFill>
            <p:spPr>
              <a:xfrm>
                <a:off x="10177874" y="6010854"/>
                <a:ext cx="190029" cy="26436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10446220" y="6196263"/>
              <a:ext cx="293275" cy="248151"/>
            </p14:xfrm>
          </p:contentPart>
        </mc:Choice>
        <mc:Fallback xmlns="">
          <p:pic>
            <p:nvPicPr>
              <p:cNvPr id="35" name="墨迹 34"/>
            </p:nvPicPr>
            <p:blipFill>
              <a:blip r:embed="rId67"/>
            </p:blipFill>
            <p:spPr>
              <a:xfrm>
                <a:off x="10446220" y="6196263"/>
                <a:ext cx="293275" cy="248151"/>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0765837" y="6158664"/>
              <a:ext cx="131704" cy="248151"/>
            </p14:xfrm>
          </p:contentPart>
        </mc:Choice>
        <mc:Fallback xmlns="">
          <p:pic>
            <p:nvPicPr>
              <p:cNvPr id="36" name="墨迹 35"/>
            </p:nvPicPr>
            <p:blipFill>
              <a:blip r:embed="rId69"/>
            </p:blipFill>
            <p:spPr>
              <a:xfrm>
                <a:off x="10765837" y="6158664"/>
                <a:ext cx="131704" cy="24815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0897541" y="6132345"/>
              <a:ext cx="184385" cy="298675"/>
            </p14:xfrm>
          </p:contentPart>
        </mc:Choice>
        <mc:Fallback xmlns="">
          <p:pic>
            <p:nvPicPr>
              <p:cNvPr id="37" name="墨迹 36"/>
            </p:nvPicPr>
            <p:blipFill>
              <a:blip r:embed="rId71"/>
            </p:blipFill>
            <p:spPr>
              <a:xfrm>
                <a:off x="10897541" y="6132345"/>
                <a:ext cx="184385" cy="29867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1044295" y="6203783"/>
              <a:ext cx="173096" cy="233112"/>
            </p14:xfrm>
          </p:contentPart>
        </mc:Choice>
        <mc:Fallback xmlns="">
          <p:pic>
            <p:nvPicPr>
              <p:cNvPr id="38" name="墨迹 37"/>
            </p:nvPicPr>
            <p:blipFill>
              <a:blip r:embed="rId73"/>
            </p:blipFill>
            <p:spPr>
              <a:xfrm>
                <a:off x="11044295" y="6203783"/>
                <a:ext cx="173096" cy="23311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1231268" y="6121065"/>
              <a:ext cx="170509" cy="355308"/>
            </p14:xfrm>
          </p:contentPart>
        </mc:Choice>
        <mc:Fallback xmlns="">
          <p:pic>
            <p:nvPicPr>
              <p:cNvPr id="39" name="墨迹 38"/>
            </p:nvPicPr>
            <p:blipFill>
              <a:blip r:embed="rId75"/>
            </p:blipFill>
            <p:spPr>
              <a:xfrm>
                <a:off x="11231268" y="6121065"/>
                <a:ext cx="170509" cy="35530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1314054" y="6124825"/>
              <a:ext cx="283398" cy="339563"/>
            </p14:xfrm>
          </p:contentPart>
        </mc:Choice>
        <mc:Fallback xmlns="">
          <p:pic>
            <p:nvPicPr>
              <p:cNvPr id="40" name="墨迹 39"/>
            </p:nvPicPr>
            <p:blipFill>
              <a:blip r:embed="rId77"/>
            </p:blipFill>
            <p:spPr>
              <a:xfrm>
                <a:off x="11314054" y="6124825"/>
                <a:ext cx="283398" cy="33956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1727979" y="6128585"/>
              <a:ext cx="110302" cy="240631"/>
            </p14:xfrm>
          </p:contentPart>
        </mc:Choice>
        <mc:Fallback xmlns="">
          <p:pic>
            <p:nvPicPr>
              <p:cNvPr id="41" name="墨迹 40"/>
            </p:nvPicPr>
            <p:blipFill>
              <a:blip r:embed="rId79"/>
            </p:blipFill>
            <p:spPr>
              <a:xfrm>
                <a:off x="11727979" y="6128585"/>
                <a:ext cx="110302" cy="24063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1796888" y="6151144"/>
              <a:ext cx="116652" cy="274471"/>
            </p14:xfrm>
          </p:contentPart>
        </mc:Choice>
        <mc:Fallback xmlns="">
          <p:pic>
            <p:nvPicPr>
              <p:cNvPr id="42" name="墨迹 41"/>
            </p:nvPicPr>
            <p:blipFill>
              <a:blip r:embed="rId81"/>
            </p:blipFill>
            <p:spPr>
              <a:xfrm>
                <a:off x="11796888" y="6151144"/>
                <a:ext cx="116652" cy="27447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1906014" y="6166184"/>
              <a:ext cx="195674" cy="240631"/>
            </p14:xfrm>
          </p:contentPart>
        </mc:Choice>
        <mc:Fallback xmlns="">
          <p:pic>
            <p:nvPicPr>
              <p:cNvPr id="43" name="墨迹 42"/>
            </p:nvPicPr>
            <p:blipFill>
              <a:blip r:embed="rId83"/>
            </p:blipFill>
            <p:spPr>
              <a:xfrm>
                <a:off x="11906014" y="6166184"/>
                <a:ext cx="195674" cy="24063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2015141" y="6098506"/>
              <a:ext cx="129823" cy="375987"/>
            </p14:xfrm>
          </p:contentPart>
        </mc:Choice>
        <mc:Fallback xmlns="">
          <p:pic>
            <p:nvPicPr>
              <p:cNvPr id="44" name="墨迹 43"/>
            </p:nvPicPr>
            <p:blipFill>
              <a:blip r:embed="rId85"/>
            </p:blipFill>
            <p:spPr>
              <a:xfrm>
                <a:off x="12015141" y="6098506"/>
                <a:ext cx="129823" cy="37598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2064529" y="6414335"/>
              <a:ext cx="82315" cy="112796"/>
            </p14:xfrm>
          </p:contentPart>
        </mc:Choice>
        <mc:Fallback xmlns="">
          <p:pic>
            <p:nvPicPr>
              <p:cNvPr id="45" name="墨迹 44"/>
            </p:nvPicPr>
            <p:blipFill>
              <a:blip r:embed="rId87"/>
            </p:blipFill>
            <p:spPr>
              <a:xfrm>
                <a:off x="12064529" y="6414335"/>
                <a:ext cx="82315" cy="11279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9378244" y="6692565"/>
              <a:ext cx="305035" cy="26319"/>
            </p14:xfrm>
          </p:contentPart>
        </mc:Choice>
        <mc:Fallback xmlns="">
          <p:pic>
            <p:nvPicPr>
              <p:cNvPr id="46" name="墨迹 45"/>
            </p:nvPicPr>
            <p:blipFill>
              <a:blip r:embed="rId89"/>
            </p:blipFill>
            <p:spPr>
              <a:xfrm>
                <a:off x="9378244" y="6692565"/>
                <a:ext cx="305035" cy="2631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9512770" y="6617368"/>
              <a:ext cx="60207" cy="259431"/>
            </p14:xfrm>
          </p:contentPart>
        </mc:Choice>
        <mc:Fallback xmlns="">
          <p:pic>
            <p:nvPicPr>
              <p:cNvPr id="47" name="墨迹 46"/>
            </p:nvPicPr>
            <p:blipFill>
              <a:blip r:embed="rId91"/>
            </p:blipFill>
            <p:spPr>
              <a:xfrm>
                <a:off x="9512770" y="6617368"/>
                <a:ext cx="60207" cy="25943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9713618" y="6568490"/>
              <a:ext cx="113359" cy="286925"/>
            </p14:xfrm>
          </p:contentPart>
        </mc:Choice>
        <mc:Fallback xmlns="">
          <p:pic>
            <p:nvPicPr>
              <p:cNvPr id="48" name="墨迹 47"/>
            </p:nvPicPr>
            <p:blipFill>
              <a:blip r:embed="rId93"/>
            </p:blipFill>
            <p:spPr>
              <a:xfrm>
                <a:off x="9713618" y="6568490"/>
                <a:ext cx="113359" cy="28692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934222" y="6583529"/>
              <a:ext cx="22578" cy="229352"/>
            </p14:xfrm>
          </p:contentPart>
        </mc:Choice>
        <mc:Fallback xmlns="">
          <p:pic>
            <p:nvPicPr>
              <p:cNvPr id="49" name="墨迹 48"/>
            </p:nvPicPr>
            <p:blipFill>
              <a:blip r:embed="rId95"/>
            </p:blipFill>
            <p:spPr>
              <a:xfrm>
                <a:off x="9934222" y="6583529"/>
                <a:ext cx="22578" cy="22935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956800" y="6632408"/>
              <a:ext cx="86547" cy="52638"/>
            </p14:xfrm>
          </p:contentPart>
        </mc:Choice>
        <mc:Fallback xmlns="">
          <p:pic>
            <p:nvPicPr>
              <p:cNvPr id="50" name="墨迹 49"/>
            </p:nvPicPr>
            <p:blipFill>
              <a:blip r:embed="rId97"/>
            </p:blipFill>
            <p:spPr>
              <a:xfrm>
                <a:off x="9956800" y="6632408"/>
                <a:ext cx="86547" cy="5263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024533" y="6517731"/>
              <a:ext cx="45156" cy="272591"/>
            </p14:xfrm>
          </p:contentPart>
        </mc:Choice>
        <mc:Fallback xmlns="">
          <p:pic>
            <p:nvPicPr>
              <p:cNvPr id="51" name="墨迹 50"/>
            </p:nvPicPr>
            <p:blipFill>
              <a:blip r:embed="rId99"/>
            </p:blipFill>
            <p:spPr>
              <a:xfrm>
                <a:off x="10024533" y="6517731"/>
                <a:ext cx="45156" cy="27259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092266" y="6624888"/>
              <a:ext cx="270934" cy="200447"/>
            </p14:xfrm>
          </p:contentPart>
        </mc:Choice>
        <mc:Fallback xmlns="">
          <p:pic>
            <p:nvPicPr>
              <p:cNvPr id="52" name="墨迹 51"/>
            </p:nvPicPr>
            <p:blipFill>
              <a:blip r:embed="rId101"/>
            </p:blipFill>
            <p:spPr>
              <a:xfrm>
                <a:off x="10092266" y="6624888"/>
                <a:ext cx="270934" cy="20044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5192888" y="4732734"/>
              <a:ext cx="2634074" cy="138175"/>
            </p14:xfrm>
          </p:contentPart>
        </mc:Choice>
        <mc:Fallback xmlns="">
          <p:pic>
            <p:nvPicPr>
              <p:cNvPr id="53" name="墨迹 52"/>
            </p:nvPicPr>
            <p:blipFill>
              <a:blip r:embed="rId103"/>
            </p:blipFill>
            <p:spPr>
              <a:xfrm>
                <a:off x="5192888" y="4732734"/>
                <a:ext cx="2634074" cy="13817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5305777" y="4308809"/>
              <a:ext cx="297275" cy="230527"/>
            </p14:xfrm>
          </p:contentPart>
        </mc:Choice>
        <mc:Fallback xmlns="">
          <p:pic>
            <p:nvPicPr>
              <p:cNvPr id="54" name="墨迹 53"/>
            </p:nvPicPr>
            <p:blipFill>
              <a:blip r:embed="rId105"/>
            </p:blipFill>
            <p:spPr>
              <a:xfrm>
                <a:off x="5305777" y="4308809"/>
                <a:ext cx="297275" cy="23052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5572007" y="4326668"/>
              <a:ext cx="213548" cy="189873"/>
            </p14:xfrm>
          </p:contentPart>
        </mc:Choice>
        <mc:Fallback xmlns="">
          <p:pic>
            <p:nvPicPr>
              <p:cNvPr id="55" name="墨迹 54"/>
            </p:nvPicPr>
            <p:blipFill>
              <a:blip r:embed="rId107"/>
            </p:blipFill>
            <p:spPr>
              <a:xfrm>
                <a:off x="5572007" y="4326668"/>
                <a:ext cx="213548" cy="18987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5753570" y="4402570"/>
              <a:ext cx="92193" cy="293505"/>
            </p14:xfrm>
          </p:contentPart>
        </mc:Choice>
        <mc:Fallback xmlns="">
          <p:pic>
            <p:nvPicPr>
              <p:cNvPr id="56" name="墨迹 55"/>
            </p:nvPicPr>
            <p:blipFill>
              <a:blip r:embed="rId109"/>
            </p:blipFill>
            <p:spPr>
              <a:xfrm>
                <a:off x="5753570" y="4402570"/>
                <a:ext cx="92193" cy="29350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6039555" y="4319148"/>
              <a:ext cx="523052" cy="382802"/>
            </p14:xfrm>
          </p:contentPart>
        </mc:Choice>
        <mc:Fallback xmlns="">
          <p:pic>
            <p:nvPicPr>
              <p:cNvPr id="57" name="墨迹 56"/>
            </p:nvPicPr>
            <p:blipFill>
              <a:blip r:embed="rId111"/>
            </p:blipFill>
            <p:spPr>
              <a:xfrm>
                <a:off x="6039555" y="4319148"/>
                <a:ext cx="523052" cy="38280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6524977" y="4393406"/>
              <a:ext cx="95250" cy="344028"/>
            </p14:xfrm>
          </p:contentPart>
        </mc:Choice>
        <mc:Fallback xmlns="">
          <p:pic>
            <p:nvPicPr>
              <p:cNvPr id="58" name="墨迹 57"/>
            </p:nvPicPr>
            <p:blipFill>
              <a:blip r:embed="rId113"/>
            </p:blipFill>
            <p:spPr>
              <a:xfrm>
                <a:off x="6524977" y="4393406"/>
                <a:ext cx="95250" cy="34402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6946429" y="4421605"/>
              <a:ext cx="308563" cy="15039"/>
            </p14:xfrm>
          </p:contentPart>
        </mc:Choice>
        <mc:Fallback xmlns="">
          <p:pic>
            <p:nvPicPr>
              <p:cNvPr id="59" name="墨迹 58"/>
            </p:nvPicPr>
            <p:blipFill>
              <a:blip r:embed="rId115"/>
            </p:blipFill>
            <p:spPr>
              <a:xfrm>
                <a:off x="6946429" y="4421605"/>
                <a:ext cx="308563" cy="1503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6952074" y="4489282"/>
              <a:ext cx="291629" cy="3760"/>
            </p14:xfrm>
          </p:contentPart>
        </mc:Choice>
        <mc:Fallback xmlns="">
          <p:pic>
            <p:nvPicPr>
              <p:cNvPr id="60" name="墨迹 59"/>
            </p:nvPicPr>
            <p:blipFill>
              <a:blip r:embed="rId117"/>
            </p:blipFill>
            <p:spPr>
              <a:xfrm>
                <a:off x="6952074" y="4489282"/>
                <a:ext cx="291629" cy="376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7051792" y="4203532"/>
              <a:ext cx="78082" cy="63918"/>
            </p14:xfrm>
          </p:contentPart>
        </mc:Choice>
        <mc:Fallback xmlns="">
          <p:pic>
            <p:nvPicPr>
              <p:cNvPr id="61" name="墨迹 60"/>
            </p:nvPicPr>
            <p:blipFill>
              <a:blip r:embed="rId119"/>
            </p:blipFill>
            <p:spPr>
              <a:xfrm>
                <a:off x="7051792" y="4203532"/>
                <a:ext cx="78082" cy="6391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6969007" y="4278730"/>
              <a:ext cx="133585" cy="135355"/>
            </p14:xfrm>
          </p:contentPart>
        </mc:Choice>
        <mc:Fallback xmlns="">
          <p:pic>
            <p:nvPicPr>
              <p:cNvPr id="62" name="墨迹 61"/>
            </p:nvPicPr>
            <p:blipFill>
              <a:blip r:embed="rId121"/>
            </p:blipFill>
            <p:spPr>
              <a:xfrm>
                <a:off x="6969007" y="4278730"/>
                <a:ext cx="133585" cy="13535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7503347" y="4256170"/>
              <a:ext cx="471547" cy="260606"/>
            </p14:xfrm>
          </p:contentPart>
        </mc:Choice>
        <mc:Fallback xmlns="">
          <p:pic>
            <p:nvPicPr>
              <p:cNvPr id="63" name="墨迹 62"/>
            </p:nvPicPr>
            <p:blipFill>
              <a:blip r:embed="rId123"/>
            </p:blipFill>
            <p:spPr>
              <a:xfrm>
                <a:off x="7503347" y="4256170"/>
                <a:ext cx="471547" cy="260606"/>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8079081" y="4353927"/>
              <a:ext cx="234479" cy="52638"/>
            </p14:xfrm>
          </p:contentPart>
        </mc:Choice>
        <mc:Fallback xmlns="">
          <p:pic>
            <p:nvPicPr>
              <p:cNvPr id="64" name="墨迹 63"/>
            </p:nvPicPr>
            <p:blipFill>
              <a:blip r:embed="rId125"/>
            </p:blipFill>
            <p:spPr>
              <a:xfrm>
                <a:off x="8079081" y="4353927"/>
                <a:ext cx="234479" cy="5263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8195733" y="4236901"/>
              <a:ext cx="22578" cy="350138"/>
            </p14:xfrm>
          </p:contentPart>
        </mc:Choice>
        <mc:Fallback xmlns="">
          <p:pic>
            <p:nvPicPr>
              <p:cNvPr id="65" name="墨迹 64"/>
            </p:nvPicPr>
            <p:blipFill>
              <a:blip r:embed="rId127"/>
            </p:blipFill>
            <p:spPr>
              <a:xfrm>
                <a:off x="8195733" y="4236901"/>
                <a:ext cx="22578" cy="350138"/>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8376355" y="4293769"/>
              <a:ext cx="404519" cy="330869"/>
            </p14:xfrm>
          </p:contentPart>
        </mc:Choice>
        <mc:Fallback xmlns="">
          <p:pic>
            <p:nvPicPr>
              <p:cNvPr id="66" name="墨迹 65"/>
            </p:nvPicPr>
            <p:blipFill>
              <a:blip r:embed="rId129"/>
            </p:blipFill>
            <p:spPr>
              <a:xfrm>
                <a:off x="8376355" y="4293769"/>
                <a:ext cx="404519" cy="33086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8887177" y="4391526"/>
              <a:ext cx="226719" cy="30079"/>
            </p14:xfrm>
          </p:contentPart>
        </mc:Choice>
        <mc:Fallback xmlns="">
          <p:pic>
            <p:nvPicPr>
              <p:cNvPr id="67" name="墨迹 66"/>
            </p:nvPicPr>
            <p:blipFill>
              <a:blip r:embed="rId131"/>
            </p:blipFill>
            <p:spPr>
              <a:xfrm>
                <a:off x="8887177" y="4391526"/>
                <a:ext cx="226719" cy="3007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9008533" y="4267215"/>
              <a:ext cx="52681" cy="323584"/>
            </p14:xfrm>
          </p:contentPart>
        </mc:Choice>
        <mc:Fallback xmlns="">
          <p:pic>
            <p:nvPicPr>
              <p:cNvPr id="68" name="墨迹 67"/>
            </p:nvPicPr>
            <p:blipFill>
              <a:blip r:embed="rId133"/>
            </p:blipFill>
            <p:spPr>
              <a:xfrm>
                <a:off x="9008533" y="4267215"/>
                <a:ext cx="52681" cy="32358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9219259" y="4263690"/>
              <a:ext cx="412044" cy="200448"/>
            </p14:xfrm>
          </p:contentPart>
        </mc:Choice>
        <mc:Fallback xmlns="">
          <p:pic>
            <p:nvPicPr>
              <p:cNvPr id="69" name="墨迹 68"/>
            </p:nvPicPr>
            <p:blipFill>
              <a:blip r:embed="rId135"/>
            </p:blipFill>
            <p:spPr>
              <a:xfrm>
                <a:off x="9219259" y="4263690"/>
                <a:ext cx="412044" cy="20044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9630833" y="4353927"/>
              <a:ext cx="119004" cy="147575"/>
            </p14:xfrm>
          </p:contentPart>
        </mc:Choice>
        <mc:Fallback xmlns="">
          <p:pic>
            <p:nvPicPr>
              <p:cNvPr id="70" name="墨迹 69"/>
            </p:nvPicPr>
            <p:blipFill>
              <a:blip r:embed="rId137"/>
            </p:blipFill>
            <p:spPr>
              <a:xfrm>
                <a:off x="9630833" y="4353927"/>
                <a:ext cx="119004" cy="14757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9783703" y="4231262"/>
              <a:ext cx="45156" cy="404655"/>
            </p14:xfrm>
          </p:contentPart>
        </mc:Choice>
        <mc:Fallback xmlns="">
          <p:pic>
            <p:nvPicPr>
              <p:cNvPr id="71" name="墨迹 70"/>
            </p:nvPicPr>
            <p:blipFill>
              <a:blip r:embed="rId139"/>
            </p:blipFill>
            <p:spPr>
              <a:xfrm>
                <a:off x="9783703" y="4231262"/>
                <a:ext cx="45156" cy="404655"/>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9697155" y="4211052"/>
              <a:ext cx="154282" cy="135355"/>
            </p14:xfrm>
          </p:contentPart>
        </mc:Choice>
        <mc:Fallback xmlns="">
          <p:pic>
            <p:nvPicPr>
              <p:cNvPr id="72" name="墨迹 71"/>
            </p:nvPicPr>
            <p:blipFill>
              <a:blip r:embed="rId141"/>
            </p:blipFill>
            <p:spPr>
              <a:xfrm>
                <a:off x="9697155" y="4211052"/>
                <a:ext cx="154282" cy="13535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9851437" y="4241131"/>
              <a:ext cx="60207" cy="135355"/>
            </p14:xfrm>
          </p:contentPart>
        </mc:Choice>
        <mc:Fallback xmlns="">
          <p:pic>
            <p:nvPicPr>
              <p:cNvPr id="73" name="墨迹 72"/>
            </p:nvPicPr>
            <p:blipFill>
              <a:blip r:embed="rId143"/>
            </p:blipFill>
            <p:spPr>
              <a:xfrm>
                <a:off x="9851437" y="4241131"/>
                <a:ext cx="60207" cy="13535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10005718" y="4323848"/>
              <a:ext cx="105014" cy="59958"/>
            </p14:xfrm>
          </p:contentPart>
        </mc:Choice>
        <mc:Fallback xmlns="">
          <p:pic>
            <p:nvPicPr>
              <p:cNvPr id="74" name="墨迹 73"/>
            </p:nvPicPr>
            <p:blipFill>
              <a:blip r:embed="rId145"/>
            </p:blipFill>
            <p:spPr>
              <a:xfrm>
                <a:off x="10005718" y="4323848"/>
                <a:ext cx="105014" cy="59958"/>
              </a:xfrm>
              <a:prstGeom prst="rect"/>
            </p:spPr>
          </p:pic>
        </mc:Fallback>
      </mc:AlternateContent>
    </p:spTree>
    <p:custDataLst>
      <p:tags r:id="rId146"/>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527685" y="567690"/>
            <a:ext cx="11135995" cy="4878070"/>
          </a:xfrm>
          <a:prstGeom prst="rect">
            <a:avLst/>
          </a:prstGeom>
        </p:spPr>
      </p:pic>
    </p:spTree>
    <p:custDataLst>
      <p:tags r:id="rId2"/>
    </p:custData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203200" y="506095"/>
            <a:ext cx="11631295" cy="5160645"/>
          </a:xfrm>
          <a:prstGeom prst="rect">
            <a:avLst/>
          </a:prstGeom>
        </p:spPr>
      </p:pic>
    </p:spTree>
    <p:custDataLst>
      <p:tags r:id="rId2"/>
    </p:custData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p:pic>
        <p:nvPicPr>
          <p:cNvPr id="4" name="图片 3"/>
          <p:cNvPicPr>
            <a:picLocks noChangeAspect="1"/>
          </p:cNvPicPr>
          <p:nvPr/>
        </p:nvPicPr>
        <p:blipFill>
          <a:blip r:embed="rId1"/>
          <a:stretch>
            <a:fillRect/>
          </a:stretch>
        </p:blipFill>
        <p:spPr>
          <a:xfrm>
            <a:off x="6196330" y="0"/>
            <a:ext cx="5342890" cy="6858000"/>
          </a:xfrm>
          <a:prstGeom prst="rect">
            <a:avLst/>
          </a:prstGeom>
        </p:spPr>
      </p:pic>
      <p:pic>
        <p:nvPicPr>
          <p:cNvPr id="5" name="图片 4"/>
          <p:cNvPicPr>
            <a:picLocks noChangeAspect="1"/>
          </p:cNvPicPr>
          <p:nvPr/>
        </p:nvPicPr>
        <p:blipFill>
          <a:blip r:embed="rId2"/>
          <a:stretch>
            <a:fillRect/>
          </a:stretch>
        </p:blipFill>
        <p:spPr>
          <a:xfrm>
            <a:off x="892810" y="0"/>
            <a:ext cx="4447540" cy="6784975"/>
          </a:xfrm>
          <a:prstGeom prst="rect">
            <a:avLst/>
          </a:prstGeom>
        </p:spPr>
      </p:pic>
    </p:spTree>
    <p:custDataLst>
      <p:tags r:id="rId3"/>
    </p:custDataLst>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2" name="图片 1"/>
          <p:cNvPicPr>
            <a:picLocks noChangeAspect="1"/>
          </p:cNvPicPr>
          <p:nvPr/>
        </p:nvPicPr>
        <p:blipFill>
          <a:blip r:embed="rId1"/>
          <a:stretch>
            <a:fillRect/>
          </a:stretch>
        </p:blipFill>
        <p:spPr>
          <a:xfrm>
            <a:off x="361950" y="0"/>
            <a:ext cx="4532630" cy="6858000"/>
          </a:xfrm>
          <a:prstGeom prst="rect">
            <a:avLst/>
          </a:prstGeom>
        </p:spPr>
      </p:pic>
      <p:pic>
        <p:nvPicPr>
          <p:cNvPr id="3" name="图片 2"/>
          <p:cNvPicPr>
            <a:picLocks noChangeAspect="1"/>
          </p:cNvPicPr>
          <p:nvPr/>
        </p:nvPicPr>
        <p:blipFill>
          <a:blip r:embed="rId2"/>
          <a:stretch>
            <a:fillRect/>
          </a:stretch>
        </p:blipFill>
        <p:spPr>
          <a:xfrm>
            <a:off x="6096000" y="-97155"/>
            <a:ext cx="4453890" cy="6858000"/>
          </a:xfrm>
          <a:prstGeom prst="rect">
            <a:avLst/>
          </a:prstGeom>
        </p:spPr>
      </p:pic>
    </p:spTree>
    <p:custDataLst>
      <p:tags r:id="rId3"/>
    </p:custData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mc:AlternateContent xmlns:mc="http://schemas.openxmlformats.org/markup-compatibility/2006" xmlns:p14="http://schemas.microsoft.com/office/powerpoint/2010/main">
        <mc:Choice Requires="p14">
          <p:contentPart r:id="rId1" p14:bwMode="auto">
            <p14:nvContentPartPr>
              <p14:cNvPr id="2" name="墨迹 1"/>
              <p14:cNvContentPartPr/>
              <p14:nvPr/>
            </p14:nvContentPartPr>
            <p14:xfrm>
              <a:off x="2227674" y="827171"/>
              <a:ext cx="45155" cy="309249"/>
            </p14:xfrm>
          </p:contentPart>
        </mc:Choice>
        <mc:Fallback xmlns="">
          <p:pic>
            <p:nvPicPr>
              <p:cNvPr id="2" name="墨迹 1"/>
            </p:nvPicPr>
            <p:blipFill>
              <a:blip r:embed="rId2"/>
            </p:blipFill>
            <p:spPr>
              <a:xfrm>
                <a:off x="2227674" y="827171"/>
                <a:ext cx="45155" cy="30924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3" name="墨迹 2"/>
              <p14:cNvContentPartPr/>
              <p14:nvPr/>
            </p14:nvContentPartPr>
            <p14:xfrm>
              <a:off x="2325511" y="799677"/>
              <a:ext cx="188148" cy="250501"/>
            </p14:xfrm>
          </p:contentPart>
        </mc:Choice>
        <mc:Fallback xmlns="">
          <p:pic>
            <p:nvPicPr>
              <p:cNvPr id="3" name="墨迹 2"/>
            </p:nvPicPr>
            <p:blipFill>
              <a:blip r:embed="rId4"/>
            </p:blipFill>
            <p:spPr>
              <a:xfrm>
                <a:off x="2325511" y="799677"/>
                <a:ext cx="188148" cy="250501"/>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4" name="墨迹 3"/>
              <p14:cNvContentPartPr/>
              <p14:nvPr/>
            </p14:nvContentPartPr>
            <p14:xfrm>
              <a:off x="2215444" y="874169"/>
              <a:ext cx="257998" cy="434265"/>
            </p14:xfrm>
          </p:contentPart>
        </mc:Choice>
        <mc:Fallback xmlns="">
          <p:pic>
            <p:nvPicPr>
              <p:cNvPr id="4" name="墨迹 3"/>
            </p:nvPicPr>
            <p:blipFill>
              <a:blip r:embed="rId6"/>
            </p:blipFill>
            <p:spPr>
              <a:xfrm>
                <a:off x="2215444" y="874169"/>
                <a:ext cx="257998" cy="43426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5" name="墨迹 4"/>
              <p14:cNvContentPartPr/>
              <p14:nvPr/>
            </p14:nvContentPartPr>
            <p14:xfrm>
              <a:off x="2519068" y="832810"/>
              <a:ext cx="321969" cy="494893"/>
            </p14:xfrm>
          </p:contentPart>
        </mc:Choice>
        <mc:Fallback xmlns="">
          <p:pic>
            <p:nvPicPr>
              <p:cNvPr id="5" name="墨迹 4"/>
            </p:nvPicPr>
            <p:blipFill>
              <a:blip r:embed="rId8"/>
            </p:blipFill>
            <p:spPr>
              <a:xfrm>
                <a:off x="2519068" y="832810"/>
                <a:ext cx="321969" cy="49489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6" name="墨迹 5"/>
              <p14:cNvContentPartPr/>
              <p14:nvPr/>
            </p14:nvContentPartPr>
            <p14:xfrm>
              <a:off x="3036711" y="898608"/>
              <a:ext cx="122296" cy="300790"/>
            </p14:xfrm>
          </p:contentPart>
        </mc:Choice>
        <mc:Fallback xmlns="">
          <p:pic>
            <p:nvPicPr>
              <p:cNvPr id="6" name="墨迹 5"/>
            </p:nvPicPr>
            <p:blipFill>
              <a:blip r:embed="rId10"/>
            </p:blipFill>
            <p:spPr>
              <a:xfrm>
                <a:off x="3036711" y="898608"/>
                <a:ext cx="122296" cy="30079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7" name="墨迹 6"/>
              <p14:cNvContentPartPr/>
              <p14:nvPr/>
            </p14:nvContentPartPr>
            <p14:xfrm>
              <a:off x="3145837" y="1105401"/>
              <a:ext cx="86548" cy="41358"/>
            </p14:xfrm>
          </p:contentPart>
        </mc:Choice>
        <mc:Fallback xmlns="">
          <p:pic>
            <p:nvPicPr>
              <p:cNvPr id="7" name="墨迹 6"/>
            </p:nvPicPr>
            <p:blipFill>
              <a:blip r:embed="rId12"/>
            </p:blipFill>
            <p:spPr>
              <a:xfrm>
                <a:off x="3145837" y="1105401"/>
                <a:ext cx="86548" cy="4135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8" name="墨迹 7"/>
              <p14:cNvContentPartPr/>
              <p14:nvPr/>
            </p14:nvContentPartPr>
            <p14:xfrm>
              <a:off x="3162770" y="634242"/>
              <a:ext cx="269052" cy="435440"/>
            </p14:xfrm>
          </p:contentPart>
        </mc:Choice>
        <mc:Fallback xmlns="">
          <p:pic>
            <p:nvPicPr>
              <p:cNvPr id="8" name="墨迹 7"/>
            </p:nvPicPr>
            <p:blipFill>
              <a:blip r:embed="rId14"/>
            </p:blipFill>
            <p:spPr>
              <a:xfrm>
                <a:off x="3162770" y="634242"/>
                <a:ext cx="269052" cy="43544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9" name="墨迹 8"/>
              <p14:cNvContentPartPr/>
              <p14:nvPr/>
            </p14:nvContentPartPr>
            <p14:xfrm>
              <a:off x="3276835" y="988845"/>
              <a:ext cx="143698" cy="266951"/>
            </p14:xfrm>
          </p:contentPart>
        </mc:Choice>
        <mc:Fallback xmlns="">
          <p:pic>
            <p:nvPicPr>
              <p:cNvPr id="9" name="墨迹 8"/>
            </p:nvPicPr>
            <p:blipFill>
              <a:blip r:embed="rId16"/>
            </p:blipFill>
            <p:spPr>
              <a:xfrm>
                <a:off x="3276835" y="988845"/>
                <a:ext cx="143698" cy="26695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0" name="墨迹 9"/>
              <p14:cNvContentPartPr/>
              <p14:nvPr/>
            </p14:nvContentPartPr>
            <p14:xfrm>
              <a:off x="3525896" y="849730"/>
              <a:ext cx="136407" cy="342148"/>
            </p14:xfrm>
          </p:contentPart>
        </mc:Choice>
        <mc:Fallback xmlns="">
          <p:pic>
            <p:nvPicPr>
              <p:cNvPr id="10" name="墨迹 9"/>
            </p:nvPicPr>
            <p:blipFill>
              <a:blip r:embed="rId18"/>
            </p:blipFill>
            <p:spPr>
              <a:xfrm>
                <a:off x="3525896" y="849730"/>
                <a:ext cx="136407" cy="34214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1" name="墨迹 10"/>
              <p14:cNvContentPartPr/>
              <p14:nvPr/>
            </p14:nvContentPartPr>
            <p14:xfrm>
              <a:off x="3559762" y="1107986"/>
              <a:ext cx="191911" cy="42533"/>
            </p14:xfrm>
          </p:contentPart>
        </mc:Choice>
        <mc:Fallback xmlns="">
          <p:pic>
            <p:nvPicPr>
              <p:cNvPr id="11" name="墨迹 10"/>
            </p:nvPicPr>
            <p:blipFill>
              <a:blip r:embed="rId20"/>
            </p:blipFill>
            <p:spPr>
              <a:xfrm>
                <a:off x="3559762" y="1107986"/>
                <a:ext cx="191911" cy="42533"/>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2" name="墨迹 11"/>
              <p14:cNvContentPartPr/>
              <p14:nvPr/>
            </p14:nvContentPartPr>
            <p14:xfrm>
              <a:off x="3709105" y="706855"/>
              <a:ext cx="362421" cy="496302"/>
            </p14:xfrm>
          </p:contentPart>
        </mc:Choice>
        <mc:Fallback xmlns="">
          <p:pic>
            <p:nvPicPr>
              <p:cNvPr id="12" name="墨迹 11"/>
            </p:nvPicPr>
            <p:blipFill>
              <a:blip r:embed="rId22"/>
            </p:blipFill>
            <p:spPr>
              <a:xfrm>
                <a:off x="3709105" y="706855"/>
                <a:ext cx="362421" cy="49630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3" name="墨迹 12"/>
              <p14:cNvContentPartPr/>
              <p14:nvPr/>
            </p14:nvContentPartPr>
            <p14:xfrm>
              <a:off x="4161837" y="797092"/>
              <a:ext cx="193792" cy="270710"/>
            </p14:xfrm>
          </p:contentPart>
        </mc:Choice>
        <mc:Fallback xmlns="">
          <p:pic>
            <p:nvPicPr>
              <p:cNvPr id="13" name="墨迹 12"/>
            </p:nvPicPr>
            <p:blipFill>
              <a:blip r:embed="rId24"/>
            </p:blipFill>
            <p:spPr>
              <a:xfrm>
                <a:off x="4161837" y="797092"/>
                <a:ext cx="193792" cy="27071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4" name="墨迹 13"/>
              <p14:cNvContentPartPr/>
              <p14:nvPr/>
            </p14:nvContentPartPr>
            <p14:xfrm>
              <a:off x="4112212" y="1063102"/>
              <a:ext cx="384528" cy="94937"/>
            </p14:xfrm>
          </p:contentPart>
        </mc:Choice>
        <mc:Fallback xmlns="">
          <p:pic>
            <p:nvPicPr>
              <p:cNvPr id="14" name="墨迹 13"/>
            </p:nvPicPr>
            <p:blipFill>
              <a:blip r:embed="rId26"/>
            </p:blipFill>
            <p:spPr>
              <a:xfrm>
                <a:off x="4112212" y="1063102"/>
                <a:ext cx="384528" cy="94937"/>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5" name="墨迹 14"/>
              <p14:cNvContentPartPr/>
              <p14:nvPr/>
            </p14:nvContentPartPr>
            <p14:xfrm>
              <a:off x="4512733" y="631657"/>
              <a:ext cx="217311" cy="281051"/>
            </p14:xfrm>
          </p:contentPart>
        </mc:Choice>
        <mc:Fallback xmlns="">
          <p:pic>
            <p:nvPicPr>
              <p:cNvPr id="15" name="墨迹 14"/>
            </p:nvPicPr>
            <p:blipFill>
              <a:blip r:embed="rId28"/>
            </p:blipFill>
            <p:spPr>
              <a:xfrm>
                <a:off x="4512733" y="631657"/>
                <a:ext cx="217311" cy="28105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6" name="墨迹 15"/>
              <p14:cNvContentPartPr/>
              <p14:nvPr/>
            </p14:nvContentPartPr>
            <p14:xfrm>
              <a:off x="4651022" y="777587"/>
              <a:ext cx="45155" cy="632363"/>
            </p14:xfrm>
          </p:contentPart>
        </mc:Choice>
        <mc:Fallback xmlns="">
          <p:pic>
            <p:nvPicPr>
              <p:cNvPr id="16" name="墨迹 15"/>
            </p:nvPicPr>
            <p:blipFill>
              <a:blip r:embed="rId30"/>
            </p:blipFill>
            <p:spPr>
              <a:xfrm>
                <a:off x="4651022" y="777587"/>
                <a:ext cx="45155" cy="63236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7" name="墨迹 16"/>
              <p14:cNvContentPartPr/>
              <p14:nvPr/>
            </p14:nvContentPartPr>
            <p14:xfrm>
              <a:off x="4568237" y="807901"/>
              <a:ext cx="485422" cy="365177"/>
            </p14:xfrm>
          </p:contentPart>
        </mc:Choice>
        <mc:Fallback xmlns="">
          <p:pic>
            <p:nvPicPr>
              <p:cNvPr id="17" name="墨迹 16"/>
            </p:nvPicPr>
            <p:blipFill>
              <a:blip r:embed="rId32"/>
            </p:blipFill>
            <p:spPr>
              <a:xfrm>
                <a:off x="4568237" y="807901"/>
                <a:ext cx="485422" cy="36517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18" name="墨迹 17"/>
              <p14:cNvContentPartPr/>
              <p14:nvPr/>
            </p14:nvContentPartPr>
            <p14:xfrm>
              <a:off x="5016029" y="881689"/>
              <a:ext cx="60913" cy="163554"/>
            </p14:xfrm>
          </p:contentPart>
        </mc:Choice>
        <mc:Fallback xmlns="">
          <p:pic>
            <p:nvPicPr>
              <p:cNvPr id="18" name="墨迹 17"/>
            </p:nvPicPr>
            <p:blipFill>
              <a:blip r:embed="rId34"/>
            </p:blipFill>
            <p:spPr>
              <a:xfrm>
                <a:off x="5016029" y="881689"/>
                <a:ext cx="60913" cy="163554"/>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19" name="墨迹 18"/>
              <p14:cNvContentPartPr/>
              <p14:nvPr/>
            </p14:nvContentPartPr>
            <p14:xfrm>
              <a:off x="5067770" y="852315"/>
              <a:ext cx="307857" cy="258726"/>
            </p14:xfrm>
          </p:contentPart>
        </mc:Choice>
        <mc:Fallback xmlns="">
          <p:pic>
            <p:nvPicPr>
              <p:cNvPr id="19" name="墨迹 18"/>
            </p:nvPicPr>
            <p:blipFill>
              <a:blip r:embed="rId36"/>
            </p:blipFill>
            <p:spPr>
              <a:xfrm>
                <a:off x="5067770" y="852315"/>
                <a:ext cx="307857" cy="258726"/>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0" name="墨迹 19"/>
              <p14:cNvContentPartPr/>
              <p14:nvPr/>
            </p14:nvContentPartPr>
            <p14:xfrm>
              <a:off x="5218053" y="665026"/>
              <a:ext cx="35043" cy="951717"/>
            </p14:xfrm>
          </p:contentPart>
        </mc:Choice>
        <mc:Fallback xmlns="">
          <p:pic>
            <p:nvPicPr>
              <p:cNvPr id="20" name="墨迹 19"/>
            </p:nvPicPr>
            <p:blipFill>
              <a:blip r:embed="rId38"/>
            </p:blipFill>
            <p:spPr>
              <a:xfrm>
                <a:off x="5218053" y="665026"/>
                <a:ext cx="35043" cy="95171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1" name="墨迹 20"/>
              <p14:cNvContentPartPr/>
              <p14:nvPr/>
            </p14:nvContentPartPr>
            <p14:xfrm>
              <a:off x="3976511" y="1949491"/>
              <a:ext cx="177800" cy="501943"/>
            </p14:xfrm>
          </p:contentPart>
        </mc:Choice>
        <mc:Fallback xmlns="">
          <p:pic>
            <p:nvPicPr>
              <p:cNvPr id="21" name="墨迹 20"/>
            </p:nvPicPr>
            <p:blipFill>
              <a:blip r:embed="rId40"/>
            </p:blipFill>
            <p:spPr>
              <a:xfrm>
                <a:off x="3976511" y="1949491"/>
                <a:ext cx="177800" cy="501943"/>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2" name="墨迹 21"/>
              <p14:cNvContentPartPr/>
              <p14:nvPr/>
            </p14:nvContentPartPr>
            <p14:xfrm>
              <a:off x="4023548" y="2018109"/>
              <a:ext cx="224837" cy="437085"/>
            </p14:xfrm>
          </p:contentPart>
        </mc:Choice>
        <mc:Fallback xmlns="">
          <p:pic>
            <p:nvPicPr>
              <p:cNvPr id="22" name="墨迹 21"/>
            </p:nvPicPr>
            <p:blipFill>
              <a:blip r:embed="rId42"/>
            </p:blipFill>
            <p:spPr>
              <a:xfrm>
                <a:off x="4023548" y="2018109"/>
                <a:ext cx="224837" cy="43708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3" name="墨迹 22"/>
              <p14:cNvContentPartPr/>
              <p14:nvPr/>
            </p14:nvContentPartPr>
            <p14:xfrm>
              <a:off x="4244622" y="2008944"/>
              <a:ext cx="52681" cy="409826"/>
            </p14:xfrm>
          </p:contentPart>
        </mc:Choice>
        <mc:Fallback xmlns="">
          <p:pic>
            <p:nvPicPr>
              <p:cNvPr id="23" name="墨迹 22"/>
            </p:nvPicPr>
            <p:blipFill>
              <a:blip r:embed="rId44"/>
            </p:blipFill>
            <p:spPr>
              <a:xfrm>
                <a:off x="4244622" y="2008944"/>
                <a:ext cx="52681" cy="409826"/>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4" name="墨迹 23"/>
              <p14:cNvContentPartPr/>
              <p14:nvPr/>
            </p14:nvContentPartPr>
            <p14:xfrm>
              <a:off x="4349985" y="2113046"/>
              <a:ext cx="255881" cy="300789"/>
            </p14:xfrm>
          </p:contentPart>
        </mc:Choice>
        <mc:Fallback xmlns="">
          <p:pic>
            <p:nvPicPr>
              <p:cNvPr id="24" name="墨迹 23"/>
            </p:nvPicPr>
            <p:blipFill>
              <a:blip r:embed="rId46"/>
            </p:blipFill>
            <p:spPr>
              <a:xfrm>
                <a:off x="4349985" y="2113046"/>
                <a:ext cx="255881" cy="30078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5" name="墨迹 24"/>
              <p14:cNvContentPartPr/>
              <p14:nvPr/>
            </p14:nvContentPartPr>
            <p14:xfrm>
              <a:off x="4568237" y="2255921"/>
              <a:ext cx="148637" cy="485023"/>
            </p14:xfrm>
          </p:contentPart>
        </mc:Choice>
        <mc:Fallback xmlns="">
          <p:pic>
            <p:nvPicPr>
              <p:cNvPr id="25" name="墨迹 24"/>
            </p:nvPicPr>
            <p:blipFill>
              <a:blip r:embed="rId48"/>
            </p:blipFill>
            <p:spPr>
              <a:xfrm>
                <a:off x="4568237" y="2255921"/>
                <a:ext cx="148637" cy="485023"/>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6" name="墨迹 25"/>
              <p14:cNvContentPartPr/>
              <p14:nvPr/>
            </p14:nvContentPartPr>
            <p14:xfrm>
              <a:off x="4914429" y="2203282"/>
              <a:ext cx="195674" cy="45119"/>
            </p14:xfrm>
          </p:contentPart>
        </mc:Choice>
        <mc:Fallback xmlns="">
          <p:pic>
            <p:nvPicPr>
              <p:cNvPr id="26" name="墨迹 25"/>
            </p:nvPicPr>
            <p:blipFill>
              <a:blip r:embed="rId50"/>
            </p:blipFill>
            <p:spPr>
              <a:xfrm>
                <a:off x="4914429" y="2203282"/>
                <a:ext cx="195674" cy="45119"/>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7" name="墨迹 26"/>
              <p14:cNvContentPartPr/>
              <p14:nvPr/>
            </p14:nvContentPartPr>
            <p14:xfrm>
              <a:off x="4854222" y="2052888"/>
              <a:ext cx="219192" cy="563980"/>
            </p14:xfrm>
          </p:contentPart>
        </mc:Choice>
        <mc:Fallback xmlns="">
          <p:pic>
            <p:nvPicPr>
              <p:cNvPr id="27" name="墨迹 26"/>
            </p:nvPicPr>
            <p:blipFill>
              <a:blip r:embed="rId52"/>
            </p:blipFill>
            <p:spPr>
              <a:xfrm>
                <a:off x="4854222" y="2052888"/>
                <a:ext cx="219192" cy="56398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28" name="墨迹 27"/>
              <p14:cNvContentPartPr/>
              <p14:nvPr/>
            </p14:nvContentPartPr>
            <p14:xfrm>
              <a:off x="4786488" y="2413835"/>
              <a:ext cx="289749" cy="45118"/>
            </p14:xfrm>
          </p:contentPart>
        </mc:Choice>
        <mc:Fallback xmlns="">
          <p:pic>
            <p:nvPicPr>
              <p:cNvPr id="28" name="墨迹 27"/>
            </p:nvPicPr>
            <p:blipFill>
              <a:blip r:embed="rId54"/>
            </p:blipFill>
            <p:spPr>
              <a:xfrm>
                <a:off x="4786488" y="2413835"/>
                <a:ext cx="289749" cy="45118"/>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29" name="墨迹 28"/>
              <p14:cNvContentPartPr/>
              <p14:nvPr/>
            </p14:nvContentPartPr>
            <p14:xfrm>
              <a:off x="5372335" y="2117745"/>
              <a:ext cx="437679" cy="283400"/>
            </p14:xfrm>
          </p:contentPart>
        </mc:Choice>
        <mc:Fallback xmlns="">
          <p:pic>
            <p:nvPicPr>
              <p:cNvPr id="29" name="墨迹 28"/>
            </p:nvPicPr>
            <p:blipFill>
              <a:blip r:embed="rId56"/>
            </p:blipFill>
            <p:spPr>
              <a:xfrm>
                <a:off x="5372335" y="2117745"/>
                <a:ext cx="437679" cy="283400"/>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0" name="墨迹 29"/>
              <p14:cNvContentPartPr/>
              <p14:nvPr/>
            </p14:nvContentPartPr>
            <p14:xfrm>
              <a:off x="5772385" y="2056647"/>
              <a:ext cx="60207" cy="627898"/>
            </p14:xfrm>
          </p:contentPart>
        </mc:Choice>
        <mc:Fallback xmlns="">
          <p:pic>
            <p:nvPicPr>
              <p:cNvPr id="30" name="墨迹 29"/>
            </p:nvPicPr>
            <p:blipFill>
              <a:blip r:embed="rId58"/>
            </p:blipFill>
            <p:spPr>
              <a:xfrm>
                <a:off x="5772385" y="2056647"/>
                <a:ext cx="60207" cy="62789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1" name="墨迹 30"/>
              <p14:cNvContentPartPr/>
              <p14:nvPr/>
            </p14:nvContentPartPr>
            <p14:xfrm>
              <a:off x="5900325" y="2187303"/>
              <a:ext cx="135467" cy="173894"/>
            </p14:xfrm>
          </p:contentPart>
        </mc:Choice>
        <mc:Fallback xmlns="">
          <p:pic>
            <p:nvPicPr>
              <p:cNvPr id="31" name="墨迹 30"/>
            </p:nvPicPr>
            <p:blipFill>
              <a:blip r:embed="rId60"/>
            </p:blipFill>
            <p:spPr>
              <a:xfrm>
                <a:off x="5900325" y="2187303"/>
                <a:ext cx="135467" cy="17389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2" name="墨迹 31"/>
              <p14:cNvContentPartPr/>
              <p14:nvPr/>
            </p14:nvContentPartPr>
            <p14:xfrm>
              <a:off x="5941718" y="2222082"/>
              <a:ext cx="79022" cy="195513"/>
            </p14:xfrm>
          </p:contentPart>
        </mc:Choice>
        <mc:Fallback xmlns="">
          <p:pic>
            <p:nvPicPr>
              <p:cNvPr id="32" name="墨迹 31"/>
            </p:nvPicPr>
            <p:blipFill>
              <a:blip r:embed="rId62"/>
            </p:blipFill>
            <p:spPr>
              <a:xfrm>
                <a:off x="5941718" y="2222082"/>
                <a:ext cx="79022" cy="195513"/>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3" name="墨迹 32"/>
              <p14:cNvContentPartPr/>
              <p14:nvPr/>
            </p14:nvContentPartPr>
            <p14:xfrm>
              <a:off x="6028266" y="1992730"/>
              <a:ext cx="116652" cy="413585"/>
            </p14:xfrm>
          </p:contentPart>
        </mc:Choice>
        <mc:Fallback xmlns="">
          <p:pic>
            <p:nvPicPr>
              <p:cNvPr id="33" name="墨迹 32"/>
            </p:nvPicPr>
            <p:blipFill>
              <a:blip r:embed="rId64"/>
            </p:blipFill>
            <p:spPr>
              <a:xfrm>
                <a:off x="6028266" y="1992730"/>
                <a:ext cx="116652" cy="41358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4" name="墨迹 33"/>
              <p14:cNvContentPartPr/>
              <p14:nvPr/>
            </p14:nvContentPartPr>
            <p14:xfrm>
              <a:off x="5486400" y="2060407"/>
              <a:ext cx="75259" cy="402306"/>
            </p14:xfrm>
          </p:contentPart>
        </mc:Choice>
        <mc:Fallback xmlns="">
          <p:pic>
            <p:nvPicPr>
              <p:cNvPr id="34" name="墨迹 33"/>
            </p:nvPicPr>
            <p:blipFill>
              <a:blip r:embed="rId66"/>
            </p:blipFill>
            <p:spPr>
              <a:xfrm>
                <a:off x="5486400" y="2060407"/>
                <a:ext cx="75259" cy="402306"/>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5" name="墨迹 34"/>
              <p14:cNvContentPartPr/>
              <p14:nvPr/>
            </p14:nvContentPartPr>
            <p14:xfrm>
              <a:off x="6208888" y="2167564"/>
              <a:ext cx="154282" cy="190343"/>
            </p14:xfrm>
          </p:contentPart>
        </mc:Choice>
        <mc:Fallback xmlns="">
          <p:pic>
            <p:nvPicPr>
              <p:cNvPr id="35" name="墨迹 34"/>
            </p:nvPicPr>
            <p:blipFill>
              <a:blip r:embed="rId68"/>
            </p:blipFill>
            <p:spPr>
              <a:xfrm>
                <a:off x="6208888" y="2167564"/>
                <a:ext cx="154282" cy="19034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6" name="墨迹 35"/>
              <p14:cNvContentPartPr/>
              <p14:nvPr/>
            </p14:nvContentPartPr>
            <p14:xfrm>
              <a:off x="6291674" y="2002834"/>
              <a:ext cx="195674" cy="426041"/>
            </p14:xfrm>
          </p:contentPart>
        </mc:Choice>
        <mc:Fallback xmlns="">
          <p:pic>
            <p:nvPicPr>
              <p:cNvPr id="36" name="墨迹 35"/>
            </p:nvPicPr>
            <p:blipFill>
              <a:blip r:embed="rId70"/>
            </p:blipFill>
            <p:spPr>
              <a:xfrm>
                <a:off x="6291674" y="2002834"/>
                <a:ext cx="195674" cy="426041"/>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7" name="墨迹 36"/>
              <p14:cNvContentPartPr/>
              <p14:nvPr/>
            </p14:nvContentPartPr>
            <p14:xfrm>
              <a:off x="6509925" y="2022809"/>
              <a:ext cx="124178" cy="300789"/>
            </p14:xfrm>
          </p:contentPart>
        </mc:Choice>
        <mc:Fallback xmlns="">
          <p:pic>
            <p:nvPicPr>
              <p:cNvPr id="37" name="墨迹 36"/>
            </p:nvPicPr>
            <p:blipFill>
              <a:blip r:embed="rId72"/>
            </p:blipFill>
            <p:spPr>
              <a:xfrm>
                <a:off x="6509925" y="2022809"/>
                <a:ext cx="124178" cy="30078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38" name="墨迹 37"/>
              <p14:cNvContentPartPr/>
              <p14:nvPr/>
            </p14:nvContentPartPr>
            <p14:xfrm>
              <a:off x="6637866" y="2098006"/>
              <a:ext cx="176859" cy="240632"/>
            </p14:xfrm>
          </p:contentPart>
        </mc:Choice>
        <mc:Fallback xmlns="">
          <p:pic>
            <p:nvPicPr>
              <p:cNvPr id="38" name="墨迹 37"/>
            </p:nvPicPr>
            <p:blipFill>
              <a:blip r:embed="rId74"/>
            </p:blipFill>
            <p:spPr>
              <a:xfrm>
                <a:off x="6637866" y="2098006"/>
                <a:ext cx="176859" cy="240632"/>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39" name="墨迹 38"/>
              <p14:cNvContentPartPr/>
              <p14:nvPr/>
            </p14:nvContentPartPr>
            <p14:xfrm>
              <a:off x="6607762" y="2113046"/>
              <a:ext cx="180623" cy="338388"/>
            </p14:xfrm>
          </p:contentPart>
        </mc:Choice>
        <mc:Fallback xmlns="">
          <p:pic>
            <p:nvPicPr>
              <p:cNvPr id="39" name="墨迹 38"/>
            </p:nvPicPr>
            <p:blipFill>
              <a:blip r:embed="rId76"/>
            </p:blipFill>
            <p:spPr>
              <a:xfrm>
                <a:off x="6607762" y="2113046"/>
                <a:ext cx="180623" cy="33838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0" name="墨迹 39"/>
              <p14:cNvContentPartPr/>
              <p14:nvPr/>
            </p14:nvContentPartPr>
            <p14:xfrm>
              <a:off x="7036740" y="1925052"/>
              <a:ext cx="215195" cy="465989"/>
            </p14:xfrm>
          </p:contentPart>
        </mc:Choice>
        <mc:Fallback xmlns="">
          <p:pic>
            <p:nvPicPr>
              <p:cNvPr id="40" name="墨迹 39"/>
            </p:nvPicPr>
            <p:blipFill>
              <a:blip r:embed="rId78"/>
            </p:blipFill>
            <p:spPr>
              <a:xfrm>
                <a:off x="7036740" y="1925052"/>
                <a:ext cx="215195" cy="46598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1" name="墨迹 40"/>
              <p14:cNvContentPartPr/>
              <p14:nvPr/>
            </p14:nvContentPartPr>
            <p14:xfrm>
              <a:off x="7061200" y="2052888"/>
              <a:ext cx="227659" cy="233112"/>
            </p14:xfrm>
          </p:contentPart>
        </mc:Choice>
        <mc:Fallback xmlns="">
          <p:pic>
            <p:nvPicPr>
              <p:cNvPr id="41" name="墨迹 40"/>
            </p:nvPicPr>
            <p:blipFill>
              <a:blip r:embed="rId80"/>
            </p:blipFill>
            <p:spPr>
              <a:xfrm>
                <a:off x="7061200" y="2052888"/>
                <a:ext cx="227659" cy="233112"/>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2" name="墨迹 41"/>
              <p14:cNvContentPartPr/>
              <p14:nvPr/>
            </p14:nvContentPartPr>
            <p14:xfrm>
              <a:off x="7160918" y="1748103"/>
              <a:ext cx="357482" cy="750799"/>
            </p14:xfrm>
          </p:contentPart>
        </mc:Choice>
        <mc:Fallback xmlns="">
          <p:pic>
            <p:nvPicPr>
              <p:cNvPr id="42" name="墨迹 41"/>
            </p:nvPicPr>
            <p:blipFill>
              <a:blip r:embed="rId82"/>
            </p:blipFill>
            <p:spPr>
              <a:xfrm>
                <a:off x="7160918" y="1748103"/>
                <a:ext cx="357482" cy="750799"/>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3" name="墨迹 42"/>
              <p14:cNvContentPartPr/>
              <p14:nvPr/>
            </p14:nvContentPartPr>
            <p14:xfrm>
              <a:off x="7277570" y="2078972"/>
              <a:ext cx="361244" cy="237106"/>
            </p14:xfrm>
          </p:contentPart>
        </mc:Choice>
        <mc:Fallback xmlns="">
          <p:pic>
            <p:nvPicPr>
              <p:cNvPr id="43" name="墨迹 42"/>
            </p:nvPicPr>
            <p:blipFill>
              <a:blip r:embed="rId84"/>
            </p:blipFill>
            <p:spPr>
              <a:xfrm>
                <a:off x="7277570" y="2078972"/>
                <a:ext cx="361244" cy="23710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4" name="墨迹 43"/>
              <p14:cNvContentPartPr/>
              <p14:nvPr/>
            </p14:nvContentPartPr>
            <p14:xfrm>
              <a:off x="7668918" y="1859254"/>
              <a:ext cx="180622" cy="65798"/>
            </p14:xfrm>
          </p:contentPart>
        </mc:Choice>
        <mc:Fallback xmlns="">
          <p:pic>
            <p:nvPicPr>
              <p:cNvPr id="44" name="墨迹 43"/>
            </p:nvPicPr>
            <p:blipFill>
              <a:blip r:embed="rId86"/>
            </p:blipFill>
            <p:spPr>
              <a:xfrm>
                <a:off x="7668918" y="1859254"/>
                <a:ext cx="180622" cy="6579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5" name="墨迹 44"/>
              <p14:cNvContentPartPr/>
              <p14:nvPr/>
            </p14:nvContentPartPr>
            <p14:xfrm>
              <a:off x="7687027" y="1729539"/>
              <a:ext cx="369476" cy="620378"/>
            </p14:xfrm>
          </p:contentPart>
        </mc:Choice>
        <mc:Fallback xmlns="">
          <p:pic>
            <p:nvPicPr>
              <p:cNvPr id="45" name="墨迹 44"/>
            </p:nvPicPr>
            <p:blipFill>
              <a:blip r:embed="rId88"/>
            </p:blipFill>
            <p:spPr>
              <a:xfrm>
                <a:off x="7687027" y="1729539"/>
                <a:ext cx="369476" cy="620378"/>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6" name="墨迹 45"/>
              <p14:cNvContentPartPr/>
              <p14:nvPr/>
            </p14:nvContentPartPr>
            <p14:xfrm>
              <a:off x="8090605" y="1880169"/>
              <a:ext cx="342195" cy="370582"/>
            </p14:xfrm>
          </p:contentPart>
        </mc:Choice>
        <mc:Fallback xmlns="">
          <p:pic>
            <p:nvPicPr>
              <p:cNvPr id="46" name="墨迹 45"/>
            </p:nvPicPr>
            <p:blipFill>
              <a:blip r:embed="rId90"/>
            </p:blipFill>
            <p:spPr>
              <a:xfrm>
                <a:off x="8090605" y="1880169"/>
                <a:ext cx="342195" cy="37058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7" name="墨迹 46"/>
              <p14:cNvContentPartPr/>
              <p14:nvPr/>
            </p14:nvContentPartPr>
            <p14:xfrm>
              <a:off x="8518407" y="1932572"/>
              <a:ext cx="191911" cy="296090"/>
            </p14:xfrm>
          </p:contentPart>
        </mc:Choice>
        <mc:Fallback xmlns="">
          <p:pic>
            <p:nvPicPr>
              <p:cNvPr id="47" name="墨迹 46"/>
            </p:nvPicPr>
            <p:blipFill>
              <a:blip r:embed="rId92"/>
            </p:blipFill>
            <p:spPr>
              <a:xfrm>
                <a:off x="8518407" y="1932572"/>
                <a:ext cx="191911" cy="29609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48" name="墨迹 47"/>
              <p14:cNvContentPartPr/>
              <p14:nvPr/>
            </p14:nvContentPartPr>
            <p14:xfrm>
              <a:off x="8617185" y="1816956"/>
              <a:ext cx="229540" cy="566800"/>
            </p14:xfrm>
          </p:contentPart>
        </mc:Choice>
        <mc:Fallback xmlns="">
          <p:pic>
            <p:nvPicPr>
              <p:cNvPr id="48" name="墨迹 47"/>
            </p:nvPicPr>
            <p:blipFill>
              <a:blip r:embed="rId94"/>
            </p:blipFill>
            <p:spPr>
              <a:xfrm>
                <a:off x="8617185" y="1816956"/>
                <a:ext cx="229540" cy="56680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49" name="墨迹 48"/>
              <p14:cNvContentPartPr/>
              <p14:nvPr/>
            </p14:nvContentPartPr>
            <p14:xfrm>
              <a:off x="8587081" y="2015289"/>
              <a:ext cx="285985" cy="260371"/>
            </p14:xfrm>
          </p:contentPart>
        </mc:Choice>
        <mc:Fallback xmlns="">
          <p:pic>
            <p:nvPicPr>
              <p:cNvPr id="49" name="墨迹 48"/>
            </p:nvPicPr>
            <p:blipFill>
              <a:blip r:embed="rId96"/>
            </p:blipFill>
            <p:spPr>
              <a:xfrm>
                <a:off x="8587081" y="2015289"/>
                <a:ext cx="285985" cy="26037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0" name="墨迹 49"/>
              <p14:cNvContentPartPr/>
              <p14:nvPr/>
            </p14:nvContentPartPr>
            <p14:xfrm>
              <a:off x="8790281" y="1676901"/>
              <a:ext cx="33866" cy="139115"/>
            </p14:xfrm>
          </p:contentPart>
        </mc:Choice>
        <mc:Fallback xmlns="">
          <p:pic>
            <p:nvPicPr>
              <p:cNvPr id="50" name="墨迹 49"/>
            </p:nvPicPr>
            <p:blipFill>
              <a:blip r:embed="rId98"/>
            </p:blipFill>
            <p:spPr>
              <a:xfrm>
                <a:off x="8790281" y="1676901"/>
                <a:ext cx="33866" cy="139115"/>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1" name="墨迹 50"/>
              <p14:cNvContentPartPr/>
              <p14:nvPr/>
            </p14:nvContentPartPr>
            <p14:xfrm>
              <a:off x="8989718" y="1897793"/>
              <a:ext cx="447793" cy="238752"/>
            </p14:xfrm>
          </p:contentPart>
        </mc:Choice>
        <mc:Fallback xmlns="">
          <p:pic>
            <p:nvPicPr>
              <p:cNvPr id="51" name="墨迹 50"/>
            </p:nvPicPr>
            <p:blipFill>
              <a:blip r:embed="rId100"/>
            </p:blipFill>
            <p:spPr>
              <a:xfrm>
                <a:off x="8989718" y="1897793"/>
                <a:ext cx="447793" cy="238752"/>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2" name="墨迹 51"/>
              <p14:cNvContentPartPr/>
              <p14:nvPr/>
            </p14:nvContentPartPr>
            <p14:xfrm>
              <a:off x="9388592" y="1749278"/>
              <a:ext cx="94075" cy="668317"/>
            </p14:xfrm>
          </p:contentPart>
        </mc:Choice>
        <mc:Fallback xmlns="">
          <p:pic>
            <p:nvPicPr>
              <p:cNvPr id="52" name="墨迹 51"/>
            </p:nvPicPr>
            <p:blipFill>
              <a:blip r:embed="rId102"/>
            </p:blipFill>
            <p:spPr>
              <a:xfrm>
                <a:off x="9388592" y="1749278"/>
                <a:ext cx="94075" cy="66831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3" name="墨迹 52"/>
              <p14:cNvContentPartPr/>
              <p14:nvPr/>
            </p14:nvContentPartPr>
            <p14:xfrm>
              <a:off x="9477727" y="1970171"/>
              <a:ext cx="147932" cy="150394"/>
            </p14:xfrm>
          </p:contentPart>
        </mc:Choice>
        <mc:Fallback xmlns="">
          <p:pic>
            <p:nvPicPr>
              <p:cNvPr id="53" name="墨迹 52"/>
            </p:nvPicPr>
            <p:blipFill>
              <a:blip r:embed="rId104"/>
            </p:blipFill>
            <p:spPr>
              <a:xfrm>
                <a:off x="9477727" y="1970171"/>
                <a:ext cx="147932" cy="150394"/>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4" name="墨迹 53"/>
              <p14:cNvContentPartPr/>
              <p14:nvPr/>
            </p14:nvContentPartPr>
            <p14:xfrm>
              <a:off x="9531585" y="2008004"/>
              <a:ext cx="86547" cy="255436"/>
            </p14:xfrm>
          </p:contentPart>
        </mc:Choice>
        <mc:Fallback xmlns="">
          <p:pic>
            <p:nvPicPr>
              <p:cNvPr id="54" name="墨迹 53"/>
            </p:nvPicPr>
            <p:blipFill>
              <a:blip r:embed="rId106"/>
            </p:blipFill>
            <p:spPr>
              <a:xfrm>
                <a:off x="9531585" y="2008004"/>
                <a:ext cx="86547" cy="25543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5" name="墨迹 54"/>
              <p14:cNvContentPartPr/>
              <p14:nvPr/>
            </p14:nvContentPartPr>
            <p14:xfrm>
              <a:off x="9668933" y="1785937"/>
              <a:ext cx="159926" cy="354603"/>
            </p14:xfrm>
          </p:contentPart>
        </mc:Choice>
        <mc:Fallback xmlns="">
          <p:pic>
            <p:nvPicPr>
              <p:cNvPr id="55" name="墨迹 54"/>
            </p:nvPicPr>
            <p:blipFill>
              <a:blip r:embed="rId108"/>
            </p:blipFill>
            <p:spPr>
              <a:xfrm>
                <a:off x="9668933" y="1785937"/>
                <a:ext cx="159926" cy="354603"/>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6" name="墨迹 55"/>
              <p14:cNvContentPartPr/>
              <p14:nvPr/>
            </p14:nvContentPartPr>
            <p14:xfrm>
              <a:off x="9681633" y="1833405"/>
              <a:ext cx="169804" cy="372227"/>
            </p14:xfrm>
          </p:contentPart>
        </mc:Choice>
        <mc:Fallback xmlns="">
          <p:pic>
            <p:nvPicPr>
              <p:cNvPr id="56" name="墨迹 55"/>
            </p:nvPicPr>
            <p:blipFill>
              <a:blip r:embed="rId110"/>
            </p:blipFill>
            <p:spPr>
              <a:xfrm>
                <a:off x="9681633" y="1833405"/>
                <a:ext cx="169804" cy="37222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7" name="墨迹 56"/>
              <p14:cNvContentPartPr/>
              <p14:nvPr/>
            </p14:nvContentPartPr>
            <p14:xfrm>
              <a:off x="9919170" y="1745518"/>
              <a:ext cx="127941" cy="397607"/>
            </p14:xfrm>
          </p:contentPart>
        </mc:Choice>
        <mc:Fallback xmlns="">
          <p:pic>
            <p:nvPicPr>
              <p:cNvPr id="57" name="墨迹 56"/>
            </p:nvPicPr>
            <p:blipFill>
              <a:blip r:embed="rId112"/>
            </p:blipFill>
            <p:spPr>
              <a:xfrm>
                <a:off x="9919170" y="1745518"/>
                <a:ext cx="127941" cy="397607"/>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58" name="墨迹 57"/>
              <p14:cNvContentPartPr/>
              <p14:nvPr/>
            </p14:nvContentPartPr>
            <p14:xfrm>
              <a:off x="10175052" y="1816016"/>
              <a:ext cx="75259" cy="234287"/>
            </p14:xfrm>
          </p:contentPart>
        </mc:Choice>
        <mc:Fallback xmlns="">
          <p:pic>
            <p:nvPicPr>
              <p:cNvPr id="58" name="墨迹 57"/>
            </p:nvPicPr>
            <p:blipFill>
              <a:blip r:embed="rId114"/>
            </p:blipFill>
            <p:spPr>
              <a:xfrm>
                <a:off x="10175052" y="1816016"/>
                <a:ext cx="75259" cy="234287"/>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59" name="墨迹 58"/>
              <p14:cNvContentPartPr/>
              <p14:nvPr/>
            </p14:nvContentPartPr>
            <p14:xfrm>
              <a:off x="10215503" y="1776537"/>
              <a:ext cx="155222" cy="294210"/>
            </p14:xfrm>
          </p:contentPart>
        </mc:Choice>
        <mc:Fallback xmlns="">
          <p:pic>
            <p:nvPicPr>
              <p:cNvPr id="59" name="墨迹 58"/>
            </p:nvPicPr>
            <p:blipFill>
              <a:blip r:embed="rId116"/>
            </p:blipFill>
            <p:spPr>
              <a:xfrm>
                <a:off x="10215503" y="1776537"/>
                <a:ext cx="155222" cy="294210"/>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0" name="墨迹 59"/>
              <p14:cNvContentPartPr/>
              <p14:nvPr/>
            </p14:nvContentPartPr>
            <p14:xfrm>
              <a:off x="10381544" y="1748338"/>
              <a:ext cx="317735" cy="439905"/>
            </p14:xfrm>
          </p:contentPart>
        </mc:Choice>
        <mc:Fallback xmlns="">
          <p:pic>
            <p:nvPicPr>
              <p:cNvPr id="60" name="墨迹 59"/>
            </p:nvPicPr>
            <p:blipFill>
              <a:blip r:embed="rId118"/>
            </p:blipFill>
            <p:spPr>
              <a:xfrm>
                <a:off x="10381544" y="1748338"/>
                <a:ext cx="317735" cy="43990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1" name="墨迹 60"/>
              <p14:cNvContentPartPr/>
              <p14:nvPr/>
            </p14:nvContentPartPr>
            <p14:xfrm>
              <a:off x="10596504" y="1661861"/>
              <a:ext cx="237772" cy="515102"/>
            </p14:xfrm>
          </p:contentPart>
        </mc:Choice>
        <mc:Fallback xmlns="">
          <p:pic>
            <p:nvPicPr>
              <p:cNvPr id="61" name="墨迹 60"/>
            </p:nvPicPr>
            <p:blipFill>
              <a:blip r:embed="rId120"/>
            </p:blipFill>
            <p:spPr>
              <a:xfrm>
                <a:off x="10596504" y="1661861"/>
                <a:ext cx="237772" cy="515102"/>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2" name="墨迹 61"/>
              <p14:cNvContentPartPr/>
              <p14:nvPr/>
            </p14:nvContentPartPr>
            <p14:xfrm>
              <a:off x="10779007" y="1942677"/>
              <a:ext cx="194733" cy="219247"/>
            </p14:xfrm>
          </p:contentPart>
        </mc:Choice>
        <mc:Fallback xmlns="">
          <p:pic>
            <p:nvPicPr>
              <p:cNvPr id="62" name="墨迹 61"/>
            </p:nvPicPr>
            <p:blipFill>
              <a:blip r:embed="rId122"/>
            </p:blipFill>
            <p:spPr>
              <a:xfrm>
                <a:off x="10779007" y="1942677"/>
                <a:ext cx="194733" cy="219247"/>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3" name="墨迹 62"/>
              <p14:cNvContentPartPr/>
              <p14:nvPr/>
            </p14:nvContentPartPr>
            <p14:xfrm>
              <a:off x="11066404" y="1669381"/>
              <a:ext cx="373004" cy="300789"/>
            </p14:xfrm>
          </p:contentPart>
        </mc:Choice>
        <mc:Fallback xmlns="">
          <p:pic>
            <p:nvPicPr>
              <p:cNvPr id="63" name="墨迹 62"/>
            </p:nvPicPr>
            <p:blipFill>
              <a:blip r:embed="rId124"/>
            </p:blipFill>
            <p:spPr>
              <a:xfrm>
                <a:off x="11066404" y="1669381"/>
                <a:ext cx="373004" cy="30078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4" name="墨迹 63"/>
              <p14:cNvContentPartPr/>
              <p14:nvPr/>
            </p14:nvContentPartPr>
            <p14:xfrm>
              <a:off x="2571514" y="3015414"/>
              <a:ext cx="145345" cy="465284"/>
            </p14:xfrm>
          </p:contentPart>
        </mc:Choice>
        <mc:Fallback xmlns="">
          <p:pic>
            <p:nvPicPr>
              <p:cNvPr id="64" name="墨迹 63"/>
            </p:nvPicPr>
            <p:blipFill>
              <a:blip r:embed="rId126"/>
            </p:blipFill>
            <p:spPr>
              <a:xfrm>
                <a:off x="2571514" y="3015414"/>
                <a:ext cx="145345" cy="465284"/>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5" name="墨迹 64"/>
              <p14:cNvContentPartPr/>
              <p14:nvPr/>
            </p14:nvContentPartPr>
            <p14:xfrm>
              <a:off x="2686755" y="2922357"/>
              <a:ext cx="587022" cy="502883"/>
            </p14:xfrm>
          </p:contentPart>
        </mc:Choice>
        <mc:Fallback xmlns="">
          <p:pic>
            <p:nvPicPr>
              <p:cNvPr id="65" name="墨迹 64"/>
            </p:nvPicPr>
            <p:blipFill>
              <a:blip r:embed="rId128"/>
            </p:blipFill>
            <p:spPr>
              <a:xfrm>
                <a:off x="2686755" y="2922357"/>
                <a:ext cx="587022" cy="50288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6" name="墨迹 65"/>
              <p14:cNvContentPartPr/>
              <p14:nvPr/>
            </p14:nvContentPartPr>
            <p14:xfrm>
              <a:off x="3297296" y="2865019"/>
              <a:ext cx="204611" cy="463404"/>
            </p14:xfrm>
          </p:contentPart>
        </mc:Choice>
        <mc:Fallback xmlns="">
          <p:pic>
            <p:nvPicPr>
              <p:cNvPr id="66" name="墨迹 65"/>
            </p:nvPicPr>
            <p:blipFill>
              <a:blip r:embed="rId130"/>
            </p:blipFill>
            <p:spPr>
              <a:xfrm>
                <a:off x="3297296" y="2865019"/>
                <a:ext cx="204611" cy="46340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67" name="墨迹 66"/>
              <p14:cNvContentPartPr/>
              <p14:nvPr/>
            </p14:nvContentPartPr>
            <p14:xfrm>
              <a:off x="3394192" y="3222207"/>
              <a:ext cx="120415" cy="180473"/>
            </p14:xfrm>
          </p:contentPart>
        </mc:Choice>
        <mc:Fallback xmlns="">
          <p:pic>
            <p:nvPicPr>
              <p:cNvPr id="67" name="墨迹 66"/>
            </p:nvPicPr>
            <p:blipFill>
              <a:blip r:embed="rId132"/>
            </p:blipFill>
            <p:spPr>
              <a:xfrm>
                <a:off x="3394192" y="3222207"/>
                <a:ext cx="120415" cy="18047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68" name="墨迹 67"/>
              <p14:cNvContentPartPr/>
              <p14:nvPr/>
            </p14:nvContentPartPr>
            <p14:xfrm>
              <a:off x="3567523" y="2849980"/>
              <a:ext cx="199202" cy="283165"/>
            </p14:xfrm>
          </p:contentPart>
        </mc:Choice>
        <mc:Fallback xmlns="">
          <p:pic>
            <p:nvPicPr>
              <p:cNvPr id="68" name="墨迹 67"/>
            </p:nvPicPr>
            <p:blipFill>
              <a:blip r:embed="rId134"/>
            </p:blipFill>
            <p:spPr>
              <a:xfrm>
                <a:off x="3567523" y="2849980"/>
                <a:ext cx="199202" cy="28316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69" name="墨迹 68"/>
              <p14:cNvContentPartPr/>
              <p14:nvPr/>
            </p14:nvContentPartPr>
            <p14:xfrm>
              <a:off x="3680177" y="2985335"/>
              <a:ext cx="52682" cy="688056"/>
            </p14:xfrm>
          </p:contentPart>
        </mc:Choice>
        <mc:Fallback xmlns="">
          <p:pic>
            <p:nvPicPr>
              <p:cNvPr id="69" name="墨迹 68"/>
            </p:nvPicPr>
            <p:blipFill>
              <a:blip r:embed="rId136"/>
            </p:blipFill>
            <p:spPr>
              <a:xfrm>
                <a:off x="3680177" y="2985335"/>
                <a:ext cx="52682" cy="68805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0" name="墨迹 69"/>
              <p14:cNvContentPartPr/>
              <p14:nvPr/>
            </p14:nvContentPartPr>
            <p14:xfrm>
              <a:off x="3627496" y="2988860"/>
              <a:ext cx="444030" cy="402541"/>
            </p14:xfrm>
          </p:contentPart>
        </mc:Choice>
        <mc:Fallback xmlns="">
          <p:pic>
            <p:nvPicPr>
              <p:cNvPr id="70" name="墨迹 69"/>
            </p:nvPicPr>
            <p:blipFill>
              <a:blip r:embed="rId138"/>
            </p:blipFill>
            <p:spPr>
              <a:xfrm>
                <a:off x="3627496" y="2988860"/>
                <a:ext cx="444030" cy="402541"/>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1" name="墨迹 70"/>
              <p14:cNvContentPartPr/>
              <p14:nvPr/>
            </p14:nvContentPartPr>
            <p14:xfrm>
              <a:off x="4079051" y="3002254"/>
              <a:ext cx="398874" cy="110916"/>
            </p14:xfrm>
          </p:contentPart>
        </mc:Choice>
        <mc:Fallback xmlns="">
          <p:pic>
            <p:nvPicPr>
              <p:cNvPr id="71" name="墨迹 70"/>
            </p:nvPicPr>
            <p:blipFill>
              <a:blip r:embed="rId140"/>
            </p:blipFill>
            <p:spPr>
              <a:xfrm>
                <a:off x="4079051" y="3002254"/>
                <a:ext cx="398874" cy="110916"/>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2" name="墨迹 71"/>
              <p14:cNvContentPartPr/>
              <p14:nvPr/>
            </p14:nvContentPartPr>
            <p14:xfrm>
              <a:off x="4071526" y="3135730"/>
              <a:ext cx="248355" cy="235462"/>
            </p14:xfrm>
          </p:contentPart>
        </mc:Choice>
        <mc:Fallback xmlns="">
          <p:pic>
            <p:nvPicPr>
              <p:cNvPr id="72" name="墨迹 71"/>
            </p:nvPicPr>
            <p:blipFill>
              <a:blip r:embed="rId142"/>
            </p:blipFill>
            <p:spPr>
              <a:xfrm>
                <a:off x="4071526" y="3135730"/>
                <a:ext cx="248355" cy="23546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3" name="墨迹 72"/>
              <p14:cNvContentPartPr/>
              <p14:nvPr/>
            </p14:nvContentPartPr>
            <p14:xfrm>
              <a:off x="4284838" y="2837995"/>
              <a:ext cx="260821" cy="681241"/>
            </p14:xfrm>
          </p:contentPart>
        </mc:Choice>
        <mc:Fallback xmlns="">
          <p:pic>
            <p:nvPicPr>
              <p:cNvPr id="73" name="墨迹 72"/>
            </p:nvPicPr>
            <p:blipFill>
              <a:blip r:embed="rId144"/>
            </p:blipFill>
            <p:spPr>
              <a:xfrm>
                <a:off x="4284838" y="2837995"/>
                <a:ext cx="260821" cy="68124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4" name="墨迹 73"/>
              <p14:cNvContentPartPr/>
              <p14:nvPr/>
            </p14:nvContentPartPr>
            <p14:xfrm>
              <a:off x="4474162" y="2834940"/>
              <a:ext cx="86549" cy="105277"/>
            </p14:xfrm>
          </p:contentPart>
        </mc:Choice>
        <mc:Fallback xmlns="">
          <p:pic>
            <p:nvPicPr>
              <p:cNvPr id="74" name="墨迹 73"/>
            </p:nvPicPr>
            <p:blipFill>
              <a:blip r:embed="rId146"/>
            </p:blipFill>
            <p:spPr>
              <a:xfrm>
                <a:off x="4474162" y="2834940"/>
                <a:ext cx="86549" cy="10527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5" name="墨迹 74"/>
              <p14:cNvContentPartPr/>
              <p14:nvPr/>
            </p14:nvContentPartPr>
            <p14:xfrm>
              <a:off x="5004740" y="3105651"/>
              <a:ext cx="30104" cy="30079"/>
            </p14:xfrm>
          </p:contentPart>
        </mc:Choice>
        <mc:Fallback xmlns="">
          <p:pic>
            <p:nvPicPr>
              <p:cNvPr id="75" name="墨迹 74"/>
            </p:nvPicPr>
            <p:blipFill>
              <a:blip r:embed="rId148"/>
            </p:blipFill>
            <p:spPr>
              <a:xfrm>
                <a:off x="5004740" y="3105651"/>
                <a:ext cx="30104" cy="3007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6" name="墨迹 75"/>
              <p14:cNvContentPartPr/>
              <p14:nvPr/>
            </p14:nvContentPartPr>
            <p14:xfrm>
              <a:off x="4967111" y="3233486"/>
              <a:ext cx="45155" cy="11280"/>
            </p14:xfrm>
          </p:contentPart>
        </mc:Choice>
        <mc:Fallback xmlns="">
          <p:pic>
            <p:nvPicPr>
              <p:cNvPr id="76" name="墨迹 75"/>
            </p:nvPicPr>
            <p:blipFill>
              <a:blip r:embed="rId150"/>
            </p:blipFill>
            <p:spPr>
              <a:xfrm>
                <a:off x="4967111" y="3233486"/>
                <a:ext cx="45155" cy="1128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77" name="墨迹 76"/>
              <p14:cNvContentPartPr/>
              <p14:nvPr/>
            </p14:nvContentPartPr>
            <p14:xfrm>
              <a:off x="3476977" y="4399045"/>
              <a:ext cx="135467" cy="481263"/>
            </p14:xfrm>
          </p:contentPart>
        </mc:Choice>
        <mc:Fallback xmlns="">
          <p:pic>
            <p:nvPicPr>
              <p:cNvPr id="77" name="墨迹 76"/>
            </p:nvPicPr>
            <p:blipFill>
              <a:blip r:embed="rId152"/>
            </p:blipFill>
            <p:spPr>
              <a:xfrm>
                <a:off x="3476977" y="4399045"/>
                <a:ext cx="135467" cy="481263"/>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78" name="墨迹 77"/>
              <p14:cNvContentPartPr/>
              <p14:nvPr/>
            </p14:nvContentPartPr>
            <p14:xfrm>
              <a:off x="3525190" y="4447689"/>
              <a:ext cx="218958" cy="391966"/>
            </p14:xfrm>
          </p:contentPart>
        </mc:Choice>
        <mc:Fallback xmlns="">
          <p:pic>
            <p:nvPicPr>
              <p:cNvPr id="78" name="墨迹 77"/>
            </p:nvPicPr>
            <p:blipFill>
              <a:blip r:embed="rId154"/>
            </p:blipFill>
            <p:spPr>
              <a:xfrm>
                <a:off x="3525190" y="4447689"/>
                <a:ext cx="218958" cy="39196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79" name="墨迹 78"/>
              <p14:cNvContentPartPr/>
              <p14:nvPr/>
            </p14:nvContentPartPr>
            <p14:xfrm>
              <a:off x="3742972" y="4459204"/>
              <a:ext cx="288101" cy="323348"/>
            </p14:xfrm>
          </p:contentPart>
        </mc:Choice>
        <mc:Fallback xmlns="">
          <p:pic>
            <p:nvPicPr>
              <p:cNvPr id="79" name="墨迹 78"/>
            </p:nvPicPr>
            <p:blipFill>
              <a:blip r:embed="rId156"/>
            </p:blipFill>
            <p:spPr>
              <a:xfrm>
                <a:off x="3742972" y="4459204"/>
                <a:ext cx="288101" cy="32334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0" name="墨迹 79"/>
              <p14:cNvContentPartPr/>
              <p14:nvPr/>
            </p14:nvContentPartPr>
            <p14:xfrm>
              <a:off x="3936059" y="4496802"/>
              <a:ext cx="127941" cy="278230"/>
            </p14:xfrm>
          </p:contentPart>
        </mc:Choice>
        <mc:Fallback xmlns="">
          <p:pic>
            <p:nvPicPr>
              <p:cNvPr id="80" name="墨迹 79"/>
            </p:nvPicPr>
            <p:blipFill>
              <a:blip r:embed="rId158"/>
            </p:blipFill>
            <p:spPr>
              <a:xfrm>
                <a:off x="3936059" y="4496802"/>
                <a:ext cx="127941" cy="27823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1" name="墨迹 80"/>
              <p14:cNvContentPartPr/>
              <p14:nvPr/>
            </p14:nvContentPartPr>
            <p14:xfrm>
              <a:off x="4060237" y="4626518"/>
              <a:ext cx="129116" cy="483143"/>
            </p14:xfrm>
          </p:contentPart>
        </mc:Choice>
        <mc:Fallback xmlns="">
          <p:pic>
            <p:nvPicPr>
              <p:cNvPr id="81" name="墨迹 80"/>
            </p:nvPicPr>
            <p:blipFill>
              <a:blip r:embed="rId160"/>
            </p:blipFill>
            <p:spPr>
              <a:xfrm>
                <a:off x="4060237" y="4626518"/>
                <a:ext cx="129116" cy="48314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2" name="墨迹 81"/>
              <p14:cNvContentPartPr/>
              <p14:nvPr/>
            </p14:nvContentPartPr>
            <p14:xfrm>
              <a:off x="4326466" y="4556960"/>
              <a:ext cx="256822" cy="45119"/>
            </p14:xfrm>
          </p:contentPart>
        </mc:Choice>
        <mc:Fallback xmlns="">
          <p:pic>
            <p:nvPicPr>
              <p:cNvPr id="82" name="墨迹 81"/>
            </p:nvPicPr>
            <p:blipFill>
              <a:blip r:embed="rId162"/>
            </p:blipFill>
            <p:spPr>
              <a:xfrm>
                <a:off x="4326466" y="4556960"/>
                <a:ext cx="256822" cy="4511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3" name="墨迹 82"/>
              <p14:cNvContentPartPr/>
              <p14:nvPr/>
            </p14:nvContentPartPr>
            <p14:xfrm>
              <a:off x="4410192" y="4448864"/>
              <a:ext cx="52681" cy="423925"/>
            </p14:xfrm>
          </p:contentPart>
        </mc:Choice>
        <mc:Fallback xmlns="">
          <p:pic>
            <p:nvPicPr>
              <p:cNvPr id="83" name="墨迹 82"/>
            </p:nvPicPr>
            <p:blipFill>
              <a:blip r:embed="rId164"/>
            </p:blipFill>
            <p:spPr>
              <a:xfrm>
                <a:off x="4410192" y="4448864"/>
                <a:ext cx="52681" cy="423925"/>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4" name="墨迹 83"/>
              <p14:cNvContentPartPr/>
              <p14:nvPr/>
            </p14:nvContentPartPr>
            <p14:xfrm>
              <a:off x="4757326" y="4402100"/>
              <a:ext cx="224837" cy="230057"/>
            </p14:xfrm>
          </p:contentPart>
        </mc:Choice>
        <mc:Fallback xmlns="">
          <p:pic>
            <p:nvPicPr>
              <p:cNvPr id="84" name="墨迹 83"/>
            </p:nvPicPr>
            <p:blipFill>
              <a:blip r:embed="rId166"/>
            </p:blipFill>
            <p:spPr>
              <a:xfrm>
                <a:off x="4757326" y="4402100"/>
                <a:ext cx="224837" cy="230057"/>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5" name="墨迹 84"/>
              <p14:cNvContentPartPr/>
              <p14:nvPr/>
            </p14:nvContentPartPr>
            <p14:xfrm>
              <a:off x="4842933" y="4474243"/>
              <a:ext cx="101600" cy="368467"/>
            </p14:xfrm>
          </p:contentPart>
        </mc:Choice>
        <mc:Fallback xmlns="">
          <p:pic>
            <p:nvPicPr>
              <p:cNvPr id="85" name="墨迹 84"/>
            </p:nvPicPr>
            <p:blipFill>
              <a:blip r:embed="rId168"/>
            </p:blipFill>
            <p:spPr>
              <a:xfrm>
                <a:off x="4842933" y="4474243"/>
                <a:ext cx="101600" cy="368467"/>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6" name="墨迹 85"/>
              <p14:cNvContentPartPr/>
              <p14:nvPr/>
            </p14:nvContentPartPr>
            <p14:xfrm>
              <a:off x="5117629" y="4443224"/>
              <a:ext cx="127941" cy="331808"/>
            </p14:xfrm>
          </p:contentPart>
        </mc:Choice>
        <mc:Fallback xmlns="">
          <p:pic>
            <p:nvPicPr>
              <p:cNvPr id="86" name="墨迹 85"/>
            </p:nvPicPr>
            <p:blipFill>
              <a:blip r:embed="rId170"/>
            </p:blipFill>
            <p:spPr>
              <a:xfrm>
                <a:off x="5117629" y="4443224"/>
                <a:ext cx="127941" cy="33180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87" name="墨迹 86"/>
              <p14:cNvContentPartPr/>
              <p14:nvPr/>
            </p14:nvContentPartPr>
            <p14:xfrm>
              <a:off x="5218288" y="4466723"/>
              <a:ext cx="392289" cy="250501"/>
            </p14:xfrm>
          </p:contentPart>
        </mc:Choice>
        <mc:Fallback xmlns="">
          <p:pic>
            <p:nvPicPr>
              <p:cNvPr id="87" name="墨迹 86"/>
            </p:nvPicPr>
            <p:blipFill>
              <a:blip r:embed="rId172"/>
            </p:blipFill>
            <p:spPr>
              <a:xfrm>
                <a:off x="5218288" y="4466723"/>
                <a:ext cx="392289" cy="250501"/>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88" name="墨迹 87"/>
              <p14:cNvContentPartPr/>
              <p14:nvPr/>
            </p14:nvContentPartPr>
            <p14:xfrm>
              <a:off x="5572947" y="4394111"/>
              <a:ext cx="63971" cy="655392"/>
            </p14:xfrm>
          </p:contentPart>
        </mc:Choice>
        <mc:Fallback xmlns="">
          <p:pic>
            <p:nvPicPr>
              <p:cNvPr id="88" name="墨迹 87"/>
            </p:nvPicPr>
            <p:blipFill>
              <a:blip r:embed="rId174"/>
            </p:blipFill>
            <p:spPr>
              <a:xfrm>
                <a:off x="5572947" y="4394111"/>
                <a:ext cx="63971" cy="655392"/>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89" name="墨迹 88"/>
              <p14:cNvContentPartPr/>
              <p14:nvPr/>
            </p14:nvContentPartPr>
            <p14:xfrm>
              <a:off x="5682074" y="4553200"/>
              <a:ext cx="127940" cy="129010"/>
            </p14:xfrm>
          </p:contentPart>
        </mc:Choice>
        <mc:Fallback xmlns="">
          <p:pic>
            <p:nvPicPr>
              <p:cNvPr id="89" name="墨迹 88"/>
            </p:nvPicPr>
            <p:blipFill>
              <a:blip r:embed="rId176"/>
            </p:blipFill>
            <p:spPr>
              <a:xfrm>
                <a:off x="5682074" y="4553200"/>
                <a:ext cx="127940" cy="12901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0" name="墨迹 89"/>
              <p14:cNvContentPartPr/>
              <p14:nvPr/>
            </p14:nvContentPartPr>
            <p14:xfrm>
              <a:off x="5715940" y="4522181"/>
              <a:ext cx="86548" cy="267891"/>
            </p14:xfrm>
          </p:contentPart>
        </mc:Choice>
        <mc:Fallback xmlns="">
          <p:pic>
            <p:nvPicPr>
              <p:cNvPr id="90" name="墨迹 89"/>
            </p:nvPicPr>
            <p:blipFill>
              <a:blip r:embed="rId178"/>
            </p:blipFill>
            <p:spPr>
              <a:xfrm>
                <a:off x="5715940" y="4522181"/>
                <a:ext cx="86548" cy="267891"/>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1" name="墨迹 90"/>
              <p14:cNvContentPartPr/>
              <p14:nvPr/>
            </p14:nvContentPartPr>
            <p14:xfrm>
              <a:off x="5810014" y="4372726"/>
              <a:ext cx="114771" cy="428625"/>
            </p14:xfrm>
          </p:contentPart>
        </mc:Choice>
        <mc:Fallback xmlns="">
          <p:pic>
            <p:nvPicPr>
              <p:cNvPr id="91" name="墨迹 90"/>
            </p:nvPicPr>
            <p:blipFill>
              <a:blip r:embed="rId180"/>
            </p:blipFill>
            <p:spPr>
              <a:xfrm>
                <a:off x="5810014" y="4372726"/>
                <a:ext cx="114771" cy="428625"/>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2" name="墨迹 91"/>
              <p14:cNvContentPartPr/>
              <p14:nvPr/>
            </p14:nvContentPartPr>
            <p14:xfrm>
              <a:off x="5928783" y="4522886"/>
              <a:ext cx="189794" cy="235227"/>
            </p14:xfrm>
          </p:contentPart>
        </mc:Choice>
        <mc:Fallback xmlns="">
          <p:pic>
            <p:nvPicPr>
              <p:cNvPr id="92" name="墨迹 91"/>
            </p:nvPicPr>
            <p:blipFill>
              <a:blip r:embed="rId182"/>
            </p:blipFill>
            <p:spPr>
              <a:xfrm>
                <a:off x="5928783" y="4522886"/>
                <a:ext cx="189794" cy="235227"/>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3" name="墨迹 92"/>
              <p14:cNvContentPartPr/>
              <p14:nvPr/>
            </p14:nvContentPartPr>
            <p14:xfrm>
              <a:off x="6126103" y="4376486"/>
              <a:ext cx="80904" cy="406066"/>
            </p14:xfrm>
          </p:contentPart>
        </mc:Choice>
        <mc:Fallback xmlns="">
          <p:pic>
            <p:nvPicPr>
              <p:cNvPr id="93" name="墨迹 92"/>
            </p:nvPicPr>
            <p:blipFill>
              <a:blip r:embed="rId184"/>
            </p:blipFill>
            <p:spPr>
              <a:xfrm>
                <a:off x="6126103" y="4376486"/>
                <a:ext cx="80904" cy="406066"/>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4" name="墨迹 93"/>
              <p14:cNvContentPartPr/>
              <p14:nvPr/>
            </p14:nvContentPartPr>
            <p14:xfrm>
              <a:off x="6314252" y="4346407"/>
              <a:ext cx="111007" cy="324289"/>
            </p14:xfrm>
          </p:contentPart>
        </mc:Choice>
        <mc:Fallback xmlns="">
          <p:pic>
            <p:nvPicPr>
              <p:cNvPr id="94" name="墨迹 93"/>
            </p:nvPicPr>
            <p:blipFill>
              <a:blip r:embed="rId186"/>
            </p:blipFill>
            <p:spPr>
              <a:xfrm>
                <a:off x="6314252" y="4346407"/>
                <a:ext cx="111007" cy="32428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5" name="墨迹 94"/>
              <p14:cNvContentPartPr/>
              <p14:nvPr/>
            </p14:nvContentPartPr>
            <p14:xfrm>
              <a:off x="6449718" y="4481763"/>
              <a:ext cx="146756" cy="192693"/>
            </p14:xfrm>
          </p:contentPart>
        </mc:Choice>
        <mc:Fallback xmlns="">
          <p:pic>
            <p:nvPicPr>
              <p:cNvPr id="95" name="墨迹 94"/>
            </p:nvPicPr>
            <p:blipFill>
              <a:blip r:embed="rId188"/>
            </p:blipFill>
            <p:spPr>
              <a:xfrm>
                <a:off x="6449718" y="4481763"/>
                <a:ext cx="146756" cy="192693"/>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6" name="墨迹 95"/>
              <p14:cNvContentPartPr/>
              <p14:nvPr/>
            </p14:nvContentPartPr>
            <p14:xfrm>
              <a:off x="6461007" y="4484347"/>
              <a:ext cx="131703" cy="313245"/>
            </p14:xfrm>
          </p:contentPart>
        </mc:Choice>
        <mc:Fallback xmlns="">
          <p:pic>
            <p:nvPicPr>
              <p:cNvPr id="96" name="墨迹 95"/>
            </p:nvPicPr>
            <p:blipFill>
              <a:blip r:embed="rId190"/>
            </p:blipFill>
            <p:spPr>
              <a:xfrm>
                <a:off x="6461007" y="4484347"/>
                <a:ext cx="131703" cy="313245"/>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97" name="墨迹 96"/>
              <p14:cNvContentPartPr/>
              <p14:nvPr/>
            </p14:nvContentPartPr>
            <p14:xfrm>
              <a:off x="6961481" y="4481763"/>
              <a:ext cx="681096" cy="67677"/>
            </p14:xfrm>
          </p:contentPart>
        </mc:Choice>
        <mc:Fallback xmlns="">
          <p:pic>
            <p:nvPicPr>
              <p:cNvPr id="97" name="墨迹 96"/>
            </p:nvPicPr>
            <p:blipFill>
              <a:blip r:embed="rId192"/>
            </p:blipFill>
            <p:spPr>
              <a:xfrm>
                <a:off x="6961481" y="4481763"/>
                <a:ext cx="681096" cy="67677"/>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98" name="墨迹 97"/>
              <p14:cNvContentPartPr/>
              <p14:nvPr/>
            </p14:nvContentPartPr>
            <p14:xfrm>
              <a:off x="6961481" y="4632157"/>
              <a:ext cx="492948" cy="45119"/>
            </p14:xfrm>
          </p:contentPart>
        </mc:Choice>
        <mc:Fallback xmlns="">
          <p:pic>
            <p:nvPicPr>
              <p:cNvPr id="98" name="墨迹 97"/>
            </p:nvPicPr>
            <p:blipFill>
              <a:blip r:embed="rId194"/>
            </p:blipFill>
            <p:spPr>
              <a:xfrm>
                <a:off x="6961481" y="4632157"/>
                <a:ext cx="492948" cy="4511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99" name="墨迹 98"/>
              <p14:cNvContentPartPr/>
              <p14:nvPr/>
            </p14:nvContentPartPr>
            <p14:xfrm>
              <a:off x="7149629" y="3986400"/>
              <a:ext cx="165571" cy="230292"/>
            </p14:xfrm>
          </p:contentPart>
        </mc:Choice>
        <mc:Fallback xmlns="">
          <p:pic>
            <p:nvPicPr>
              <p:cNvPr id="99" name="墨迹 98"/>
            </p:nvPicPr>
            <p:blipFill>
              <a:blip r:embed="rId196"/>
            </p:blipFill>
            <p:spPr>
              <a:xfrm>
                <a:off x="7149629" y="3986400"/>
                <a:ext cx="165571" cy="23029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0" name="墨迹 99"/>
              <p14:cNvContentPartPr/>
              <p14:nvPr/>
            </p14:nvContentPartPr>
            <p14:xfrm>
              <a:off x="7070607" y="4053138"/>
              <a:ext cx="267170" cy="330868"/>
            </p14:xfrm>
          </p:contentPart>
        </mc:Choice>
        <mc:Fallback xmlns="">
          <p:pic>
            <p:nvPicPr>
              <p:cNvPr id="100" name="墨迹 99"/>
            </p:nvPicPr>
            <p:blipFill>
              <a:blip r:embed="rId198"/>
            </p:blipFill>
            <p:spPr>
              <a:xfrm>
                <a:off x="7070607" y="4053138"/>
                <a:ext cx="267170" cy="330868"/>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1" name="墨迹 100"/>
              <p14:cNvContentPartPr/>
              <p14:nvPr/>
            </p14:nvContentPartPr>
            <p14:xfrm>
              <a:off x="7254992" y="4203532"/>
              <a:ext cx="79022" cy="124076"/>
            </p14:xfrm>
          </p:contentPart>
        </mc:Choice>
        <mc:Fallback xmlns="">
          <p:pic>
            <p:nvPicPr>
              <p:cNvPr id="101" name="墨迹 100"/>
            </p:nvPicPr>
            <p:blipFill>
              <a:blip r:embed="rId200"/>
            </p:blipFill>
            <p:spPr>
              <a:xfrm>
                <a:off x="7254992" y="4203532"/>
                <a:ext cx="79022" cy="124076"/>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2" name="墨迹 101"/>
              <p14:cNvContentPartPr/>
              <p14:nvPr/>
            </p14:nvContentPartPr>
            <p14:xfrm>
              <a:off x="7350477" y="3835065"/>
              <a:ext cx="119945" cy="496303"/>
            </p14:xfrm>
          </p:contentPart>
        </mc:Choice>
        <mc:Fallback xmlns="">
          <p:pic>
            <p:nvPicPr>
              <p:cNvPr id="102" name="墨迹 101"/>
            </p:nvPicPr>
            <p:blipFill>
              <a:blip r:embed="rId202"/>
            </p:blipFill>
            <p:spPr>
              <a:xfrm>
                <a:off x="7350477" y="3835065"/>
                <a:ext cx="119945" cy="496303"/>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3" name="墨迹 102"/>
              <p14:cNvContentPartPr/>
              <p14:nvPr/>
            </p14:nvContentPartPr>
            <p14:xfrm>
              <a:off x="7492059" y="3995565"/>
              <a:ext cx="184385" cy="234286"/>
            </p14:xfrm>
          </p:contentPart>
        </mc:Choice>
        <mc:Fallback xmlns="">
          <p:pic>
            <p:nvPicPr>
              <p:cNvPr id="103" name="墨迹 102"/>
            </p:nvPicPr>
            <p:blipFill>
              <a:blip r:embed="rId204"/>
            </p:blipFill>
            <p:spPr>
              <a:xfrm>
                <a:off x="7492059" y="3995565"/>
                <a:ext cx="184385" cy="234286"/>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4" name="墨迹 103"/>
              <p14:cNvContentPartPr/>
              <p14:nvPr/>
            </p14:nvContentPartPr>
            <p14:xfrm>
              <a:off x="7581194" y="3962901"/>
              <a:ext cx="219428" cy="360947"/>
            </p14:xfrm>
          </p:contentPart>
        </mc:Choice>
        <mc:Fallback xmlns="">
          <p:pic>
            <p:nvPicPr>
              <p:cNvPr id="104" name="墨迹 103"/>
            </p:nvPicPr>
            <p:blipFill>
              <a:blip r:embed="rId206"/>
            </p:blipFill>
            <p:spPr>
              <a:xfrm>
                <a:off x="7581194" y="3962901"/>
                <a:ext cx="219428" cy="360947"/>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5" name="墨迹 104"/>
              <p14:cNvContentPartPr/>
              <p14:nvPr/>
            </p14:nvContentPartPr>
            <p14:xfrm>
              <a:off x="8033925" y="4218572"/>
              <a:ext cx="282222" cy="315829"/>
            </p14:xfrm>
          </p:contentPart>
        </mc:Choice>
        <mc:Fallback xmlns="">
          <p:pic>
            <p:nvPicPr>
              <p:cNvPr id="105" name="墨迹 104"/>
            </p:nvPicPr>
            <p:blipFill>
              <a:blip r:embed="rId208"/>
            </p:blipFill>
            <p:spPr>
              <a:xfrm>
                <a:off x="8033925" y="4218572"/>
                <a:ext cx="282222" cy="315829"/>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6" name="墨迹 105"/>
              <p14:cNvContentPartPr/>
              <p14:nvPr/>
            </p14:nvContentPartPr>
            <p14:xfrm>
              <a:off x="8379177" y="4248651"/>
              <a:ext cx="441208" cy="242746"/>
            </p14:xfrm>
          </p:contentPart>
        </mc:Choice>
        <mc:Fallback xmlns="">
          <p:pic>
            <p:nvPicPr>
              <p:cNvPr id="106" name="墨迹 105"/>
            </p:nvPicPr>
            <p:blipFill>
              <a:blip r:embed="rId210"/>
            </p:blipFill>
            <p:spPr>
              <a:xfrm>
                <a:off x="8379177" y="4248651"/>
                <a:ext cx="441208" cy="242746"/>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07" name="墨迹 106"/>
              <p14:cNvContentPartPr/>
              <p14:nvPr/>
            </p14:nvContentPartPr>
            <p14:xfrm>
              <a:off x="8748888" y="4137030"/>
              <a:ext cx="116652" cy="762078"/>
            </p14:xfrm>
          </p:contentPart>
        </mc:Choice>
        <mc:Fallback xmlns="">
          <p:pic>
            <p:nvPicPr>
              <p:cNvPr id="107" name="墨迹 106"/>
            </p:nvPicPr>
            <p:blipFill>
              <a:blip r:embed="rId212"/>
            </p:blipFill>
            <p:spPr>
              <a:xfrm>
                <a:off x="8748888" y="4137030"/>
                <a:ext cx="116652" cy="762078"/>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08" name="墨迹 107"/>
              <p14:cNvContentPartPr/>
              <p14:nvPr/>
            </p14:nvContentPartPr>
            <p14:xfrm>
              <a:off x="8894233" y="4281550"/>
              <a:ext cx="114300" cy="155094"/>
            </p14:xfrm>
          </p:contentPart>
        </mc:Choice>
        <mc:Fallback xmlns="">
          <p:pic>
            <p:nvPicPr>
              <p:cNvPr id="108" name="墨迹 107"/>
            </p:nvPicPr>
            <p:blipFill>
              <a:blip r:embed="rId214"/>
            </p:blipFill>
            <p:spPr>
              <a:xfrm>
                <a:off x="8894233" y="4281550"/>
                <a:ext cx="114300" cy="155094"/>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09" name="墨迹 108"/>
              <p14:cNvContentPartPr/>
              <p14:nvPr/>
            </p14:nvContentPartPr>
            <p14:xfrm>
              <a:off x="8952088" y="4342413"/>
              <a:ext cx="56444" cy="237106"/>
            </p14:xfrm>
          </p:contentPart>
        </mc:Choice>
        <mc:Fallback xmlns="">
          <p:pic>
            <p:nvPicPr>
              <p:cNvPr id="109" name="墨迹 108"/>
            </p:nvPicPr>
            <p:blipFill>
              <a:blip r:embed="rId216"/>
            </p:blipFill>
            <p:spPr>
              <a:xfrm>
                <a:off x="8952088" y="4342413"/>
                <a:ext cx="56444" cy="237106"/>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0" name="墨迹 109"/>
              <p14:cNvContentPartPr/>
              <p14:nvPr/>
            </p14:nvContentPartPr>
            <p14:xfrm>
              <a:off x="8970903" y="4156534"/>
              <a:ext cx="225778" cy="415466"/>
            </p14:xfrm>
          </p:contentPart>
        </mc:Choice>
        <mc:Fallback xmlns="">
          <p:pic>
            <p:nvPicPr>
              <p:cNvPr id="110" name="墨迹 109"/>
            </p:nvPicPr>
            <p:blipFill>
              <a:blip r:embed="rId218"/>
            </p:blipFill>
            <p:spPr>
              <a:xfrm>
                <a:off x="8970903" y="4156534"/>
                <a:ext cx="225778" cy="415466"/>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1" name="墨迹 110"/>
              <p14:cNvContentPartPr/>
              <p14:nvPr/>
            </p14:nvContentPartPr>
            <p14:xfrm>
              <a:off x="9031111" y="4157474"/>
              <a:ext cx="165571" cy="407006"/>
            </p14:xfrm>
          </p:contentPart>
        </mc:Choice>
        <mc:Fallback xmlns="">
          <p:pic>
            <p:nvPicPr>
              <p:cNvPr id="111" name="墨迹 110"/>
            </p:nvPicPr>
            <p:blipFill>
              <a:blip r:embed="rId220"/>
            </p:blipFill>
            <p:spPr>
              <a:xfrm>
                <a:off x="9031111" y="4157474"/>
                <a:ext cx="165571" cy="407006"/>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2" name="墨迹 111"/>
              <p14:cNvContentPartPr/>
              <p14:nvPr/>
            </p14:nvContentPartPr>
            <p14:xfrm>
              <a:off x="9258770" y="4170634"/>
              <a:ext cx="65852" cy="469043"/>
            </p14:xfrm>
          </p:contentPart>
        </mc:Choice>
        <mc:Fallback xmlns="">
          <p:pic>
            <p:nvPicPr>
              <p:cNvPr id="112" name="墨迹 111"/>
            </p:nvPicPr>
            <p:blipFill>
              <a:blip r:embed="rId222"/>
            </p:blipFill>
            <p:spPr>
              <a:xfrm>
                <a:off x="9258770" y="4170634"/>
                <a:ext cx="65852" cy="469043"/>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3" name="墨迹 112"/>
              <p14:cNvContentPartPr/>
              <p14:nvPr/>
            </p14:nvContentPartPr>
            <p14:xfrm>
              <a:off x="9452562" y="4196013"/>
              <a:ext cx="67734" cy="297029"/>
            </p14:xfrm>
          </p:contentPart>
        </mc:Choice>
        <mc:Fallback xmlns="">
          <p:pic>
            <p:nvPicPr>
              <p:cNvPr id="113" name="墨迹 112"/>
            </p:nvPicPr>
            <p:blipFill>
              <a:blip r:embed="rId224"/>
            </p:blipFill>
            <p:spPr>
              <a:xfrm>
                <a:off x="9452562" y="4196013"/>
                <a:ext cx="67734" cy="29702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4" name="墨迹 113"/>
              <p14:cNvContentPartPr/>
              <p14:nvPr/>
            </p14:nvContentPartPr>
            <p14:xfrm>
              <a:off x="9482666" y="4180973"/>
              <a:ext cx="178035" cy="375987"/>
            </p14:xfrm>
          </p:contentPart>
        </mc:Choice>
        <mc:Fallback xmlns="">
          <p:pic>
            <p:nvPicPr>
              <p:cNvPr id="114" name="墨迹 113"/>
            </p:nvPicPr>
            <p:blipFill>
              <a:blip r:embed="rId226"/>
            </p:blipFill>
            <p:spPr>
              <a:xfrm>
                <a:off x="9482666" y="4180973"/>
                <a:ext cx="178035" cy="375987"/>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5" name="墨迹 114"/>
              <p14:cNvContentPartPr/>
              <p14:nvPr/>
            </p14:nvContentPartPr>
            <p14:xfrm>
              <a:off x="9685866" y="4158414"/>
              <a:ext cx="117593" cy="313009"/>
            </p14:xfrm>
          </p:contentPart>
        </mc:Choice>
        <mc:Fallback xmlns="">
          <p:pic>
            <p:nvPicPr>
              <p:cNvPr id="115" name="墨迹 114"/>
            </p:nvPicPr>
            <p:blipFill>
              <a:blip r:embed="rId228"/>
            </p:blipFill>
            <p:spPr>
              <a:xfrm>
                <a:off x="9685866" y="4158414"/>
                <a:ext cx="117593" cy="313009"/>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6" name="墨迹 115"/>
              <p14:cNvContentPartPr/>
              <p14:nvPr/>
            </p14:nvContentPartPr>
            <p14:xfrm>
              <a:off x="9776177" y="4301289"/>
              <a:ext cx="146756" cy="162849"/>
            </p14:xfrm>
          </p:contentPart>
        </mc:Choice>
        <mc:Fallback xmlns="">
          <p:pic>
            <p:nvPicPr>
              <p:cNvPr id="116" name="墨迹 115"/>
            </p:nvPicPr>
            <p:blipFill>
              <a:blip r:embed="rId230"/>
            </p:blipFill>
            <p:spPr>
              <a:xfrm>
                <a:off x="9776177" y="4301289"/>
                <a:ext cx="146756" cy="162849"/>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17" name="墨迹 116"/>
              <p14:cNvContentPartPr/>
              <p14:nvPr/>
            </p14:nvContentPartPr>
            <p14:xfrm>
              <a:off x="9840147" y="4308809"/>
              <a:ext cx="79023" cy="255671"/>
            </p14:xfrm>
          </p:contentPart>
        </mc:Choice>
        <mc:Fallback xmlns="">
          <p:pic>
            <p:nvPicPr>
              <p:cNvPr id="117" name="墨迹 116"/>
            </p:nvPicPr>
            <p:blipFill>
              <a:blip r:embed="rId232"/>
            </p:blipFill>
            <p:spPr>
              <a:xfrm>
                <a:off x="9840147" y="4308809"/>
                <a:ext cx="79023" cy="255671"/>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18" name="墨迹 117"/>
              <p14:cNvContentPartPr/>
              <p14:nvPr/>
            </p14:nvContentPartPr>
            <p14:xfrm>
              <a:off x="9937985" y="4033633"/>
              <a:ext cx="143227" cy="466929"/>
            </p14:xfrm>
          </p:contentPart>
        </mc:Choice>
        <mc:Fallback xmlns="">
          <p:pic>
            <p:nvPicPr>
              <p:cNvPr id="118" name="墨迹 117"/>
            </p:nvPicPr>
            <p:blipFill>
              <a:blip r:embed="rId234"/>
            </p:blipFill>
            <p:spPr>
              <a:xfrm>
                <a:off x="9937985" y="4033633"/>
                <a:ext cx="143227" cy="46692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19" name="墨迹 118"/>
              <p14:cNvContentPartPr/>
              <p14:nvPr/>
            </p14:nvContentPartPr>
            <p14:xfrm>
              <a:off x="10069924" y="4319383"/>
              <a:ext cx="248120" cy="169899"/>
            </p14:xfrm>
          </p:contentPart>
        </mc:Choice>
        <mc:Fallback xmlns="">
          <p:pic>
            <p:nvPicPr>
              <p:cNvPr id="119" name="墨迹 118"/>
            </p:nvPicPr>
            <p:blipFill>
              <a:blip r:embed="rId236"/>
            </p:blipFill>
            <p:spPr>
              <a:xfrm>
                <a:off x="10069924" y="4319383"/>
                <a:ext cx="248120" cy="16989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0" name="墨迹 119"/>
              <p14:cNvContentPartPr/>
              <p14:nvPr/>
            </p14:nvContentPartPr>
            <p14:xfrm>
              <a:off x="10333096" y="4229851"/>
              <a:ext cx="218252" cy="11280"/>
            </p14:xfrm>
          </p:contentPart>
        </mc:Choice>
        <mc:Fallback xmlns="">
          <p:pic>
            <p:nvPicPr>
              <p:cNvPr id="120" name="墨迹 119"/>
            </p:nvPicPr>
            <p:blipFill>
              <a:blip r:embed="rId238"/>
            </p:blipFill>
            <p:spPr>
              <a:xfrm>
                <a:off x="10333096" y="4229851"/>
                <a:ext cx="218252" cy="11280"/>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1" name="墨迹 120"/>
              <p14:cNvContentPartPr/>
              <p14:nvPr/>
            </p14:nvContentPartPr>
            <p14:xfrm>
              <a:off x="10434695" y="4070997"/>
              <a:ext cx="41393" cy="403246"/>
            </p14:xfrm>
          </p:contentPart>
        </mc:Choice>
        <mc:Fallback xmlns="">
          <p:pic>
            <p:nvPicPr>
              <p:cNvPr id="121" name="墨迹 120"/>
            </p:nvPicPr>
            <p:blipFill>
              <a:blip r:embed="rId240"/>
            </p:blipFill>
            <p:spPr>
              <a:xfrm>
                <a:off x="10434695" y="4070997"/>
                <a:ext cx="41393" cy="403246"/>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2" name="墨迹 121"/>
              <p14:cNvContentPartPr/>
              <p14:nvPr/>
            </p14:nvContentPartPr>
            <p14:xfrm>
              <a:off x="10721622" y="4012719"/>
              <a:ext cx="168393" cy="421340"/>
            </p14:xfrm>
          </p:contentPart>
        </mc:Choice>
        <mc:Fallback xmlns="">
          <p:pic>
            <p:nvPicPr>
              <p:cNvPr id="122" name="墨迹 121"/>
            </p:nvPicPr>
            <p:blipFill>
              <a:blip r:embed="rId242"/>
            </p:blipFill>
            <p:spPr>
              <a:xfrm>
                <a:off x="10721622" y="4012719"/>
                <a:ext cx="168393" cy="421340"/>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3" name="墨迹 122"/>
              <p14:cNvContentPartPr/>
              <p14:nvPr/>
            </p14:nvContentPartPr>
            <p14:xfrm>
              <a:off x="10923881" y="4118700"/>
              <a:ext cx="515526" cy="238987"/>
            </p14:xfrm>
          </p:contentPart>
        </mc:Choice>
        <mc:Fallback xmlns="">
          <p:pic>
            <p:nvPicPr>
              <p:cNvPr id="123" name="墨迹 122"/>
            </p:nvPicPr>
            <p:blipFill>
              <a:blip r:embed="rId244"/>
            </p:blipFill>
            <p:spPr>
              <a:xfrm>
                <a:off x="10923881" y="4118700"/>
                <a:ext cx="515526" cy="238987"/>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4" name="墨迹 123"/>
              <p14:cNvContentPartPr/>
              <p14:nvPr/>
            </p14:nvContentPartPr>
            <p14:xfrm>
              <a:off x="11307704" y="3998620"/>
              <a:ext cx="161807" cy="633537"/>
            </p14:xfrm>
          </p:contentPart>
        </mc:Choice>
        <mc:Fallback xmlns="">
          <p:pic>
            <p:nvPicPr>
              <p:cNvPr id="124" name="墨迹 123"/>
            </p:nvPicPr>
            <p:blipFill>
              <a:blip r:embed="rId246"/>
            </p:blipFill>
            <p:spPr>
              <a:xfrm>
                <a:off x="11307704" y="3998620"/>
                <a:ext cx="161807" cy="633537"/>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5" name="墨迹 124"/>
              <p14:cNvContentPartPr/>
              <p14:nvPr/>
            </p14:nvContentPartPr>
            <p14:xfrm>
              <a:off x="11470451" y="4207057"/>
              <a:ext cx="121120" cy="325464"/>
            </p14:xfrm>
          </p:contentPart>
        </mc:Choice>
        <mc:Fallback xmlns="">
          <p:pic>
            <p:nvPicPr>
              <p:cNvPr id="125" name="墨迹 124"/>
            </p:nvPicPr>
            <p:blipFill>
              <a:blip r:embed="rId248"/>
            </p:blipFill>
            <p:spPr>
              <a:xfrm>
                <a:off x="11470451" y="4207057"/>
                <a:ext cx="121120" cy="325464"/>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6" name="墨迹 125"/>
              <p14:cNvContentPartPr/>
              <p14:nvPr/>
            </p14:nvContentPartPr>
            <p14:xfrm>
              <a:off x="11680237" y="4025644"/>
              <a:ext cx="135467" cy="696750"/>
            </p14:xfrm>
          </p:contentPart>
        </mc:Choice>
        <mc:Fallback xmlns="">
          <p:pic>
            <p:nvPicPr>
              <p:cNvPr id="126" name="墨迹 125"/>
            </p:nvPicPr>
            <p:blipFill>
              <a:blip r:embed="rId250"/>
            </p:blipFill>
            <p:spPr>
              <a:xfrm>
                <a:off x="11680237" y="4025644"/>
                <a:ext cx="135467" cy="696750"/>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27" name="墨迹 126"/>
              <p14:cNvContentPartPr/>
              <p14:nvPr/>
            </p14:nvContentPartPr>
            <p14:xfrm>
              <a:off x="11597451" y="4038098"/>
              <a:ext cx="195674" cy="154155"/>
            </p14:xfrm>
          </p:contentPart>
        </mc:Choice>
        <mc:Fallback xmlns="">
          <p:pic>
            <p:nvPicPr>
              <p:cNvPr id="127" name="墨迹 126"/>
            </p:nvPicPr>
            <p:blipFill>
              <a:blip r:embed="rId252"/>
            </p:blipFill>
            <p:spPr>
              <a:xfrm>
                <a:off x="11597451" y="4038098"/>
                <a:ext cx="195674" cy="154155"/>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28" name="墨迹 127"/>
              <p14:cNvContentPartPr/>
              <p14:nvPr/>
            </p14:nvContentPartPr>
            <p14:xfrm>
              <a:off x="11785600" y="4068177"/>
              <a:ext cx="95955" cy="176714"/>
            </p14:xfrm>
          </p:contentPart>
        </mc:Choice>
        <mc:Fallback xmlns="">
          <p:pic>
            <p:nvPicPr>
              <p:cNvPr id="128" name="墨迹 127"/>
            </p:nvPicPr>
            <p:blipFill>
              <a:blip r:embed="rId254"/>
            </p:blipFill>
            <p:spPr>
              <a:xfrm>
                <a:off x="11785600" y="4068177"/>
                <a:ext cx="95955" cy="176714"/>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29" name="墨迹 128"/>
              <p14:cNvContentPartPr/>
              <p14:nvPr/>
            </p14:nvContentPartPr>
            <p14:xfrm>
              <a:off x="9282994" y="5075822"/>
              <a:ext cx="417924" cy="22559"/>
            </p14:xfrm>
          </p:contentPart>
        </mc:Choice>
        <mc:Fallback xmlns="">
          <p:pic>
            <p:nvPicPr>
              <p:cNvPr id="129" name="墨迹 128"/>
            </p:nvPicPr>
            <p:blipFill>
              <a:blip r:embed="rId256"/>
            </p:blipFill>
            <p:spPr>
              <a:xfrm>
                <a:off x="9282994" y="5075822"/>
                <a:ext cx="417924" cy="22559"/>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0" name="墨迹 129"/>
              <p14:cNvContentPartPr/>
              <p14:nvPr/>
            </p14:nvContentPartPr>
            <p14:xfrm>
              <a:off x="9505244" y="4983705"/>
              <a:ext cx="82785" cy="370347"/>
            </p14:xfrm>
          </p:contentPart>
        </mc:Choice>
        <mc:Fallback xmlns="">
          <p:pic>
            <p:nvPicPr>
              <p:cNvPr id="130" name="墨迹 129"/>
            </p:nvPicPr>
            <p:blipFill>
              <a:blip r:embed="rId258"/>
            </p:blipFill>
            <p:spPr>
              <a:xfrm>
                <a:off x="9505244" y="4983705"/>
                <a:ext cx="82785" cy="370347"/>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1" name="墨迹 130"/>
              <p14:cNvContentPartPr/>
              <p14:nvPr/>
            </p14:nvContentPartPr>
            <p14:xfrm>
              <a:off x="9858962" y="4988640"/>
              <a:ext cx="124413" cy="368232"/>
            </p14:xfrm>
          </p:contentPart>
        </mc:Choice>
        <mc:Fallback xmlns="">
          <p:pic>
            <p:nvPicPr>
              <p:cNvPr id="131" name="墨迹 130"/>
            </p:nvPicPr>
            <p:blipFill>
              <a:blip r:embed="rId260"/>
            </p:blipFill>
            <p:spPr>
              <a:xfrm>
                <a:off x="9858962" y="4988640"/>
                <a:ext cx="124413" cy="368232"/>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2" name="墨迹 131"/>
              <p14:cNvContentPartPr/>
              <p14:nvPr/>
            </p14:nvContentPartPr>
            <p14:xfrm>
              <a:off x="10118607" y="5089216"/>
              <a:ext cx="33866" cy="197159"/>
            </p14:xfrm>
          </p:contentPart>
        </mc:Choice>
        <mc:Fallback xmlns="">
          <p:pic>
            <p:nvPicPr>
              <p:cNvPr id="132" name="墨迹 131"/>
            </p:nvPicPr>
            <p:blipFill>
              <a:blip r:embed="rId262"/>
            </p:blipFill>
            <p:spPr>
              <a:xfrm>
                <a:off x="10118607" y="5089216"/>
                <a:ext cx="33866" cy="197159"/>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3" name="墨迹 132"/>
              <p14:cNvContentPartPr/>
              <p14:nvPr/>
            </p14:nvContentPartPr>
            <p14:xfrm>
              <a:off x="10114844" y="5188618"/>
              <a:ext cx="131703" cy="37599"/>
            </p14:xfrm>
          </p:contentPart>
        </mc:Choice>
        <mc:Fallback xmlns="">
          <p:pic>
            <p:nvPicPr>
              <p:cNvPr id="133" name="墨迹 132"/>
            </p:nvPicPr>
            <p:blipFill>
              <a:blip r:embed="rId264"/>
            </p:blipFill>
            <p:spPr>
              <a:xfrm>
                <a:off x="10114844" y="5188618"/>
                <a:ext cx="131703" cy="3759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4" name="墨迹 133"/>
              <p14:cNvContentPartPr/>
              <p14:nvPr/>
            </p14:nvContentPartPr>
            <p14:xfrm>
              <a:off x="10212681" y="4970545"/>
              <a:ext cx="80198" cy="548941"/>
            </p14:xfrm>
          </p:contentPart>
        </mc:Choice>
        <mc:Fallback xmlns="">
          <p:pic>
            <p:nvPicPr>
              <p:cNvPr id="134" name="墨迹 133"/>
            </p:nvPicPr>
            <p:blipFill>
              <a:blip r:embed="rId266"/>
            </p:blipFill>
            <p:spPr>
              <a:xfrm>
                <a:off x="10212681" y="4970545"/>
                <a:ext cx="80198" cy="548941"/>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5" name="墨迹 134"/>
              <p14:cNvContentPartPr/>
              <p14:nvPr/>
            </p14:nvContentPartPr>
            <p14:xfrm>
              <a:off x="10310518" y="5181098"/>
              <a:ext cx="396287" cy="220422"/>
            </p14:xfrm>
          </p:contentPart>
        </mc:Choice>
        <mc:Fallback xmlns="">
          <p:pic>
            <p:nvPicPr>
              <p:cNvPr id="135" name="墨迹 134"/>
            </p:nvPicPr>
            <p:blipFill>
              <a:blip r:embed="rId268"/>
            </p:blipFill>
            <p:spPr>
              <a:xfrm>
                <a:off x="10310518" y="5181098"/>
                <a:ext cx="396287" cy="220422"/>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6" name="墨迹 135"/>
              <p14:cNvContentPartPr/>
              <p14:nvPr/>
            </p14:nvContentPartPr>
            <p14:xfrm>
              <a:off x="11063111" y="5135980"/>
              <a:ext cx="45156" cy="485023"/>
            </p14:xfrm>
          </p:contentPart>
        </mc:Choice>
        <mc:Fallback xmlns="">
          <p:pic>
            <p:nvPicPr>
              <p:cNvPr id="136" name="墨迹 135"/>
            </p:nvPicPr>
            <p:blipFill>
              <a:blip r:embed="rId270"/>
            </p:blipFill>
            <p:spPr>
              <a:xfrm>
                <a:off x="11063111" y="5135980"/>
                <a:ext cx="45156" cy="485023"/>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37" name="墨迹 136"/>
              <p14:cNvContentPartPr/>
              <p14:nvPr/>
            </p14:nvContentPartPr>
            <p14:xfrm>
              <a:off x="11017955" y="5100966"/>
              <a:ext cx="97837" cy="117731"/>
            </p14:xfrm>
          </p:contentPart>
        </mc:Choice>
        <mc:Fallback xmlns="">
          <p:pic>
            <p:nvPicPr>
              <p:cNvPr id="137" name="墨迹 136"/>
            </p:nvPicPr>
            <p:blipFill>
              <a:blip r:embed="rId272"/>
            </p:blipFill>
            <p:spPr>
              <a:xfrm>
                <a:off x="11017955" y="5100966"/>
                <a:ext cx="97837" cy="117731"/>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38" name="墨迹 137"/>
              <p14:cNvContentPartPr/>
              <p14:nvPr/>
            </p14:nvContentPartPr>
            <p14:xfrm>
              <a:off x="11160948" y="5151019"/>
              <a:ext cx="97837" cy="105277"/>
            </p14:xfrm>
          </p:contentPart>
        </mc:Choice>
        <mc:Fallback xmlns="">
          <p:pic>
            <p:nvPicPr>
              <p:cNvPr id="138" name="墨迹 137"/>
            </p:nvPicPr>
            <p:blipFill>
              <a:blip r:embed="rId274"/>
            </p:blipFill>
            <p:spPr>
              <a:xfrm>
                <a:off x="11160948" y="5151019"/>
                <a:ext cx="97837" cy="105277"/>
              </a:xfrm>
              <a:prstGeom prst="rect"/>
            </p:spPr>
          </p:pic>
        </mc:Fallback>
      </mc:AlternateContent>
    </p:spTree>
    <p:custDataLst>
      <p:tags r:id="rId275"/>
    </p:custDataLst>
  </p:cSld>
  <p:clrMapOvr>
    <a:masterClrMapping/>
  </p:clrMapOvr>
  <p:transition>
    <p:random/>
  </p:transition>
</p:sld>
</file>

<file path=ppt/tags/tag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p="http://schemas.openxmlformats.org/presentationml/2006/main">
  <p:tag name="KSO_WM_BEAUTIFY_FLAG" val="#wm#"/>
  <p:tag name="KSO_WM_TEMPLATE_CATEGORY" val="custom"/>
  <p:tag name="KSO_WM_TEMPLATE_INDEX" val="20205081"/>
</p:tagLst>
</file>

<file path=ppt/tags/tag4.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125">
      <a:dk1>
        <a:srgbClr val="000000"/>
      </a:dk1>
      <a:lt1>
        <a:srgbClr val="FFFFFF"/>
      </a:lt1>
      <a:dk2>
        <a:srgbClr val="44546A"/>
      </a:dk2>
      <a:lt2>
        <a:srgbClr val="E7E6E6"/>
      </a:lt2>
      <a:accent1>
        <a:srgbClr val="2B7499"/>
      </a:accent1>
      <a:accent2>
        <a:srgbClr val="76A1D7"/>
      </a:accent2>
      <a:accent3>
        <a:srgbClr val="817399"/>
      </a:accent3>
      <a:accent4>
        <a:srgbClr val="977A52"/>
      </a:accent4>
      <a:accent5>
        <a:srgbClr val="E95332"/>
      </a:accent5>
      <a:accent6>
        <a:srgbClr val="71329A"/>
      </a:accent6>
      <a:hlink>
        <a:srgbClr val="0563C1"/>
      </a:hlink>
      <a:folHlink>
        <a:srgbClr val="954F72"/>
      </a:folHlink>
    </a:clrScheme>
    <a:fontScheme name="Lizzysu-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1129</Words>
  <Application>WPS 演示</Application>
  <PresentationFormat/>
  <Paragraphs>144</Paragraphs>
  <Slides>27</Slides>
  <Notes>8</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40" baseType="lpstr">
      <vt:lpstr>Arial</vt:lpstr>
      <vt:lpstr>宋体</vt:lpstr>
      <vt:lpstr>Wingdings</vt:lpstr>
      <vt:lpstr>Arial Unicode MS</vt:lpstr>
      <vt:lpstr>Gulim</vt:lpstr>
      <vt:lpstr>微软雅黑</vt:lpstr>
      <vt:lpstr>Calibri</vt:lpstr>
      <vt:lpstr>Malgun Gothic</vt:lpstr>
      <vt:lpstr>Arial Unicode MS</vt:lpstr>
      <vt:lpstr>Arial Black</vt:lpstr>
      <vt:lpstr>Times New Roman</vt:lpstr>
      <vt:lpstr>Office 主题</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caicai</cp:lastModifiedBy>
  <cp:revision>6</cp:revision>
  <cp:lastPrinted>1900-01-01T00:00:00Z</cp:lastPrinted>
  <dcterms:created xsi:type="dcterms:W3CDTF">1900-01-01T00:00:00Z</dcterms:created>
  <dcterms:modified xsi:type="dcterms:W3CDTF">2025-11-11T00:58:03Z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DCBDB3D6AAC042EEBA0C83AFE9D205F1_13</vt:lpwstr>
  </property>
  <property fmtid="{D5CDD505-2E9C-101B-9397-08002B2CF9AE}" pid="7" name="KSOProductBuildVer">
    <vt:lpwstr>2052-12.1.0.23542</vt:lpwstr>
  </property>
</Properties>
</file>