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ink/ink10.xml" ContentType="application/inkml+xml"/>
  <Override PartName="/ppt/ink/ink100.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xml" ContentType="application/inkml+xml"/>
  <Override PartName="/ppt/ink/ink110.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xml" ContentType="application/inkml+xml"/>
  <Override PartName="/ppt/ink/ink120.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xml" ContentType="application/inkml+xml"/>
  <Override PartName="/ppt/ink/ink130.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xml" ContentType="application/inkml+xml"/>
  <Override PartName="/ppt/ink/ink20.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xml" ContentType="application/inkml+xml"/>
  <Override PartName="/ppt/ink/ink30.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xml" ContentType="application/inkml+xml"/>
  <Override PartName="/ppt/ink/ink40.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xml" ContentType="application/inkml+xml"/>
  <Override PartName="/ppt/ink/ink50.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xml" ContentType="application/inkml+xml"/>
  <Override PartName="/ppt/ink/ink60.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xml" ContentType="application/inkml+xml"/>
  <Override PartName="/ppt/ink/ink70.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xml" ContentType="application/inkml+xml"/>
  <Override PartName="/ppt/ink/ink80.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xml" ContentType="application/inkml+xml"/>
  <Override PartName="/ppt/ink/ink90.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432" r:id="rId3"/>
    <p:sldId id="435" r:id="rId4"/>
    <p:sldId id="543" r:id="rId5"/>
    <p:sldId id="575" r:id="rId6"/>
    <p:sldId id="550" r:id="rId7"/>
    <p:sldId id="552" r:id="rId8"/>
    <p:sldId id="553" r:id="rId9"/>
    <p:sldId id="546" r:id="rId10"/>
    <p:sldId id="568" r:id="rId12"/>
    <p:sldId id="539" r:id="rId13"/>
    <p:sldId id="569" r:id="rId14"/>
    <p:sldId id="544" r:id="rId15"/>
    <p:sldId id="570" r:id="rId16"/>
    <p:sldId id="540" r:id="rId17"/>
    <p:sldId id="571" r:id="rId18"/>
    <p:sldId id="547" r:id="rId19"/>
    <p:sldId id="548" r:id="rId20"/>
    <p:sldId id="541" r:id="rId21"/>
    <p:sldId id="489" r:id="rId22"/>
    <p:sldId id="572" r:id="rId23"/>
    <p:sldId id="493" r:id="rId24"/>
    <p:sldId id="573" r:id="rId25"/>
    <p:sldId id="494" r:id="rId26"/>
    <p:sldId id="574" r:id="rId27"/>
    <p:sldId id="491" r:id="rId28"/>
    <p:sldId id="542" r:id="rId29"/>
  </p:sldIdLst>
  <p:sldSz cx="12192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424" autoAdjust="0"/>
  </p:normalViewPr>
  <p:slideViewPr>
    <p:cSldViewPr snapToGrid="0" showGuides="1">
      <p:cViewPr varScale="1">
        <p:scale>
          <a:sx n="77" d="100"/>
          <a:sy n="77" d="100"/>
        </p:scale>
        <p:origin x="558" y="64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ink/ink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27"/>
    </inkml:context>
    <inkml:brush xml:id="br0">
      <inkml:brushProperty name="width" value="0.0406118929386139" units="cm"/>
      <inkml:brushProperty name="height" value="0.0406118929386139" units="cm"/>
      <inkml:brushProperty name="color" value="#F2395B"/>
      <inkml:brushProperty name="ignorePressure" value="0"/>
    </inkml:brush>
  </inkml:definitions>
  <inkml:trace contextRef="#ctx0" brushRef="#br0">40800.000000 41000.000000 541,'-52.000000'148.000000'135,"-3.000000"-3.000000"-31 ,-3.000000-3.000000-30,-2.000000-2.000000-30,-1.000000-6.000000-18,3.000000-6.000000-5,3.000000-6.000000-5,4.000000-6.000000-6,-1.000000 1.000000-2,-3.000000 9.000000-1,-3.000000 10.000000-1,-2.000000 10.000000-1,2.000000-7.000000-2,9.000000-22.000000-4,10.000000-22.000000-4,10.000000-21.000000-2,4.000000-12.000000-3,0.000000 1.000000 1,0.000000-1.000000-1,0.000000 1.000000 1,6.000000-17.000000-7,13.000000-30.000000-16,12.000000-32.000000-13,13.000000-30.000000-16,6.000000-17.000000-2,0.000000 1.000000 8,0.000000-1.000000 9,0.000000 1.000000 8,1.000000 1.000000 6,4.000000 3.000000 2,3.000000 3.000000 3,3.000000 4.000000 2</inkml:trace>
</inkml:ink>
</file>

<file path=ppt/ink/ink1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31"/>
    </inkml:context>
    <inkml:brush xml:id="br0">
      <inkml:brushProperty name="width" value="0.0468783564865589" units="cm"/>
      <inkml:brushProperty name="height" value="0.0468783564865589" units="cm"/>
      <inkml:brushProperty name="color" value="#F2395B"/>
      <inkml:brushProperty name="ignorePressure" value="0"/>
    </inkml:brush>
  </inkml:definitions>
  <inkml:trace contextRef="#ctx0" brushRef="#br0">49200.000000 41850.000000 469,'23.000000'-25.000000'1,"-3.000000"0.000000"1 ,-3.000000 0.000000 2,-2.000000 0.000000 1,0.000000 10.000000 9,7.000000 23.000000 17,6.000000 22.000000 16,7.000000 22.000000 17,-1.000000 13.000000 2,-6.000000 7.000000-9,-6.000000 6.000000-10,-6.000000 7.000000-11,-4.000000 7.000000-6,1.000000 9.000000-3,-1.000000 10.000000-3,1.000000 10.000000-3,-3.000000-1.000000-3,-2.000000-9.000000-4,-3.000000-10.000000-3,-3.000000-8.000000-3,5.000000-26.000000-4,17.000000-41.000000-6,15.000000-40.000000-5,16.000000-40.000000-4,10.000000-36.000000-5,7.000000-27.000000 0,6.000000-28.000000-3,7.000000-28.000000-2,-1.000000-12.000000 1,-6.000000 7.000000 3,-6.000000 6.000000 2,-6.000000 7.000000 3,-10.000000 13.000000 1,-12.000000 22.000000 0,-13.000000 22.000000-2,-12.000000 23.000000 0,-13.000000 24.000000-7,-12.000000 28.000000-12,-13.000000 28.000000-13,-12.000000 29.000000-13,-5.000000 11.000000-2,3.000000-2.000000 8,3.000000-3.000000 9,4.000000-3.000000 7</inkml:trace>
</inkml:ink>
</file>

<file path=ppt/ink/ink100.xml><?xml version="1.0" encoding="utf-8"?>
<inkml:ink xmlns:inkml="http://www.w3.org/2003/InkML">
  <annotation type="ScanImages2ExtractSignatures">1</annotation>
  <annotation type="ScanImagesWidth">-2092094064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14"/>
    </inkml:context>
    <inkml:brush xml:id="br0">
      <inkml:brushProperty name="width" value="0.0575956553220749" units="cm"/>
      <inkml:brushProperty name="height" value="0.0575956553220749" units="cm"/>
      <inkml:brushProperty name="color" value="#F2395B"/>
      <inkml:brushProperty name="ignorePressure" value="0"/>
    </inkml:brush>
  </inkml:definitions>
  <inkml:trace contextRef="#ctx0" brushRef="#br0">36750.000000 14350.000000 381,'20.000000'-18.000000'11,"-9.000000"17.000000"20 ,-10.000000 15.000000 22,-8.000000 16.000000 20,-14.000000 18.000000 4,-15.000000 22.000000-14,-15.000000 22.000000-12,-16.000000 23.000000-14,-10.000000 8.000000-9,-3.000000-3.000000-4,-3.000000-3.000000-5,-2.000000-2.000000-5,-6.000000-3.000000-4,-6.000000 1.000000-6,-6.000000-1.000000-6,-6.000000 1.000000-5,13.000000-18.000000-11,35.000000-34.000000-16,35.000000-35.000000-18,34.000000-33.000000-16,27.000000-31.000000-5,23.000000-24.000000 10,22.000000-26.000000 9,22.000000-24.000000 9,7.000000-9.000000 8,-6.000000 10.000000 7,-6.000000 10.000000 6,-6.000000 9.000000 6,-4.000000 9.000000 7,1.000000 9.000000 6,-1.000000 10.000000 6,1.000000 10.000000 5,-10.000000 13.000000 8,-19.000000 19.000000 9,-18.000000 19.000000 10,-19.000000 19.000000 8,-10.000000 18.000000 5,1.000000 19.000000 0,-1.000000 19.000000 0,1.000000 19.000000 1,-4.000000 10.000000-3,-6.000000 4.000000-6,-6.000000 3.000000-6,-6.000000 3.000000-5,-2.000000-5.000000-5,3.000000-12.000000 0,3.000000-13.000000-1,4.000000-12.000000-2,7.000000-18.000000-4,13.000000-21.000000-7,12.000000-22.000000-6,13.000000-22.000000-8,12.000000-26.000000-7,13.000000-27.000000-6,12.000000-28.000000-6,13.000000-28.000000-6,2.000000-13.000000-2,-5.000000 3.000000 2,-7.000000 3.000000 3,-5.000000 4.000000 2,-8.000000 1.000000 2,-5.000000 0.000000 3,-7.000000 0.000000 2,-5.000000 0.000000 2,-8.000000 7.000000 5,-5.000000 17.000000 10,-7.000000 15.000000 8,-5.000000 16.000000 10,-8.000000 27.000000 10,-5.000000 42.000000 12,-7.000000 40.000000 12,-5.000000 41.000000 13,-4.000000 26.000000 0,0.000000 13.000000-11,0.000000 12.000000-12,0.000000 13.000000-12,-7.000000 6.000000-9,-11.000000 0.000000-7,-14.000000 0.000000-6,-11.000000 0.000000-8,-4.000000-10.000000-5,6.000000-18.000000-2,7.000000-19.000000-1,6.000000-18.000000-3,3.000000-17.000000-4,0.000000-11.000000-9,0.000000-14.000000-7,0.000000-11.000000-9,3.000000-17.000000-2,6.000000-18.000000 4,7.000000-19.000000 4,6.000000-18.000000 4,9.000000-17.000000 2,13.000000-11.000000 2,12.000000-14.000000 2,13.000000-11.000000 2,7.000000-6.000000 3,4.000000 4.000000 4,3.000000 3.000000 4,3.000000 3.000000 4,-1.000000 7.000000 4,-2.000000 14.000000 2,-3.000000 11.000000 2,-3.000000 14.000000 2,-4.000000 10.000000 2,-3.000000 9.000000-1,-3.000000 10.000000-1,-2.000000 10.000000 1,-6.000000 7.000000-1,-6.000000 6.000000 0,-6.000000 7.000000 1,-6.000000 6.000000-1,-6.000000 3.000000-2,-2.000000 0.000000-4,-3.000000 0.000000-4,-3.000000 0.000000-4</inkml:trace>
</inkml:ink>
</file>

<file path=ppt/ink/ink100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10"/>
    </inkml:context>
    <inkml:brush xml:id="br0">
      <inkml:brushProperty name="width" value="0.0476004034280777" units="cm"/>
      <inkml:brushProperty name="height" value="0.0476004034280777" units="cm"/>
      <inkml:brushProperty name="color" value="#F2395B"/>
      <inkml:brushProperty name="ignorePressure" value="0"/>
    </inkml:brush>
  </inkml:definitions>
  <inkml:trace contextRef="#ctx0" brushRef="#br0">44650.000000 38100.000000 462,'-22.000000'-18.000000'148,"6.000000"17.000000"-35 ,7.000000 15.000000-35,6.000000 16.000000-35,3.000000 13.000000-17,0.000000 14.000000-2,0.000000 11.000000-1,0.000000 14.000000-2,1.000000 10.000000-1,4.000000 9.000000-5,3.000000 10.000000-2,3.000000 10.000000-4,-1.000000 5.000000-4,-2.000000 4.000000-8,-3.000000 3.000000-6,-3.000000 3.000000-7,-4.000000-5.000000-4,-3.000000-12.000000-2,-3.000000-13.000000-4,-2.000000-12.000000-1,-1.000000-15.000000-4,3.000000-15.000000-6,3.000000-15.000000-5,4.000000-16.000000-6,1.000000-15.000000-1,0.000000-11.000000 0,0.000000-14.000000 2,0.000000-11.000000 0,1.000000-7.000000 5,4.000000 0.000000 8,3.000000 0.000000 8,3.000000 0.000000 8,-1.000000 0.000000 6,-2.000000 0.000000 1,-3.000000 0.000000 2,-3.000000 0.000000 2</inkml:trace>
</inkml:ink>
</file>

<file path=ppt/ink/ink100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11"/>
    </inkml:context>
    <inkml:brush xml:id="br0">
      <inkml:brushProperty name="width" value="0.0375242717564106" units="cm"/>
      <inkml:brushProperty name="height" value="0.0375242717564106" units="cm"/>
      <inkml:brushProperty name="color" value="#F2395B"/>
      <inkml:brushProperty name="ignorePressure" value="0"/>
    </inkml:brush>
  </inkml:definitions>
  <inkml:trace contextRef="#ctx0" brushRef="#br0">44700.000000 39350.000000 586,'1.000000'-50.000000'0,"4.000000"0.000000"0 ,3.000000 0.000000 0,3.000000 0.000000 0,3.000000 1.000000 6,3.000000 4.000000 12,3.000000 3.000000 11,4.000000 3.000000 13,2.000000 4.000000 4,4.000000 7.000000-2,3.000000 6.000000-2,3.000000 7.000000-3,4.000000 2.000000-3,7.000000 1.000000-5,6.000000-1.000000-6,7.000000 1.000000-4,-1.000000-1.000000-5,-6.000000 1.000000-5,-6.000000-1.000000-5,-6.000000 1.000000-5,-7.000000 5.000000-12,-6.000000 14.000000-23,-6.000000 11.000000-21,-6.000000 14.000000-22</inkml:trace>
</inkml:ink>
</file>

<file path=ppt/ink/ink1002.xml><?xml version="1.0" encoding="utf-8"?>
<inkml:ink xmlns:inkml="http://www.w3.org/2003/InkML">
  <annotation type="ScanImages2ExtractSignatures">1</annotation>
  <annotation type="ScanImagesWidth">-2091908160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11"/>
    </inkml:context>
    <inkml:brush xml:id="br0">
      <inkml:brushProperty name="width" value="0.0593796744942665" units="cm"/>
      <inkml:brushProperty name="height" value="0.0593796744942665" units="cm"/>
      <inkml:brushProperty name="color" value="#F2395B"/>
      <inkml:brushProperty name="ignorePressure" value="0"/>
    </inkml:brush>
  </inkml:definitions>
  <inkml:trace contextRef="#ctx0" brushRef="#br0">45450.000000 37950.000000 370,'-21.000000'-107.000000'48,"10.000000"39.000000"6 ,10.000000 36.000000 6,9.000000 39.000000 5,2.000000 24.000000-1,-2.000000 13.000000-9,-3.000000 12.000000-7,-3.000000 13.000000-8,-2.000000 12.000000-6,0.000000 13.000000-3,0.000000 12.000000-3,0.000000 13.000000-4,-2.000000 10.000000-2,-3.000000 10.000000-3,-3.000000 10.000000-2,-2.000000 9.000000-4,-3.000000 2.000000-5,1.000000-2.000000-11,-1.000000-3.000000-9,1.000000-3.000000-10,1.000000-10.000000-6,3.000000-16.000000-2,3.000000-15.000000-2,4.000000-15.000000-2,2.000000-28.000000-6,4.000000-36.000000-11,3.000000-39.000000-8,3.000000-36.000000-11,4.000000-25.000000 3,7.000000-8.000000 14,6.000000-10.000000 17,7.000000-9.000000 14,5.000000-2.000000 11,7.000000 6.000000 7,6.000000 7.000000 6,7.000000 6.000000 8,0.000000 7.000000 6,-2.000000 10.000000 4,-3.000000 10.000000 5,-3.000000 9.000000 4,-7.000000 20.000000 4,-9.000000 31.000000 2,-10.000000 32.000000 2,-8.000000 31.000000 2,-9.000000 15.000000-2,-6.000000 1.000000-7,-6.000000-1.000000-7,-6.000000 1.000000-5,-2.000000-6.000000-6,3.000000-8.000000-2,3.000000-10.000000-3,4.000000-9.000000-2,8.000000-16.000000-6,17.000000-22.000000-6,15.000000-22.000000-8,16.000000-21.000000-7,9.000000-20.000000-4,3.000000-15.000000-2,3.000000-15.000000 0,4.000000-16.000000-3,-1.000000-7.000000 2,-3.000000 4.000000 2,-3.000000 3.000000 4,-2.000000 3.000000 3,-8.000000 6.000000 4,-8.000000 9.000000 4,-10.000000 10.000000 5,-9.000000 10.000000 4,-10.000000 13.000000 11,-9.000000 19.000000 16,-10.000000 19.000000 16,-8.000000 19.000000 17,-6.000000 13.000000 3,1.000000 10.000000-10,-1.000000 10.000000-10,1.000000 9.000000-10,1.000000 4.000000-7,3.000000 1.000000-2,3.000000-1.000000-5,4.000000 1.000000-2,1.000000-1.000000-4,0.000000 1.000000-1,0.000000-1.000000-1,0.000000 1.000000-3,3.000000-6.000000-2,6.000000-8.000000-3,7.000000-10.000000-3,6.000000-9.000000-4,7.000000-12.000000-4,10.000000-11.000000-8,10.000000-14.000000-7,9.000000-11.000000-8,2.000000-20.000000-2,-2.000000-24.000000 4,-3.000000-26.000000 2,-3.000000-24.000000 4,-9.000000-13.000000 4,-11.000000 0.000000 6,-14.000000 0.000000 4,-11.000000 0.000000 6,-9.000000 6.000000 3,-3.000000 13.000000 0,-3.000000 12.000000-1,-2.000000 13.000000 1,-8.000000 12.000000-1,-8.000000 13.000000-1,-10.000000 12.000000-1,-9.000000 13.000000-1,-7.000000 12.000000-3,-3.000000 13.000000-5,-3.000000 12.000000-6,-2.000000 13.000000-6,3.000000 4.000000-3,14.000000-3.000000-4,11.000000-3.000000-4,14.000000-2.000000-2</inkml:trace>
</inkml:ink>
</file>

<file path=ppt/ink/ink100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12"/>
    </inkml:context>
    <inkml:brush xml:id="br0">
      <inkml:brushProperty name="width" value="0.0434988252818584" units="cm"/>
      <inkml:brushProperty name="height" value="0.0434988252818584" units="cm"/>
      <inkml:brushProperty name="color" value="#F2395B"/>
      <inkml:brushProperty name="ignorePressure" value="0"/>
    </inkml:brush>
  </inkml:definitions>
  <inkml:trace contextRef="#ctx0" brushRef="#br0">47900.000000 39200.000000 505,'93.000000'-18.000000'155,"-11.000000"17.000000"-39 ,-14.000000 15.000000-36,-11.000000 16.000000-38,-14.000000 10.000000-20,-11.000000 7.000000-2,-14.000000 6.000000-4,-11.000000 7.000000-1,-12.000000 4.000000-4,-9.000000 3.000000-2,-10.000000 3.000000-4,-8.000000 4.000000-2,-11.000000-1.000000-4,-8.000000-3.000000-8,-10.000000-3.000000-8,-9.000000-2.000000-6,-2.000000-8.000000-4,6.000000-8.000000 3,7.000000-10.000000 0,6.000000-9.000000 2,18.000000-10.000000 7,32.000000-9.000000 13,31.000000-10.000000 13,32.000000-8.000000 13,16.000000-6.000000 4,4.000000 1.000000-5,3.000000-1.000000-5,3.000000 1.000000-6,3.000000 1.000000-7,3.000000 3.000000-11,3.000000 3.000000-10,4.000000 4.000000-11,-6.000000 1.000000-3,-11.000000 0.000000 2,-14.000000 0.000000 3,-11.000000 0.000000 3</inkml:trace>
</inkml:ink>
</file>

<file path=ppt/ink/ink100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13"/>
    </inkml:context>
    <inkml:brush xml:id="br0">
      <inkml:brushProperty name="width" value="0.0459438189864159" units="cm"/>
      <inkml:brushProperty name="height" value="0.0459438189864159" units="cm"/>
      <inkml:brushProperty name="color" value="#F2395B"/>
      <inkml:brushProperty name="ignorePressure" value="0"/>
    </inkml:brush>
  </inkml:definitions>
  <inkml:trace contextRef="#ctx0" brushRef="#br0">49350.000000 39200.000000 478,'-19.000000'-24.000000'148,"13.000000"4.000000"-37 ,12.000000 3.000000-35,13.000000 3.000000-36,13.000000 1.000000-18,17.000000 1.000000-1,15.000000-1.000000 1,16.000000 1.000000-1,7.000000 1.000000-2,1.000000 3.000000-3,-1.000000 3.000000-4,1.000000 4.000000-3,4.000000 1.000000-4,9.000000 0.000000-6,10.000000 0.000000-6,10.000000 0.000000-5,-7.000000-2.000000-6,-22.000000-3.000000-7,-22.000000-3.000000-8,-21.000000-2.000000-7</inkml:trace>
</inkml:ink>
</file>

<file path=ppt/ink/ink1005.xml><?xml version="1.0" encoding="utf-8"?>
<inkml:ink xmlns:inkml="http://www.w3.org/2003/InkML">
  <annotation type="ScanImages2ExtractSignatures">1</annotation>
  <annotation type="ScanImagesWidth">50529025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13"/>
    </inkml:context>
    <inkml:brush xml:id="br0">
      <inkml:brushProperty name="width" value="0.0476494617760181" units="cm"/>
      <inkml:brushProperty name="height" value="0.0476494617760181" units="cm"/>
      <inkml:brushProperty name="color" value="#F2395B"/>
      <inkml:brushProperty name="ignorePressure" value="0"/>
    </inkml:brush>
  </inkml:definitions>
  <inkml:trace contextRef="#ctx0" brushRef="#br0">49950.000000 38300.000000 461,'-25.000000'-24.000000'4,"0.000000"4.000000"6 ,0.000000 3.000000 8,0.000000 3.000000 6,1.000000 1.000000 8,4.000000 1.000000 6,3.000000-1.000000 7,3.000000 1.000000 7,3.000000 7.000000 0,3.000000 16.000000-8,3.000000 15.000000-6,4.000000 17.000000-7,2.000000 13.000000-5,4.000000 13.000000-2,3.000000 12.000000-3,3.000000 13.000000-4,-1.000000 12.000000-1,-2.000000 13.000000-2,-3.000000 12.000000-2,-3.000000 13.000000-2,-4.000000 7.000000-3,-3.000000 4.000000-4,-3.000000 3.000000-3,-2.000000 3.000000-5,-3.000000-5.000000-7,1.000000-12.000000-10,-1.000000-13.000000-11,1.000000-12.000000-9,1.000000-18.000000-6,3.000000-21.000000 3,3.000000-22.000000 0,4.000000-22.000000 2</inkml:trace>
</inkml:ink>
</file>

<file path=ppt/ink/ink100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14"/>
    </inkml:context>
    <inkml:brush xml:id="br0">
      <inkml:brushProperty name="width" value="0.0556561052799225" units="cm"/>
      <inkml:brushProperty name="height" value="0.0556561052799225" units="cm"/>
      <inkml:brushProperty name="color" value="#F2395B"/>
      <inkml:brushProperty name="ignorePressure" value="0"/>
    </inkml:brush>
  </inkml:definitions>
  <inkml:trace contextRef="#ctx0" brushRef="#br0">52100.000000 38000.000000 395,'-4.000000'-47.000000'7,"-5.000000"6.000000"15 ,-7.000000 7.000000 14,-5.000000 6.000000 14,-4.000000 9.000000 4,0.000000 13.000000-5,0.000000 12.000000-6,0.000000 13.000000-7,-2.000000 12.000000-4,-3.000000 13.000000-4,-3.000000 12.000000-3,-2.000000 13.000000-5,-5.000000 12.000000-1,-2.000000 13.000000 0,-3.000000 12.000000-1,-3.000000 13.000000 0,-4.000000 9.000000-1,-3.000000 6.000000 1,-3.000000 7.000000-1,-2.000000 6.000000 0,2.000000 1.000000-1,9.000000-3.000000-3,10.000000-3.000000-2,10.000000-2.000000-2,5.000000-12.000000-3,4.000000-19.000000-2,3.000000-18.000000-3,3.000000-19.000000-3,7.000000-16.000000-2,14.000000-12.000000 0,11.000000-13.000000 0,14.000000-12.000000-2,8.000000-13.000000-3,7.000000-12.000000-6,6.000000-13.000000-7,7.000000-12.000000-7,-1.000000-9.000000-3,-6.000000-2.000000 0,-6.000000-3.000000 1,-6.000000-3.000000 0,-7.000000-7.000000 2,-6.000000-9.000000 3,-6.000000-10.000000 3,-6.000000-8.000000 3,-9.000000 2.000000 4,-8.000000 16.000000 4,-10.000000 15.000000 3,-9.000000 17.000000 3,-9.000000 8.000000 3,-5.000000 4.000000-1,-7.000000 3.000000-1,-5.000000 3.000000 1,-4.000000 4.000000-2,0.000000 7.000000-3,0.000000 6.000000-2,0.000000 7.000000-3,9.000000-3.000000-5,19.000000-8.000000-10,19.000000-10.000000-8,19.000000-9.000000-9</inkml:trace>
</inkml:ink>
</file>

<file path=ppt/ink/ink100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14"/>
    </inkml:context>
    <inkml:brush xml:id="br0">
      <inkml:brushProperty name="width" value="0.0497668720781803" units="cm"/>
      <inkml:brushProperty name="height" value="0.0497668720781803" units="cm"/>
      <inkml:brushProperty name="color" value="#F2395B"/>
      <inkml:brushProperty name="ignorePressure" value="0"/>
    </inkml:brush>
  </inkml:definitions>
  <inkml:trace contextRef="#ctx0" brushRef="#br0">52800.000000 38350.000000 442,'65.000000'-19.000000'71,"-18.000000"13.000000"-8 ,-19.000000 12.000000-9,-18.000000 13.000000-9,-10.000000 10.000000-6,0.000000 10.000000-5,0.000000 10.000000-5,0.000000 9.000000-5,0.000000 7.000000-1,0.000000 7.000000 3,0.000000 6.000000 2,0.000000 7.000000 3,-4.000000 5.000000-2,-5.000000 7.000000-7,-7.000000 6.000000-5,-5.000000 7.000000-8,-6.000000 0.000000-3,-3.000000-2.000000-2,-3.000000-3.000000-1,-2.000000-3.000000-3,-1.000000-9.000000-4,3.000000-11.000000-8,3.000000-14.000000-9,4.000000-11.000000-8,2.000000-22.000000-12,4.000000-27.000000-17,3.000000-28.000000-16,3.000000-28.000000-17,4.000000-17.000000 1,7.000000-2.000000 18,6.000000-3.000000 18,7.000000-3.000000 17,5.000000-1.000000 14,7.000000 4.000000 9,6.000000 3.000000 9,7.000000 3.000000 9,4.000000 4.000000 3,3.000000 7.000000-3,3.000000 6.000000-3,4.000000 7.000000-2,1.000000 4.000000 6,0.000000 3.000000 14,0.000000 3.000000 15,0.000000 4.000000 14,-2.000000 2.000000 3,-3.000000 4.000000-8,-3.000000 3.000000-8,-2.000000 3.000000-8,-5.000000 3.000000-8,-2.000000 3.000000-7,-3.000000 3.000000-9,-3.000000 4.000000-7,-4.000000 4.000000-11,-3.000000 6.000000-15,-3.000000 7.000000-14,-2.000000 6.000000-15</inkml:trace>
</inkml:ink>
</file>

<file path=ppt/ink/ink10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14"/>
    </inkml:context>
    <inkml:brush xml:id="br0">
      <inkml:brushProperty name="width" value="0.0518047101795673" units="cm"/>
      <inkml:brushProperty name="height" value="0.0518047101795673" units="cm"/>
      <inkml:brushProperty name="color" value="#F2395B"/>
      <inkml:brushProperty name="ignorePressure" value="0"/>
    </inkml:brush>
  </inkml:definitions>
  <inkml:trace contextRef="#ctx0" brushRef="#br0">53550.000000 38150.000000 424,'0.000000'-33.000000'15,"0.000000"34.000000"28 ,0.000000 35.000000 30,0.000000 35.000000 28,0.000000 16.000000 5,0.000000 1.000000-22,0.000000-1.000000-22,0.000000 1.000000-22,-2.000000 18.000000-14,-3.000000 38.000000-9,-3.000000 37.000000-9,-2.000000 38.000000-8,-1.000000 12.000000-8,3.000000-12.000000-9,3.000000-13.000000-9,4.000000-12.000000-8,1.000000-10.000000-7,0.000000-6.000000-8,0.000000-6.000000-7,0.000000-6.000000-7,0.000000-21.000000-2,0.000000-34.000000 5,0.000000-35.000000 3,0.000000-33.000000 5</inkml:trace>
</inkml:ink>
</file>

<file path=ppt/ink/ink100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15"/>
    </inkml:context>
    <inkml:brush xml:id="br0">
      <inkml:brushProperty name="width" value="0.035687368363142" units="cm"/>
      <inkml:brushProperty name="height" value="0.035687368363142" units="cm"/>
      <inkml:brushProperty name="color" value="#F2395B"/>
      <inkml:brushProperty name="ignorePressure" value="0"/>
    </inkml:brush>
  </inkml:definitions>
  <inkml:trace contextRef="#ctx0" brushRef="#br0">53950.000000 38150.000000 616,'-19.000000'-22.000000'43,"13.000000"6.000000"-3 ,12.000000 7.000000-2,13.000000 6.000000-3,10.000000 3.000000 0,10.000000 0.000000-1,10.000000 0.000000 1,9.000000 0.000000 0,7.000000 0.000000-4,7.000000 0.000000-6,6.000000 0.000000-7,7.000000 0.000000-7,-1.000000 0.000000-7,-6.000000 0.000000-10,-6.000000 0.000000-7,-6.000000 0.000000-10,-9.000000 0.000000-2,-8.000000 0.000000 3,-10.000000 0.000000 2,-9.000000 0.000000 3</inkml:trace>
</inkml:ink>
</file>

<file path=ppt/ink/ink10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14"/>
    </inkml:context>
    <inkml:brush xml:id="br0">
      <inkml:brushProperty name="width" value="0.0612993501126766" units="cm"/>
      <inkml:brushProperty name="height" value="0.0612993501126766" units="cm"/>
      <inkml:brushProperty name="color" value="#F2395B"/>
      <inkml:brushProperty name="ignorePressure" value="0"/>
    </inkml:brush>
  </inkml:definitions>
  <inkml:trace contextRef="#ctx0" brushRef="#br0">38700.000000 14100.000000 358,'1.000000'-50.000000'-1,"4.000000"0.000000"-3 ,3.000000 0.000000-4,3.000000 0.000000-2,-1.000000 4.000000 2,-2.000000 10.000000 6,-3.000000 10.000000 7,-3.000000 9.000000 7,-2.000000 2.000000 8,0.000000-2.000000 10,0.000000-3.000000 10,0.000000-3.000000 9,0.000000 4.000000 5,0.000000 13.000000 1,0.000000 12.000000 2,0.000000 13.000000 0,0.000000 20.000000-2,0.000000 28.000000-7,0.000000 28.000000-5,0.000000 29.000000-6,-5.000000 26.000000-5,-9.000000 25.000000-6,-10.000000 25.000000-4,-8.000000 25.000000-6,-4.000000 15.000000-4,3.000000 7.000000-7,3.000000 6.000000-7,4.000000 7.000000-5,1.000000 0.000000-7,0.000000-2.000000-8,0.000000-3.000000-7,0.000000-3.000000-7,1.000000-18.000000-7,4.000000-31.000000-8,3.000000-31.000000-6,3.000000-31.000000-8,3.000000-29.000000-1,3.000000-24.000000 4,3.000000-26.000000 3,4.000000-24.000000 4</inkml:trace>
</inkml:ink>
</file>

<file path=ppt/ink/ink101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15"/>
    </inkml:context>
    <inkml:brush xml:id="br0">
      <inkml:brushProperty name="width" value="0.0455940365791321" units="cm"/>
      <inkml:brushProperty name="height" value="0.0455940365791321" units="cm"/>
      <inkml:brushProperty name="color" value="#F2395B"/>
      <inkml:brushProperty name="ignorePressure" value="0"/>
    </inkml:brush>
  </inkml:definitions>
  <inkml:trace contextRef="#ctx0" brushRef="#br0">54700.000000 37550.000000 482,'-47.000000'-44.000000'9,"6.000000"13.000000"20 ,7.000000 12.000000 18,6.000000 13.000000 18,4.000000 13.000000 7,4.000000 17.000000-9,3.000000 15.000000-7,3.000000 16.000000-8,3.000000 12.000000-8,3.000000 9.000000-8,3.000000 10.000000-8,4.000000 10.000000-9,1.000000 7.000000-5,0.000000 6.000000-4,0.000000 7.000000-4,0.000000 6.000000-5,-2.000000-5.000000-6,-3.000000-16.000000-13,-3.000000-15.000000-11,-2.000000-15.000000-11,-3.000000-12.000000-11,1.000000-6.000000-8,-1.000000-6.000000-8,1.000000-6.000000-10</inkml:trace>
</inkml:ink>
</file>

<file path=ppt/ink/ink1011.xml><?xml version="1.0" encoding="utf-8"?>
<inkml:ink xmlns:inkml="http://www.w3.org/2003/InkML">
  <annotation type="ScanImages2ExtractSignatures">1</annotation>
  <annotation type="ScanImagesWidth">-2003060097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16"/>
    </inkml:context>
    <inkml:brush xml:id="br0">
      <inkml:brushProperty name="width" value="0.0442897826433182" units="cm"/>
      <inkml:brushProperty name="height" value="0.0442897826433182" units="cm"/>
      <inkml:brushProperty name="color" value="#F2395B"/>
      <inkml:brushProperty name="ignorePressure" value="0"/>
    </inkml:brush>
  </inkml:definitions>
  <inkml:trace contextRef="#ctx0" brushRef="#br0">54900.000000 39450.000000 496,'51.000000'-24.000000'131,"4.000000"4.000000"-28 ,3.000000 3.000000-27,3.000000 3.000000-27,10.000000-1.000000-16,20.000000-2.000000-3,18.000000-3.000000-2,20.000000-3.000000-3,3.000000 1.000000-6,-8.000000 6.000000-10,-10.000000 7.000000-9,-9.000000 6.000000-8,-12.000000 4.000000-10,-11.000000 4.000000-9,-14.000000 3.000000-8,-11.000000 3.000000-10,-12.000000 3.000000-3,-9.000000 3.000000 2,-10.000000 3.000000 2,-8.000000 4.000000 1,-11.000000 2.000000 3,-8.000000 4.000000 1,-10.000000 3.000000 2,-9.000000 3.000000 1,-7.000000-1.000000 4,-3.000000-2.000000 4,-3.000000-3.000000 4,-2.000000-3.000000 4</inkml:trace>
</inkml:ink>
</file>

<file path=ppt/ink/ink10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16"/>
    </inkml:context>
    <inkml:brush xml:id="br0">
      <inkml:brushProperty name="width" value="0.0409316867589951" units="cm"/>
      <inkml:brushProperty name="height" value="0.0409316867589951" units="cm"/>
      <inkml:brushProperty name="color" value="#F2395B"/>
      <inkml:brushProperty name="ignorePressure" value="0"/>
    </inkml:brush>
  </inkml:definitions>
  <inkml:trace contextRef="#ctx0" brushRef="#br0">55050.000000 40050.000000 537,'-52.000000'0.000000'6,"-3.000000"0.000000"13 ,-3.000000 0.000000 12,-2.000000 0.000000 13,16.000000 0.000000 7,38.000000 0.000000 3,37.000000 0.000000 3,38.000000 0.000000 2,24.000000 0.000000-5,14.000000 0.000000-13,11.000000 0.000000-14,14.000000 0.000000-12,5.000000 1.000000-10,1.000000 4.000000-9,-1.000000 3.000000-7,1.000000 3.000000-8,-7.000000-1.000000-2,-12.000000-2.000000 5,-13.000000-3.000000 3,-12.000000-3.000000 5,-15.000000-2.000000-9,-15.000000 0.000000-24,-15.000000 0.000000-22,-16.000000 0.000000-24</inkml:trace>
</inkml:ink>
</file>

<file path=ppt/ink/ink101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17"/>
    </inkml:context>
    <inkml:brush xml:id="br0">
      <inkml:brushProperty name="width" value="0.0527638234198093" units="cm"/>
      <inkml:brushProperty name="height" value="0.0527638234198093" units="cm"/>
      <inkml:brushProperty name="color" value="#F2395B"/>
      <inkml:brushProperty name="ignorePressure" value="0"/>
    </inkml:brush>
  </inkml:definitions>
  <inkml:trace contextRef="#ctx0" brushRef="#br0">57250.000000 38450.000000 416,'26.000000'-24.000000'44,"4.000000"4.000000"1 ,3.000000 3.000000 0,3.000000 3.000000 2,6.000000 3.000000-3,9.000000 3.000000-4,10.000000 3.000000-4,10.000000 4.000000-5,2.000000 4.000000-2,-3.000000 6.000000 1,-3.000000 7.000000 1,-2.000000 6.000000 0,-5.000000 7.000000 0,-2.000000 10.000000-5,-3.000000 10.000000-3,-3.000000 9.000000-4,-9.000000 9.000000-3,-11.000000 9.000000-6,-14.000000 10.000000-5,-11.000000 10.000000-4,-20.000000 8.000000-5,-24.000000 10.000000-2,-26.000000 10.000000-3,-24.000000 9.000000-3,-13.000000-1.000000-2,0.000000-8.000000-3,0.000000-10.000000-3,0.000000-9.000000-2,4.000000-12.000000 0,10.000000-11.000000 2,10.000000-14.000000 3,9.000000-11.000000 1,4.000000-11.000000 4,1.000000-5.000000 3,-1.000000-7.000000 3,1.000000-5.000000 4,13.000000-8.000000 4,29.000000-5.000000 8,28.000000-7.000000 6,28.000000-5.000000 7,20.000000-4.000000 1,13.000000 0.000000-8,12.000000 0.000000-6,13.000000 0.000000-7,7.000000-2.000000-7,4.000000-3.000000-7,3.000000-3.000000-8,3.000000-2.000000-6,-4.000000-1.000000-7,-8.000000 3.000000-6,-10.000000 3.000000-5,-9.000000 4.000000-6,-12.000000-1.000000-3,-11.000000-3.000000 0,-14.000000-3.000000 1,-11.000000-2.000000 0</inkml:trace>
</inkml:ink>
</file>

<file path=ppt/ink/ink1014.xml><?xml version="1.0" encoding="utf-8"?>
<inkml:ink xmlns:inkml="http://www.w3.org/2003/InkML">
  <annotation type="ScanImages2ExtractSignatures">1</annotation>
  <annotation type="ScanImagesWidth">-1942107466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17"/>
    </inkml:context>
    <inkml:brush xml:id="br0">
      <inkml:brushProperty name="width" value="0.0587884820997715" units="cm"/>
      <inkml:brushProperty name="height" value="0.0587884820997715" units="cm"/>
      <inkml:brushProperty name="color" value="#F2395B"/>
      <inkml:brushProperty name="ignorePressure" value="0"/>
    </inkml:brush>
  </inkml:definitions>
  <inkml:trace contextRef="#ctx0" brushRef="#br0">59850.000000 38500.000000 374,'-4.000000'-47.000000'1,"-5.000000"6.000000"1 ,-7.000000 7.000000 2,-5.000000 6.000000 1,-4.000000 4.000000 7,0.000000 4.000000 11,0.000000 3.000000 12,0.000000 3.000000 10,0.000000 3.000000 2,0.000000 3.000000-5,0.000000 3.000000-8,0.000000 4.000000-5,-2.000000 1.000000-4,-3.000000 0.000000 0,-3.000000 0.000000-1,-2.000000 0.000000 0,-6.000000 3.000000-1,-6.000000 6.000000-2,-6.000000 7.000000-4,-6.000000 6.000000-1,-4.000000 7.000000-2,1.000000 10.000000 2,-1.000000 10.000000 1,1.000000 9.000000 2,-1.000000 9.000000-1,1.000000 9.000000-2,-1.000000 10.000000-2,1.000000 10.000000-2,1.000000 5.000000-2,3.000000 4.000000-1,3.000000 3.000000-1,4.000000 3.000000-1,7.000000-1.000000-2,13.000000-2.000000-1,12.000000-3.000000-2,13.000000-3.000000-2,6.000000-6.000000-1,0.000000-5.000000-3,0.000000-7.000000-3,0.000000-5.000000-4,1.000000-8.000000-1,4.000000-5.000000-2,3.000000-7.000000-1,3.000000-5.000000-3,4.000000-8.000000 1,7.000000-5.000000 0,6.000000-7.000000 2,7.000000-5.000000 0,7.000000-8.000000 0,9.000000-5.000000 0,10.000000-7.000000-1,10.000000-5.000000 0,7.000000-12.000000 1,6.000000-16.000000-1,7.000000-15.000000 2,6.000000-15.000000 0,3.000000-11.000000 1,0.000000-2.000000-3,0.000000-3.000000 0,0.000000-3.000000-2,-5.000000-1.000000 0,-9.000000 4.000000 1,-10.000000 3.000000 1,-8.000000 3.000000 2,-12.000000 3.000000 0,-12.000000 3.000000 2,-13.000000 3.000000 0,-12.000000 4.000000 1,-13.000000 4.000000 3,-12.000000 6.000000 3,-13.000000 7.000000 4,-12.000000 6.000000 3,-9.000000 9.000000 5,-2.000000 13.000000 3,-3.000000 12.000000 6,-3.000000 13.000000 4,-2.000000 7.000000 2,0.000000 4.000000 2,0.000000 3.000000-1,0.000000 3.000000 2,3.000000 3.000000-1,6.000000 3.000000-3,7.000000 3.000000 0,6.000000 4.000000-3,3.000000 2.000000-1,0.000000 4.000000-2,0.000000 3.000000-2,0.000000 3.000000-1,3.000000-2.000000-1,6.000000-6.000000-3,7.000000-6.000000-1,6.000000-6.000000-2,7.000000-2.000000-2,10.000000 3.000000-2,10.000000 3.000000-2,9.000000 4.000000-2,12.000000-3.000000-4,16.000000-5.000000-7,15.000000-7.000000-7,17.000000-5.000000-6,3.000000-6.000000-7,-5.000000-3.000000-5,-7.000000-3.000000-8,-5.000000-2.000000-5,-11.000000-5.000000-3,-11.000000-2.000000 4,-14.000000-3.000000 1,-11.000000-3.000000 4</inkml:trace>
</inkml:ink>
</file>

<file path=ppt/ink/ink101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18"/>
    </inkml:context>
    <inkml:brush xml:id="br0">
      <inkml:brushProperty name="width" value="0.0429313220083714" units="cm"/>
      <inkml:brushProperty name="height" value="0.0429313220083714" units="cm"/>
      <inkml:brushProperty name="color" value="#F2395B"/>
      <inkml:brushProperty name="ignorePressure" value="0"/>
    </inkml:brush>
  </inkml:definitions>
  <inkml:trace contextRef="#ctx0" brushRef="#br0">60550.000000 38300.000000 512,'114.000000'1.000000'121,"-22.000000"4.000000"-24 ,-22.000000 3.000000-24,-21.000000 3.000000-25,-15.000000 4.000000-15,-6.000000 7.000000-7,-6.000000 6.000000-7,-6.000000 7.000000-6,-9.000000 2.000000-6,-8.000000 1.000000-2,-10.000000-1.000000-3,-9.000000 1.000000-3,-9.000000 1.000000-2,-5.000000 3.000000-2,-7.000000 3.000000-3,-5.000000 4.000000-2,-4.000000-3.000000-1,0.000000-5.000000 0,0.000000-7.000000 1,0.000000-5.000000 0,14.000000-6.000000 3,28.000000-3.000000 7,28.000000-3.000000 6,29.000000-2.000000 6,8.000000-3.000000 3,-8.000000 1.000000-2,-10.000000-1.000000-3,-9.000000 1.000000-1,-5.000000 4.000000-1,0.000000 9.000000-1,0.000000 10.000000-1,0.000000 10.000000 0,-4.000000 2.000000-1,-5.000000-3.000000 1,-7.000000-3.000000-1,-5.000000-2.000000 1,-11.000000-1.000000-2,-11.000000 3.000000-3,-14.000000 3.000000-2,-11.000000 4.000000-2,-7.000000-1.000000-4,0.000000-3.000000-3,0.000000-3.000000-4,0.000000-2.000000-4,1.000000-6.000000-8,4.000000-6.000000-11,3.000000-6.000000-13,3.000000-6.000000-11</inkml:trace>
</inkml:ink>
</file>

<file path=ppt/ink/ink10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18"/>
    </inkml:context>
    <inkml:brush xml:id="br0">
      <inkml:brushProperty name="width" value="0.0374826081097126" units="cm"/>
      <inkml:brushProperty name="height" value="0.0374826081097126" units="cm"/>
      <inkml:brushProperty name="color" value="#F2395B"/>
      <inkml:brushProperty name="ignorePressure" value="0"/>
    </inkml:brush>
  </inkml:definitions>
  <inkml:trace contextRef="#ctx0" brushRef="#br0">61150.000000 38750.000000 586,'28.000000'-24.000000'8,"6.000000"4.000000"13 ,7.000000 3.000000 14,6.000000 3.000000 14,6.000000 1.000000 7,6.000000 1.000000-4,7.000000-1.000000-2,6.000000 1.000000-3,3.000000 1.000000-7,0.000000 3.000000-10,0.000000 3.000000-12,0.000000 4.000000-11,-5.000000 1.000000-10,-9.000000 0.000000-10,-10.000000 0.000000-10,-8.000000 0.000000-11,-12.000000 3.000000-10,-12.000000 6.000000-11,-13.000000 7.000000-10,-12.000000 6.000000-11</inkml:trace>
</inkml:ink>
</file>

<file path=ppt/ink/ink1017.xml><?xml version="1.0" encoding="utf-8"?>
<inkml:ink xmlns:inkml="http://www.w3.org/2003/InkML">
  <annotation type="ScanImages2ExtractSignatures">1</annotation>
  <annotation type="ScanImagesWidth">-1875536685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19"/>
    </inkml:context>
    <inkml:brush xml:id="br0">
      <inkml:brushProperty name="width" value="0.0415763594210148" units="cm"/>
      <inkml:brushProperty name="height" value="0.0415763594210148" units="cm"/>
      <inkml:brushProperty name="color" value="#F2395B"/>
      <inkml:brushProperty name="ignorePressure" value="0"/>
    </inkml:brush>
  </inkml:definitions>
  <inkml:trace contextRef="#ctx0" brushRef="#br0">61750.000000 38050.000000 529,'-25.000000'-24.000000'2,"0.000000"4.000000"5 ,0.000000 3.000000 4,0.000000 3.000000 5,3.000000 12.000000 11,6.000000 22.000000 18,7.000000 22.000000 17,6.000000 23.000000 18,3.000000 11.000000 0,0.000000 4.000000-18,0.000000 3.000000-19,0.000000 3.000000-18,0.000000 6.000000-15,0.000000 9.000000-11,0.000000 10.000000-13,0.000000 10.000000-12,-2.000000-6.000000-2,-3.000000-18.000000 6,-3.000000-19.000000 6,-2.000000-18.000000 6,-3.000000-12.000000-7,1.000000-3.000000-22,-1.000000-3.000000-22,1.000000-2.000000-22</inkml:trace>
</inkml:ink>
</file>

<file path=ppt/ink/ink10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19"/>
    </inkml:context>
    <inkml:brush xml:id="br0">
      <inkml:brushProperty name="width" value="0.0406011901795864" units="cm"/>
      <inkml:brushProperty name="height" value="0.0406011901795864" units="cm"/>
      <inkml:brushProperty name="color" value="#F2395B"/>
      <inkml:brushProperty name="ignorePressure" value="0"/>
    </inkml:brush>
  </inkml:definitions>
  <inkml:trace contextRef="#ctx0" brushRef="#br0">62500.000000 39750.000000 541,'-18.000000'-22.000000'12,"17.000000"6.000000"23 ,15.000000 7.000000 23,16.000000 6.000000 23,15.000000 3.000000 3,16.000000 0.000000-16,15.000000 0.000000-17,17.000000 0.000000-17,7.000000 0.000000-12,0.000000 0.000000-11,0.000000 0.000000-9,0.000000 0.000000-9,-4.000000 0.000000-9,-5.000000 0.000000-7,-7.000000 0.000000-6,-5.000000 0.000000-7,-11.000000 0.000000-2,-11.000000 0.000000 1,-14.000000 0.000000 2,-11.000000 0.000000 3</inkml:trace>
</inkml:ink>
</file>

<file path=ppt/ink/ink10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19"/>
    </inkml:context>
    <inkml:brush xml:id="br0">
      <inkml:brushProperty name="width" value="0.0462349057197571" units="cm"/>
      <inkml:brushProperty name="height" value="0.0462349057197571" units="cm"/>
      <inkml:brushProperty name="color" value="#F2395B"/>
      <inkml:brushProperty name="ignorePressure" value="0"/>
    </inkml:brush>
  </inkml:definitions>
  <inkml:trace contextRef="#ctx0" brushRef="#br0">63300.000000 38900.000000 475,'-90.000000'-19.000000'94,"23.000000"13.000000"-17 ,22.000000 12.000000-17,22.000000 13.000000-16,12.000000 12.000000-9,3.000000 13.000000-1,3.000000 12.000000-1,4.000000 13.000000-1,1.000000 9.000000-3,0.000000 6.000000-2,0.000000 7.000000-4,0.000000 6.000000-3,0.000000 3.000000-7,0.000000 0.000000-9,0.000000 0.000000-10,0.000000 0.000000-10,-2.000000-4.000000-11,-3.000000-5.000000-13,-3.000000-7.000000-13,-2.000000-5.000000-13</inkml:trace>
</inkml:ink>
</file>

<file path=ppt/ink/ink10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15"/>
    </inkml:context>
    <inkml:brush xml:id="br0">
      <inkml:brushProperty name="width" value="0.049197293817997" units="cm"/>
      <inkml:brushProperty name="height" value="0.049197293817997" units="cm"/>
      <inkml:brushProperty name="color" value="#F2395B"/>
      <inkml:brushProperty name="ignorePressure" value="0"/>
    </inkml:brush>
  </inkml:definitions>
  <inkml:trace contextRef="#ctx0" brushRef="#br0">39400.000000 14750.000000 447,'-25.000000'-69.000000'7,"0.000000"13.000000"15 ,0.000000 12.000000 15,0.000000 13.000000 14,1.000000 24.000000 8,4.000000 39.000000-1,3.000000 36.000000-1,3.000000 39.000000-1,3.000000 14.000000-4,3.000000-5.000000-11,3.000000-7.000000-10,4.000000-5.000000-11,4.000000-8.000000-5,6.000000-5.000000 0,7.000000-7.000000-2,6.000000-5.000000 0,7.000000-14.000000-7,10.000000-18.000000-14,10.000000-19.000000-13,9.000000-18.000000-12,6.000000-14.000000-6,3.000000-5.000000 4,3.000000-7.000000 3,4.000000-5.000000 4,-3.000000-6.000000-2,-5.000000-3.000000-9,-7.000000-3.000000-7,-5.000000-2.000000-8,-8.000000 0.000000-1,-5.000000 7.000000 5,-7.000000 6.000000 6,-5.000000 7.000000 5</inkml:trace>
</inkml:ink>
</file>

<file path=ppt/ink/ink102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19"/>
    </inkml:context>
    <inkml:brush xml:id="br0">
      <inkml:brushProperty name="width" value="0.0535479821264744" units="cm"/>
      <inkml:brushProperty name="height" value="0.0535479821264744" units="cm"/>
      <inkml:brushProperty name="color" value="#F2395B"/>
      <inkml:brushProperty name="ignorePressure" value="0"/>
    </inkml:brush>
  </inkml:definitions>
  <inkml:trace contextRef="#ctx0" brushRef="#br0">64600.000000 38900.000000 410,'-47.000000'-11.000000'72,"6.000000"28.000000"-3 ,7.000000 28.000000-2,6.000000 29.000000-3,3.000000 15.000000-6,0.000000 3.000000-10,0.000000 3.000000-10,0.000000 4.000000-9,1.000000-3.000000-6,4.000000-5.000000-2,3.000000-7.000000-2,3.000000-5.000000-1,3.000000-9.000000-2,3.000000-9.000000-2,3.000000-10.000000 0,4.000000-8.000000-2,5.000000-11.000000-4,10.000000-8.000000-11,10.000000-10.000000-8,9.000000-9.000000-10,10.000000-15.000000-3,14.000000-18.000000 2,11.000000-19.000000 3,14.000000-18.000000 2,2.000000-15.000000 0,-6.000000-9.000000-6,-6.000000-10.000000-4,-6.000000-8.000000-5,-10.000000-3.000000 1,-12.000000 7.000000 5,-13.000000 6.000000 7,-12.000000 7.000000 6,-9.000000 4.000000 3,-2.000000 3.000000 0,-3.000000 3.000000 0,-3.000000 4.000000-1,-9.000000 8.000000 3,-11.000000 17.000000 5,-14.000000 15.000000 5,-11.000000 16.000000 5,-9.000000 10.000000 1,-3.000000 7.000000-2,-3.000000 6.000000-2,-2.000000 7.000000-2,2.000000 5.000000-7,9.000000 7.000000-8,10.000000 6.000000-11,10.000000 7.000000-9,5.000000 0.000000-6,4.000000-2.000000-1,3.000000-3.000000 0,3.000000-3.000000-2</inkml:trace>
</inkml:ink>
</file>

<file path=ppt/ink/ink102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20"/>
    </inkml:context>
    <inkml:brush xml:id="br0">
      <inkml:brushProperty name="width" value="0.0464726164937019" units="cm"/>
      <inkml:brushProperty name="height" value="0.0464726164937019" units="cm"/>
      <inkml:brushProperty name="color" value="#F2395B"/>
      <inkml:brushProperty name="ignorePressure" value="0"/>
    </inkml:brush>
  </inkml:definitions>
  <inkml:trace contextRef="#ctx0" brushRef="#br0">65050.000000 39250.000000 473,'93.000000'1.000000'6,"-11.000000"4.000000"14 ,-14.000000 3.000000 12,-11.000000 3.000000 14,-9.000000 6.000000 7,-3.000000 9.000000 2,-3.000000 10.000000 3,-2.000000 10.000000 2,-8.000000 5.000000-4,-8.000000 4.000000-9,-10.000000 3.000000-11,-9.000000 3.000000-9,-13.000000 4.000000-9,-16.000000 7.000000-8,-15.000000 6.000000-7,-15.000000 7.000000-9,-9.000000-4.000000-4,1.000000-12.000000-1,-1.000000-13.000000 0,1.000000-12.000000-1,4.000000-9.000000-4,9.000000-2.000000-5,10.000000-3.000000-5,10.000000-3.000000-7,16.000000-6.000000 5,26.000000-5.000000 17,24.000000-7.000000 15,26.000000-5.000000 17,12.000000-6.000000 1,0.000000-3.000000-13,0.000000-3.000000-14,0.000000-2.000000-13,-7.000000-1.000000-15,-11.000000 3.000000-15,-14.000000 3.000000-17,-11.000000 4.000000-15</inkml:trace>
</inkml:ink>
</file>

<file path=ppt/ink/ink1022.xml><?xml version="1.0" encoding="utf-8"?>
<inkml:ink xmlns:inkml="http://www.w3.org/2003/InkML">
  <annotation type="ScanImages2ExtractSignatures">1</annotation>
  <annotation type="ScanImagesWidth">-2094827584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20"/>
    </inkml:context>
    <inkml:brush xml:id="br0">
      <inkml:brushProperty name="width" value="0.044931773096323" units="cm"/>
      <inkml:brushProperty name="height" value="0.044931773096323" units="cm"/>
      <inkml:brushProperty name="color" value="#F2395B"/>
      <inkml:brushProperty name="ignorePressure" value="0"/>
    </inkml:brush>
  </inkml:definitions>
  <inkml:trace contextRef="#ctx0" brushRef="#br0">66250.000000 39450.000000 489,'260.000000'-2.000000'201,"-27.000000"-3.000000"-52 ,-28.000000-3.000000-52,-28.000000-2.000000-52,-26.000000-1.000000-31,-21.000000 3.000000-10,-22.000000 3.000000-10,-22.000000 4.000000-10,-16.000000 1.000000-10,-9.000000 0.000000-8,-10.000000 0.000000-9,-8.000000 0.000000-9</inkml:trace>
</inkml:ink>
</file>

<file path=ppt/ink/ink102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21"/>
    </inkml:context>
    <inkml:brush xml:id="br0">
      <inkml:brushProperty name="width" value="0.0471710860729218" units="cm"/>
      <inkml:brushProperty name="height" value="0.0471710860729218" units="cm"/>
      <inkml:brushProperty name="color" value="#F2395B"/>
      <inkml:brushProperty name="ignorePressure" value="0"/>
    </inkml:brush>
  </inkml:definitions>
  <inkml:trace contextRef="#ctx0" brushRef="#br0">67350.000000 38600.000000 466,'-46.000000'6.000000'12,"10.000000"13.000000"25 ,10.000000 12.000000 25,9.000000 13.000000 25,6.000000 13.000000 3,3.000000 17.000000-17,3.000000 15.000000-17,4.000000 16.000000-18,-1.000000 9.000000-11,-3.000000 3.000000-5,-3.000000 3.000000-6,-2.000000 4.000000-5,-5.000000 1.000000-8,-2.000000 0.000000-12,-3.000000 0.000000-11,-3.000000 0.000000-10,-1.000000-7.000000-9,4.000000-11.000000-4,3.000000-14.000000-4,3.000000-11.000000-6</inkml:trace>
</inkml:ink>
</file>

<file path=ppt/ink/ink102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21"/>
    </inkml:context>
    <inkml:brush xml:id="br0">
      <inkml:brushProperty name="width" value="0.0434938557446003" units="cm"/>
      <inkml:brushProperty name="height" value="0.0434938557446003" units="cm"/>
      <inkml:brushProperty name="color" value="#F2395B"/>
      <inkml:brushProperty name="ignorePressure" value="0"/>
    </inkml:brush>
  </inkml:definitions>
  <inkml:trace contextRef="#ctx0" brushRef="#br0">69450.000000 38500.000000 505,'-7.000000'-41.000000'14,"-11.000000"19.000000"26 ,-14.000000 19.000000 27,-11.000000 19.000000 26,-15.000000 19.000000 1,-16.000000 23.000000-28,-15.000000 22.000000-27,-15.000000 22.000000-27,-4.000000 8.000000-16,9.000000-2.000000-4,10.000000-3.000000-5,10.000000-3.000000-4,7.000000-10.000000 0,6.000000-16.000000 6,7.000000-15.000000 5,6.000000-15.000000 6,10.000000-11.000000 5,17.000000-2.000000 5,15.000000-3.000000 5,16.000000-3.000000 4,16.000000-4.000000 1,20.000000-3.000000-3,18.000000-3.000000-2,20.000000-2.000000-3,13.000000-5.000000-1,9.000000-2.000000-3,10.000000-3.000000-1,10.000000-3.000000-1,-1.000000-4.000000-5,-9.000000-3.000000-8,-10.000000-3.000000-7,-8.000000-2.000000-8,-9.000000-1.000000-6,-6.000000 3.000000-7,-6.000000 3.000000-5,-6.000000 4.000000-7,-9.000000-1.000000-5,-8.000000-3.000000-3,-10.000000-3.000000-5,-9.000000-2.000000-3</inkml:trace>
</inkml:ink>
</file>

<file path=ppt/ink/ink102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21"/>
    </inkml:context>
    <inkml:brush xml:id="br0">
      <inkml:brushProperty name="width" value="0.0519987009465694" units="cm"/>
      <inkml:brushProperty name="height" value="0.0519987009465694" units="cm"/>
      <inkml:brushProperty name="color" value="#F2395B"/>
      <inkml:brushProperty name="ignorePressure" value="0"/>
    </inkml:brush>
  </inkml:definitions>
  <inkml:trace contextRef="#ctx0" brushRef="#br0">69550.000000 38550.000000 423,'-27.000000'-25.000000'5,"-3.000000"0.000000"11 ,-3.000000 0.000000 10,-2.000000 0.000000 12,2.000000 6.000000 9,9.000000 13.000000 8,10.000000 12.000000 9,10.000000 13.000000 9,4.000000 15.000000-2,0.000000 19.000000-14,0.000000 19.000000-14,0.000000 19.000000-13,-4.000000 13.000000-9,-5.000000 10.000000-6,-7.000000 10.000000-5,-5.000000 9.000000-5,-3.000000 2.000000-5,4.000000-2.000000-7,3.000000-3.000000-6,3.000000-3.000000-6,1.000000-9.000000-11,1.000000-11.000000-15,-1.000000-14.000000-15,1.000000-11.000000-15</inkml:trace>
</inkml:ink>
</file>

<file path=ppt/ink/ink102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21"/>
    </inkml:context>
    <inkml:brush xml:id="br0">
      <inkml:brushProperty name="width" value="0.050458088517189" units="cm"/>
      <inkml:brushProperty name="height" value="0.050458088517189" units="cm"/>
      <inkml:brushProperty name="color" value="#F2395B"/>
      <inkml:brushProperty name="ignorePressure" value="0"/>
    </inkml:brush>
  </inkml:definitions>
  <inkml:trace contextRef="#ctx0" brushRef="#br0">70300.000000 38550.000000 436,'3.000000'-43.000000'11,"6.000000"17.000000"23 ,7.000000 15.000000 24,6.000000 16.000000 22,-1.000000 15.000000 4,-5.000000 16.000000-12,-7.000000 15.000000-15,-5.000000 17.000000-13,-6.000000 13.000000-10,-3.000000 13.000000-6,-3.000000 12.000000-5,-2.000000 13.000000-6,-6.000000 2.000000-5,-6.000000-5.000000-5,-6.000000-7.000000-5,-6.000000-5.000000-4,-2.000000-8.000000-4,3.000000-5.000000-2,3.000000-7.000000-2,4.000000-5.000000-2,1.000000-9.000000-8,0.000000-9.000000-10,0.000000-10.000000-13,0.000000-8.000000-11</inkml:trace>
</inkml:ink>
</file>

<file path=ppt/ink/ink102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22"/>
    </inkml:context>
    <inkml:brush xml:id="br0">
      <inkml:brushProperty name="width" value="0.0352884903550148" units="cm"/>
      <inkml:brushProperty name="height" value="0.0352884903550148" units="cm"/>
      <inkml:brushProperty name="color" value="#F2395B"/>
      <inkml:brushProperty name="ignorePressure" value="0"/>
    </inkml:brush>
  </inkml:definitions>
  <inkml:trace contextRef="#ctx0" brushRef="#br0">70350.000000 39250.000000 623,'23.000000'-25.000000'7,"-3.000000"0.000000"14 ,-3.000000 0.000000 13,-2.000000 0.000000 14,2.000000 1.000000 6,9.000000 4.000000-3,10.000000 3.000000-4,10.000000 3.000000-3,4.000000 3.000000-8,0.000000 3.000000-12,0.000000 3.000000-13,0.000000 4.000000-13,-4.000000 1.000000-12,-5.000000 0.000000-11,-7.000000 0.000000-10,-5.000000 0.000000-11</inkml:trace>
</inkml:ink>
</file>

<file path=ppt/ink/ink1028.xml><?xml version="1.0" encoding="utf-8"?>
<inkml:ink xmlns:inkml="http://www.w3.org/2003/InkML">
  <annotation type="ScanImages2ExtractSignatures">1</annotation>
  <annotation type="ScanImagesWidth">-2075074016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22"/>
    </inkml:context>
    <inkml:brush xml:id="br0">
      <inkml:brushProperty name="width" value="0.0590975470840931" units="cm"/>
      <inkml:brushProperty name="height" value="0.0590975470840931" units="cm"/>
      <inkml:brushProperty name="color" value="#F2395B"/>
      <inkml:brushProperty name="ignorePressure" value="0"/>
    </inkml:brush>
  </inkml:definitions>
  <inkml:trace contextRef="#ctx0" brushRef="#br0">71150.000000 37850.000000 372,'-22.000000'-36.000000'51,"6.000000"28.000000"7 ,7.000000 28.000000 7,6.000000 29.000000 7,1.000000 16.000000-3,-3.000000 7.000000-12,-3.000000 6.000000-12,-2.000000 7.000000-12,-5.000000 8.000000-6,-2.000000 14.000000 0,-3.000000 11.000000 1,-3.000000 14.000000-1,-4.000000 8.000000-3,-3.000000 7.000000-4,-3.000000 6.000000-7,-2.000000 7.000000-4,0.000000-3.000000-6,7.000000-8.000000-7,6.000000-10.000000-5,7.000000-9.000000-6,2.000000-10.000000-4,1.000000-9.000000-3,-1.000000-10.000000-2,1.000000-8.000000-2,-1.000000-11.000000-1,1.000000-8.000000 2,-1.000000-10.000000 0,1.000000-9.000000 2</inkml:trace>
</inkml:ink>
</file>

<file path=ppt/ink/ink102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23"/>
    </inkml:context>
    <inkml:brush xml:id="br0">
      <inkml:brushProperty name="width" value="0.0580922029912472" units="cm"/>
      <inkml:brushProperty name="height" value="0.0580922029912472" units="cm"/>
      <inkml:brushProperty name="color" value="#F2395B"/>
      <inkml:brushProperty name="ignorePressure" value="0"/>
    </inkml:brush>
  </inkml:definitions>
  <inkml:trace contextRef="#ctx0" brushRef="#br0">70900.000000 39800.000000 378,'137.000000'-115.000000'56,"-24.000000"23.000000"-7 ,-26.000000 22.000000-6,-24.000000 22.000000-7,-15.000000 13.000000-2,-3.000000 7.000000 1,-3.000000 6.000000 0,-2.000000 7.000000 1,-5.000000 5.000000-1,-2.000000 7.000000-4,-3.000000 6.000000-4,-3.000000 7.000000-4,-6.000000 8.000000-3,-5.000000 14.000000-3,-7.000000 11.000000-3,-5.000000 14.000000-2,-8.000000 7.000000-3,-5.000000 3.000000-1,-7.000000 3.000000-1,-5.000000 4.000000-1,3.000000-7.000000-7,17.000000-16.000000-10,15.000000-15.000000-11,16.000000-15.000000-11,12.000000-20.000000-5,9.000000-21.000000 3,10.000000-22.000000 3,10.000000-22.000000 2,2.000000-8.000000 2,-3.000000 6.000000 2,-3.000000 7.000000 1,-2.000000 6.000000 1,-3.000000 3.000000 3,1.000000 0.000000 3,-1.000000 0.000000 5,1.000000 0.000000 4,-6.000000 12.000000 13,-8.000000 26.000000 25,-10.000000 24.000000 24,-9.000000 26.000000 23,-7.000000 13.000000 5,-3.000000 4.000000-16,-3.000000 3.000000-16,-2.000000 3.000000-16,-3.000000 3.000000-10,1.000000 3.000000-5,-1.000000 3.000000-5,1.000000 4.000000-6,-3.000000-4.000000-3,-2.000000-9.000000-5,-3.000000-10.000000-4,-3.000000-8.000000-4,4.000000-9.000000-4,13.000000-6.000000-5,12.000000-6.000000-6,13.000000-6.000000-5,6.000000-13.000000 0,0.000000-19.000000 2,0.000000-18.000000 4,0.000000-19.000000 3,-2.000000-13.000000 3,-3.000000-6.000000 1,-3.000000-6.000000 2,-2.000000-6.000000 2,-3.000000-6.000000 1,1.000000-2.000000 3,-1.000000-3.000000 1,1.000000-3.000000 3,-6.000000 1.000000 1,-8.000000 6.000000 3,-10.000000 7.000000 2,-9.000000 6.000000 3,-5.000000 6.000000 0,0.000000 6.000000 0,0.000000 7.000000-1,0.000000 6.000000 0,-4.000000 7.000000 0,-5.000000 10.000000 0,-7.000000 10.000000 0,-5.000000 9.000000 0,-14.000000 6.000000-5,-18.000000 3.000000-11,-19.000000 3.000000-9,-18.000000 4.000000-10,-9.000000 7.000000-3,4.000000 13.000000 4,3.000000 12.000000 4,3.000000 13.000000 6,7.000000 4.000000-3,14.000000-3.000000-8,11.000000-3.000000-7,14.000000-2.000000-8</inkml:trace>
</inkml:ink>
</file>

<file path=ppt/ink/ink1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15"/>
    </inkml:context>
    <inkml:brush xml:id="br0">
      <inkml:brushProperty name="width" value="0.046712651848793" units="cm"/>
      <inkml:brushProperty name="height" value="0.046712651848793" units="cm"/>
      <inkml:brushProperty name="color" value="#F2395B"/>
      <inkml:brushProperty name="ignorePressure" value="0"/>
    </inkml:brush>
  </inkml:definitions>
  <inkml:trace contextRef="#ctx0" brushRef="#br0">40000.000000 14850.000000 470,'-29.000000'-24.000000'3,"-5.000000"4.000000"7 ,-7.000000 3.000000 5,-5.000000 3.000000 6,-1.000000 14.000000 11,6.000000 25.000000 14,7.000000 25.000000 15,6.000000 25.000000 14,4.000000 14.000000 1,4.000000 3.000000-13,3.000000 3.000000-15,3.000000 4.000000-13,-1.000000 2.000000-12,-2.000000 4.000000-8,-3.000000 3.000000-8,-3.000000 3.000000-10,-1.000000-5.000000-9,4.000000-12.000000-10,3.000000-13.000000-11,3.000000-12.000000-11</inkml:trace>
</inkml:ink>
</file>

<file path=ppt/ink/ink10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26"/>
    </inkml:context>
    <inkml:brush xml:id="br0">
      <inkml:brushProperty name="width" value="0.0444963946938515" units="cm"/>
      <inkml:brushProperty name="height" value="0.0444963946938515" units="cm"/>
      <inkml:brushProperty name="color" value="#F2395B"/>
      <inkml:brushProperty name="ignorePressure" value="0"/>
    </inkml:brush>
  </inkml:definitions>
  <inkml:trace contextRef="#ctx0" brushRef="#br0">53200.000000 17800.000000 494,'-4.000000'-50.000000'0,"-5.000000"0.000000"0 ,-7.000000 0.000000 0,-5.000000 0.000000 0,-3.000000 4.000000 0,4.000000 10.000000 0,3.000000 10.000000 0,3.000000 9.000000 0,-1.000000 4.000000 0,-2.000000 1.000000 0,-3.000000-1.000000 0,-3.000000 1.000000 0,-4.000000 1.000000 6,-3.000000 3.000000 12,-3.000000 3.000000 12,-2.000000 4.000000 13,-3.000000 4.000000 3,1.000000 6.000000-4,-1.000000 7.000000-5,1.000000 6.000000-5,-4.000000 9.000000-4,-6.000000 13.000000-3,-6.000000 12.000000-4,-6.000000 13.000000-4,-2.000000 9.000000-2,3.000000 6.000000-1,3.000000 7.000000-1,4.000000 6.000000 0,2.000000 3.000000-1,4.000000 0.000000-1,3.000000 0.000000 0,3.000000 0.000000-1,4.000000-4.000000-1,7.000000-5.000000-1,6.000000-7.000000-2,7.000000-5.000000-1,4.000000-8.000000-1,3.000000-5.000000 0,3.000000-7.000000-1,4.000000-5.000000-2,4.000000-8.000000 1,6.000000-5.000000-2,7.000000-7.000000-1,6.000000-5.000000 0,6.000000-6.000000-1,6.000000-3.000000 1,7.000000-3.000000 1,6.000000-2.000000 0,7.000000-6.000000 0,10.000000-6.000000-1,10.000000-6.000000 0,9.000000-6.000000 0,2.000000-9.000000-3,-2.000000-8.000000-3,-3.000000-10.000000-3,-3.000000-9.000000-3,-4.000000-5.000000-3,-3.000000 0.000000-2,-3.000000 0.000000-2,-2.000000 0.000000-2,-8.000000 3.000000 0,-8.000000 6.000000-1,-10.000000 7.000000 0,-9.000000 6.000000 0,-9.000000 1.000000 2,-5.000000-3.000000 4,-7.000000-3.000000 3,-5.000000-2.000000 3,-8.000000-3.000000 3,-5.000000 1.000000 1,-7.000000-1.000000 1,-5.000000 1.000000 1,-4.000000 2.000000 2,0.000000 7.000000 3,0.000000 6.000000 1,0.000000 7.000000 4,0.000000 4.000000 2,0.000000 3.000000 4,0.000000 3.000000 4,0.000000 4.000000 4,0.000000 5.000000 2,0.000000 10.000000 1,0.000000 10.000000 0,0.000000 9.000000 1,-2.000000 6.000000 0,-3.000000 3.000000-2,-3.000000 3.000000-1,-2.000000 4.000000-2,0.000000 2.000000-1,7.000000 4.000000 0,6.000000 3.000000 0,7.000000 3.000000-1,4.000000-2.000000-3,3.000000-6.000000-4,3.000000-6.000000-5,4.000000-6.000000-5,4.000000-6.000000-4,6.000000-2.000000-4,7.000000-3.000000-4,6.000000-3.000000-4,9.000000-2.000000-4,13.000000 0.000000-3,12.000000 0.000000-5,13.000000 0.000000-4,1.000000-2.000000 1,-9.000000-3.000000 4,-10.000000-3.000000 5,-8.000000-2.000000 5,-6.000000-5.000000-5,1.000000-2.000000-13,-1.000000-3.000000-12,1.000000-3.000000-14</inkml:trace>
</inkml:ink>
</file>

<file path=ppt/ink/ink103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26"/>
    </inkml:context>
    <inkml:brush xml:id="br0">
      <inkml:brushProperty name="width" value="0.0358186289668083" units="cm"/>
      <inkml:brushProperty name="height" value="0.0358186289668083" units="cm"/>
      <inkml:brushProperty name="color" value="#F2395B"/>
      <inkml:brushProperty name="ignorePressure" value="0"/>
    </inkml:brush>
  </inkml:definitions>
  <inkml:trace contextRef="#ctx0" brushRef="#br0">53650.000000 16650.000000 614,'6.000000'-43.000000'38,"13.000000"17.000000"4 ,12.000000 15.000000 5,13.000000 16.000000 4,2.000000 16.000000-2,-5.000000 20.000000-12,-7.000000 18.000000-9,-5.000000 20.000000-11,-9.000000 8.000000-8,-9.000000 1.000000-5,-10.000000-1.000000-6,-8.000000 1.000000-5,-8.000000-4.000000-3,-2.000000-6.000000-1,-3.000000-6.000000 0,-3.000000-6.000000-1,-2.000000-9.000000 1,0.000000-8.000000 1,0.000000-10.000000 2,0.000000-9.000000 2,9.000000-15.000000 2,19.000000-18.000000 4,19.000000-19.000000 3,19.000000-18.000000 4,7.000000-6.000000 3,-3.000000 10.000000 1,-3.000000 10.000000 1,-2.000000 9.000000 1,-5.000000 7.000000 1,-2.000000 7.000000-1,-3.000000 6.000000 0,-3.000000 7.000000 0,-6.000000 7.000000-1,-5.000000 9.000000-2,-7.000000 10.000000-1,-5.000000 10.000000-2,-11.000000 8.000000-2,-11.000000 10.000000-2,-14.000000 10.000000-3,-11.000000 9.000000-1,-7.000000-1.000000-2,0.000000-8.000000 0,0.000000-10.000000-1,0.000000-9.000000 0,1.000000-7.000000-6,4.000000-3.000000-10,3.000000-3.000000-12,3.000000-2.000000-10</inkml:trace>
</inkml:ink>
</file>

<file path=ppt/ink/ink10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26"/>
    </inkml:context>
    <inkml:brush xml:id="br0">
      <inkml:brushProperty name="width" value="0.0321558304131031" units="cm"/>
      <inkml:brushProperty name="height" value="0.0321558304131031" units="cm"/>
      <inkml:brushProperty name="color" value="#F2395B"/>
      <inkml:brushProperty name="ignorePressure" value="0"/>
    </inkml:brush>
  </inkml:definitions>
  <inkml:trace contextRef="#ctx0" brushRef="#br0">54250.000000 17100.000000 684,'51.000000'-4.000000'87,"4.000000"-5.000000"-16 ,3.000000-7.000000-15,3.000000-5.000000-16,1.000000-4.000000-12,1.000000 0.000000-8,-1.000000 0.000000-9,1.000000 0.000000-9,-1.000000 0.000000-7,1.000000 0.000000-10,-1.000000 0.000000-8,1.000000 0.000000-9,-12.000000 1.000000-7,-21.000000 4.000000-9,-22.000000 3.000000-7,-22.000000 3.000000-8</inkml:trace>
</inkml:ink>
</file>

<file path=ppt/ink/ink1033.xml><?xml version="1.0" encoding="utf-8"?>
<inkml:ink xmlns:inkml="http://www.w3.org/2003/InkML">
  <annotation type="ScanImages2ExtractSignatures">1</annotation>
  <annotation type="ScanImagesWidth">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27"/>
    </inkml:context>
    <inkml:brush xml:id="br0">
      <inkml:brushProperty name="width" value="0.0412161089479923" units="cm"/>
      <inkml:brushProperty name="height" value="0.0412161089479923" units="cm"/>
      <inkml:brushProperty name="color" value="#F2395B"/>
      <inkml:brushProperty name="ignorePressure" value="0"/>
    </inkml:brush>
  </inkml:definitions>
  <inkml:trace contextRef="#ctx0" brushRef="#br0">54700.000000 16300.000000 533,'0.000000'120.000000'162,"0.000000"-9.000000"-37 ,0.000000-10.000000-37,0.000000-8.000000-38,0.000000 2.000000-25,0.000000 16.000000-11,0.000000 15.000000-12,0.000000 17.000000-11,0.000000-6.000000-5,0.000000-24.000000 3,0.000000-26.000000 2,0.000000-24.000000 3,-2.000000-13.000000-11,-3.000000 0.000000-27,-3.000000 0.000000-24,-2.000000 0.000000-27</inkml:trace>
</inkml:ink>
</file>

<file path=ppt/ink/ink1034.xml><?xml version="1.0" encoding="utf-8"?>
<inkml:ink xmlns:inkml="http://www.w3.org/2003/InkML">
  <annotation type="ScanImages2ExtractSignatures">1</annotation>
  <annotation type="ScanImagesWidth">-2091776144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27"/>
    </inkml:context>
    <inkml:brush xml:id="br0">
      <inkml:brushProperty name="width" value="0.038281936198473" units="cm"/>
      <inkml:brushProperty name="height" value="0.038281936198473" units="cm"/>
      <inkml:brushProperty name="color" value="#F2395B"/>
      <inkml:brushProperty name="ignorePressure" value="0"/>
    </inkml:brush>
  </inkml:definitions>
  <inkml:trace contextRef="#ctx0" brushRef="#br0">54450.000000 18750.000000 574,'-35.000000'-4.000000'11,"32.000000"-5.000000"21 ,31.000000-7.000000 22,32.000000-5.000000 21,16.000000-4.000000 3,4.000000 0.000000-14,3.000000 0.000000-16,3.000000 0.000000-14,1.000000 3.000000-14,1.000000 6.000000-10,-1.000000 7.000000-13,1.000000 6.000000-11,-4.000000 3.000000-9,-6.000000 0.000000-7,-6.000000 0.000000-8,-6.000000 0.000000-7</inkml:trace>
</inkml:ink>
</file>

<file path=ppt/ink/ink1035.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27"/>
    </inkml:context>
    <inkml:brush xml:id="br0">
      <inkml:brushProperty name="width" value="0.0449334606528282" units="cm"/>
      <inkml:brushProperty name="height" value="0.0449334606528282" units="cm"/>
      <inkml:brushProperty name="color" value="#F2395B"/>
      <inkml:brushProperty name="ignorePressure" value="0"/>
    </inkml:brush>
  </inkml:definitions>
  <inkml:trace contextRef="#ctx0" brushRef="#br0">55100.000000 18100.000000 489,'-68.000000'3.000000'9,"17.000000"6.000000"19 ,15.000000 7.000000 17,16.000000 6.000000 19,9.000000 6.000000 5,3.000000 6.000000-10,3.000000 7.000000-9,4.000000 6.000000-10,1.000000 6.000000-6,0.000000 6.000000-5,0.000000 7.000000-4,0.000000 6.000000-6,0.000000 4.000000-3,0.000000 4.000000-5,0.000000 3.000000-3,0.000000 3.000000-4,1.000000 1.000000-8,4.000000 1.000000-16,3.000000-1.000000-14,3.000000 1.000000-15,-1.000000-7.000000-5,-2.000000-12.000000 2,-3.000000-13.000000 4,-3.000000-12.000000 2,-2.000000-9.000000 1,0.000000-2.000000 0,0.000000-3.000000-1,0.000000-3.000000 0</inkml:trace>
</inkml:ink>
</file>

<file path=ppt/ink/ink103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27"/>
    </inkml:context>
    <inkml:brush xml:id="br0">
      <inkml:brushProperty name="width" value="0.0434710457921028" units="cm"/>
      <inkml:brushProperty name="height" value="0.0434710457921028" units="cm"/>
      <inkml:brushProperty name="color" value="#F2395B"/>
      <inkml:brushProperty name="ignorePressure" value="0"/>
    </inkml:brush>
  </inkml:definitions>
  <inkml:trace contextRef="#ctx0" brushRef="#br0">56100.000000 17750.000000 506,'1.000000'-47.000000'8,"4.000000"6.000000"18 ,3.000000 7.000000 18,3.000000 6.000000 17,3.000000 7.000000 5,3.000000 10.000000-6,3.000000 10.000000-7,4.000000 9.000000-6,-3.000000 10.000000-8,-5.000000 14.000000-6,-7.000000 11.000000-8,-5.000000 14.000000-7,-4.000000 7.000000-8,0.000000 3.000000-6,0.000000 3.000000-8,0.000000 4.000000-6,-4.000000 1.000000-6,-5.000000 0.000000-3,-7.000000 0.000000-2,-5.000000 0.000000-4,-3.000000-7.000000-4,4.000000-11.000000-3,3.000000-14.000000-4,3.000000-11.000000-5,7.000000-7.000000 5,14.000000 0.000000 11,11.000000 0.000000 12,14.000000 0.000000 11,3.000000 0.000000 6,-2.000000 0.000000 1,-3.000000 0.000000 2,-3.000000 0.000000 1,-6.000000 0.000000 1,-5.000000 0.000000 1,-7.000000 0.000000 0,-5.000000 0.000000 1,-9.000000 4.000000 0,-9.000000 10.000000-2,-10.000000 10.000000 0,-8.000000 9.000000 0,-11.000000 7.000000-3,-8.000000 7.000000-1,-10.000000 6.000000-2,-9.000000 7.000000-1,-2.000000-6.000000-3,6.000000-15.000000-3,7.000000-15.000000-3,6.000000-16.000000-2,9.000000-15.000000-4,13.000000-11.000000-5,12.000000-14.000000-4,13.000000-11.000000-5,6.000000-7.000000-2,0.000000 0.000000 2,0.000000 0.000000 3,0.000000 0.000000 1,1.000000-2.000000-1,4.000000-3.000000-2,3.000000-3.000000-5,3.000000-2.000000-3</inkml:trace>
</inkml:ink>
</file>

<file path=ppt/ink/ink1037.xml><?xml version="1.0" encoding="utf-8"?>
<inkml:ink xmlns:inkml="http://www.w3.org/2003/InkML">
  <annotation type="ScanImages2ExtractSignatures">1</annotation>
  <annotation type="ScanImagesWidth">-2091657120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28"/>
    </inkml:context>
    <inkml:brush xml:id="br0">
      <inkml:brushProperty name="width" value="0.0568389929831028" units="cm"/>
      <inkml:brushProperty name="height" value="0.0568389929831028" units="cm"/>
      <inkml:brushProperty name="color" value="#F2395B"/>
      <inkml:brushProperty name="ignorePressure" value="0"/>
    </inkml:brush>
  </inkml:definitions>
  <inkml:trace contextRef="#ctx0" brushRef="#br0">56800.000000 18000.000000 387,'-24.000000'28.000000'58,"4.000000"6.000000"-5 ,3.000000 7.000000-6,3.000000 6.000000-5,1.000000 3.000000-6,1.000000 0.000000-2,-1.000000 0.000000-4,1.000000 0.000000-4,1.000000 1.000000-3,3.000000 4.000000-2,3.000000 3.000000-4,4.000000 3.000000-2,1.000000-2.000000-3,0.000000-6.000000 0,0.000000-6.000000-2,0.000000-6.000000-1,4.000000-6.000000-2,10.000000-2.000000-1,10.000000-3.000000-1,9.000000-3.000000-3,6.000000-12.000000-3,3.000000-18.000000-6,3.000000-19.000000-5,4.000000-18.000000-6,-1.000000-10.000000-5,-3.000000 0.000000-3,-3.000000 0.000000-4,-2.000000 0.000000-4,-8.000000-5.000000 0,-8.000000-9.000000 2,-10.000000-10.000000 3,-9.000000-8.000000 3,-9.000000 2.000000 4,-5.000000 16.000000 7,-7.000000 15.000000 7,-5.000000 17.000000 8,3.000000 5.000000 7,17.000000-3.000000 12,15.000000-3.000000 9,16.000000-2.000000 11,9.000000 0.000000 1,3.000000 7.000000-8,3.000000 6.000000-9,4.000000 7.000000-8,-3.000000 5.000000-4,-5.000000 7.000000-3,-7.000000 6.000000-1,-5.000000 7.000000-2,-8.000000 8.000000 0,-5.000000 14.000000 1,-7.000000 11.000000 1,-5.000000 14.000000 1,-8.000000 7.000000-1,-5.000000 3.000000-1,-7.000000 3.000000-1,-5.000000 4.000000-2,-4.000000-1.000000-1,0.000000-3.000000-1,0.000000-3.000000 0,0.000000-2.000000 0,7.000000-9.000000-6,17.000000-12.000000-15,15.000000-13.000000-13,16.000000-12.000000-14,9.000000-12.000000-2,3.000000-8.000000 8,3.000000-10.000000 7,4.000000-9.000000 9,2.000000-10.000000 5,4.000000-9.000000-1,3.000000-10.000000 1,3.000000-8.000000 1,-4.000000-3.000000 0,-8.000000 7.000000 0,-10.000000 6.000000 1,-9.000000 7.000000 0,-7.000000 0.000000 0,-3.000000-2.000000 1,-3.000000-3.000000 1,-2.000000-3.000000 0,-3.000000-1.000000 2,1.000000 4.000000 2,-1.000000 3.000000 4,1.000000 3.000000 2,-3.000000 1.000000 2,-2.000000 1.000000 2,-3.000000-1.000000 1,-3.000000 1.000000 1,-2.000000 2.000000 11,0.000000 7.000000 21,0.000000 6.000000 22,0.000000 7.000000 20,-2.000000 10.000000 8,-3.000000 16.000000-4,-3.000000 15.000000-6,-2.000000 17.000000-4,-1.000000 10.000000-9,3.000000 6.000000-11,3.000000 7.000000-13,4.000000 6.000000-10,1.000000 12.000000-8,0.000000 19.000000-2,0.000000 19.000000-1,0.000000 19.000000-2,0.000000 10.000000-8,0.000000 4.000000-13,0.000000 3.000000-14,0.000000 3.000000-14,0.000000-13.000000-9,0.000000-28.000000-6,0.000000-28.000000-6,0.000000-27.000000-5,0.000000-19.000000-1,0.000000-5.000000 1,0.000000-7.000000 2,0.000000-5.000000 3</inkml:trace>
</inkml:ink>
</file>

<file path=ppt/ink/ink10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28"/>
    </inkml:context>
    <inkml:brush xml:id="br0">
      <inkml:brushProperty name="width" value="0.0301480423659086" units="cm"/>
      <inkml:brushProperty name="height" value="0.0301480423659086" units="cm"/>
      <inkml:brushProperty name="color" value="#F2395B"/>
      <inkml:brushProperty name="ignorePressure" value="0"/>
    </inkml:brush>
  </inkml:definitions>
  <inkml:trace contextRef="#ctx0" brushRef="#br0">58450.000000 17000.000000 729,'59.000000'-68.000000'10,"19.000000"17.000000"18 ,19.000000 15.000000 20,19.000000 16.000000 19,2.000000 13.000000-3,-11.000000 14.000000-25,-14.000000 11.000000-25,-11.000000 14.000000-24,-14.000000 2.000000-19,-11.000000-6.000000-14,-14.000000-6.000000-15,-11.000000-6.000000-13</inkml:trace>
</inkml:ink>
</file>

<file path=ppt/ink/ink10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29"/>
    </inkml:context>
    <inkml:brush xml:id="br0">
      <inkml:brushProperty name="width" value="0.0400850772857666" units="cm"/>
      <inkml:brushProperty name="height" value="0.0400850772857666" units="cm"/>
      <inkml:brushProperty name="color" value="#F2395B"/>
      <inkml:brushProperty name="ignorePressure" value="0"/>
    </inkml:brush>
  </inkml:definitions>
  <inkml:trace contextRef="#ctx0" brushRef="#br0">58900.000000 17850.000000 548,'-18.000000'-24.000000'6,"17.000000"4.000000"13 ,15.000000 3.000000 12,16.000000 3.000000 12,12.000000 1.000000 8,9.000000 1.000000 4,10.000000-1.000000 3,10.000000 1.000000 4,4.000000 1.000000-6,0.000000 3.000000-16,0.000000 3.000000-17,0.000000 4.000000-15,-4.000000 7.000000-16,-5.000000 13.000000-13,-7.000000 12.000000-13,-5.000000 13.000000-13,-11.000000 4.000000-6,-11.000000-3.000000 1,-14.000000-3.000000 2,-11.000000-2.000000 1</inkml:trace>
</inkml:ink>
</file>

<file path=ppt/ink/ink10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15"/>
    </inkml:context>
    <inkml:brush xml:id="br0">
      <inkml:brushProperty name="width" value="0.0499399565160275" units="cm"/>
      <inkml:brushProperty name="height" value="0.0499399565160275" units="cm"/>
      <inkml:brushProperty name="color" value="#F2395B"/>
      <inkml:brushProperty name="ignorePressure" value="0"/>
    </inkml:brush>
  </inkml:definitions>
  <inkml:trace contextRef="#ctx0" brushRef="#br0">40050.000000 13400.000000 440,'4.000000'-46.000000'5,"10.000000"10.000000"9 ,10.000000 10.000000 10,9.000000 9.000000 9,2.000000 6.000000 2,-2.000000 3.000000-4,-3.000000 3.000000-4,-3.000000 4.000000-4,2.000000 5.000000 1,10.000000 10.000000 8,10.000000 10.000000 8,9.000000 9.000000 8,4.000000 12.000000 2,1.000000 16.000000-7,-1.000000 15.000000-5,1.000000 17.000000-6,-7.000000 17.000000-6,-12.000000 23.000000-7,-13.000000 22.000000-8,-12.000000 22.000000-7,-19.000000 15.000000-7,-25.000000 9.000000-10,-25.000000 10.000000-9,-25.000000 10.000000-9,-13.000000-9.000000-4,1.000000-24.000000-1,-1.000000-26.000000 0,1.000000-24.000000 0,7.000000-26.000000-6,16.000000-24.000000-9,15.000000-26.000000-10,17.000000-24.000000-11</inkml:trace>
</inkml:ink>
</file>

<file path=ppt/ink/ink104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29"/>
    </inkml:context>
    <inkml:brush xml:id="br0">
      <inkml:brushProperty name="width" value="0.0388034731149673" units="cm"/>
      <inkml:brushProperty name="height" value="0.0388034731149673" units="cm"/>
      <inkml:brushProperty name="color" value="#F2395B"/>
      <inkml:brushProperty name="ignorePressure" value="0"/>
    </inkml:brush>
  </inkml:definitions>
  <inkml:trace contextRef="#ctx0" brushRef="#br0">59050.000000 18500.000000 566,'-47.000000'0.000000'10,"6.000000"0.000000"17 ,7.000000 0.000000 19,6.000000 0.000000 18,12.000000 0.000000 4,19.000000 0.000000-7,19.000000 0.000000-10,19.000000 0.000000-8,15.000000 0.000000-11,13.000000 0.000000-10,12.000000 0.000000-13,13.000000 0.000000-10,4.000000 0.000000-6,-3.000000 0.000000 3,-3.000000 0.000000 1,-2.000000 0.000000 3,-11.000000 0.000000-13,-15.000000 0.000000-29,-15.000000 0.000000-27,-16.000000 0.000000-28</inkml:trace>
</inkml:ink>
</file>

<file path=ppt/ink/ink1041.xml><?xml version="1.0" encoding="utf-8"?>
<inkml:ink xmlns:inkml="http://www.w3.org/2003/InkML">
  <annotation type="ScanImages2ExtractSignatures">1</annotation>
  <annotation type="ScanImagesWidth">50397187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29"/>
    </inkml:context>
    <inkml:brush xml:id="br0">
      <inkml:brushProperty name="width" value="0.0538384802639484" units="cm"/>
      <inkml:brushProperty name="height" value="0.0538384802639484" units="cm"/>
      <inkml:brushProperty name="color" value="#F2395B"/>
      <inkml:brushProperty name="ignorePressure" value="0"/>
    </inkml:brush>
  </inkml:definitions>
  <inkml:trace contextRef="#ctx0" brushRef="#br0">61700.000000 16800.000000 408,'-4.000000'-72.000000'6,"-5.000000"6.000000"13 ,-7.000000 7.000000 12,-5.000000 6.000000 12,-4.000000 9.000000 5,0.000000 13.000000-2,0.000000 12.000000-4,0.000000 13.000000-2,-2.000000 6.000000-4,-3.000000 0.000000-4,-3.000000 0.000000-4,-2.000000 0.000000-4,-5.000000 6.000000-4,-2.000000 13.000000-2,-3.000000 12.000000-3,-3.000000 13.000000-3,-2.000000 6.000000-1,0.000000 0.000000-2,0.000000 0.000000 0,0.000000 0.000000-1,-4.000000 9.000000 0,-5.000000 19.000000 0,-7.000000 19.000000 1,-5.000000 19.000000 1,2.000000 5.000000 0,13.000000-5.000000-2,12.000000-7.000000-2,13.000000-5.000000-1,6.000000-3.000000-1,0.000000 4.000000 1,0.000000 3.000000 1,0.000000 3.000000 0,4.000000-7.000000-1,10.000000-15.000000-2,10.000000-15.000000-1,9.000000-16.000000-3,12.000000-13.000000-1,16.000000-9.000000-2,15.000000-10.000000 0,17.000000-8.000000-2,10.000000-8.000000-2,6.000000-2.000000-2,7.000000-3.000000-3,6.000000-3.000000-2,3.000000-7.000000-4,0.000000-9.000000-4,0.000000-10.000000-5,0.000000-8.000000-3,-5.000000-9.000000-3,-9.000000-6.000000 2,-10.000000-6.000000 0,-8.000000-6.000000 2,-11.000000-2.000000 0,-8.000000 3.000000 0,-10.000000 3.000000 0,-9.000000 4.000000 1,-9.000000 1.000000 2,-5.000000 0.000000 4,-7.000000 0.000000 6,-5.000000 0.000000 4,-9.000000 3.000000 3,-9.000000 6.000000 2,-10.000000 7.000000 1,-8.000000 6.000000 2,-6.000000 6.000000 4,1.000000 6.000000 8,-1.000000 7.000000 8,1.000000 6.000000 7,-1.000000 6.000000 7,1.000000 6.000000 3,-1.000000 7.000000 3,1.000000 6.000000 3,1.000000 7.000000 1,3.000000 10.000000-3,3.000000 10.000000-3,4.000000 9.000000-3,4.000000 4.000000-2,6.000000 1.000000-3,7.000000-1.000000-2,6.000000 1.000000-1,3.000000-3.000000-3,0.000000-2.000000-2,0.000000-3.000000-3,0.000000-3.000000-1,6.000000-6.000000-2,13.000000-5.000000-4,12.000000-7.000000-1,13.000000-5.000000-3,6.000000-6.000000-9,0.000000-3.000000-14,0.000000-3.000000-15,0.000000-2.000000-15,4.000000-6.000000-7,10.000000-6.000000 0,10.000000-6.000000-1,9.000000-6.000000 1,-4.000000-4.000000 2,-15.000000 1.000000 2,-15.000000-1.000000 5,-16.000000 1.000000 2</inkml:trace>
</inkml:ink>
</file>

<file path=ppt/ink/ink10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29"/>
    </inkml:context>
    <inkml:brush xml:id="br0">
      <inkml:brushProperty name="width" value="0.0532211326062679" units="cm"/>
      <inkml:brushProperty name="height" value="0.0532211326062679" units="cm"/>
      <inkml:brushProperty name="color" value="#F2395B"/>
      <inkml:brushProperty name="ignorePressure" value="0"/>
    </inkml:brush>
  </inkml:definitions>
  <inkml:trace contextRef="#ctx0" brushRef="#br0">62900.000000 16700.000000 413,'-25.000000'-40.000000'12,"0.000000"23.000000"26 ,0.000000 22.000000 24,0.000000 22.000000 26,0.000000 16.000000 5,0.000000 14.000000-16,0.000000 11.000000-14,0.000000 14.000000-16,0.000000 10.000000-10,0.000000 9.000000-9,0.000000 10.000000-6,0.000000 10.000000-8,3.000000-3.000000-9,6.000000-11.000000-7,7.000000-14.000000-10,6.000000-11.000000-9,6.000000-12.000000-6,6.000000-9.000000-4,7.000000-10.000000-4,6.000000-8.000000-4,4.000000-11.000000-8,4.000000-8.000000-11,3.000000-10.000000-12,3.000000-9.000000-12</inkml:trace>
</inkml:ink>
</file>

<file path=ppt/ink/ink1043.xml><?xml version="1.0" encoding="utf-8"?>
<inkml:ink xmlns:inkml="http://www.w3.org/2003/InkML">
  <annotation type="ScanImages2ExtractSignatures">1</annotation>
  <annotation type="ScanImagesWidth">-2091584192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30"/>
    </inkml:context>
    <inkml:brush xml:id="br0">
      <inkml:brushProperty name="width" value="0.0580076761543751" units="cm"/>
      <inkml:brushProperty name="height" value="0.0580076761543751" units="cm"/>
      <inkml:brushProperty name="color" value="#F2395B"/>
      <inkml:brushProperty name="ignorePressure" value="0"/>
    </inkml:brush>
  </inkml:definitions>
  <inkml:trace contextRef="#ctx0" brushRef="#br0">63450.000000 17050.000000 379,'-50.000000'3.000000'4,"0.000000"6.000000"8 ,0.000000 7.000000 9,0.000000 6.000000 7,1.000000 4.000000 8,4.000000 4.000000 8,3.000000 3.000000 5,3.000000 3.000000 8,4.000000 4.000000 0,7.000000 7.000000-8,6.000000 6.000000-6,7.000000 7.000000-7,2.000000 2.000000-5,1.000000 1.000000-4,-1.000000-1.000000-3,1.000000 1.000000-3,1.000000-3.000000-2,3.000000-2.000000-3,3.000000-3.000000-1,4.000000-3.000000-3,10.000000-7.000000-6,19.000000-9.000000-12,19.000000-10.000000-11,19.000000-8.000000-10,7.000000-17.000000-9,-3.000000-21.000000-2,-3.000000-22.000000-4,-2.000000-22.000000-3,-6.000000-13.000000-1,-6.000000-3.000000 3,-6.000000-3.000000 4,-6.000000-2.000000 2,-9.000000-1.000000 4,-8.000000 3.000000 5,-10.000000 3.000000 6,-9.000000 4.000000 5,-5.000000 5.000000 7,0.000000 10.000000 9,0.000000 10.000000 10,0.000000 9.000000 9,1.000000 6.000000 12,4.000000 3.000000 13,3.000000 3.000000 12,3.000000 4.000000 14,4.000000 4.000000 0,7.000000 6.000000-12,6.000000 7.000000-12,7.000000 6.000000-12,-1.000000 7.000000-9,-6.000000 10.000000-5,-6.000000 10.000000-5,-6.000000 9.000000-5,-6.000000 9.000000-3,-2.000000 9.000000-6,-3.000000 10.000000-3,-3.000000 10.000000-4,-6.000000 4.000000-4,-5.000000 0.000000-4,-7.000000 0.000000-3,-5.000000 0.000000-5,-4.000000-4.000000-3,0.000000-5.000000-1,0.000000-7.000000-2,0.000000-5.000000-1,7.000000-9.000000-2,17.000000-9.000000-2,15.000000-10.000000-1,16.000000-8.000000-2,12.000000-15.000000 0,9.000000-19.000000 2,10.000000-18.000000 3,10.000000-19.000000 2,2.000000-13.000000 1,-3.000000-6.000000 3,-3.000000-6.000000 1,-2.000000-6.000000 3,-6.000000-1.000000 1,-6.000000 7.000000 2,-6.000000 6.000000 2,-6.000000 7.000000 3,-7.000000 7.000000 1,-6.000000 9.000000 5,-6.000000 10.000000 2,-6.000000 10.000000 3,-6.000000 5.000000 6,-2.000000 4.000000 6,-3.000000 3.000000 6,-3.000000 3.000000 7,-6.000000 3.000000 8,-5.000000 3.000000 11,-7.000000 3.000000 9,-5.000000 4.000000 10,-1.000000 7.000000 2,6.000000 13.000000-5,7.000000 12.000000-6,6.000000 13.000000-7,1.000000 9.000000-4,-3.000000 6.000000-3,-3.000000 7.000000-4,-2.000000 6.000000-3,-1.000000 9.000000-6,3.000000 13.000000-7,3.000000 12.000000-6,4.000000 13.000000-8,2.000000 1.000000-4,4.000000-9.000000-4,3.000000-10.000000-2,3.000000-8.000000-4,1.000000-11.000000-1,1.000000-8.000000 1,-1.000000-10.000000 0,1.000000-9.000000 0</inkml:trace>
</inkml:ink>
</file>

<file path=ppt/ink/ink10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30"/>
    </inkml:context>
    <inkml:brush xml:id="br0">
      <inkml:brushProperty name="width" value="0.0559447593986988" units="cm"/>
      <inkml:brushProperty name="height" value="0.0559447593986988" units="cm"/>
      <inkml:brushProperty name="color" value="#F2395B"/>
      <inkml:brushProperty name="ignorePressure" value="0"/>
    </inkml:brush>
  </inkml:definitions>
  <inkml:trace contextRef="#ctx0" brushRef="#br0">64550.000000 16050.000000 393,'4.000000'-49.000000'7,"10.000000"4.000000"16 ,10.000000 3.000000 15,9.000000 3.000000 15,4.000000 6.000000 3,1.000000 9.000000-11,-1.000000 10.000000-10,1.000000 10.000000-11,1.000000 10.000000-1,3.000000 13.000000 8,3.000000 12.000000 8,4.000000 13.000000 8,-4.000000 9.000000 1,-9.000000 6.000000-8,-10.000000 7.000000-7,-8.000000 6.000000-7,-9.000000 7.000000-7,-6.000000 10.000000-6,-6.000000 10.000000-7,-6.000000 9.000000-6,-10.000000 4.000000-6,-12.000000 1.000000-8,-13.000000-1.000000-7,-12.000000 1.000000-8,-2.000000-9.000000-1,9.000000-15.000000 4,10.000000-15.000000 5,10.000000-16.000000 5,5.000000-12.000000-9,4.000000-5.000000-22,3.000000-7.000000-22,3.000000-5.000000-22</inkml:trace>
</inkml:ink>
</file>

<file path=ppt/ink/ink104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31"/>
    </inkml:context>
    <inkml:brush xml:id="br0">
      <inkml:brushProperty name="width" value="0.0422697104513645" units="cm"/>
      <inkml:brushProperty name="height" value="0.0422697104513645" units="cm"/>
      <inkml:brushProperty name="color" value="#F2395B"/>
      <inkml:brushProperty name="ignorePressure" value="0"/>
    </inkml:brush>
  </inkml:definitions>
  <inkml:trace contextRef="#ctx0" brushRef="#br0">65150.000000 16900.000000 520,'110.000000'28.000000'71,"-27.000000"6.000000"-5 ,-28.000000 7.000000-4,-28.000000 6.000000-6,-17.000000 6.000000-5,-2.000000 6.000000-9,-3.000000 7.000000-7,-3.000000 6.000000-8,-9.000000 6.000000-6,-11.000000 6.000000-5,-14.000000 7.000000-5,-11.000000 6.000000-5,-4.000000-5.000000-3,6.000000-16.000000 1,7.000000-15.000000-1,6.000000-15.000000 1,10.000000-7.000000-3,17.000000 3.000000-4,15.000000 3.000000-6,16.000000 4.000000-4,7.000000-4.000000-2,1.000000-9.000000 3,-1.000000-10.000000 2,1.000000-8.000000 3,-4.000000-1.000000-1,-6.000000 9.000000-6,-6.000000 10.000000-4,-6.000000 10.000000-5,-16.000000 7.000000-7,-25.000000 6.000000-5,-25.000000 7.000000-6,-25.000000 6.000000-7,-5.000000-4.000000-1,16.000000-11.000000 1,15.000000-14.000000 1,17.000000-11.000000 3</inkml:trace>
</inkml:ink>
</file>

<file path=ppt/ink/ink1046.xml><?xml version="1.0" encoding="utf-8"?>
<inkml:ink xmlns:inkml="http://www.w3.org/2003/InkML">
  <annotation type="ScanImages2ExtractSignatures">1</annotation>
  <annotation type="ScanImagesWidth">-2091732240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31"/>
    </inkml:context>
    <inkml:brush xml:id="br0">
      <inkml:brushProperty name="width" value="0.0499442331492901" units="cm"/>
      <inkml:brushProperty name="height" value="0.0499442331492901" units="cm"/>
      <inkml:brushProperty name="color" value="#F2395B"/>
      <inkml:brushProperty name="ignorePressure" value="0"/>
    </inkml:brush>
  </inkml:definitions>
  <inkml:trace contextRef="#ctx0" brushRef="#br0">66050.000000 15600.000000 440,'3.000000'-43.000000'7,"6.000000"17.000000"13 ,7.000000 15.000000 13,6.000000 16.000000 14,3.000000 15.000000 6,0.000000 16.000000-2,0.000000 15.000000-1,0.000000 17.000000-2,0.000000 11.000000-3,0.000000 10.000000-4,0.000000 10.000000-3,0.000000 9.000000-4,-2.000000 6.000000-5,-3.000000 3.000000-5,-3.000000 3.000000-6,-2.000000 4.000000-5,-5.000000 11.000000-6,-2.000000 23.000000-6,-3.000000 22.000000-6,-3.000000 22.000000-6,-2.000000-4.000000-9,0.000000-28.000000-11,0.000000-28.000000-11,0.000000-27.000000-11,-2.000000-25.000000-8,-3.000000-18.000000-5,-3.000000-19.000000-4,-2.000000-18.000000-5</inkml:trace>
</inkml:ink>
</file>

<file path=ppt/ink/ink10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31"/>
    </inkml:context>
    <inkml:brush xml:id="br0">
      <inkml:brushProperty name="width" value="0.0545257106423378" units="cm"/>
      <inkml:brushProperty name="height" value="0.0545257106423378" units="cm"/>
      <inkml:brushProperty name="color" value="#F2395B"/>
      <inkml:brushProperty name="ignorePressure" value="0"/>
    </inkml:brush>
  </inkml:definitions>
  <inkml:trace contextRef="#ctx0" brushRef="#br0">65850.000000 17700.000000 403,'25.000000'73.000000'101,"0.000000"-3.000000"-23 ,0.000000-3.000000-22,0.000000-2.000000-23,0.000000-1.000000-12,0.000000 3.000000 0,0.000000 3.000000-2,0.000000 4.000000-1,0.000000-4.000000-1,0.000000-9.000000 1,0.000000-10.000000-2,0.000000-8.000000 0,-2.000000-8.000000 1,-3.000000-2.000000-1,-3.000000-3.000000 0,-2.000000-3.000000 0,0.000000-7.000000 0,7.000000-9.000000 1,6.000000-10.000000 1,7.000000-8.000000 0,11.000000-22.000000-1,20.000000-30.000000-4,18.000000-32.000000-2,20.000000-30.000000-3,11.000000-28.000000-11,7.000000-21.000000-16,6.000000-22.000000-16,7.000000-22.000000-17,-10.000000 10.000000-12,-25.000000 45.000000-9,-25.000000 43.000000-7,-25.000000 45.000000-9</inkml:trace>
</inkml:ink>
</file>

<file path=ppt/ink/ink104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42"/>
    </inkml:context>
    <inkml:brush xml:id="br0">
      <inkml:brushProperty name="width" value="0.0403876155614853" units="cm"/>
      <inkml:brushProperty name="height" value="0.0403876155614853" units="cm"/>
      <inkml:brushProperty name="color" value="#F2395B"/>
      <inkml:brushProperty name="ignorePressure" value="0"/>
    </inkml:brush>
  </inkml:definitions>
  <inkml:trace contextRef="#ctx0" brushRef="#br0">57250.000000 26300.000000 544,'-21.000000'-24.000000'66,"10.000000"4.000000"-11 ,10.000000 3.000000-12,9.000000 3.000000-11,7.000000-1.000000-7,7.000000-2.000000-1,6.000000-3.000000-1,7.000000-3.000000-1,5.000000 1.000000-2,7.000000 6.000000-2,6.000000 7.000000-2,7.000000 6.000000-2,0.000000 4.000000-2,-2.000000 4.000000-2,-3.000000 3.000000-1,-3.000000 3.000000-3,-6.000000 6.000000-1,-5.000000 9.000000-1,-7.000000 10.000000-2,-5.000000 10.000000-1,-6.000000 5.000000-2,-3.000000 4.000000-1,-3.000000 3.000000-2,-2.000000 3.000000-1,-8.000000 1.000000-2,-8.000000 1.000000-4,-10.000000-1.000000-2,-9.000000 1.000000-3,-9.000000-4.000000-2,-5.000000-6.000000 1,-7.000000-6.000000 0,-5.000000-6.000000 0,-6.000000-4.000000 0,-3.000000 1.000000 2,-3.000000-1.000000 0,-2.000000 1.000000 2,-5.000000-1.000000 2,-2.000000 1.000000 2,-3.000000-1.000000 3,-3.000000 1.000000 3,-1.000000-3.000000 3,4.000000-2.000000 0,3.000000-3.000000 2,3.000000-3.000000 1,6.000000-4.000000 1,9.000000-3.000000 2,10.000000-3.000000 2,10.000000-2.000000 2,13.000000-5.000000 4,19.000000-2.000000 6,19.000000-3.000000 7,19.000000-3.000000 6,10.000000-4.000000 0,4.000000-3.000000-5,3.000000-3.000000-4,3.000000-2.000000-6,3.000000-3.000000-5,3.000000 1.000000-2,3.000000-1.000000-4,4.000000 1.000000-3,1.000000-1.000000-4,0.000000 1.000000-7,0.000000-1.000000-6,0.000000 1.000000-6,-4.000000 1.000000-8,-5.000000 3.000000-9,-7.000000 3.000000-9,-5.000000 4.000000-9,-9.000000 2.000000-5,-9.000000 4.000000 3,-10.000000 3.000000 0,-8.000000 3.000000 2</inkml:trace>
</inkml:ink>
</file>

<file path=ppt/ink/ink104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43"/>
    </inkml:context>
    <inkml:brush xml:id="br0">
      <inkml:brushProperty name="width" value="0.0438783727586269" units="cm"/>
      <inkml:brushProperty name="height" value="0.0438783727586269" units="cm"/>
      <inkml:brushProperty name="color" value="#F2395B"/>
      <inkml:brushProperty name="ignorePressure" value="0"/>
    </inkml:brush>
  </inkml:definitions>
  <inkml:trace contextRef="#ctx0" brushRef="#br0">59500.000000 26050.000000 501,'-4.000000'-49.000000'-1,"-5.000000"4.000000"12 ,-7.000000 3.000000 9,-5.000000 3.000000 11,-3.000000 4.000000 4,4.000000 7.000000-2,3.000000 6.000000-4,3.000000 7.000000-2,-4.000000 4.000000-2,-8.000000 3.000000 0,-10.000000 3.000000 0,-9.000000 4.000000-1,-5.000000 7.000000 0,0.000000 13.000000-3,0.000000 12.000000-2,0.000000 13.000000-2,-2.000000 9.000000-2,-3.000000 6.000000-1,-3.000000 7.000000 0,-2.000000 6.000000-2,0.000000 1.000000 0,7.000000-3.000000-2,6.000000-3.000000-1,7.000000-2.000000-2,4.000000-3.000000 1,3.000000 1.000000-2,3.000000-1.000000 1,4.000000 1.000000 0,4.000000-1.000000-1,6.000000 1.000000-2,7.000000-1.000000-2,6.000000 1.000000-2,3.000000-3.000000 0,0.000000-2.000000-3,0.000000-3.000000 0,0.000000-3.000000-1,1.000000-4.000000-1,4.000000-3.000000-2,3.000000-3.000000-1,3.000000-2.000000-1,1.000000-5.000000-1,1.000000-2.000000 0,-1.000000-3.000000 1,1.000000-3.000000 0,1.000000-6.000000 1,3.000000-5.000000-2,3.000000-7.000000 1,4.000000-5.000000-1,2.000000-4.000000 0,4.000000 0.000000 0,3.000000 0.000000 0,3.000000 0.000000 0,6.000000-5.000000 0,9.000000-9.000000-1,10.000000-10.000000-1,10.000000-8.000000-1,2.000000-8.000000-1,-3.000000-2.000000 0,-3.000000-3.000000-1,-2.000000-3.000000-1,-6.000000-4.000000 1,-6.000000-3.000000 1,-6.000000-3.000000 1,-6.000000-2.000000 1,-7.000000 0.000000 1,-6.000000 7.000000 1,-6.000000 6.000000 2,-6.000000 7.000000 2,-6.000000 4.000000 1,-2.000000 3.000000 1,-3.000000 3.000000 2,-3.000000 4.000000 2,-4.000000 2.000000 1,-3.000000 4.000000 0,-3.000000 3.000000 1,-2.000000 3.000000 0,-5.000000 3.000000 1,-2.000000 3.000000 3,-3.000000 3.000000 2,-3.000000 4.000000 2,-4.000000 1.000000 2,-3.000000 0.000000 0,-3.000000 0.000000-1,-2.000000 0.000000 1,-1.000000 3.000000-1,3.000000 6.000000 2,3.000000 7.000000 0,4.000000 6.000000 2,-1.000000 3.000000 0,-3.000000 0.000000-1,-3.000000 0.000000-1,-2.000000 0.000000 0,-1.000000 3.000000 0,3.000000 6.000000 0,3.000000 7.000000 1,4.000000 6.000000 0,4.000000 3.000000 0,6.000000 0.000000-2,7.000000 0.000000-3,6.000000 0.000000-1,3.000000 0.000000-2,0.000000 0.000000-2,0.000000 0.000000-1,0.000000 0.000000-3,1.000000-4.000000 1,4.000000-5.000000 0,3.000000-7.000000 2,3.000000-5.000000 0,4.000000-4.000000-2,7.000000 0.000000-8,6.000000 0.000000-8,7.000000 0.000000-7,5.000000-2.000000-7,7.000000-3.000000-6,6.000000-3.000000-6,7.000000-2.000000-6,-1.000000-5.000000 1,-6.000000-2.000000 8,-6.000000-3.000000 8,-6.000000-3.000000 7,-6.000000-2.000000 2,-2.000000 0.000000-5,-3.000000 0.000000-6,-3.000000 0.000000-4</inkml:trace>
</inkml:ink>
</file>

<file path=ppt/ink/ink105.xml><?xml version="1.0" encoding="utf-8"?>
<inkml:ink xmlns:inkml="http://www.w3.org/2003/InkML">
  <annotation type="ScanImages2ExtractSignatures">1</annotation>
  <annotation type="ScanImagesWidth">1297437786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15"/>
    </inkml:context>
    <inkml:brush xml:id="br0">
      <inkml:brushProperty name="width" value="0.045847088098526" units="cm"/>
      <inkml:brushProperty name="height" value="0.045847088098526" units="cm"/>
      <inkml:brushProperty name="color" value="#F2395B"/>
      <inkml:brushProperty name="ignorePressure" value="0"/>
    </inkml:brush>
  </inkml:definitions>
  <inkml:trace contextRef="#ctx0" brushRef="#br0">36950.000000 13700.000000 479,'-72.000000'4.000000'8,"6.000000"10.000000"14 ,7.000000 10.000000 14,6.000000 9.000000 15,7.000000 2.000000 2,10.000000-2.000000-11,10.000000-3.000000-10,9.000000-3.000000-12,2.000000 12.000000-2,-2.000000 28.000000 8,-3.000000 28.000000 6,-3.000000 29.000000 8,1.000000 21.000000 0,6.000000 16.000000-6,7.000000 15.000000-7,6.000000 17.000000-6,6.000000 5.000000-7,6.000000-3.000000-9,7.000000-3.000000-10,6.000000-2.000000-8,3.000000-19.000000-8,0.000000-30.000000-8,0.000000-32.000000-8,0.000000-30.000000-8,0.000000-20.000000-7,0.000000-6.000000-8,0.000000-6.000000-7,0.000000-6.000000-7</inkml:trace>
</inkml:ink>
</file>

<file path=ppt/ink/ink105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43"/>
    </inkml:context>
    <inkml:brush xml:id="br0">
      <inkml:brushProperty name="width" value="0.0444428026676178" units="cm"/>
      <inkml:brushProperty name="height" value="0.0444428026676178" units="cm"/>
      <inkml:brushProperty name="color" value="#F2395B"/>
      <inkml:brushProperty name="ignorePressure" value="0"/>
    </inkml:brush>
  </inkml:definitions>
  <inkml:trace contextRef="#ctx0" brushRef="#br0">60450.000000 26200.000000 495,'0.000000'-47.000000'2,"0.000000"6.000000"7 ,0.000000 7.000000 6,0.000000 6.000000 6,-2.000000 7.000000 6,-3.000000 10.000000 10,-3.000000 10.000000 7,-2.000000 9.000000 10,-6.000000 12.000000-1,-6.000000 16.000000-7,-6.000000 15.000000-8,-6.000000 17.000000-7,-4.000000 8.000000-6,1.000000 4.000000-2,-1.000000 3.000000-2,1.000000 3.000000-2,1.000000-1.000000-3,3.000000-2.000000-4,3.000000-3.000000-5,4.000000-3.000000-2,4.000000-6.000000-8,6.000000-5.000000-7,7.000000-7.000000-9,6.000000-5.000000-7,6.000000-8.000000-9,6.000000-5.000000-5,7.000000-7.000000-6,6.000000-5.000000-6,7.000000-8.000000 0,10.000000-5.000000 4,10.000000-7.000000 5,9.000000-5.000000 4,-2.000000-8.000000 4,-12.000000-5.000000 2,-13.000000-7.000000 2,-12.000000-5.000000 2</inkml:trace>
</inkml:ink>
</file>

<file path=ppt/ink/ink1051.xml><?xml version="1.0" encoding="utf-8"?>
<inkml:ink xmlns:inkml="http://www.w3.org/2003/InkML">
  <annotation type="ScanImages2ExtractSignatures">1</annotation>
  <annotation type="ScanImagesWidth">-2113176800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44"/>
    </inkml:context>
    <inkml:brush xml:id="br0">
      <inkml:brushProperty name="width" value="0.0448613613843918" units="cm"/>
      <inkml:brushProperty name="height" value="0.0448613613843918" units="cm"/>
      <inkml:brushProperty name="color" value="#F2395B"/>
      <inkml:brushProperty name="ignorePressure" value="0"/>
    </inkml:brush>
  </inkml:definitions>
  <inkml:trace contextRef="#ctx0" brushRef="#br0">61200.000000 26600.000000 490,'-113.000000'1.000000'2,"26.000000"4.000000"4 ,24.000000 3.000000 3,26.000000 3.000000 5,12.000000 4.000000 6,0.000000 7.000000 12,0.000000 6.000000 10,0.000000 7.000000 10,1.000000 2.000000 2,4.000000 1.000000-7,3.000000-1.000000-7,3.000000 1.000000-7,3.000000-1.000000-5,3.000000 1.000000-3,3.000000-1.000000-4,4.000000 1.000000-4,1.000000-1.000000-1,0.000000 1.000000-1,0.000000-1.000000 0,0.000000 1.000000-2,6.000000-4.000000-5,13.000000-6.000000-9,12.000000-6.000000-11,13.000000-6.000000-10,6.000000-12.000000-9,0.000000-15.000000-6,0.000000-15.000000-7,0.000000-16.000000-6,-4.000000-10.000000-1,-5.000000-3.000000 6,-7.000000-3.000000 6,-5.000000-2.000000 6,-6.000000 0.000000 6,-3.000000 7.000000 7,-3.000000 6.000000 8,-2.000000 7.000000 7,-5.000000 4.000000 6,-2.000000 3.000000 5,-3.000000 3.000000 6,-3.000000 4.000000 5,-1.000000 2.000000 7,4.000000 4.000000 9,3.000000 3.000000 10,3.000000 3.000000 9,4.000000 3.000000 0,7.000000 3.000000-6,6.000000 3.000000-8,7.000000 4.000000-7,-3.000000 7.000000-7,-8.000000 13.000000-8,-10.000000 12.000000-6,-9.000000 13.000000-8,-5.000000 7.000000-5,0.000000 4.000000-3,0.000000 3.000000-4,0.000000 3.000000-2,-4.000000-1.000000-2,-5.000000-2.000000-1,-7.000000-3.000000-2,-5.000000-3.000000-1,2.000000-9.000000-5,13.000000-11.000000-7,12.000000-14.000000-8,13.000000-11.000000-8,10.000000-12.000000-2,10.000000-9.000000 5,10.000000-10.000000 6,9.000000-8.000000 4,1.000000-6.000000 4,-6.000000 1.000000 3,-6.000000-1.000000 3,-6.000000 1.000000 3,-7.000000-1.000000 2,-6.000000 1.000000 2,-6.000000-1.000000 2,-6.000000 1.000000 1,-6.000000 1.000000 4,-2.000000 3.000000 3,-3.000000 3.000000 4,-3.000000 4.000000 5,-2.000000 2.000000 4,0.000000 4.000000 6,0.000000 3.000000 6,0.000000 3.000000 6,1.000000 9.000000 12,4.000000 16.000000 17,3.000000 15.000000 17,3.000000 17.000000 18,-1.000000 13.000000-1,-2.000000 13.000000-20,-3.000000 12.000000-19,-3.000000 13.000000-20,-2.000000-1.000000-15,0.000000-11.000000-11,0.000000-14.000000-11,0.000000-11.000000-12,0.000000-4.000000-10,0.000000 6.000000-11,0.000000 7.000000-11,0.000000 6.000000-11,-2.000000-5.000000-4,-3.000000-16.000000 5,-3.000000-15.000000 5,-2.000000-15.000000 4</inkml:trace>
</inkml:ink>
</file>

<file path=ppt/ink/ink105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44"/>
    </inkml:context>
    <inkml:brush xml:id="br0">
      <inkml:brushProperty name="width" value="0.0445038117468357" units="cm"/>
      <inkml:brushProperty name="height" value="0.0445038117468357" units="cm"/>
      <inkml:brushProperty name="color" value="#F2395B"/>
      <inkml:brushProperty name="ignorePressure" value="0"/>
    </inkml:brush>
  </inkml:definitions>
  <inkml:trace contextRef="#ctx0" brushRef="#br0">62150.000000 25800.000000 494,'25.000000'-72.000000'3,"0.000000"6.000000"8 ,0.000000 7.000000 6,0.000000 6.000000 7,1.000000 7.000000 6,4.000000 10.000000 8,3.000000 10.000000 6,3.000000 9.000000 6,1.000000 7.000000 1,1.000000 7.000000-7,-1.000000 6.000000-8,1.000000 7.000000-6,-4.000000 10.000000-4,-6.000000 16.000000-1,-6.000000 15.000000-1,-6.000000 17.000000-1,-7.000000 14.000000-5,-6.000000 17.000000-8,-6.000000 15.000000-8,-6.000000 16.000000-10,-9.000000 7.000000-5,-8.000000 1.000000-6,-10.000000-1.000000-4,-9.000000 1.000000-5,-5.000000-9.000000-4,0.000000-15.000000-6,0.000000-15.000000-4,0.000000-16.000000-6,3.000000-15.000000-1,6.000000-11.000000 1,7.000000-14.000000 0,6.000000-11.000000 2</inkml:trace>
</inkml:ink>
</file>

<file path=ppt/ink/ink105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44"/>
    </inkml:context>
    <inkml:brush xml:id="br0">
      <inkml:brushProperty name="width" value="0.038445133715868" units="cm"/>
      <inkml:brushProperty name="height" value="0.038445133715868" units="cm"/>
      <inkml:brushProperty name="color" value="#F2395B"/>
      <inkml:brushProperty name="ignorePressure" value="0"/>
    </inkml:brush>
  </inkml:definitions>
  <inkml:trace contextRef="#ctx0" brushRef="#br0">62600.000000 26750.000000 572,'67.000000'-24.000000'4,"-16.000000"4.000000"8 ,-15.000000 3.000000 9,-15.000000 3.000000 9,-11.000000 9.000000 3,-2.000000 16.000000-1,-3.000000 15.000000 0,-3.000000 17.000000-1,-4.000000 8.000000 0,-3.000000 4.000000 0,-3.000000 3.000000 0,-2.000000 3.000000-1,-5.000000-2.000000-2,-2.000000-6.000000-7,-3.000000-6.000000-6,-3.000000-6.000000-7,1.000000-6.000000-2,6.000000-2.000000 1,7.000000-3.000000 1,6.000000-3.000000 0,6.000000-2.000000-1,6.000000 0.000000-5,7.000000 0.000000-6,6.000000 0.000000-4,4.000000 0.000000-2,4.000000 0.000000-1,3.000000 0.000000 0,3.000000 0.000000 0,1.000000 1.000000 2,1.000000 4.000000 3,-1.000000 3.000000 3,1.000000 3.000000 4,-4.000000 6.000000 1,-6.000000 9.000000 0,-6.000000 10.000000 0,-6.000000 10.000000 0,-13.000000 10.000000-2,-19.000000 13.000000-4,-18.000000 12.000000-4,-19.000000 13.000000-4,-13.000000 4.000000-3,-6.000000-3.000000-3,-6.000000-3.000000-3,-6.000000-2.000000-2,4.000000-12.000000-3,16.000000-19.000000-3,15.000000-18.000000-3,17.000000-19.000000-3,7.000000-12.000000-1,0.000000-2.000000-3,0.000000-3.000000 0,0.000000-3.000000-2</inkml:trace>
</inkml:ink>
</file>

<file path=ppt/ink/ink105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45"/>
    </inkml:context>
    <inkml:brush xml:id="br0">
      <inkml:brushProperty name="width" value="0.0423858240246773" units="cm"/>
      <inkml:brushProperty name="height" value="0.0423858240246773" units="cm"/>
      <inkml:brushProperty name="color" value="#F2395B"/>
      <inkml:brushProperty name="ignorePressure" value="0"/>
    </inkml:brush>
  </inkml:definitions>
  <inkml:trace contextRef="#ctx0" brushRef="#br0">63350.000000 26900.000000 519,'53.000000'-25.000000'124,"6.000000"0.000000"-23 ,7.000000 0.000000-26,6.000000 0.000000-24,6.000000 3.000000-15,6.000000 6.000000-6,7.000000 7.000000-5,6.000000 6.000000-5,-1.000000 1.000000-6,-5.000000-3.000000-10,-7.000000-3.000000-7,-5.000000-2.000000-9,-8.000000-1.000000-5,-5.000000 3.000000-2,-7.000000 3.000000-1,-5.000000 4.000000-3,-12.000000 4.000000-9,-16.000000 6.000000-18,-15.000000 7.000000-17,-15.000000 6.000000-17</inkml:trace>
</inkml:ink>
</file>

<file path=ppt/ink/ink10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45"/>
    </inkml:context>
    <inkml:brush xml:id="br0">
      <inkml:brushProperty name="width" value="0.0424751937389374" units="cm"/>
      <inkml:brushProperty name="height" value="0.0424751937389374" units="cm"/>
      <inkml:brushProperty name="color" value="#F2395B"/>
      <inkml:brushProperty name="ignorePressure" value="0"/>
    </inkml:brush>
  </inkml:definitions>
  <inkml:trace contextRef="#ctx0" brushRef="#br0">64000.000000 26100.000000 517,'-24.000000'-24.000000'6,"4.000000"4.000000"11 ,3.000000 3.000000 12,3.000000 3.000000 11,3.000000 7.000000 6,3.000000 14.000000 1,3.000000 11.000000-1,4.000000 14.000000 1,1.000000 11.000000-1,0.000000 14.000000-6,0.000000 11.000000-3,0.000000 14.000000-4,-2.000000 8.000000-7,-3.000000 7.000000-10,-3.000000 6.000000-9,-2.000000 7.000000-10,-5.000000 2.000000-4,-2.000000 1.000000 0,-3.000000-1.000000 2,-3.000000 1.000000 0,1.000000-12.000000 2,6.000000-21.000000 1,7.000000-22.000000 1,6.000000-22.000000 1,1.000000-7.000000-5,-3.000000 10.000000-14,-3.000000 10.000000-12,-2.000000 9.000000-14,-1.000000-1.000000-9,3.000000-8.000000-6,3.000000-10.000000-6,4.000000-9.000000-6</inkml:trace>
</inkml:ink>
</file>

<file path=ppt/ink/ink1056.xml><?xml version="1.0" encoding="utf-8"?>
<inkml:ink xmlns:inkml="http://www.w3.org/2003/InkML">
  <annotation type="ScanImages2ExtractSignatures">1</annotation>
  <annotation type="ScanImagesWidth">930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46"/>
    </inkml:context>
    <inkml:brush xml:id="br0">
      <inkml:brushProperty name="width" value="0.0538412965834141" units="cm"/>
      <inkml:brushProperty name="height" value="0.0538412965834141" units="cm"/>
      <inkml:brushProperty name="color" value="#F2395B"/>
      <inkml:brushProperty name="ignorePressure" value="0"/>
    </inkml:brush>
  </inkml:definitions>
  <inkml:trace contextRef="#ctx0" brushRef="#br0">65550.000000 26300.000000 408,'-25.000000'-69.000000'33,"0.000000"13.000000"0 ,0.000000 12.000000-2,0.000000 13.000000-1,0.000000 9.000000-1,0.000000 6.000000-2,0.000000 7.000000-1,0.000000 6.000000-1,-2.000000 4.000000-3,-3.000000 4.000000-1,-3.000000 3.000000-4,-2.000000 3.000000-2,-3.000000 7.000000-1,1.000000 14.000000-1,-1.000000 11.000000 0,1.000000 14.000000-1,-1.000000 8.000000 0,1.000000 7.000000 0,-1.000000 6.000000 0,1.000000 7.000000 0,4.000000 2.000000 0,9.000000 1.000000-1,10.000000-1.000000-1,10.000000 1.000000 0,4.000000-6.000000-2,0.000000-8.000000-3,0.000000-10.000000-3,0.000000-9.000000-2,7.000000-12.000000-3,17.000000-11.000000-1,15.000000-14.000000-3,16.000000-11.000000 0,9.000000-11.000000-4,3.000000-5.000000-5,3.000000-7.000000-4,4.000000-5.000000-5,2.000000-11.000000-2,4.000000-11.000000-2,3.000000-14.000000 0,3.000000-11.000000-1,-2.000000-9.000000 1,-6.000000-3.000000 2,-6.000000-3.000000 2,-6.000000-2.000000 1,-7.000000-6.000000 3,-6.000000-6.000000 2,-6.000000-6.000000 3,-6.000000-6.000000 2,-6.000000-6.000000 3,-2.000000-2.000000 2,-3.000000-3.000000 2,-3.000000-3.000000 2,-4.000000 2.000000 3,-3.000000 10.000000 3,-3.000000 10.000000 5,-2.000000 9.000000 3,-5.000000 12.000000 5,-2.000000 16.000000 5,-3.000000 15.000000 6,-3.000000 17.000000 4,-4.000000 17.000000 6,-3.000000 23.000000 5,-3.000000 22.000000 5,-2.000000 22.000000 4,-8.000000 16.000000 0,-8.000000 14.000000-7,-10.000000 11.000000-7,-9.000000 14.000000-6,-2.000000 5.000000-6,6.000000 1.000000-3,7.000000-1.000000-5,6.000000 1.000000-2,3.000000 1.000000-4,0.000000 3.000000-1,0.000000 3.000000-1,0.000000 4.000000-3,3.000000-7.000000 0,6.000000-16.000000 0,7.000000-15.000000 0,6.000000-15.000000-1,6.000000-14.000000-5,6.000000-8.000000-14,7.000000-10.000000-13,6.000000-9.000000-12,6.000000-9.000000-8,6.000000-5.000000 2,7.000000-7.000000 0,6.000000-5.000000 0,6.000000-9.000000 4,6.000000-9.000000 5,7.000000-10.000000 7,6.000000-8.000000 5,1.000000-8.000000 3,-3.000000-2.000000-2,-3.000000-3.000000-2,-2.000000-3.000000-2,-5.000000-2.000000 3,-2.000000 0.000000 5,-3.000000 0.000000 6,-3.000000 0.000000 6,-7.000000 3.000000 4,-9.000000 6.000000 4,-10.000000 7.000000 4,-8.000000 6.000000 3,-9.000000 9.000000 12,-6.000000 13.000000 23,-6.000000 12.000000 21,-6.000000 13.000000 21,-6.000000 12.000000 4,-2.000000 13.000000-17,-3.000000 12.000000-15,-3.000000 13.000000-17,1.000000 6.000000-10,6.000000 0.000000-5,7.000000 0.000000-5,6.000000 0.000000-6,4.000000-5.000000-3,4.000000-9.000000-3,3.000000-10.000000-1,3.000000-8.000000-4,6.000000-8.000000-2,9.000000-2.000000-6,10.000000-3.000000-5,10.000000-3.000000-5,2.000000-7.000000-2,-3.000000-9.000000-3,-3.000000-10.000000 0,-2.000000-8.000000-2,-1.000000-9.000000-1,3.000000-6.000000 1,3.000000-6.000000-1,4.000000-6.000000 1,-1.000000-7.000000 1,-3.000000-6.000000 3,-3.000000-6.000000 2,-2.000000-6.000000 2,-6.000000-7.000000 2,-6.000000-6.000000 1,-6.000000-6.000000 0,-6.000000-6.000000 2,-7.000000 1.000000 1,-6.000000 9.000000 5,-6.000000 10.000000 3,-6.000000 10.000000 4,-7.000000 8.000000 3,-6.000000 10.000000 2,-6.000000 10.000000 2,-6.000000 9.000000 3,-6.000000 7.000000-1,-2.000000 7.000000-2,-3.000000 6.000000-2,-3.000000 7.000000-2,-6.000000 5.000000-5,-5.000000 7.000000-8,-7.000000 6.000000-7,-5.000000 7.000000-7,2.000000 0.000000-2,13.000000-2.000000 5,12.000000-3.000000 4,13.000000-3.000000 5,7.000000-4.000000-3,4.000000-3.000000-9,3.000000-3.000000-9,3.000000-2.000000-10</inkml:trace>
</inkml:ink>
</file>

<file path=ppt/ink/ink10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46"/>
    </inkml:context>
    <inkml:brush xml:id="br0">
      <inkml:brushProperty name="width" value="0.038341473788023" units="cm"/>
      <inkml:brushProperty name="height" value="0.038341473788023" units="cm"/>
      <inkml:brushProperty name="color" value="#F2395B"/>
      <inkml:brushProperty name="ignorePressure" value="0"/>
    </inkml:brush>
  </inkml:definitions>
  <inkml:trace contextRef="#ctx0" brushRef="#br0">67550.000000 25300.000000 573,'1.000000'-47.000000'7,"4.000000"6.000000"14 ,3.000000 7.000000 14,3.000000 6.000000 14,7.000000 4.000000 7,14.000000 4.000000 0,11.000000 3.000000-1,14.000000 3.000000 0,10.000000 3.000000-8,9.000000 3.000000-16,10.000000 3.000000-16,10.000000 4.000000-17,-3.000000 2.000000-7,-11.000000 4.000000 3,-14.000000 3.000000 4,-11.000000 3.000000 2,-11.000000 1.000000-13,-5.000000 1.000000-27,-7.000000-1.000000-28,-5.000000 1.000000-28</inkml:trace>
</inkml:ink>
</file>

<file path=ppt/ink/ink1058.xml><?xml version="1.0" encoding="utf-8"?>
<inkml:ink xmlns:inkml="http://www.w3.org/2003/InkML">
  <annotation type="ScanImages2ExtractSignatures">1</annotation>
  <annotation type="ScanImagesWidth">1296651359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47"/>
    </inkml:context>
    <inkml:brush xml:id="br0">
      <inkml:brushProperty name="width" value="0.0449227429926395" units="cm"/>
      <inkml:brushProperty name="height" value="0.0449227429926395" units="cm"/>
      <inkml:brushProperty name="color" value="#F2395B"/>
      <inkml:brushProperty name="ignorePressure" value="0"/>
    </inkml:brush>
  </inkml:definitions>
  <inkml:trace contextRef="#ctx0" brushRef="#br0">68100.000000 26500.000000 489,'-33.000000'-2.000000'12,"34.000000"-3.000000"23 ,35.000000-3.000000 24,35.000000-2.000000 24,19.000000-3.000000 3,7.000000 1.000000-16,6.000000-1.000000-16,7.000000 1.000000-16,2.000000 1.000000-12,1.000000 3.000000-4,-1.000000 3.000000-7,1.000000 4.000000-5,-7.000000 1.000000-9,-12.000000 0.000000-14,-13.000000 0.000000-13,-12.000000 0.000000-13,-12.000000 0.000000-9,-8.000000 0.000000-3,-10.000000 0.000000-3,-9.000000 0.000000-3,-12.000000 3.000000-1,-11.000000 6.000000 5,-14.000000 7.000000 3,-11.000000 6.000000 3</inkml:trace>
</inkml:ink>
</file>

<file path=ppt/ink/ink1059.xml><?xml version="1.0" encoding="utf-8"?>
<inkml:ink xmlns:inkml="http://www.w3.org/2003/InkML">
  <annotation type="ScanImages2ExtractSignatures">1</annotation>
  <annotation type="ScanImagesWidth">-2092067600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47"/>
    </inkml:context>
    <inkml:brush xml:id="br0">
      <inkml:brushProperty name="width" value="0.0442148633301258" units="cm"/>
      <inkml:brushProperty name="height" value="0.0442148633301258" units="cm"/>
      <inkml:brushProperty name="color" value="#F2395B"/>
      <inkml:brushProperty name="ignorePressure" value="0"/>
    </inkml:brush>
  </inkml:definitions>
  <inkml:trace contextRef="#ctx0" brushRef="#br0">68700.000000 25950.000000 497,'-24.000000'-24.000000'0,"4.000000"4.000000"0 ,3.000000 3.000000 0,3.000000 3.000000 0,4.000000 12.000000 14,7.000000 22.000000 26,6.000000 22.000000 29,7.000000 23.000000 26,0.000000 13.000000 3,-2.000000 6.000000-22,-3.000000 7.000000-21,-3.000000 6.000000-21,-2.000000 4.000000-17,0.000000 4.000000-12,0.000000 3.000000-12,0.000000 3.000000-12,-2.000000-1.000000-5,-3.000000-2.000000 2,-3.000000-3.000000 0,-2.000000-3.000000 2,-1.000000-12.000000-3,3.000000-18.000000-8,3.000000-19.000000-7,4.000000-18.000000-8,-1.000000-12.000000-4,-3.000000-3.000000-2,-3.000000-3.000000 0,-2.000000-2.000000-2</inkml:trace>
</inkml:ink>
</file>

<file path=ppt/ink/ink10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16"/>
    </inkml:context>
    <inkml:brush xml:id="br0">
      <inkml:brushProperty name="width" value="0.0444821417331696" units="cm"/>
      <inkml:brushProperty name="height" value="0.0444821417331696" units="cm"/>
      <inkml:brushProperty name="color" value="#F2395B"/>
      <inkml:brushProperty name="ignorePressure" value="0"/>
    </inkml:brush>
  </inkml:definitions>
  <inkml:trace contextRef="#ctx0" brushRef="#br0">41350.000000 14550.000000 494,'28.000000'-46.000000'98,"6.000000"10.000000"-14 ,7.000000 10.000000-16,6.000000 9.000000-14,6.000000 7.000000-11,6.000000 7.000000-7,7.000000 6.000000-7,6.000000 7.000000-7,-5.000000 7.000000-5,-16.000000 9.000000-2,-15.000000 10.000000-4,-15.000000 10.000000-2,-17.000000 11.000000-3,-15.000000 17.000000 0,-15.000000 15.000000-2,-16.000000 16.000000-2,-12.000000 2.000000 0,-5.000000-8.000000-3,-7.000000-10.000000-2,-5.000000-9.000000-1,-3.000000-7.000000-3,4.000000-3.000000-2,3.000000-3.000000-3,3.000000-2.000000-2,14.000000-9.000000-3,25.000000-12.000000-5,25.000000-13.000000-4,25.000000-12.000000-3,18.000000-16.000000-4,14.000000-19.000000-3,11.000000-18.000000-2,14.000000-19.000000-3,10.000000-18.000000 0,9.000000-15.000000-1,10.000000-15.000000 0,10.000000-16.000000 0,-7.000000 2.000000 3,-22.000000 23.000000 7,-22.000000 22.000000 6,-21.000000 22.000000 6</inkml:trace>
</inkml:ink>
</file>

<file path=ppt/ink/ink106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48"/>
    </inkml:context>
    <inkml:brush xml:id="br0">
      <inkml:brushProperty name="width" value="0.0456700958311558" units="cm"/>
      <inkml:brushProperty name="height" value="0.0456700958311558" units="cm"/>
      <inkml:brushProperty name="color" value="#F2395B"/>
      <inkml:brushProperty name="ignorePressure" value="0"/>
    </inkml:brush>
  </inkml:definitions>
  <inkml:trace contextRef="#ctx0" brushRef="#br0">70250.000000 25550.000000 481,'-22.000000'-33.000000'15,"6.000000"34.000000"31 ,7.000000 35.000000 29,6.000000 35.000000 31,3.000000 18.000000 1,0.000000 3.000000-27,0.000000 3.000000-26,0.000000 4.000000-27,-4.000000 1.000000-18,-5.000000 0.000000-12,-7.000000 0.000000-11,-5.000000 0.000000-10,-4.000000-7.000000-9,0.000000-11.000000-7,0.000000-14.000000-5,0.000000-11.000000-7</inkml:trace>
</inkml:ink>
</file>

<file path=ppt/ink/ink1061.xml><?xml version="1.0" encoding="utf-8"?>
<inkml:ink xmlns:inkml="http://www.w3.org/2003/InkML">
  <annotation type="ScanImages2ExtractSignatures">1</annotation>
  <annotation type="ScanImagesWidth">1134224928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48"/>
    </inkml:context>
    <inkml:brush xml:id="br0">
      <inkml:brushProperty name="width" value="0.0384511202573776" units="cm"/>
      <inkml:brushProperty name="height" value="0.0384511202573776" units="cm"/>
      <inkml:brushProperty name="color" value="#F2395B"/>
      <inkml:brushProperty name="ignorePressure" value="0"/>
    </inkml:brush>
  </inkml:definitions>
  <inkml:trace contextRef="#ctx0" brushRef="#br0">70200.000000 26250.000000 572,'48.000000'-113.000000'54,"-3.000000"26.000000"0 ,-3.000000 24.000000 0,-2.000000 26.000000 2,-1.000000 13.000000-4,3.000000 4.000000-6,3.000000 3.000000-7,4.000000 3.000000-5,-3.000000 3.000000-10,-5.000000 3.000000-11,-7.000000 3.000000-11,-5.000000 4.000000-13,-4.000000 2.000000-12,0.000000 4.000000-15,0.000000 3.000000-14,0.000000 3.000000-15</inkml:trace>
</inkml:ink>
</file>

<file path=ppt/ink/ink1062.xml><?xml version="1.0" encoding="utf-8"?>
<inkml:ink xmlns:inkml="http://www.w3.org/2003/InkML">
  <annotation type="ScanImages2ExtractSignatures">1</annotation>
  <annotation type="ScanImagesWidth">-2091914336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48"/>
    </inkml:context>
    <inkml:brush xml:id="br0">
      <inkml:brushProperty name="width" value="0.0527870953083038" units="cm"/>
      <inkml:brushProperty name="height" value="0.0527870953083038" units="cm"/>
      <inkml:brushProperty name="color" value="#F2395B"/>
      <inkml:brushProperty name="ignorePressure" value="0"/>
    </inkml:brush>
  </inkml:definitions>
  <inkml:trace contextRef="#ctx0" brushRef="#br0">70800.000000 25000.000000 416,'0.000000'-38.000000'35,"0.000000"26.000000"15 ,0.000000 24.000000 17,0.000000 26.000000 16,0.000000 19.000000 0,0.000000 17.000000-16,0.000000 15.000000-16,0.000000 16.000000-16,-5.000000 12.000000-11,-9.000000 9.000000-7,-10.000000 10.000000-5,-8.000000 10.000000-7,-3.000000-3.000000-2,7.000000-11.000000 0,6.000000-14.000000 0,7.000000-11.000000 0,2.000000-14.000000-4,1.000000-11.000000-11,-1.000000-14.000000-9,1.000000-11.000000-10,8.000000-17.000000-8,20.000000-18.000000-7,18.000000-19.000000-6,20.000000-18.000000-7,10.000000-14.000000 1,3.000000-5.000000 8,3.000000-7.000000 10,4.000000-5.000000 10,-4.000000-1.000000 7,-9.000000 6.000000 10,-10.000000 7.000000 8,-8.000000 6.000000 8,-9.000000 7.000000 7,-6.000000 10.000000 7,-6.000000 10.000000 5,-6.000000 9.000000 6,-6.000000 9.000000 5,-2.000000 9.000000 4,-3.000000 10.000000 3,-3.000000 10.000000 4,-4.000000 0.000000-1,-3.000000-5.000000-5,-3.000000-7.000000-7,-2.000000-5.000000-6,6.000000-11.000000-8,20.000000-11.000000-12,18.000000-14.000000-12,20.000000-11.000000-13,11.000000-15.000000-9,7.000000-16.000000-7,6.000000-15.000000-8,7.000000-15.000000-7,-1.000000-6.000000-1,-6.000000 7.000000 6,-6.000000 6.000000 5,-6.000000 7.000000 6,-6.000000 2.000000 4,-2.000000 1.000000 4,-3.000000-1.000000 5,-3.000000 1.000000 3,-10.000000 8.000000 10,-16.000000 20.000000 16,-15.000000 18.000000 17,-15.000000 20.000000 17,-11.000000 13.000000 9,-2.000000 9.000000 5,-3.000000 10.000000 5,-3.000000 10.000000 3,-1.000000 4.000000-1,4.000000 0.000000-9,3.000000 0.000000-8,3.000000 0.000000-9,6.000000 3.000000-6,9.000000 6.000000-6,10.000000 7.000000-4,10.000000 6.000000-4,7.000000-7.000000-7,6.000000-18.000000-6,7.000000-19.000000-6,6.000000-18.000000-7,3.000000-12.000000-3,0.000000-3.000000-3,0.000000-3.000000-1,0.000000-2.000000-3,1.000000-11.000000-1,4.000000-15.000000-1,3.000000-15.000000-3,3.000000-16.000000-1,-4.000000-7.000000 1,-8.000000 4.000000 7,-10.000000 3.000000 5,-9.000000 3.000000 5,-10.000000-2.000000 3,-9.000000-6.000000-2,-10.000000-6.000000-2,-8.000000-6.000000-2,-15.000000 9.000000-2,-19.000000 25.000000-4,-18.000000 25.000000-2,-19.000000 25.000000-4,-5.000000 15.000000 0,9.000000 7.000000 2,10.000000 6.000000 3,10.000000 7.000000 3,5.000000 2.000000-4,4.000000 1.000000-7,3.000000-1.000000-9,3.000000 1.000000-9</inkml:trace>
</inkml:ink>
</file>

<file path=ppt/ink/ink1063.xml><?xml version="1.0" encoding="utf-8"?>
<inkml:ink xmlns:inkml="http://www.w3.org/2003/InkML">
  <annotation type="ScanImages2ExtractSignatures">1</annotation>
  <annotation type="ScanImagesWidth">631892321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49"/>
    </inkml:context>
    <inkml:brush xml:id="br0">
      <inkml:brushProperty name="width" value="0.0418667383491993" units="cm"/>
      <inkml:brushProperty name="height" value="0.0418667383491993" units="cm"/>
      <inkml:brushProperty name="color" value="#F2395B"/>
      <inkml:brushProperty name="ignorePressure" value="0"/>
    </inkml:brush>
  </inkml:definitions>
  <inkml:trace contextRef="#ctx0" brushRef="#br0">68250.000000 28400.000000 525,'142.000000'-90.000000'154,"-16.000000"23.000000"-37 ,-15.000000 22.000000-37,-15.000000 22.000000-37,-11.000000 12.000000-19,-2.000000 3.000000-5,-3.000000 3.000000-2,-3.000000 4.000000-4,-2.000000 1.000000-5,0.000000 0.000000-10,0.000000 0.000000-8,0.000000 0.000000-9,-7.000000 3.000000-2,-11.000000 6.000000 1,-14.000000 7.000000 4,-11.000000 6.000000 1,-11.000000 3.000000-3,-5.000000 0.000000-11,-7.000000 0.000000-11,-5.000000 0.000000-11,-6.000000-2.000000-1,-3.000000-3.000000 11,-3.000000-3.000000 8,-2.000000-2.000000 11,-3.000000-1.000000 2,1.000000 3.000000-4,-1.000000 3.000000-5,1.000000 4.000000-5</inkml:trace>
</inkml:ink>
</file>

<file path=ppt/ink/ink106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49"/>
    </inkml:context>
    <inkml:brush xml:id="br0">
      <inkml:brushProperty name="width" value="0.0389510095119476" units="cm"/>
      <inkml:brushProperty name="height" value="0.0389510095119476" units="cm"/>
      <inkml:brushProperty name="color" value="#F2395B"/>
      <inkml:brushProperty name="ignorePressure" value="0"/>
    </inkml:brush>
  </inkml:definitions>
  <inkml:trace contextRef="#ctx0" brushRef="#br0">68250.000000 28900.000000 564,'-36.000000'21.000000'11,"28.000000"-5.000000"20 ,28.000000-7.000000 21,29.000000-5.000000 21,22.000000-9.000000 4,20.000000-9.000000-12,18.000000-10.000000-14,20.000000-8.000000-13,8.000000-4.000000-12,1.000000 3.000000-14,-1.000000 3.000000-14,1.000000 4.000000-13,-7.000000 4.000000-11,-12.000000 6.000000-8,-13.000000 7.000000-8,-12.000000 6.000000-8,-15.000000 3.000000-6,-15.000000 0.000000 0,-15.000000 0.000000-1,-16.000000 0.000000-1</inkml:trace>
</inkml:ink>
</file>

<file path=ppt/ink/ink106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50"/>
    </inkml:context>
    <inkml:brush xml:id="br0">
      <inkml:brushProperty name="width" value="0.046392809599638" units="cm"/>
      <inkml:brushProperty name="height" value="0.046392809599638" units="cm"/>
      <inkml:brushProperty name="color" value="#F2395B"/>
      <inkml:brushProperty name="ignorePressure" value="0"/>
    </inkml:brush>
  </inkml:definitions>
  <inkml:trace contextRef="#ctx0" brushRef="#br0">69900.000000 27600.000000 474,'-18.000000'-24.000000'35,"17.000000"4.000000"5 ,15.000000 3.000000 5,16.000000 3.000000 6,12.000000 3.000000 1,9.000000 3.000000 0,10.000000 3.000000-1,10.000000 4.000000 0,-3.000000 7.000000-5,-11.000000 13.000000-10,-14.000000 12.000000-8,-11.000000 13.000000-9,-11.000000 10.000000-8,-5.000000 10.000000-4,-7.000000 10.000000-6,-5.000000 9.000000-4,-14.000000 6.000000-5,-18.000000 3.000000-5,-19.000000 3.000000-6,-18.000000 4.000000-5,-10.000000-3.000000-4,0.000000-5.000000-2,0.000000-7.000000-2,0.000000-5.000000-4,1.000000-9.000000 2,4.000000-9.000000 4,3.000000-10.000000 3,3.000000-8.000000 5,6.000000-9.000000 3,9.000000-6.000000 1,10.000000-6.000000 2,10.000000-6.000000 1,13.000000-6.000000 9,19.000000-2.000000 13,19.000000-3.000000 15,19.000000-3.000000 13,15.000000-6.000000 6,13.000000-5.000000-5,12.000000-7.000000-5,13.000000-5.000000-4,4.000000-3.000000-8,-3.000000 4.000000-10,-3.000000 3.000000-11,-2.000000 3.000000-11,-3.000000 1.000000-7,1.000000 1.000000-3,-1.000000-1.000000-3,1.000000 1.000000-3</inkml:trace>
</inkml:ink>
</file>

<file path=ppt/ink/ink106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50"/>
    </inkml:context>
    <inkml:brush xml:id="br0">
      <inkml:brushProperty name="width" value="0.050627838820219" units="cm"/>
      <inkml:brushProperty name="height" value="0.050627838820219" units="cm"/>
      <inkml:brushProperty name="color" value="#F2395B"/>
      <inkml:brushProperty name="ignorePressure" value="0"/>
    </inkml:brush>
  </inkml:definitions>
  <inkml:trace contextRef="#ctx0" brushRef="#br0">71950.000000 27250.000000 434,'-50.000000'-43.000000'101,"0.000000"17.000000"-20 ,0.000000 15.000000-21,0.000000 16.000000-20,-2.000000 10.000000-12,-3.000000 7.000000-4,-3.000000 6.000000-5,-2.000000 7.000000-3,-5.000000 5.000000-4,-2.000000 7.000000 0,-3.000000 6.000000-2,-3.000000 7.000000-1,-1.000000 2.000000-1,4.000000 1.000000 2,3.000000-1.000000 1,3.000000 1.000000 0,4.000000 2.000000 1,7.000000 7.000000 0,6.000000 6.000000-1,7.000000 7.000000 0,7.000000 0.000000 0,9.000000-2.000000 0,10.000000-3.000000 0,10.000000-3.000000 0,4.000000-4.000000-2,0.000000-3.000000-2,0.000000-3.000000-2,0.000000-2.000000-3,6.000000-8.000000-2,13.000000-8.000000-2,12.000000-10.000000-3,13.000000-9.000000-2,9.000000-9.000000-2,6.000000-5.000000-1,7.000000-7.000000-1,6.000000-5.000000-2,4.000000-8.000000 0,4.000000-5.000000-2,3.000000-7.000000 0,3.000000-5.000000-2,-1.000000-6.000000 0,-2.000000-3.000000 0,-3.000000-3.000000-1,-3.000000-2.000000 0,-9.000000-3.000000 0,-11.000000 1.000000-2,-14.000000-1.000000 0,-11.000000 1.000000-2,-9.000000-4.000000 0,-3.000000-6.000000 2,-3.000000-6.000000 0,-2.000000-6.000000 1,-6.000000 1.000000 1,-6.000000 9.000000 2,-6.000000 10.000000 2,-6.000000 10.000000 1,-7.000000 5.000000 3,-6.000000 4.000000 6,-6.000000 3.000000 6,-6.000000 3.000000 5,-4.000000 4.000000 5,1.000000 7.000000 5,-1.000000 6.000000 4,1.000000 7.000000 4,1.000000 5.000000 2,3.000000 7.000000-3,3.000000 6.000000-2,4.000000 7.000000-3,2.000000 4.000000 1,4.000000 3.000000 4,3.000000 3.000000 4,3.000000 4.000000 5,3.000000 2.000000-1,3.000000 4.000000-6,3.000000 3.000000-4,4.000000 3.000000-5,4.000000-1.000000-6,6.000000-2.000000-3,7.000000-3.000000-5,6.000000-3.000000-4,7.000000-6.000000-8,10.000000-5.000000-9,10.000000-7.000000-9,9.000000-5.000000-11,4.000000-6.000000-2,1.000000-3.000000 3,-1.000000-3.000000 3,1.000000-2.000000 3,-1.000000-6.000000 1,1.000000-6.000000-4,-1.000000-6.000000-2,1.000000-6.000000-4,-6.000000-4.000000-1,-8.000000 1.000000 0,-10.000000-1.000000 2,-9.000000 1.000000 1</inkml:trace>
</inkml:ink>
</file>

<file path=ppt/ink/ink1067.xml><?xml version="1.0" encoding="utf-8"?>
<inkml:ink xmlns:inkml="http://www.w3.org/2003/InkML">
  <annotation type="ScanImages2ExtractSignatures">1</annotation>
  <annotation type="ScanImagesWidth">1339789838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51"/>
    </inkml:context>
    <inkml:brush xml:id="br0">
      <inkml:brushProperty name="width" value="0.0517142340540886" units="cm"/>
      <inkml:brushProperty name="height" value="0.0517142340540886" units="cm"/>
      <inkml:brushProperty name="color" value="#F2395B"/>
      <inkml:brushProperty name="ignorePressure" value="0"/>
    </inkml:brush>
  </inkml:definitions>
  <inkml:trace contextRef="#ctx0" brushRef="#br0">72900.000000 27500.000000 425,'-2.000000'-46.000000'7,"-3.000000"10.000000"12 ,-3.000000 10.000000 14,-2.000000 9.000000 14,-6.000000 18.000000 7,-6.000000 29.000000 4,-6.000000 28.000000 3,-6.000000 28.000000 3,-1.000000 12.000000-4,7.000000-3.000000-13,6.000000-3.000000-11,7.000000-2.000000-12,4.000000-5.000000-6,3.000000-2.000000-2,3.000000-3.000000-2,4.000000-3.000000-1,4.000000-7.000000-9,6.000000-9.000000-20,7.000000-10.000000-17,6.000000-8.000000-18,3.000000-11.000000-14,0.000000-8.000000-7,0.000000-10.000000-8,0.000000-9.000000-7</inkml:trace>
</inkml:ink>
</file>

<file path=ppt/ink/ink1068.xml><?xml version="1.0" encoding="utf-8"?>
<inkml:ink xmlns:inkml="http://www.w3.org/2003/InkML">
  <annotation type="ScanImages2ExtractSignatures">1</annotation>
  <annotation type="ScanImagesWidth">262657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51"/>
    </inkml:context>
    <inkml:brush xml:id="br0">
      <inkml:brushProperty name="width" value="0.0511381849646568" units="cm"/>
      <inkml:brushProperty name="height" value="0.0511381849646568" units="cm"/>
      <inkml:brushProperty name="color" value="#F2395B"/>
      <inkml:brushProperty name="ignorePressure" value="0"/>
    </inkml:brush>
  </inkml:definitions>
  <inkml:trace contextRef="#ctx0" brushRef="#br0">73300.000000 27950.000000 430,'-47.000000'1.000000'6,"6.000000"4.000000"14 ,7.000000 3.000000 14,6.000000 3.000000 12,3.000000 7.000000 7,0.000000 14.000000-3,0.000000 11.000000-1,0.000000 14.000000-2,3.000000 2.000000-3,6.000000-6.000000-3,7.000000-6.000000-4,6.000000-6.000000-3,3.000000-4.000000-5,0.000000 1.000000-3,0.000000-1.000000-6,0.000000 1.000000-4,6.000000-3.000000-7,13.000000-2.000000-11,12.000000-3.000000-11,13.000000-3.000000-11,4.000000-12.000000-8,-3.000000-18.000000-5,-3.000000-19.000000-6,-2.000000-18.000000-6,-5.000000-12.000000-1,-2.000000-3.000000 5,-3.000000-3.000000 4,-3.000000-2.000000 5,-6.000000-3.000000 3,-5.000000 1.000000 5,-7.000000-1.000000 4,-5.000000 1.000000 5,-4.000000 2.000000 4,0.000000 7.000000 8,0.000000 6.000000 8,0.000000 7.000000 6,3.000000 5.000000 13,6.000000 7.000000 17,7.000000 6.000000 17,6.000000 7.000000 17,4.000000 7.000000 0,4.000000 9.000000-18,3.000000 10.000000-16,3.000000 10.000000-18,-4.000000 8.000000-12,-8.000000 10.000000-6,-10.000000 10.000000-7,-9.000000 9.000000-6,-7.000000 6.000000-2,-3.000000 3.000000 3,-3.000000 3.000000 1,-2.000000 4.000000 4,-1.000000-3.000000 1,3.000000-5.000000 0,3.000000-7.000000 0,4.000000-5.000000 2,4.000000-9.000000-6,6.000000-9.000000-11,7.000000-10.000000-9,6.000000-8.000000-11,3.000000-17.000000-3,0.000000-21.000000 3,0.000000-22.000000 4,0.000000-22.000000 4,0.000000-15.000000 3,0.000000-5.000000 1,0.000000-7.000000 0,0.000000-5.000000 2,-2.000000-1.000000 2,-3.000000 6.000000 4,-3.000000 7.000000 3,-2.000000 6.000000 4,-5.000000 9.000000 3,-2.000000 13.000000 4,-3.000000 12.000000 4,-3.000000 13.000000 4,-2.000000 7.000000 9,0.000000 4.000000 13,0.000000 3.000000 15,0.000000 3.000000 13,0.000000 12.000000 9,0.000000 22.000000 4,0.000000 22.000000 5,0.000000 23.000000 3,0.000000 11.000000-4,0.000000 4.000000-12,0.000000 3.000000-13,0.000000 3.000000-12,0.000000 1.000000-9,0.000000 1.000000-5,0.000000-1.000000-7,0.000000 1.000000-4,0.000000-4.000000-8,0.000000-6.000000-7,0.000000-6.000000-7,0.000000-6.000000-8,-2.000000-7.000000-12,-3.000000-6.000000-17,-3.000000-6.000000-17,-2.000000-6.000000-16,-3.000000-7.000000-3,1.000000-6.000000 15,-1.000000-6.000000 13,1.000000-6.000000 13</inkml:trace>
</inkml:ink>
</file>

<file path=ppt/ink/ink1069.xml><?xml version="1.0" encoding="utf-8"?>
<inkml:ink xmlns:inkml="http://www.w3.org/2003/InkML">
  <annotation type="ScanImages2ExtractSignatures">1</annotation>
  <annotation type="ScanImagesWidth">1702968900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51"/>
    </inkml:context>
    <inkml:brush xml:id="br0">
      <inkml:brushProperty name="width" value="0.049349457025528" units="cm"/>
      <inkml:brushProperty name="height" value="0.049349457025528" units="cm"/>
      <inkml:brushProperty name="color" value="#F2395B"/>
      <inkml:brushProperty name="ignorePressure" value="0"/>
    </inkml:brush>
  </inkml:definitions>
  <inkml:trace contextRef="#ctx0" brushRef="#br0">74000.000000 27150.000000 445,'25.000000'-25.000000'0,"0.000000"0.000000"0 ,0.000000 0.000000 0,0.000000 0.000000 0,3.000000 0.000000 4,6.000000 0.000000 7,7.000000 0.000000 8,6.000000 0.000000 7,3.000000 3.000000 5,0.000000 6.000000 3,0.000000 7.000000 2,0.000000 6.000000 4,0.000000 7.000000 0,0.000000 10.000000-3,0.000000 10.000000-2,0.000000 9.000000-3,-2.000000 12.000000-2,-3.000000 16.000000 1,-3.000000 15.000000-1,-2.000000 17.000000 0,-8.000000 13.000000-3,-8.000000 13.000000-6,-10.000000 12.000000-6,-9.000000 13.000000-7,-16.000000 7.000000-2,-22.000000 4.000000-2,-22.000000 3.000000 0,-21.000000 3.000000-1,-10.000000-7.000000-9,3.000000-15.000000-20,3.000000-15.000000-19,4.000000-16.000000-20,7.000000-18.000000-9,13.000000-18.000000 0,12.000000-19.000000-1,13.000000-18.000000 1</inkml:trace>
</inkml:ink>
</file>

<file path=ppt/ink/ink10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16"/>
    </inkml:context>
    <inkml:brush xml:id="br0">
      <inkml:brushProperty name="width" value="0.0545963793992996" units="cm"/>
      <inkml:brushProperty name="height" value="0.0545963793992996" units="cm"/>
      <inkml:brushProperty name="color" value="#F2395B"/>
      <inkml:brushProperty name="ignorePressure" value="0"/>
    </inkml:brush>
  </inkml:definitions>
  <inkml:trace contextRef="#ctx0" brushRef="#br0">42900.000000 13650.000000 402,'87.000000'-113.000000'18,"-24.000000"26.000000"6 ,-26.000000 24.000000 5,-24.000000 26.000000 6,-17.000000 16.000000 3,-5.000000 10.000000 0,-7.000000 10.000000-1,-5.000000 9.000000-1,-11.000000 12.000000 0,-11.000000 16.000000 1,-14.000000 15.000000 2,-11.000000 17.000000 0,-6.000000 13.000000-1,4.000000 13.000000-5,3.000000 12.000000-5,3.000000 13.000000-4,7.000000 6.000000-5,14.000000 0.000000-3,11.000000 0.000000-4,14.000000 0.000000-3,8.000000-7.000000-4,7.000000-11.000000-1,6.000000-14.000000-1,7.000000-11.000000-3,8.000000-12.000000-1,14.000000-9.000000-5,11.000000-10.000000-4,14.000000-8.000000-4,2.000000-8.000000-3,-6.000000-2.000000-3,-6.000000-3.000000-2,-6.000000-3.000000-3,-7.000000 1.000000-1,-6.000000 6.000000 0,-6.000000 7.000000 0,-6.000000 6.000000 1,-13.000000 6.000000 1,-19.000000 6.000000 3,-18.000000 7.000000 1,-19.000000 6.000000 4,-15.000000 3.000000 1,-8.000000 0.000000 1,-10.000000 0.000000 1,-9.000000 0.000000 1,-4.000000-5.000000-3,4.000000-9.000000-7,3.000000-10.000000-7,3.000000-8.000000-6,9.000000-11.000000-2,16.000000-8.000000 5,15.000000-10.000000 5,17.000000-9.000000 5,10.000000-9.000000 3,6.000000-5.000000 0,7.000000-7.000000 1,6.000000-5.000000 1</inkml:trace>
</inkml:ink>
</file>

<file path=ppt/ink/ink1070.xml><?xml version="1.0" encoding="utf-8"?>
<inkml:ink xmlns:inkml="http://www.w3.org/2003/InkML">
  <annotation type="ScanImages2ExtractSignatures">1</annotation>
  <annotation type="ScanImagesWidth">16908291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52"/>
    </inkml:context>
    <inkml:brush xml:id="br0">
      <inkml:brushProperty name="width" value="0.0457415208220482" units="cm"/>
      <inkml:brushProperty name="height" value="0.0457415208220482" units="cm"/>
      <inkml:brushProperty name="color" value="#F2395B"/>
      <inkml:brushProperty name="ignorePressure" value="0"/>
    </inkml:brush>
  </inkml:definitions>
  <inkml:trace contextRef="#ctx0" brushRef="#br0">75400.000000 27700.000000 480,'-25.000000'26.000000'94,"0.000000"4.000000"-12 ,0.000000 3.000000-12,0.000000 3.000000-12,-2.000000 3.000000-10,-3.000000 3.000000-7,-3.000000 3.000000-9,-2.000000 4.000000-7,-3.000000 2.000000-6,1.000000 4.000000-3,-1.000000 3.000000-5,1.000000 3.000000-3,2.000000-1.000000-3,7.000000-2.000000-1,6.000000-3.000000-1,7.000000-3.000000 0,2.000000-6.000000-3,1.000000-5.000000-1,-1.000000-7.000000-2,1.000000-5.000000-1,7.000000-6.000000-2,16.000000-3.000000 1,15.000000-3.000000 1,17.000000-2.000000 0,10.000000-6.000000 0,6.000000-6.000000-1,7.000000-6.000000 0,6.000000-6.000000-1,1.000000-2.000000-2,-3.000000 3.000000-5,-3.000000 3.000000-5,-2.000000 4.000000-4,-6.000000 1.000000-5,-6.000000 0.000000-6,-6.000000 0.000000-4,-6.000000 0.000000-7,-6.000000 0.000000-3,-2.000000 0.000000-4,-3.000000 0.000000-3,-3.000000 0.000000-3</inkml:trace>
</inkml:ink>
</file>

<file path=ppt/ink/ink10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52"/>
    </inkml:context>
    <inkml:brush xml:id="br0">
      <inkml:brushProperty name="width" value="0.0429163835942745" units="cm"/>
      <inkml:brushProperty name="height" value="0.0429163835942745" units="cm"/>
      <inkml:brushProperty name="color" value="#F2395B"/>
      <inkml:brushProperty name="ignorePressure" value="0"/>
    </inkml:brush>
  </inkml:definitions>
  <inkml:trace contextRef="#ctx0" brushRef="#br0">75600.000000 27850.000000 512,'-46.000000'23.000000'29,"10.000000"-3.000000"4 ,10.000000-3.000000 5,9.000000-2.000000 4,4.000000 3.000000 1,1.000000 14.000000-3,-1.000000 11.000000-2,1.000000 14.000000-3,-1.000000 8.000000-4,1.000000 7.000000-2,-1.000000 6.000000-4,1.000000 7.000000-3,1.000000 5.000000-4,3.000000 7.000000-3,3.000000 6.000000-4,4.000000 7.000000-4,-1.000000-3.000000 0,-3.000000-8.000000 0,-3.000000-10.000000 1,-2.000000-9.000000 1,-3.000000-12.000000-16,1.000000-11.000000-34,-1.000000-14.000000-34,1.000000-11.000000-34</inkml:trace>
</inkml:ink>
</file>

<file path=ppt/ink/ink10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53"/>
    </inkml:context>
    <inkml:brush xml:id="br0">
      <inkml:brushProperty name="width" value="0.0418849773705006" units="cm"/>
      <inkml:brushProperty name="height" value="0.0418849773705006" units="cm"/>
      <inkml:brushProperty name="color" value="#F2395B"/>
      <inkml:brushProperty name="ignorePressure" value="0"/>
    </inkml:brush>
  </inkml:definitions>
  <inkml:trace contextRef="#ctx0" brushRef="#br0">75700.000000 28400.000000 525,'46.000000'-22.000000'0,"-5.000000"6.000000"0 ,-7.000000 7.000000 0,-5.000000 6.000000 0,3.000000-1.000000 11,17.000000-5.000000 23,15.000000-7.000000 21,16.000000-5.000000 24,9.000000-3.000000 4,3.000000 4.000000-13,3.000000 3.000000-13,4.000000 3.000000-12,-6.000000 3.000000-16,-11.000000 3.000000-18,-14.000000 3.000000-17,-11.000000 4.000000-18,-11.000000 1.000000-9,-5.000000 0.000000 0,-7.000000 0.000000 0,-5.000000 0.000000-1</inkml:trace>
</inkml:ink>
</file>

<file path=ppt/ink/ink1073.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54"/>
    </inkml:context>
    <inkml:brush xml:id="br0">
      <inkml:brushProperty name="width" value="0.0490824095904827" units="cm"/>
      <inkml:brushProperty name="height" value="0.0490824095904827" units="cm"/>
      <inkml:brushProperty name="color" value="#F2395B"/>
      <inkml:brushProperty name="ignorePressure" value="0"/>
    </inkml:brush>
  </inkml:definitions>
  <inkml:trace contextRef="#ctx0" brushRef="#br0">76500.000000 27300.000000 448,'-44.000000'6.000000'85,"13.000000"13.000000"-10 ,12.000000 12.000000-12,13.000000 13.000000-9,6.000000 12.000000-8,0.000000 13.000000-5,0.000000 12.000000-3,0.000000 13.000000-5,-2.000000 10.000000-3,-3.000000 10.000000-3,-3.000000 10.000000-2,-2.000000 9.000000-4,-3.000000 2.000000-8,1.000000-2.000000-14,-1.000000-3.000000-14,1.000000-3.000000-15,1.000000-7.000000-9,3.000000-9.000000-3,3.000000-10.000000-4,4.000000-8.000000-3,1.000000-14.000000-3,0.000000-15.000000-5,0.000000-15.000000-4,0.000000-16.000000-4</inkml:trace>
</inkml:ink>
</file>

<file path=ppt/ink/ink1074.xml><?xml version="1.0" encoding="utf-8"?>
<inkml:ink xmlns:inkml="http://www.w3.org/2003/InkML">
  <annotation type="ScanImages2ExtractSignatures">1</annotation>
  <annotation type="ScanImagesWidth">1610612757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54"/>
    </inkml:context>
    <inkml:brush xml:id="br0">
      <inkml:brushProperty name="width" value="0.0605349317193031" units="cm"/>
      <inkml:brushProperty name="height" value="0.0605349317193031" units="cm"/>
      <inkml:brushProperty name="color" value="#F2395B"/>
      <inkml:brushProperty name="ignorePressure" value="0"/>
    </inkml:brush>
  </inkml:definitions>
  <inkml:trace contextRef="#ctx0" brushRef="#br0">77750.000000 27700.000000 363,'-24.000000'-25.000000'1,"4.000000"0.000000"4 ,3.000000 0.000000 3,3.000000 0.000000 3,-2.000000 7.000000 7,-6.000000 17.000000 13,-6.000000 15.000000 11,-6.000000 16.000000 12,-4.000000 12.000000 2,1.000000 9.000000-9,-1.000000 10.000000-9,1.000000 10.000000-7,-3.000000 7.000000-6,-2.000000 6.000000-3,-3.000000 7.000000-1,-3.000000 6.000000-2,1.000000 3.000000-3,6.000000 0.000000-1,7.000000 0.000000-1,6.000000 0.000000-3,4.000000-5.000000-1,4.000000-9.000000 1,3.000000-10.000000-2,3.000000-8.000000 1,7.000000-12.000000-3,14.000000-12.000000-3,11.000000-13.000000-4,14.000000-12.000000-5,10.000000-10.000000-1,9.000000-6.000000 0,10.000000-6.000000-1,10.000000-6.000000 0,8.000000-12.000000-5,10.000000-15.000000-10,10.000000-15.000000-11,9.000000-16.000000-10,1.000000-12.000000-4,-6.000000-5.000000 2,-6.000000-7.000000 2,-6.000000-5.000000 3,-7.000000-4.000000 3,-6.000000 0.000000 6,-6.000000 0.000000 4,-6.000000 0.000000 6,-10.000000 3.000000 4,-12.000000 6.000000 4,-13.000000 7.000000 3,-12.000000 6.000000 3,-9.000000 7.000000 5,-2.000000 10.000000 4,-3.000000 10.000000 5,-3.000000 9.000000 5,-6.000000 9.000000 2,-5.000000 9.000000 0,-7.000000 10.000000 0,-5.000000 10.000000 0,-4.000000 5.000000 5,0.000000 4.000000 13,0.000000 3.000000 12,0.000000 3.000000 12,1.000000 9.000000 2,4.000000 16.000000-8,3.000000 15.000000-9,3.000000 17.000000-8,3.000000 10.000000-6,3.000000 6.000000-1,3.000000 7.000000-3,4.000000 6.000000-1,1.000000 6.000000-3,0.000000 6.000000-3,0.000000 7.000000-2,0.000000 6.000000-3,3.000000-4.000000-3,6.000000-11.000000-3,7.000000-14.000000-4,6.000000-11.000000-4,1.000000-12.000000-11,-3.000000-9.000000-16,-3.000000-10.000000-18,-2.000000-8.000000-16,-3.000000-8.000000-11,1.000000-2.000000-2,-1.000000-3.000000-3,1.000000-3.000000-2</inkml:trace>
</inkml:ink>
</file>

<file path=ppt/ink/ink107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54"/>
    </inkml:context>
    <inkml:brush xml:id="br0">
      <inkml:brushProperty name="width" value="0.0422651581466198" units="cm"/>
      <inkml:brushProperty name="height" value="0.0422651581466198" units="cm"/>
      <inkml:brushProperty name="color" value="#F2395B"/>
      <inkml:brushProperty name="ignorePressure" value="0"/>
    </inkml:brush>
  </inkml:definitions>
  <inkml:trace contextRef="#ctx0" brushRef="#br0">79000.000000 26950.000000 520,'56.000000'-44.000000'12,"13.000000"13.000000"24 ,12.000000 12.000000 24,13.000000 13.000000 23,9.000000 6.000000 5,6.000000 0.000000-15,7.000000 0.000000-16,6.000000 0.000000-16,-2.000000 1.000000-17,-9.000000 4.000000-19,-10.000000 3.000000-18,-8.000000 3.000000-18,-14.000000-1.000000-17,-15.000000-2.000000-13,-15.000000-3.000000-15,-16.000000-3.000000-13</inkml:trace>
</inkml:ink>
</file>

<file path=ppt/ink/ink107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20"/>
    </inkml:context>
    <inkml:brush xml:id="br0">
      <inkml:brushProperty name="width" value="0.0473004989326" units="cm"/>
      <inkml:brushProperty name="height" value="0.0473004989326" units="cm"/>
      <inkml:brushProperty name="color" value="#00BFF3"/>
      <inkml:brushProperty name="ignorePressure" value="0"/>
    </inkml:brush>
  </inkml:definitions>
  <inkml:trace contextRef="#ctx0" brushRef="#br0">36000.000000 7050.000000 465,'-24.000000'26.000000'119,"4.000000"4.000000"-27 ,3.000000 3.000000-26,3.000000 3.000000-28,-5.000000 9.000000-12,-12.000000 16.000000-1,-13.000000 15.000000 0,-12.000000 17.000000 0,-7.000000 10.000000-1,1.000000 6.000000-3,-1.000000 7.000000-2,1.000000 6.000000-3,-4.000000 4.000000-3,-6.000000 4.000000-3,-6.000000 3.000000-4,-6.000000 3.000000-2,-1.000000 4.000000-3,7.000000 7.000000 1,6.000000 6.000000-1,7.000000 7.000000 0,7.000000-9.000000-3,9.000000-21.000000-7,10.000000-22.000000-8,10.000000-22.000000-7,11.000000-33.000000-9,17.000000-44.000000-10,15.000000-43.000000-9,16.000000-44.000000-11,4.000000-16.000000 0,-6.000000 13.000000 9,-6.000000 12.000000 10,-6.000000 13.000000 9,-4.000000 6.000000 5,1.000000 0.000000 0,-1.000000 0.000000 1,1.000000 0.000000-1</inkml:trace>
</inkml:ink>
</file>

<file path=ppt/ink/ink107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21"/>
    </inkml:context>
    <inkml:brush xml:id="br0">
      <inkml:brushProperty name="width" value="0.0574437715113163" units="cm"/>
      <inkml:brushProperty name="height" value="0.0574437715113163" units="cm"/>
      <inkml:brushProperty name="color" value="#00BFF3"/>
      <inkml:brushProperty name="ignorePressure" value="0"/>
    </inkml:brush>
  </inkml:definitions>
  <inkml:trace contextRef="#ctx0" brushRef="#br0">35100.000000 7550.000000 382,'-24.000000'-24.000000'1,"4.000000"4.000000"2 ,3.000000 3.000000 2,3.000000 3.000000 2,1.000000 1.000000 1,1.000000 1.000000 1,-1.000000-1.000000 0,1.000000 1.000000 1,-1.000000-1.000000 1,1.000000 1.000000 0,-1.000000-1.000000-1,1.000000 1.000000 1,1.000000-3.000000 3,3.000000-2.000000 3,3.000000-3.000000 5,4.000000-3.000000 5,4.000000 2.000000 5,6.000000 10.000000 7,7.000000 10.000000 8,6.000000 9.000000 7,4.000000 10.000000 0,4.000000 14.000000-8,3.000000 11.000000-9,3.000000 14.000000-8,4.000000 7.000000-6,7.000000 3.000000-5,6.000000 3.000000-3,7.000000 4.000000-5,0.000000 2.000000-2,-2.000000 4.000000 0,-3.000000 3.000000 0,-3.000000 3.000000 0,-2.000000 1.000000-3,0.000000 1.000000-4,0.000000-1.000000-4,0.000000 1.000000-5,0.000000-3.000000-4,0.000000-2.000000-5,0.000000-3.000000-3,0.000000-3.000000-3,-4.000000-6.000000-5,-5.000000-5.000000-3,-7.000000-7.000000-4,-5.000000-5.000000-3,-6.000000-8.000000-8,-3.000000-5.000000-10,-3.000000-7.000000-11,-2.000000-5.000000-10</inkml:trace>
</inkml:ink>
</file>

<file path=ppt/ink/ink107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26"/>
    </inkml:context>
    <inkml:brush xml:id="br0">
      <inkml:brushProperty name="width" value="0.0442498438060284" units="cm"/>
      <inkml:brushProperty name="height" value="0.0442498438060284" units="cm"/>
      <inkml:brushProperty name="color" value="#00BFF3"/>
      <inkml:brushProperty name="ignorePressure" value="0"/>
    </inkml:brush>
  </inkml:definitions>
  <inkml:trace contextRef="#ctx0" brushRef="#br0">38400.000000 6650.000000 497,'-21.000000'-16.000000'6,"10.000000"19.000000"14 ,10.000000 19.000000 13,9.000000 19.000000 14,4.000000 15.000000 5,1.000000 13.000000 0,-1.000000 12.000000-2,1.000000 13.000000-1,-3.000000 7.000000-4,-2.000000 4.000000-6,-3.000000 3.000000-7,-3.000000 3.000000-7,-2.000000 1.000000-5,0.000000 1.000000-5,0.000000-1.000000-4,0.000000 1.000000-5,0.000000-3.000000-6,0.000000-2.000000-10,0.000000-3.000000-10,0.000000-3.000000-9,0.000000-10.000000-8,0.000000-16.000000-3,0.000000-15.000000-5,0.000000-15.000000-4,0.000000-23.000000-3,0.000000-28.000000-2,0.000000-28.000000-1,0.000000-27.000000-1,-2.000000-15.000000 4,-3.000000 0.000000 11,-3.000000 0.000000 12,-2.000000 0.000000 12,-1.000000 3.000000 6,3.000000 6.000000 5,3.000000 7.000000 4,4.000000 6.000000 3,4.000000 6.000000 6,6.000000 6.000000 9,7.000000 7.000000 8,6.000000 6.000000 8,4.000000 6.000000 6,4.000000 6.000000 3,3.000000 7.000000 4,3.000000 6.000000 3,4.000000 1.000000-1,7.000000-3.000000-6,6.000000-3.000000-6,7.000000-2.000000-6,0.000000-1.000000-6,-2.000000 3.000000-5,-3.000000 3.000000-4,-3.000000 4.000000-6,-1.000000 1.000000-6,4.000000 0.000000-9,3.000000 0.000000-9,3.000000 0.000000-9,-4.000000 1.000000-7,-8.000000 4.000000-4,-10.000000 3.000000-6,-9.000000 3.000000-4,-7.000000-4.000000-1,-3.000000-8.000000 3,-3.000000-10.000000 2,-2.000000-9.000000 4</inkml:trace>
</inkml:ink>
</file>

<file path=ppt/ink/ink107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26"/>
    </inkml:context>
    <inkml:brush xml:id="br0">
      <inkml:brushProperty name="width" value="0.0434110350906849" units="cm"/>
      <inkml:brushProperty name="height" value="0.0434110350906849" units="cm"/>
      <inkml:brushProperty name="color" value="#00BFF3"/>
      <inkml:brushProperty name="ignorePressure" value="0"/>
    </inkml:brush>
  </inkml:definitions>
  <inkml:trace contextRef="#ctx0" brushRef="#br0">39500.000000 7100.000000 506,'-2.000000'-52.000000'0,"-3.000000"-3.000000"-1 ,-3.000000-3.000000 0,-2.000000-2.000000-2,-3.000000 3.000000 6,1.000000 14.000000 10,-1.000000 11.000000 10,1.000000 14.000000 11,1.000000 18.000000 7,3.000000 25.000000 6,3.000000 25.000000 6,4.000000 25.000000 6,1.000000 17.000000-2,0.000000 9.000000-9,0.000000 10.000000-8,0.000000 10.000000-9,-2.000000 4.000000-8,-3.000000 0.000000-7,-3.000000 0.000000-7,-2.000000 0.000000-8,-1.000000-4.000000-4,3.000000-5.000000-3,3.000000-7.000000-4,4.000000-5.000000-2,2.000000-11.000000-2,4.000000-11.000000 1,3.000000-14.000000 0,3.000000-11.000000 1,7.000000-17.000000-8,14.000000-18.000000-15,11.000000-19.000000-17,14.000000-18.000000-15,-1.000000-10.000000-3,-12.000000 0.000000 12,-13.000000 0.000000 11,-12.000000 0.000000 12,-5.000000-2.000000 6,3.000000-3.000000 4,3.000000-3.000000 3,4.000000-2.000000 3</inkml:trace>
</inkml:ink>
</file>

<file path=ppt/ink/ink10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16"/>
    </inkml:context>
    <inkml:brush xml:id="br0">
      <inkml:brushProperty name="width" value="0.0537666231393814" units="cm"/>
      <inkml:brushProperty name="height" value="0.0537666231393814" units="cm"/>
      <inkml:brushProperty name="color" value="#F2395B"/>
      <inkml:brushProperty name="ignorePressure" value="0"/>
    </inkml:brush>
  </inkml:definitions>
  <inkml:trace contextRef="#ctx0" brushRef="#br0">43650.000000 13650.000000 409,'18.000000'-21.000000'8,"-11.000000"10.000000"17 ,-14.000000 10.000000 17,-11.000000 9.000000 16,-11.000000 13.000000 6,-5.000000 20.000000-6,-7.000000 18.000000-5,-5.000000 20.000000-6,-1.000000 16.000000-5,6.000000 16.000000-5,7.000000 15.000000-6,6.000000 17.000000-5,4.000000 7.000000-4,4.000000 0.000000-1,3.000000 0.000000-3,3.000000 0.000000-2,3.000000-11.000000-3,3.000000-22.000000-6,3.000000-22.000000-4,4.000000-21.000000-7,5.000000-20.000000-4,10.000000-15.000000-5,10.000000-15.000000-6,9.000000-16.000000-4,9.000000-21.000000-3,9.000000-24.000000-1,10.000000-26.000000-3,10.000000-24.000000-1,4.000000-26.000000 0,0.000000-24.000000 1,0.000000-26.000000 1,0.000000-24.000000 1,-7.000000-6.000000 2,-11.000000 17.000000 2,-14.000000 15.000000 2,-11.000000 16.000000 3,-14.000000 16.000000 3,-11.000000 20.000000 5,-14.000000 18.000000 3,-11.000000 20.000000 4,-12.000000 16.000000 2,-9.000000 16.000000 1,-10.000000 15.000000 1,-8.000000 17.000000 0,-8.000000 11.000000 1,-2.000000 10.000000 0,-3.000000 10.000000 2,-3.000000 9.000000 0,4.000000 6.000000-3,13.000000 3.000000-6,12.000000 3.000000-6,13.000000 4.000000-6,10.000000-1.000000-4,10.000000-3.000000 0,10.000000-3.000000 0,9.000000-2.000000-1,6.000000-6.000000 0,3.000000-6.000000 2,3.000000-6.000000 0,4.000000-6.000000 2</inkml:trace>
</inkml:ink>
</file>

<file path=ppt/ink/ink1080.xml><?xml version="1.0" encoding="utf-8"?>
<inkml:ink xmlns:inkml="http://www.w3.org/2003/InkML">
  <annotation type="ScanImages2ExtractSignatures">1</annotation>
  <annotation type="ScanImagesWidth">631781729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26"/>
    </inkml:context>
    <inkml:brush xml:id="br0">
      <inkml:brushProperty name="width" value="0.0558055862784386" units="cm"/>
      <inkml:brushProperty name="height" value="0.0558055862784386" units="cm"/>
      <inkml:brushProperty name="color" value="#00BFF3"/>
      <inkml:brushProperty name="ignorePressure" value="0"/>
    </inkml:brush>
  </inkml:definitions>
  <inkml:trace contextRef="#ctx0" brushRef="#br0">40250.000000 7450.000000 394,'21.000000'-49.000000'1,"-5.000000"4.000000"3 ,-7.000000 3.000000 3,-5.000000 3.000000 3,-8.000000 4.000000 6,-5.000000 7.000000 12,-7.000000 6.000000 12,-5.000000 7.000000 11,-4.000000 11.000000 1,0.000000 20.000000-6,0.000000 18.000000-7,0.000000 20.000000-8,-2.000000 14.000000-4,-3.000000 14.000000-4,-3.000000 11.000000-2,-2.000000 14.000000-4,-1.000000 2.000000-1,3.000000-6.000000-2,3.000000-6.000000-1,4.000000-6.000000-1,5.000000-6.000000-1,10.000000-2.000000-1,10.000000-3.000000-1,9.000000-3.000000-2,7.000000-9.000000-2,7.000000-11.000000-2,6.000000-14.000000-3,7.000000-11.000000-2,7.000000-15.000000-4,9.000000-16.000000-4,10.000000-15.000000-6,10.000000-15.000000-4,7.000000-18.000000-4,6.000000-19.000000-3,7.000000-18.000000-3,6.000000-19.000000-4,-1.000000-10.000000-2,-5.000000 1.000000-1,-7.000000-1.000000-1,-5.000000 1.000000 0,-11.000000-6.000000 1,-11.000000-8.000000 6,-14.000000-10.000000 5,-11.000000-9.000000 5,-9.000000 1.000000 5,-3.000000 13.000000 5,-3.000000 12.000000 4,-2.000000 13.000000 4,-5.000000 7.000000 7,-2.000000 4.000000 7,-3.000000 3.000000 8,-3.000000 3.000000 7,-4.000000 31.000000 11,-3.000000 59.000000 14,-3.000000 60.000000 13,-2.000000 60.000000 14,-1.000000 25.000000-1,3.000000-5.000000-14,3.000000-7.000000-15,4.000000-5.000000-15,1.000000 5.000000-10,0.000000 19.000000-7,0.000000 19.000000-7,0.000000 19.000000-5,0.000000-1.000000-9,0.000000-18.000000-10,0.000000-19.000000-10,0.000000-18.000000-9,1.000000-15.000000-5,4.000000-9.000000 1,3.000000-10.000000 1,3.000000-8.000000 1,1.000000-12.000000-5,1.000000-12.000000-11,-1.000000-13.000000-12,1.000000-12.000000-11</inkml:trace>
</inkml:ink>
</file>

<file path=ppt/ink/ink10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33"/>
    </inkml:context>
    <inkml:brush xml:id="br0">
      <inkml:brushProperty name="width" value="0.0435103811323643" units="cm"/>
      <inkml:brushProperty name="height" value="0.0435103811323643" units="cm"/>
      <inkml:brushProperty name="color" value="#00BFF3"/>
      <inkml:brushProperty name="ignorePressure" value="0"/>
    </inkml:brush>
  </inkml:definitions>
  <inkml:trace contextRef="#ctx0" brushRef="#br0">46450.000000 6950.000000 505,'9.000000'-66.000000'8,"19.000000"19.000000"17 ,19.000000 19.000000 15,19.000000 19.000000 17,5.000000 9.000000 3,-5.000000 0.000000-11,-7.000000 0.000000-10,-5.000000 0.000000-11,-8.000000 3.000000-6,-5.000000 6.000000-4,-7.000000 7.000000-2,-5.000000 6.000000-3,-6.000000 4.000000-3,-3.000000 4.000000-2,-3.000000 3.000000-3,-2.000000 3.000000-1,-6.000000 6.000000-2,-6.000000 9.000000 1,-6.000000 10.000000 1,-6.000000 10.000000 0,-9.000000 5.000000-1,-8.000000 4.000000-2,-10.000000 3.000000-1,-9.000000 3.000000-3,-7.000000-2.000000-3,-3.000000-6.000000-5,-3.000000-6.000000-4,-2.000000-6.000000-5,-5.000000-6.000000 1,-2.000000-2.000000 3,-3.000000-3.000000 6,-3.000000-3.000000 4,1.000000-4.000000 3,6.000000-3.000000 3,7.000000-3.000000 1,6.000000-2.000000 2,13.000000-6.000000 6,23.000000-6.000000 7,22.000000-6.000000 9,22.000000-6.000000 7,15.000000-6.000000 1,9.000000-2.000000-6,10.000000-3.000000-8,10.000000-3.000000-6,5.000000-6.000000-7,4.000000-5.000000-5,3.000000-7.000000-6,3.000000-5.000000-6,-1.000000-1.000000-3,-2.000000 6.000000-2,-3.000000 7.000000-1,-3.000000 6.000000-2,-9.000000 3.000000-3,-11.000000 0.000000-2,-14.000000 0.000000-3,-11.000000 0.000000-3,-6.000000 0.000000-2,4.000000 0.000000 1,3.000000 0.000000 0,3.000000 0.000000 0,-1.000000-2.000000-3,-2.000000-3.000000-3,-3.000000-3.000000-6,-3.000000-2.000000-3</inkml:trace>
</inkml:ink>
</file>

<file path=ppt/ink/ink1082.xml><?xml version="1.0" encoding="utf-8"?>
<inkml:ink xmlns:inkml="http://www.w3.org/2003/InkML">
  <annotation type="ScanImages2ExtractSignatures">1</annotation>
  <annotation type="ScanImagesWidth">-2092426784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34"/>
    </inkml:context>
    <inkml:brush xml:id="br0">
      <inkml:brushProperty name="width" value="0.0506733879446983" units="cm"/>
      <inkml:brushProperty name="height" value="0.0506733879446983" units="cm"/>
      <inkml:brushProperty name="color" value="#00BFF3"/>
      <inkml:brushProperty name="ignorePressure" value="0"/>
    </inkml:brush>
  </inkml:definitions>
  <inkml:trace contextRef="#ctx0" brushRef="#br0">49100.000000 6900.000000 434,'1.000000'-46.000000'0,"4.000000"10.000000"0 ,3.000000 10.000000 0,3.000000 9.000000 0,1.000000 1.000000 2,1.000000-6.000000 4,-1.000000-6.000000 4,1.000000-6.000000 5,-3.000000-2.000000 1,-2.000000 3.000000 0,-3.000000 3.000000 0,-3.000000 4.000000-1,-4.000000 2.000000 1,-3.000000 4.000000 1,-3.000000 3.000000 2,-2.000000 3.000000 2,-6.000000 3.000000 0,-6.000000 3.000000 0,-6.000000 3.000000 1,-6.000000 4.000000-1,-6.000000 1.000000 0,-2.000000 0.000000-3,-3.000000 0.000000-2,-3.000000 0.000000-2,-1.000000 1.000000 0,4.000000 4.000000 2,3.000000 3.000000 2,3.000000 3.000000 3,-1.000000 6.000000 1,-2.000000 9.000000-2,-3.000000 10.000000-1,-3.000000 10.000000-1,-2.000000 8.000000-2,0.000000 10.000000-2,0.000000 10.000000-2,0.000000 9.000000-2,1.000000 6.000000-1,4.000000 3.000000-1,3.000000 3.000000-1,3.000000 4.000000-1,1.000000 2.000000 0,1.000000 4.000000-3,-1.000000 3.000000 0,1.000000 3.000000-2,2.000000-2.000000-3,7.000000-6.000000-1,6.000000-6.000000-3,7.000000-6.000000-3,4.000000-6.000000-1,3.000000-2.000000 1,3.000000-3.000000-1,4.000000-3.000000 1,8.000000-9.000000-1,17.000000-11.000000-1,15.000000-14.000000-2,16.000000-11.000000 0,9.000000-15.000000 0,3.000000-16.000000 1,3.000000-15.000000 1,4.000000-15.000000 2,4.000000-12.000000-1,6.000000-6.000000-4,7.000000-6.000000-3,6.000000-6.000000-4,-2.000000-4.000000-1,-9.000000 1.000000 1,-10.000000-1.000000 1,-8.000000 1.000000 2,-11.000000 2.000000 2,-8.000000 7.000000 2,-10.000000 6.000000 1,-9.000000 7.000000 3,-9.000000 2.000000 1,-5.000000 1.000000 2,-7.000000-1.000000 2,-5.000000 1.000000 1,-8.000000 2.000000 3,-5.000000 7.000000 1,-7.000000 6.000000 2,-5.000000 7.000000 2,-4.000000 4.000000 1,0.000000 3.000000-1,0.000000 3.000000-1,0.000000 4.000000 0,-2.000000 2.000000 1,-3.000000 4.000000 2,-3.000000 3.000000 1,-2.000000 3.000000 3,-5.000000 4.000000 2,-2.000000 7.000000 5,-3.000000 6.000000 3,-3.000000 7.000000 5,-1.000000 5.000000 0,4.000000 7.000000-2,3.000000 6.000000-3,3.000000 7.000000-2,3.000000 0.000000-2,3.000000-2.000000-2,3.000000-3.000000-2,4.000000-3.000000-2,4.000000 1.000000-1,6.000000 6.000000 0,7.000000 7.000000-1,6.000000 6.000000 0,7.000000 1.000000-1,10.000000-3.000000-5,10.000000-3.000000-3,9.000000-2.000000-4,10.000000-8.000000-6,14.000000-8.000000-9,11.000000-10.000000-9,14.000000-9.000000-10,5.000000-9.000000-4,1.000000-5.000000 0,-1.000000-7.000000-1,1.000000-5.000000 0,-9.000000-6.000000 0,-15.000000-3.000000-1,-15.000000-3.000000-1,-16.000000-2.000000-1</inkml:trace>
</inkml:ink>
</file>

<file path=ppt/ink/ink108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34"/>
    </inkml:context>
    <inkml:brush xml:id="br0">
      <inkml:brushProperty name="width" value="0.0454754121601582" units="cm"/>
      <inkml:brushProperty name="height" value="0.0454754121601582" units="cm"/>
      <inkml:brushProperty name="color" value="#00BFF3"/>
      <inkml:brushProperty name="ignorePressure" value="0"/>
    </inkml:brush>
  </inkml:definitions>
  <inkml:trace contextRef="#ctx0" brushRef="#br0">50400.000000 7050.000000 483,'-49.000000'-19.000000'6,"4.000000"13.000000"13 ,3.000000 12.000000 11,3.000000 13.000000 12,3.000000 6.000000 3,3.000000 0.000000-7,3.000000 0.000000-7,4.000000 0.000000-8,-1.000000 6.000000 0,-3.000000 13.000000 4,-3.000000 12.000000 5,-2.000000 13.000000 6,-3.000000 7.000000-1,1.000000 4.000000-4,-1.000000 3.000000-5,1.000000 3.000000-5,4.000000-1.000000-5,9.000000-2.000000-5,10.000000-3.000000-5,10.000000-3.000000-5,5.000000-6.000000-4,4.000000-5.000000-2,3.000000-7.000000-1,3.000000-5.000000-2,9.000000-9.000000-6,16.000000-9.000000-12,15.000000-10.000000-12,17.000000-8.000000-11,3.000000-8.000000-5,-5.000000-2.000000 0,-7.000000-3.000000 0,-5.000000-3.000000 0,-6.000000-6.000000 3,-3.000000-5.000000 3,-3.000000-7.000000 3,-2.000000-5.000000 3</inkml:trace>
</inkml:ink>
</file>

<file path=ppt/ink/ink1084.xml><?xml version="1.0" encoding="utf-8"?>
<inkml:ink xmlns:inkml="http://www.w3.org/2003/InkML">
  <annotation type="ScanImages2ExtractSignatures">1</annotation>
  <annotation type="ScanImagesWidth">-2092426784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34"/>
    </inkml:context>
    <inkml:brush xml:id="br0">
      <inkml:brushProperty name="width" value="0.0417582094669342" units="cm"/>
      <inkml:brushProperty name="height" value="0.0417582094669342" units="cm"/>
      <inkml:brushProperty name="color" value="#00BFF3"/>
      <inkml:brushProperty name="ignorePressure" value="0"/>
    </inkml:brush>
  </inkml:definitions>
  <inkml:trace contextRef="#ctx0" brushRef="#br0">51100.000000 7450.000000 526,'-71.000000'0.000000'6,"10.000000"0.000000"12 ,10.000000 0.000000 13,9.000000 0.000000 11,6.000000 3.000000 4,3.000000 6.000000-3,3.000000 7.000000-4,4.000000 6.000000-4,4.000000 4.000000-2,6.000000 4.000000 0,7.000000 3.000000-1,6.000000 3.000000 0,3.000000-1.000000-4,0.000000-2.000000-4,0.000000-3.000000-6,0.000000-3.000000-4</inkml:trace>
</inkml:ink>
</file>

<file path=ppt/ink/ink108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35"/>
    </inkml:context>
    <inkml:brush xml:id="br0">
      <inkml:brushProperty name="width" value="0.0500000007450581" units="cm"/>
      <inkml:brushProperty name="height" value="0.0500000007450581" units="cm"/>
      <inkml:brushProperty name="color" value="#00BFF3"/>
      <inkml:brushProperty name="ignorePressure" value="0"/>
    </inkml:brush>
  </inkml:definitions>
  <inkml:trace contextRef="#ctx0" brushRef="#br0">50325.000000 7375.000000 333,'118.000000'47.000000'167,"38.000000"35.000000"-1 ,37.000000 35.000000 1,37.000000 35.000000 0</inkml:trace>
</inkml:ink>
</file>

<file path=ppt/ink/ink108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35"/>
    </inkml:context>
    <inkml:brush xml:id="br0">
      <inkml:brushProperty name="width" value="0.0460438616573811" units="cm"/>
      <inkml:brushProperty name="height" value="0.0460438616573811" units="cm"/>
      <inkml:brushProperty name="color" value="#00BFF3"/>
      <inkml:brushProperty name="ignorePressure" value="0"/>
    </inkml:brush>
  </inkml:definitions>
  <inkml:trace contextRef="#ctx0" brushRef="#br0">50350.000000 7250.000000 477,'-2.000000'-46.000000'1,"-3.000000"10.000000"1 ,-3.000000 10.000000 1,-2.000000 9.000000 2,-5.000000 6.000000 1,-2.000000 3.000000 4,-3.000000 3.000000 2,-3.000000 4.000000 4,-2.000000 4.000000 1,0.000000 6.000000 2,0.000000 7.000000 2,0.000000 6.000000 2,-2.000000 4.000000 0,-3.000000 4.000000-1,-3.000000 3.000000 0,-2.000000 3.000000-1,-1.000000 1.000000 0,3.000000 1.000000-1,3.000000-1.000000 0,4.000000 1.000000-1,-1.000000 2.000000 0,-3.000000 7.000000 1,-3.000000 6.000000 0,-2.000000 7.000000 1,0.000000 2.000000 0,7.000000 1.000000-3,6.000000-1.000000-1,7.000000 1.000000-2,4.000000-3.000000-1,3.000000-2.000000-2,3.000000-3.000000-1,4.000000-3.000000-2,4.000000-6.000000-1,6.000000-5.000000-1,7.000000-7.000000-3,6.000000-5.000000-1,4.000000-4.000000-3,4.000000 0.000000-1,3.000000 0.000000-4,3.000000 0.000000-2,1.000000-4.000000-2,1.000000-5.000000-2,-1.000000-7.000000-3,1.000000-5.000000-1,2.000000-8.000000 0,7.000000-5.000000 0,6.000000-7.000000 1,7.000000-5.000000 1,0.000000-9.000000 1,-2.000000-9.000000-2,-3.000000-10.000000 0,-3.000000-8.000000-2,-2.000000-9.000000 1,0.000000-6.000000 1,0.000000-6.000000 0,0.000000-6.000000 1,-2.000000-4.000000 0,-3.000000 1.000000 2,-3.000000-1.000000 1,-2.000000 1.000000 0,-6.000000 1.000000 2,-6.000000 3.000000 3,-6.000000 3.000000 1,-6.000000 4.000000 2,-6.000000 4.000000 2,-2.000000 6.000000 3,-3.000000 7.000000 2,-3.000000 6.000000 3,-4.000000 6.000000 1,-3.000000 6.000000 2,-3.000000 7.000000 1,-2.000000 6.000000 2,-6.000000 4.000000 0,-6.000000 4.000000 0,-6.000000 3.000000 0,-6.000000 3.000000-1,-6.000000 6.000000 1,-2.000000 9.000000-3,-3.000000 10.000000 0,-3.000000 10.000000-2,-2.000000 7.000000-4,0.000000 6.000000-6,0.000000 7.000000-7,0.000000 6.000000-6,1.000000 4.000000-3,4.000000 4.000000-1,3.000000 3.000000 1,3.000000 3.000000 0,6.000000-1.000000-4,9.000000-2.000000-9,10.000000-3.000000-7,10.000000-3.000000-8</inkml:trace>
</inkml:ink>
</file>

<file path=ppt/ink/ink108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36"/>
    </inkml:context>
    <inkml:brush xml:id="br0">
      <inkml:brushProperty name="width" value="0.0479209013283253" units="cm"/>
      <inkml:brushProperty name="height" value="0.0479209013283253" units="cm"/>
      <inkml:brushProperty name="color" value="#00BFF3"/>
      <inkml:brushProperty name="ignorePressure" value="0"/>
    </inkml:brush>
  </inkml:definitions>
  <inkml:trace contextRef="#ctx0" brushRef="#br0">50850.000000 7850.000000 459,'4.000000'-44.000000'76,"10.000000"13.000000"-11 ,10.000000 12.000000-10,9.000000 13.000000-10,6.000000 6.000000-7,3.000000 0.000000-5,3.000000 0.000000-4,4.000000 0.000000-4,-1.000000 1.000000-2,-3.000000 4.000000 0,-3.000000 3.000000 2,-2.000000 3.000000-1,-6.000000 3.000000 0,-6.000000 3.000000-5,-6.000000 3.000000-4,-6.000000 4.000000-4,-6.000000 4.000000-4,-2.000000 6.000000-3,-3.000000 7.000000-5,-3.000000 6.000000-2,-7.000000 4.000000-5,-9.000000 4.000000-5,-10.000000 3.000000-5,-8.000000 3.000000-4,-8.000000-1.000000-3,-2.000000-2.000000 0,-3.000000-3.000000 1,-3.000000-3.000000 0,-2.000000-6.000000 1,0.000000-5.000000 5,0.000000-7.000000 3,0.000000-5.000000 4,18.000000-8.000000 3,39.000000-5.000000 1,36.000000-7.000000 3,39.000000-5.000000 2,13.000000-6.000000-5,-9.000000-3.000000-10,-10.000000-3.000000-11,-8.000000-2.000000-10,-9.000000-3.000000-5,-6.000000 1.000000-1,-6.000000-1.000000 0,-6.000000 1.000000-1</inkml:trace>
</inkml:ink>
</file>

<file path=ppt/ink/ink1088.xml><?xml version="1.0" encoding="utf-8"?>
<inkml:ink xmlns:inkml="http://www.w3.org/2003/InkML">
  <annotation type="ScanImages2ExtractSignatures">1</annotation>
  <annotation type="ScanImagesWidth">-2092794832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37"/>
    </inkml:context>
    <inkml:brush xml:id="br0">
      <inkml:brushProperty name="width" value="0.0505172424018383" units="cm"/>
      <inkml:brushProperty name="height" value="0.0505172424018383" units="cm"/>
      <inkml:brushProperty name="color" value="#00BFF3"/>
      <inkml:brushProperty name="ignorePressure" value="0"/>
    </inkml:brush>
  </inkml:definitions>
  <inkml:trace contextRef="#ctx0" brushRef="#br0">51950.000000 7900.000000 435,'162.000000'-2.000000'197,"-24.000000"-3.000000"-49 ,-26.000000-3.000000-49,-24.000000-2.000000-49,-9.000000-3.000000-27,10.000000 1.000000-4,10.000000-1.000000-4,9.000000 1.000000-5,-2.000000 1.000000-7,-12.000000 3.000000-10,-13.000000 3.000000-11,-12.000000 4.000000-10,-10.000000 1.000000-12,-6.000000 0.000000-13,-6.000000 0.000000-12,-6.000000 0.000000-14,-13.000000 1.000000 0,-19.000000 4.000000 10,-18.000000 3.000000 11,-19.000000 3.000000 11</inkml:trace>
</inkml:ink>
</file>

<file path=ppt/ink/ink10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37"/>
    </inkml:context>
    <inkml:brush xml:id="br0">
      <inkml:brushProperty name="width" value="0.0479213893413544" units="cm"/>
      <inkml:brushProperty name="height" value="0.0479213893413544" units="cm"/>
      <inkml:brushProperty name="color" value="#00BFF3"/>
      <inkml:brushProperty name="ignorePressure" value="0"/>
    </inkml:brush>
  </inkml:definitions>
  <inkml:trace contextRef="#ctx0" brushRef="#br0">52800.000000 7000.000000 459,'-47.000000'-25.000000'2,"6.000000"0.000000"6 ,7.000000 0.000000 5,6.000000 0.000000 5,4.000000 1.000000 9,4.000000 4.000000 10,3.000000 3.000000 10,3.000000 3.000000 12,3.000000 9.000000 1,3.000000 16.000000-10,3.000000 15.000000-8,4.000000 17.000000-9,1.000000 14.000000-5,0.000000 17.000000-3,0.000000 15.000000-1,0.000000 16.000000-2,0.000000 10.000000-4,0.000000 7.000000-4,0.000000 6.000000-5,0.000000 7.000000-5,0.000000 4.000000-5,0.000000 3.000000-7,0.000000 3.000000-7,0.000000 4.000000-8,1.000000-1.000000-8,4.000000-3.000000-9,3.000000-3.000000-11,3.000000-2.000000-9,1.000000-15.000000-4,1.000000-25.000000 2,-1.000000-25.000000 1,1.000000-25.000000 1</inkml:trace>
</inkml:ink>
</file>

<file path=ppt/ink/ink10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16"/>
    </inkml:context>
    <inkml:brush xml:id="br0">
      <inkml:brushProperty name="width" value="0.0540042966604233" units="cm"/>
      <inkml:brushProperty name="height" value="0.0540042966604233" units="cm"/>
      <inkml:brushProperty name="color" value="#F2395B"/>
      <inkml:brushProperty name="ignorePressure" value="0"/>
    </inkml:brush>
  </inkml:definitions>
  <inkml:trace contextRef="#ctx0" brushRef="#br0">44150.000000 13950.000000 407,'67.000000'1.000000'3,"-16.000000"4.000000"7 ,-15.000000 3.000000 7,-15.000000 3.000000 7,-11.000000 3.000000 3,-2.000000 3.000000 2,-3.000000 3.000000 2,-3.000000 4.000000 0,-6.000000 8.000000 4,-5.000000 17.000000 5,-7.000000 15.000000 4,-5.000000 16.000000 6,-6.000000 10.000000-1,-3.000000 7.000000-6,-3.000000 6.000000-6,-2.000000 7.000000-6,2.000000 2.000000-5,9.000000 1.000000-4,10.000000-1.000000-4,10.000000 1.000000-4,7.000000-9.000000-6,6.000000-15.000000-4,7.000000-15.000000-7,6.000000-16.000000-6,12.000000-15.000000-6,19.000000-11.000000-8,19.000000-14.000000-8,19.000000-11.000000-8,10.000000-17.000000-5,4.000000-18.000000-4,3.000000-19.000000-2,3.000000-18.000000-4,-7.000000-7.000000 3,-15.000000 6.000000 9,-15.000000 7.000000 7,-16.000000 6.000000 9,-13.000000 6.000000 2,-9.000000 6.000000-4,-10.000000 7.000000-2,-8.000000 6.000000-4</inkml:trace>
</inkml:ink>
</file>

<file path=ppt/ink/ink1090.xml><?xml version="1.0" encoding="utf-8"?>
<inkml:ink xmlns:inkml="http://www.w3.org/2003/InkML">
  <annotation type="ScanImages2ExtractSignatures">1</annotation>
  <annotation type="ScanImagesWidth">-2088977472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38"/>
    </inkml:context>
    <inkml:brush xml:id="br0">
      <inkml:brushProperty name="width" value="0.0483942925930023" units="cm"/>
      <inkml:brushProperty name="height" value="0.0483942925930023" units="cm"/>
      <inkml:brushProperty name="color" value="#00BFF3"/>
      <inkml:brushProperty name="ignorePressure" value="0"/>
    </inkml:brush>
  </inkml:definitions>
  <inkml:trace contextRef="#ctx0" brushRef="#br0">54600.000000 7250.000000 454,'-22.000000'-47.000000'2,"6.000000"6.000000"3 ,7.000000 7.000000 3,6.000000 6.000000 4,-1.000000-2.000000 5,-5.000000-9.000000 8,-7.000000-10.000000 7,-5.000000-8.000000 8,-4.000000-9.000000 1,0.000000-6.000000-4,0.000000-6.000000-5,0.000000-6.000000-5,0.000000 1.000000-4,0.000000 9.000000-2,0.000000 10.000000-3,0.000000 10.000000-2,-2.000000 8.000000-4,-3.000000 10.000000-3,-3.000000 10.000000-3,-2.000000 9.000000-3,-5.000000 9.000000-2,-2.000000 9.000000 0,-3.000000 10.000000 1,-3.000000 10.000000 0,-2.000000 13.000000 0,0.000000 19.000000 3,0.000000 19.000000 1,0.000000 19.000000 2,3.000000 10.000000 1,6.000000 4.000000 2,7.000000 3.000000 0,6.000000 3.000000 3,7.000000-2.000000-1,10.000000-6.000000 0,10.000000-6.000000-1,9.000000-6.000000 0,10.000000-7.000000-1,14.000000-6.000000-2,11.000000-6.000000-1,14.000000-6.000000-2,5.000000-4.000000-3,1.000000 1.000000-3,-1.000000-1.000000-4,1.000000 1.000000-4,-3.000000-4.000000-2,-2.000000-6.000000 2,-3.000000-6.000000 0,-3.000000-6.000000 2,-7.000000-6.000000-2,-9.000000-2.000000-3,-10.000000-3.000000-4,-8.000000-3.000000-4,-9.000000 2.000000-2,-6.000000 10.000000 2,-6.000000 10.000000-1,-6.000000 9.000000 1,-13.000000 4.000000 2,-19.000000 1.000000 2,-18.000000-1.000000 4,-19.000000 1.000000 1,-8.000000-7.000000 4,3.000000-12.000000 1,3.000000-13.000000 3,4.000000-12.000000 2,1.000000-9.000000 1,0.000000-2.000000 2,0.000000-3.000000 1,0.000000-3.000000 1,7.000000-7.000000 2,17.000000-9.000000 3,15.000000-10.000000 2,16.000000-8.000000 2,12.000000-12.000000 0,9.000000-12.000000-3,10.000000-13.000000-4,10.000000-12.000000-3,16.000000-9.000000-4,26.000000-2.000000-2,24.000000-3.000000-4,26.000000-3.000000-2,12.000000-1.000000-4,0.000000 4.000000-5,0.000000 3.000000-5,0.000000 3.000000-4,-7.000000 7.000000-5,-11.000000 14.000000-4,-14.000000 11.000000-3,-11.000000 14.000000-5,-15.000000 8.000000 2,-16.000000 7.000000 7,-15.000000 6.000000 8,-15.000000 7.000000 7,-7.000000 2.000000 2,3.000000 1.000000-1,3.000000-1.000000-2,4.000000 1.000000-2</inkml:trace>
</inkml:ink>
</file>

<file path=ppt/ink/ink10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38"/>
    </inkml:context>
    <inkml:brush xml:id="br0">
      <inkml:brushProperty name="width" value="0.0561685301363468" units="cm"/>
      <inkml:brushProperty name="height" value="0.0561685301363468" units="cm"/>
      <inkml:brushProperty name="color" value="#00BFF3"/>
      <inkml:brushProperty name="ignorePressure" value="0"/>
    </inkml:brush>
  </inkml:definitions>
  <inkml:trace contextRef="#ctx0" brushRef="#br0">55150.000000 6700.000000 391,'23.000000'-86.000000'24,"-3.000000"28.000000"15 ,-3.000000 28.000000 16,-2.000000 29.000000 14,-5.000000 24.000000 4,-2.000000 22.000000-10,-3.000000 22.000000-10,-3.000000 23.000000-9,-6.000000 13.000000-8,-5.000000 6.000000-4,-7.000000 7.000000-5,-5.000000 6.000000-4,-4.000000 3.000000-4,0.000000 0.000000-2,0.000000 0.000000-2,0.000000 0.000000-3,3.000000-5.000000-4,6.000000-9.000000-11,7.000000-10.000000-8,6.000000-8.000000-9,3.000000-12.000000-10,0.000000-12.000000-10,0.000000-13.000000-10,0.000000-12.000000-9,0.000000-15.000000-6,0.000000-15.000000-2,0.000000-15.000000-2,0.000000-16.000000-3</inkml:trace>
</inkml:ink>
</file>

<file path=ppt/ink/ink109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38"/>
    </inkml:context>
    <inkml:brush xml:id="br0">
      <inkml:brushProperty name="width" value="0.0385323204100132" units="cm"/>
      <inkml:brushProperty name="height" value="0.0385323204100132" units="cm"/>
      <inkml:brushProperty name="color" value="#00BFF3"/>
      <inkml:brushProperty name="ignorePressure" value="0"/>
    </inkml:brush>
  </inkml:definitions>
  <inkml:trace contextRef="#ctx0" brushRef="#br0">55200.000000 7650.000000 570,'25.000000'-90.000000'83,"0.000000"23.000000"-15 ,0.000000 22.000000-14,0.000000 22.000000-13,3.000000 10.000000-8,6.000000 1.000000 1,7.000000-1.000000-1,6.000000 1.000000 0,4.000000 1.000000-6,4.000000 3.000000-10,3.000000 3.000000-10,3.000000 4.000000-12,-2.000000 2.000000-9,-6.000000 4.000000-12,-6.000000 3.000000-10,-6.000000 3.000000-11</inkml:trace>
</inkml:ink>
</file>

<file path=ppt/ink/ink1093.xml><?xml version="1.0" encoding="utf-8"?>
<inkml:ink xmlns:inkml="http://www.w3.org/2003/InkML">
  <annotation type="ScanImages2ExtractSignatures">1</annotation>
  <annotation type="ScanImagesWidth">-1166943346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38"/>
    </inkml:context>
    <inkml:brush xml:id="br0">
      <inkml:brushProperty name="width" value="0.0607415288686752" units="cm"/>
      <inkml:brushProperty name="height" value="0.0607415288686752" units="cm"/>
      <inkml:brushProperty name="color" value="#00BFF3"/>
      <inkml:brushProperty name="ignorePressure" value="0"/>
    </inkml:brush>
  </inkml:definitions>
  <inkml:trace contextRef="#ctx0" brushRef="#br0">56100.000000 6400.000000 362,'-22.000000'-49.000000'2,"6.000000"4.000000"4 ,7.000000 3.000000 5,6.000000 3.000000 3,1.000000 7.000000 11,-3.000000 14.000000 14,-3.000000 11.000000 15,-2.000000 14.000000 15,-1.000000 18.000000 3,3.000000 25.000000-10,3.000000 25.000000-9,4.000000 25.000000-9,1.000000 18.000000-7,0.000000 14.000000-5,0.000000 11.000000-5,0.000000 14.000000-4,-2.000000 8.000000-4,-3.000000 7.000000-2,-3.000000 6.000000-2,-2.000000 7.000000-3,-3.000000 7.000000-8,1.000000 9.000000-14,-1.000000 10.000000-15,1.000000 10.000000-14,1.000000 2.000000-10,3.000000-3.000000-6,3.000000-3.000000-4,4.000000-2.000000-6,2.000000-23.000000-1,4.000000-41.000000 2,3.000000-40.000000 3,3.000000-40.000000 2</inkml:trace>
</inkml:ink>
</file>

<file path=ppt/ink/ink109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39"/>
    </inkml:context>
    <inkml:brush xml:id="br0">
      <inkml:brushProperty name="width" value="0.0377696491777897" units="cm"/>
      <inkml:brushProperty name="height" value="0.0377696491777897" units="cm"/>
      <inkml:brushProperty name="color" value="#00BFF3"/>
      <inkml:brushProperty name="ignorePressure" value="0"/>
    </inkml:brush>
  </inkml:definitions>
  <inkml:trace contextRef="#ctx0" brushRef="#br0">56300.000000 6100.000000 582,'1.000000'-68.000000'0,"4.000000"17.000000"0 ,3.000000 15.000000 0,3.000000 16.000000 0,6.000000 7.000000 10,9.000000 1.000000 19,10.000000-1.000000 20,10.000000 1.000000 20,7.000000-1.000000 4,6.000000 1.000000-12,7.000000-1.000000-12,6.000000 1.000000-12,4.000000 1.000000-12,4.000000 3.000000-11,3.000000 3.000000-13,3.000000 4.000000-11,-2.000000 2.000000-13,-6.000000 4.000000-16,-6.000000 3.000000-14,-6.000000 3.000000-16</inkml:trace>
</inkml:ink>
</file>

<file path=ppt/ink/ink10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39"/>
    </inkml:context>
    <inkml:brush xml:id="br0">
      <inkml:brushProperty name="width" value="0.0489767119288445" units="cm"/>
      <inkml:brushProperty name="height" value="0.0489767119288445" units="cm"/>
      <inkml:brushProperty name="color" value="#00BFF3"/>
      <inkml:brushProperty name="ignorePressure" value="0"/>
    </inkml:brush>
  </inkml:definitions>
  <inkml:trace contextRef="#ctx0" brushRef="#br0">57250.000000 5250.000000 449,'-47.000000'-24.000000'8,"6.000000"4.000000"17 ,7.000000 3.000000 17,6.000000 3.000000 16,6.000000 7.000000 6,6.000000 14.000000-4,7.000000 11.000000-5,6.000000 14.000000-5,3.000000 16.000000-4,0.000000 22.000000-6,0.000000 22.000000-6,0.000000 23.000000-6,-2.000000 16.000000-6,-3.000000 13.000000-9,-3.000000 12.000000-8,-2.000000 13.000000-8,-1.000000-4.000000-3,3.000000-18.000000 3,3.000000-19.000000 2,4.000000-18.000000 2,-1.000000-17.000000-14,-3.000000-11.000000-35,-3.000000-14.000000-32,-2.000000-11.000000-34</inkml:trace>
</inkml:ink>
</file>

<file path=ppt/ink/ink109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39"/>
    </inkml:context>
    <inkml:brush xml:id="br0">
      <inkml:brushProperty name="width" value="0.0508897379040718" units="cm"/>
      <inkml:brushProperty name="height" value="0.0508897379040718" units="cm"/>
      <inkml:brushProperty name="color" value="#00BFF3"/>
      <inkml:brushProperty name="ignorePressure" value="0"/>
    </inkml:brush>
  </inkml:definitions>
  <inkml:trace contextRef="#ctx0" brushRef="#br0">56700.000000 8100.000000 432,'-60.000000'0.000000'11,"32.000000"0.000000"24 ,31.000000 0.000000 22,32.000000 0.000000 24,24.000000-4.000000 4,19.000000-5.000000-14,19.000000-7.000000-13,19.000000-5.000000-13,7.000000-1.000000-10,-3.000000 6.000000-5,-3.000000 7.000000-6,-2.000000 6.000000-5,-3.000000 3.000000-7,1.000000 0.000000-8,-1.000000 0.000000-7,1.000000 0.000000-9,-7.000000 0.000000-4,-12.000000 0.000000-3,-13.000000 0.000000-2,-12.000000 0.000000-2</inkml:trace>
</inkml:ink>
</file>

<file path=ppt/ink/ink1097.xml><?xml version="1.0" encoding="utf-8"?>
<inkml:ink xmlns:inkml="http://www.w3.org/2003/InkML">
  <annotation type="ScanImages2ExtractSignatures">1</annotation>
  <annotation type="ScanImagesWidth">50529025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40"/>
    </inkml:context>
    <inkml:brush xml:id="br0">
      <inkml:brushProperty name="width" value="0.0458715111017227" units="cm"/>
      <inkml:brushProperty name="height" value="0.0458715111017227" units="cm"/>
      <inkml:brushProperty name="color" value="#00BFF3"/>
      <inkml:brushProperty name="ignorePressure" value="0"/>
    </inkml:brush>
  </inkml:definitions>
  <inkml:trace contextRef="#ctx0" brushRef="#br0">57800.000000 7450.000000 479,'-68.000000'-24.000000'5,"17.000000"4.000000"8 ,15.000000 3.000000 9,16.000000 3.000000 9,9.000000 9.000000 6,3.000000 16.000000 3,3.000000 15.000000 4,4.000000 17.000000 3,-1.000000 13.000000 0,-3.000000 13.000000-3,-3.000000 12.000000-3,-2.000000 13.000000-4,-3.000000 9.000000-4,1.000000 6.000000-8,-1.000000 7.000000-7,1.000000 6.000000-8,-1.000000 4.000000-3,1.000000 4.000000 0,-1.000000 3.000000-1,1.000000 3.000000 0,1.000000-8.000000-5,3.000000-19.000000-14,3.000000-18.000000-12,4.000000-19.000000-13,1.000000-15.000000-12,0.000000-8.000000-13,0.000000-10.000000-13,0.000000-9.000000-12</inkml:trace>
</inkml:ink>
</file>

<file path=ppt/ink/ink109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40"/>
    </inkml:context>
    <inkml:brush xml:id="br0">
      <inkml:brushProperty name="width" value="0.0497354939579964" units="cm"/>
      <inkml:brushProperty name="height" value="0.0497354939579964" units="cm"/>
      <inkml:brushProperty name="color" value="#00BFF3"/>
      <inkml:brushProperty name="ignorePressure" value="0"/>
    </inkml:brush>
  </inkml:definitions>
  <inkml:trace contextRef="#ctx0" brushRef="#br0">58750.000000 7150.000000 442,'-21.000000'-24.000000'7,"10.000000"4.000000"13 ,10.000000 3.000000 13,9.000000 3.000000 14,10.000000 3.000000 6,14.000000 3.000000-2,11.000000 3.000000-1,14.000000 4.000000-1,5.000000 5.000000-4,1.000000 10.000000-5,-1.000000 10.000000-6,1.000000 9.000000-6,-4.000000 6.000000-3,-6.000000 3.000000-4,-6.000000 3.000000-3,-6.000000 4.000000-3,-10.000000 5.000000-3,-12.000000 10.000000-5,-13.000000 10.000000-4,-12.000000 9.000000-5,-15.000000 2.000000-5,-15.000000-2.000000-4,-15.000000-3.000000-7,-16.000000-3.000000-4,-10.000000-4.000000-3,-3.000000-3.000000-1,-3.000000-3.000000 0,-2.000000-2.000000 0,-1.000000-6.000000 1,3.000000-6.000000 3,3.000000-6.000000 2,4.000000-6.000000 3,5.000000-7.000000 3,10.000000-6.000000 1,10.000000-6.000000 3,9.000000-6.000000 2,23.000000-6.000000 8,38.000000-2.000000 15,37.000000-3.000000 14,38.000000-3.000000 14,18.000000-2.000000-2,1.000000 0.000000-17,-1.000000 0.000000-17,1.000000 0.000000-18,1.000000-4.000000-13,3.000000-5.000000-9,3.000000-7.000000-7,4.000000-5.000000-10,-6.000000-6.000000-2,-11.000000-3.000000 1,-14.000000-3.000000 3,-11.000000-2.000000 2,-12.000000 0.000000 4,-9.000000 7.000000 7,-10.000000 6.000000 8,-8.000000 7.000000 6</inkml:trace>
</inkml:ink>
</file>

<file path=ppt/ink/ink109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40"/>
    </inkml:context>
    <inkml:brush xml:id="br0">
      <inkml:brushProperty name="width" value="0.0647993609309196" units="cm"/>
      <inkml:brushProperty name="height" value="0.0647993609309196" units="cm"/>
      <inkml:brushProperty name="color" value="#00BFF3"/>
      <inkml:brushProperty name="ignorePressure" value="0"/>
    </inkml:brush>
  </inkml:definitions>
  <inkml:trace contextRef="#ctx0" brushRef="#br0">60700.000000 7550.000000 339,'18.000000'-71.000000'3,"-11.000000"10.000000"5 ,-14.000000 10.000000 5,-11.000000 9.000000 5,-11.000000 7.000000 5,-5.000000 7.000000 1,-7.000000 6.000000 3,-5.000000 7.000000 1,-3.000000 4.000000 2,4.000000 3.000000 2,3.000000 3.000000 2,3.000000 4.000000 1,3.000000 8.000000-1,3.000000 17.000000-2,3.000000 15.000000-3,4.000000 16.000000-2,1.000000 7.000000-4,0.000000 1.000000-1,0.000000-1.000000-2,0.000000 1.000000-2,0.000000 2.000000-2,0.000000 7.000000-1,0.000000 6.000000-3,0.000000 7.000000 0,4.000000 2.000000-3,10.000000 1.000000-2,10.000000-1.000000-2,9.000000 1.000000-2,7.000000-6.000000-3,7.000000-8.000000-4,6.000000-10.000000-4,7.000000-9.000000-4,7.000000-12.000000-4,9.000000-11.000000-4,10.000000-14.000000-4,10.000000-11.000000-5,5.000000-17.000000-3,4.000000-18.000000 0,3.000000-19.000000-2,3.000000-18.000000 0,-7.000000-4.000000 1,-15.000000 13.000000 5,-15.000000 12.000000 5,-16.000000 13.000000 5,-5.000000-1.000000 2,6.000000-11.000000 0,7.000000-14.000000 1,6.000000-11.000000 0,3.000000-17.000000-1,0.000000-18.000000-1,0.000000-19.000000-1,0.000000-18.000000-2,-5.000000-3.000000 3,-9.000000 17.000000 5,-10.000000 15.000000 7,-8.000000 16.000000 5,-8.000000 12.000000 3,-2.000000 9.000000-1,-3.000000 10.000000-1,-3.000000 10.000000-1,-2.000000 5.000000 6,0.000000 4.000000 13,0.000000 3.000000 13,0.000000 3.000000 13,-2.000000 18.000000 10,-3.000000 35.000000 6,-3.000000 35.000000 7,-2.000000 34.000000 7,-3.000000 21.000000-3,1.000000 10.000000-13,-1.000000 10.000000-14,1.000000 9.000000-12,-1.000000 6.000000-12,1.000000 3.000000-8,-1.000000 3.000000-8,1.000000 4.000000-8,1.000000-1.000000-9,3.000000-3.000000-10,3.000000-3.000000-9,4.000000-2.000000-11,2.000000-11.000000-3,4.000000-15.000000 2,3.000000-15.000000 1,3.000000-16.000000 3,-1.000000-15.000000-4,-2.000000-11.000000-10,-3.000000-14.000000-10,-3.000000-11.000000-9</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31"/>
    </inkml:context>
    <inkml:brush xml:id="br0">
      <inkml:brushProperty name="width" value="0.0420233719050884" units="cm"/>
      <inkml:brushProperty name="height" value="0.0420233719050884" units="cm"/>
      <inkml:brushProperty name="color" value="#F2395B"/>
      <inkml:brushProperty name="ignorePressure" value="0"/>
    </inkml:brush>
  </inkml:definitions>
  <inkml:trace contextRef="#ctx0" brushRef="#br0">50750.000000 42550.000000 523,'45.000000'-47.000000'3,"-9.000000"6.000000"8 ,-10.000000 7.000000 6,-8.000000 6.000000 6,-8.000000 1.000000 4,-2.000000-3.000000-3,-3.000000-3.000000-2,-3.000000-2.000000-3,-2.000000-5.000000-1,0.000000-2.000000-3,0.000000-3.000000-3,0.000000-3.000000-2,-2.000000 1.000000-1,-3.000000 6.000000 0,-3.000000 7.000000 2,-2.000000 6.000000 0,-6.000000 4.000000 2,-6.000000 4.000000 2,-6.000000 3.000000 3,-6.000000 3.000000 1,-2.000000 4.000000 1,3.000000 7.000000-1,3.000000 6.000000-3,4.000000 7.000000-1,-1.000000 8.000000-2,-3.000000 14.000000 1,-3.000000 11.000000-1,-2.000000 14.000000 1,-3.000000 7.000000-2,1.000000 3.000000-2,-1.000000 3.000000-1,1.000000 4.000000-3,1.000000 1.000000-1,3.000000 0.000000-2,3.000000 0.000000-2,4.000000 0.000000-1,5.000000-5.000000-5,10.000000-9.000000-6,10.000000-10.000000-6,9.000000-8.000000-6,9.000000-12.000000-4,9.000000-12.000000-3,10.000000-13.000000-3,10.000000-12.000000-3,5.000000-12.000000 0,4.000000-8.000000 3,3.000000-10.000000 2,3.000000-9.000000 3,-2.000000-2.000000 4,-6.000000 6.000000 5,-6.000000 7.000000 6,-6.000000 6.000000 4,-7.000000 7.000000 9,-6.000000 10.000000 11,-6.000000 10.000000 11,-6.000000 9.000000 12,-6.000000 6.000000 2,-2.000000 3.000000-4,-3.000000 3.000000-4,-3.000000 4.000000-5,-4.000000 5.000000-8,-3.000000 10.000000-8,-3.000000 10.000000-10,-2.000000 9.000000-9</inkml:trace>
</inkml:ink>
</file>

<file path=ppt/ink/ink1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17"/>
    </inkml:context>
    <inkml:brush xml:id="br0">
      <inkml:brushProperty name="width" value="0.0500456616282463" units="cm"/>
      <inkml:brushProperty name="height" value="0.0500456616282463" units="cm"/>
      <inkml:brushProperty name="color" value="#F2395B"/>
      <inkml:brushProperty name="ignorePressure" value="0"/>
    </inkml:brush>
  </inkml:definitions>
  <inkml:trace contextRef="#ctx0" brushRef="#br0">45100.000000 14050.000000 439,'-79.000000'1.000000'6,"-5.000000"4.000000"10 ,-7.000000 3.000000 12,-5.000000 3.000000 11,5.000000 4.000000 9,19.000000 7.000000 7,19.000000 6.000000 8,19.000000 7.000000 8,7.000000 16.000000-3,-3.000000 29.000000-11,-3.000000 28.000000-12,-2.000000 28.000000-11,-6.000000 21.000000-12,-6.000000 17.000000-14,-6.000000 15.000000-11,-6.000000 16.000000-13,1.000000-5.000000-5,9.000000-25.000000 4,10.000000-25.000000 3,10.000000-25.000000 3,4.000000-18.000000-10,0.000000-8.000000-27,0.000000-10.000000-27,0.000000-9.000000-25</inkml:trace>
</inkml:ink>
</file>

<file path=ppt/ink/ink1100.xml><?xml version="1.0" encoding="utf-8"?>
<inkml:ink xmlns:inkml="http://www.w3.org/2003/InkML">
  <annotation type="ScanImages2ExtractSignatures">1</annotation>
  <annotation type="ScanImagesWidth">-2113315360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41"/>
    </inkml:context>
    <inkml:brush xml:id="br0">
      <inkml:brushProperty name="width" value="0.0330774076282978" units="cm"/>
      <inkml:brushProperty name="height" value="0.0330774076282978" units="cm"/>
      <inkml:brushProperty name="color" value="#00BFF3"/>
      <inkml:brushProperty name="ignorePressure" value="0"/>
    </inkml:brush>
  </inkml:definitions>
  <inkml:trace contextRef="#ctx0" brushRef="#br0">61850.000000 6350.000000 665,'-22.000000'-47.000000'0,"6.000000"6.000000"0 ,7.000000 7.000000 0,6.000000 6.000000 0,9.000000 3.000000 7,13.000000 0.000000 16,12.000000 0.000000 15,13.000000 0.000000 16,6.000000 3.000000 2,0.000000 6.000000-11,0.000000 7.000000-10,0.000000 6.000000-10,9.000000 3.000000-8,19.000000 0.000000-3,19.000000 0.000000-5,19.000000 0.000000-3,-1.000000 1.000000-4,-18.000000 4.000000 0,-19.000000 3.000000-1,-18.000000 3.000000 0,-12.000000 1.000000-14,-3.000000 1.000000-25,-3.000000-1.000000-24,-2.000000 1.000000-24</inkml:trace>
</inkml:ink>
</file>

<file path=ppt/ink/ink11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42"/>
    </inkml:context>
    <inkml:brush xml:id="br0">
      <inkml:brushProperty name="width" value="0.0476057901978493" units="cm"/>
      <inkml:brushProperty name="height" value="0.0476057901978493" units="cm"/>
      <inkml:brushProperty name="color" value="#00BFF3"/>
      <inkml:brushProperty name="ignorePressure" value="0"/>
    </inkml:brush>
  </inkml:definitions>
  <inkml:trace contextRef="#ctx0" brushRef="#br0">62050.000000 7750.000000 462,'-41.000000'-2.000000'7,"19.000000"-3.000000"16 ,19.000000-3.000000 16,19.000000-2.000000 14,12.000000-1.000000 4,6.000000 3.000000-10,7.000000 3.000000-8,6.000000 4.000000-10,9.000000-1.000000-2,13.000000-3.000000 3,12.000000-3.000000 6,13.000000-2.000000 3,6.000000-1.000000-2,0.000000 3.000000-7,0.000000 3.000000-7,0.000000 4.000000-8,-2.000000 2.000000-8,-3.000000 4.000000-10,-3.000000 3.000000-8,-2.000000 3.000000-9,-11.000000 4.000000-5,-15.000000 7.000000-4,-15.000000 6.000000-3,-16.000000 7.000000-2</inkml:trace>
</inkml:ink>
</file>

<file path=ppt/ink/ink110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42"/>
    </inkml:context>
    <inkml:brush xml:id="br0">
      <inkml:brushProperty name="width" value="0.0409997291862965" units="cm"/>
      <inkml:brushProperty name="height" value="0.0409997291862965" units="cm"/>
      <inkml:brushProperty name="color" value="#00BFF3"/>
      <inkml:brushProperty name="ignorePressure" value="0"/>
    </inkml:brush>
  </inkml:definitions>
  <inkml:trace contextRef="#ctx0" brushRef="#br0">61950.000000 8400.000000 536,'-11.000000'20.000000'40,"28.000000"-9.000000"11 ,28.000000-10.000000 13,29.000000-8.000000 11,19.000000-6.000000-2,14.000000 1.000000-16,11.000000-1.000000-16,14.000000 1.000000-17,5.000000 1.000000-10,1.000000 3.000000-5,-1.000000 3.000000-3,1.000000 4.000000-5,-10.000000 2.000000-2,-19.000000 4.000000 3,-18.000000 3.000000 1,-19.000000 3.000000 2,-15.000000-1.000000-16,-8.000000-2.000000-31,-10.000000-3.000000-31,-9.000000-3.000000-32</inkml:trace>
</inkml:ink>
</file>

<file path=ppt/ink/ink1103.xml><?xml version="1.0" encoding="utf-8"?>
<inkml:ink xmlns:inkml="http://www.w3.org/2003/InkML">
  <annotation type="ScanImages2ExtractSignatures">1</annotation>
  <annotation type="ScanImagesWidth">1882025331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42"/>
    </inkml:context>
    <inkml:brush xml:id="br0">
      <inkml:brushProperty name="width" value="0.0474756360054016" units="cm"/>
      <inkml:brushProperty name="height" value="0.0474756360054016" units="cm"/>
      <inkml:brushProperty name="color" value="#00BFF3"/>
      <inkml:brushProperty name="ignorePressure" value="0"/>
    </inkml:brush>
  </inkml:definitions>
  <inkml:trace contextRef="#ctx0" brushRef="#br0">64250.000000 7100.000000 463,'6.000000'-46.000000'5,"13.000000"10.000000"12 ,12.000000 10.000000 11,13.000000 9.000000 11,2.000000 6.000000 2,-5.000000 3.000000-6,-7.000000 3.000000-6,-5.000000 4.000000-7,0.000000 4.000000 0,10.000000 6.000000 6,10.000000 7.000000 6,9.000000 6.000000 6,-1.000000 6.000000 0,-8.000000 6.000000-5,-10.000000 7.000000-5,-9.000000 6.000000-5,-9.000000 6.000000-6,-5.000000 6.000000-2,-7.000000 7.000000-5,-5.000000 6.000000-3,-14.000000 4.000000-4,-18.000000 4.000000-1,-19.000000 3.000000-3,-18.000000 3.000000-3,-14.000000-1.000000-2,-5.000000-2.000000-2,-7.000000-3.000000-2,-5.000000-3.000000-3,-1.000000-6.000000-1,6.000000-5.000000 0,7.000000-7.000000-1,6.000000-5.000000 0,7.000000-6.000000 1,10.000000-3.000000 4,10.000000-3.000000 4,9.000000-2.000000 4,18.000000-6.000000 2,29.000000-6.000000 1,28.000000-6.000000 1,28.000000-6.000000 1,18.000000-9.000000-1,10.000000-8.000000-6,10.000000-10.000000-5,9.000000-9.000000-5,7.000000-5.000000-6,7.000000 0.000000-7,6.000000 0.000000-7,7.000000 0.000000-7,-1.000000-4.000000-4,-6.000000-5.000000-1,-6.000000-7.000000-2,-6.000000-5.000000 0,-15.000000-1.000000 0,-21.000000 6.000000 5,-22.000000 7.000000 4,-22.000000 6.000000 5</inkml:trace>
</inkml:ink>
</file>

<file path=ppt/ink/ink1104.xml><?xml version="1.0" encoding="utf-8"?>
<inkml:ink xmlns:inkml="http://www.w3.org/2003/InkML">
  <annotation type="ScanImages2ExtractSignatures">1</annotation>
  <annotation type="ScanImagesWidth">-2092861424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43"/>
    </inkml:context>
    <inkml:brush xml:id="br0">
      <inkml:brushProperty name="width" value="0.0598999671638012" units="cm"/>
      <inkml:brushProperty name="height" value="0.0598999671638012" units="cm"/>
      <inkml:brushProperty name="color" value="#00BFF3"/>
      <inkml:brushProperty name="ignorePressure" value="0"/>
    </inkml:brush>
  </inkml:definitions>
  <inkml:trace contextRef="#ctx0" brushRef="#br0">66700.000000 6800.000000 367,'1.000000'-50.000000'1,"4.000000"0.000000"1 ,3.000000 0.000000 2,3.000000 0.000000 2,-1.000000 1.000000 0,-2.000000 4.000000-1,-3.000000 3.000000 0,-3.000000 3.000000-1,-10.000000 9.000000 9,-16.000000 16.000000 20,-15.000000 15.000000 21,-15.000000 17.000000 19,-9.000000 16.000000 3,1.000000 19.000000-12,-1.000000 19.000000-12,1.000000 19.000000-14,1.000000 7.000000-8,3.000000-3.000000-3,3.000000-3.000000-5,4.000000-2.000000-4,2.000000-5.000000-2,4.000000-2.000000-1,3.000000-3.000000-1,3.000000-3.000000 0,1.000000-1.000000-2,1.000000 4.000000-2,-1.000000 3.000000-2,1.000000 3.000000-3,2.000000-2.000000-2,7.000000-6.000000-1,6.000000-6.000000-1,7.000000-6.000000-2,4.000000-4.000000-2,3.000000 1.000000 0,3.000000-1.000000-3,4.000000 1.000000 0,4.000000-4.000000-3,6.000000-6.000000 0,7.000000-6.000000-2,6.000000-6.000000-2,10.000000-9.000000 0,17.000000-8.000000-1,15.000000-10.000000-1,16.000000-9.000000-1,9.000000-12.000000-1,3.000000-11.000000-3,3.000000-14.000000-3,4.000000-11.000000-3,1.000000-9.000000-1,0.000000-3.000000 0,0.000000-3.000000 0,0.000000-2.000000 1,-7.000000-3.000000 2,-11.000000 1.000000 2,-14.000000-1.000000 2,-11.000000 1.000000 3,-12.000000-1.000000 2,-9.000000 1.000000 0,-10.000000-1.000000 3,-8.000000 1.000000 0,-9.000000 4.000000 3,-6.000000 9.000000 3,-6.000000 10.000000 5,-6.000000 10.000000 3,-7.000000 5.000000 3,-6.000000 4.000000 6,-6.000000 3.000000 3,-6.000000 3.000000 5,-4.000000 4.000000 1,1.000000 7.000000-2,-1.000000 6.000000 0,1.000000 7.000000-2,-1.000000 7.000000 2,1.000000 9.000000 5,-1.000000 10.000000 5,1.000000 10.000000 5,1.000000 5.000000 0,3.000000 4.000000-3,3.000000 3.000000-4,4.000000 3.000000-4,2.000000 1.000000-2,4.000000 1.000000-3,3.000000-1.000000-1,3.000000 1.000000-2,4.000000-3.000000-3,7.000000-2.000000-1,6.000000-3.000000-4,7.000000-3.000000-1,7.000000-4.000000-4,9.000000-3.000000-5,10.000000-3.000000-5,10.000000-2.000000-6,5.000000-6.000000-8,4.000000-6.000000-14,3.000000-6.000000-12,3.000000-6.000000-14,-4.000000-6.000000-1,-8.000000-2.000000 12,-10.000000-3.000000 12,-9.000000-3.000000 11,-5.000000-1.000000 2,0.000000 4.000000-7,0.000000 3.000000-8,0.000000 3.000000-6</inkml:trace>
</inkml:ink>
</file>

<file path=ppt/ink/ink110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43"/>
    </inkml:context>
    <inkml:brush xml:id="br0">
      <inkml:brushProperty name="width" value="0.0473882220685482" units="cm"/>
      <inkml:brushProperty name="height" value="0.0473882220685482" units="cm"/>
      <inkml:brushProperty name="color" value="#00BFF3"/>
      <inkml:brushProperty name="ignorePressure" value="0"/>
    </inkml:brush>
  </inkml:definitions>
  <inkml:trace contextRef="#ctx0" brushRef="#br0">67800.000000 5850.000000 464,'25.000000'-24.000000'0,"0.000000"4.000000"0 ,0.000000 3.000000 0,0.000000 3.000000 0,4.000000 6.000000 13,10.000000 9.000000 27,10.000000 10.000000 25,9.000000 10.000000 28,-4.000000 5.000000 3,-15.000000 4.000000-20,-15.000000 3.000000-18,-16.000000 3.000000-20,-13.000000 7.000000-14,-9.000000 14.000000-6,-10.000000 11.000000-7,-8.000000 14.000000-7,-9.000000 3.000000-7,-6.000000-2.000000-4,-6.000000-3.000000-4,-6.000000-3.000000-5,-2.000000-6.000000-2,3.000000-5.000000-1,3.000000-7.000000 0,4.000000-5.000000 0,18.000000-9.000000 3,34.000000-9.000000 7,35.000000-10.000000 7,35.000000-8.000000 7,13.000000-4.000000 3,-6.000000 3.000000 1,-6.000000 3.000000 0,-6.000000 4.000000 0,-10.000000 1.000000 0,-12.000000 0.000000-1,-13.000000 0.000000-2,-12.000000 0.000000-2,-12.000000 3.000000-1,-8.000000 6.000000-1,-10.000000 7.000000 0,-9.000000 6.000000 0,-12.000000 3.000000-1,-11.000000 0.000000 0,-14.000000 0.000000 0,-11.000000 0.000000 0,-6.000000-2.000000-4,4.000000-3.000000-7,3.000000-3.000000-8,3.000000-2.000000-8,6.000000-6.000000 0,9.000000-6.000000 3,10.000000-6.000000 5,10.000000-6.000000 4</inkml:trace>
</inkml:ink>
</file>

<file path=ppt/ink/ink11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44"/>
    </inkml:context>
    <inkml:brush xml:id="br0">
      <inkml:brushProperty name="width" value="0.0366618521511555" units="cm"/>
      <inkml:brushProperty name="height" value="0.0366618521511555" units="cm"/>
      <inkml:brushProperty name="color" value="#00BFF3"/>
      <inkml:brushProperty name="ignorePressure" value="0"/>
    </inkml:brush>
  </inkml:definitions>
  <inkml:trace contextRef="#ctx0" brushRef="#br0">68500.000000 6050.000000 600,'53.000000'-4.000000'6,"6.000000"-5.000000"15 ,7.000000-7.000000 14,6.000000-5.000000 13,4.000000-1.000000 5,4.000000 6.000000-4,3.000000 7.000000-3,3.000000 6.000000-5,-1.000000 1.000000-5,-2.000000-3.000000-8,-3.000000-3.000000-6,-3.000000-2.000000-8</inkml:trace>
</inkml:ink>
</file>

<file path=ppt/ink/ink1107.xml><?xml version="1.0" encoding="utf-8"?>
<inkml:ink xmlns:inkml="http://www.w3.org/2003/InkML">
  <annotation type="ScanImages2ExtractSignatures">1</annotation>
  <annotation type="ScanImagesWidth">631825249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44"/>
    </inkml:context>
    <inkml:brush xml:id="br0">
      <inkml:brushProperty name="width" value="0.0450260788202286" units="cm"/>
      <inkml:brushProperty name="height" value="0.0450260788202286" units="cm"/>
      <inkml:brushProperty name="color" value="#00BFF3"/>
      <inkml:brushProperty name="ignorePressure" value="0"/>
    </inkml:brush>
  </inkml:definitions>
  <inkml:trace contextRef="#ctx0" brushRef="#br0">68950.000000 5250.000000 488,'-47.000000'0.000000'0,"6.000000"0.000000"0 ,7.000000 0.000000 0,6.000000 0.000000 0,4.000000 9.000000 14,4.000000 19.000000 28,3.000000 19.000000 29,3.000000 19.000000 27,1.000000 13.000000 4,1.000000 10.000000-23,-1.000000 10.000000-22,1.000000 9.000000-23,-1.000000 15.000000-19,1.000000 22.000000-20,-1.000000 22.000000-17,1.000000 23.000000-19,-1.000000-8.000000-14,1.000000-33.000000-11,-1.000000-35.000000-11,1.000000-34.000000-10</inkml:trace>
</inkml:ink>
</file>

<file path=ppt/ink/ink1108.xml><?xml version="1.0" encoding="utf-8"?>
<inkml:ink xmlns:inkml="http://www.w3.org/2003/InkML">
  <annotation type="ScanImages2ExtractSignatures">1</annotation>
  <annotation type="ScanImagesWidth">860192768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44"/>
    </inkml:context>
    <inkml:brush xml:id="br0">
      <inkml:brushProperty name="width" value="0.047866128385067" units="cm"/>
      <inkml:brushProperty name="height" value="0.047866128385067" units="cm"/>
      <inkml:brushProperty name="color" value="#00BFF3"/>
      <inkml:brushProperty name="ignorePressure" value="0"/>
    </inkml:brush>
  </inkml:definitions>
  <inkml:trace contextRef="#ctx0" brushRef="#br0">68700.000000 7700.000000 459,'-8.000000'-25.000000'13,"34.000000"0.000000"24 ,35.000000 0.000000 26,35.000000 0.000000 25,5.000000 1.000000 3,-21.000000 4.000000-19,-22.000000 3.000000-18,-22.000000 3.000000-19,1.000000 1.000000-11,26.000000 1.000000-4,24.000000-1.000000-3,26.000000 1.000000-4,10.000000 1.000000-4,-3.000000 3.000000-5,-3.000000 3.000000-4,-2.000000 4.000000-4,-11.000000 1.000000-14,-15.000000 0.000000-19,-15.000000 0.000000-21,-16.000000 0.000000-21</inkml:trace>
</inkml:ink>
</file>

<file path=ppt/ink/ink11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44"/>
    </inkml:context>
    <inkml:brush xml:id="br0">
      <inkml:brushProperty name="width" value="0.0507580265402794" units="cm"/>
      <inkml:brushProperty name="height" value="0.0507580265402794" units="cm"/>
      <inkml:brushProperty name="color" value="#00BFF3"/>
      <inkml:brushProperty name="ignorePressure" value="0"/>
    </inkml:brush>
  </inkml:definitions>
  <inkml:trace contextRef="#ctx0" brushRef="#br0">69750.000000 7050.000000 433,'-47.000000'-25.000000'10,"6.000000"0.000000"19 ,7.000000 0.000000 20,6.000000 0.000000 19,6.000000 14.000000 7,6.000000 28.000000-5,7.000000 28.000000-6,6.000000 29.000000-5,1.000000 18.000000-9,-3.000000 9.000000-10,-3.000000 10.000000-11,-2.000000 10.000000-12,-1.000000 2.000000-10,3.000000-3.000000-14,3.000000-3.000000-11,4.000000-2.000000-12,1.000000-12.000000-6,0.000000-19.000000 4,0.000000-18.000000 2,0.000000-19.000000 4,-2.000000-10.000000-8,-3.000000 1.000000-15,-3.000000-1.000000-15,-2.000000 1.000000-17</inkml:trace>
</inkml:ink>
</file>

<file path=ppt/ink/ink11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19"/>
    </inkml:context>
    <inkml:brush xml:id="br0">
      <inkml:brushProperty name="width" value="0.0465941019356251" units="cm"/>
      <inkml:brushProperty name="height" value="0.0465941019356251" units="cm"/>
      <inkml:brushProperty name="color" value="#F2395B"/>
      <inkml:brushProperty name="ignorePressure" value="0"/>
    </inkml:brush>
  </inkml:definitions>
  <inkml:trace contextRef="#ctx0" brushRef="#br0">46950.000000 12950.000000 472,'32.000000'-46.000000'127,"17.000000"10.000000"-27 ,15.000000 10.000000-27,16.000000 9.000000-27,12.000000 6.000000-19,9.000000 3.000000-9,10.000000 3.000000-10,10.000000 4.000000-8,-3.000000 1.000000-8,-11.000000 0.000000-3,-14.000000 0.000000-3,-11.000000 0.000000-5,-15.000000 3.000000-4,-16.000000 6.000000-5,-15.000000 7.000000-5,-15.000000 6.000000-5,-17.000000 4.000000-3,-15.000000 4.000000 0,-15.000000 3.000000 0,-16.000000 3.000000-1,-13.000000-1.000000 3,-9.000000-2.000000 6,-10.000000-3.000000 6,-8.000000-3.000000 6,-6.000000-4.000000 5,1.000000-3.000000 3,-1.000000-3.000000 4,1.000000-2.000000 3,1.000000-5.000000 4,3.000000-2.000000 3,3.000000-3.000000 3,4.000000-3.000000 3,7.000000-1.000000 8,13.000000 4.000000 11,12.000000 3.000000 13,13.000000 3.000000 11,9.000000 3.000000 5,6.000000 3.000000-6,7.000000 3.000000-3,6.000000 4.000000-5,3.000000 2.000000-4,0.000000 4.000000-3,0.000000 3.000000-4,0.000000 3.000000-4,1.000000 15.000000-1,4.000000 29.000000 1,3.000000 28.000000 0,3.000000 28.000000 2,-2.000000 21.000000-2,-6.000000 17.000000-7,-6.000000 15.000000-5,-6.000000 16.000000-6,-6.000000 2.000000-7,-2.000000-8.000000-5,-3.000000-10.000000-8,-3.000000-9.000000-5,-1.000000-18.000000-6,4.000000-24.000000-2,3.000000-26.000000-3,3.000000-24.000000-3,3.000000-28.000000-7,3.000000-27.000000-10,3.000000-28.000000-9,4.000000-28.000000-11,2.000000-15.000000 1,4.000000 1.000000 11,3.000000-1.000000 10,3.000000 1.000000 12</inkml:trace>
</inkml:ink>
</file>

<file path=ppt/ink/ink1110.xml><?xml version="1.0" encoding="utf-8"?>
<inkml:ink xmlns:inkml="http://www.w3.org/2003/InkML">
  <annotation type="ScanImages2ExtractSignatures">1</annotation>
  <annotation type="ScanImagesWidth">33555203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45"/>
    </inkml:context>
    <inkml:brush xml:id="br0">
      <inkml:brushProperty name="width" value="0.0654599219560623" units="cm"/>
      <inkml:brushProperty name="height" value="0.0654599219560623" units="cm"/>
      <inkml:brushProperty name="color" value="#00BFF3"/>
      <inkml:brushProperty name="ignorePressure" value="0"/>
    </inkml:brush>
  </inkml:definitions>
  <inkml:trace contextRef="#ctx0" brushRef="#br0">71600.000000 6750.000000 336,'-72.000000'-69.000000'6,"6.000000"13.000000"14 ,7.000000 12.000000 14,6.000000 13.000000 13,6.000000 15.000000 6,6.000000 19.000000-3,7.000000 19.000000-2,6.000000 19.000000-3,1.000000 15.000000-4,-3.000000 13.000000-7,-3.000000 12.000000-7,-2.000000 13.000000-6,-3.000000 4.000000-4,1.000000-3.000000-3,-1.000000-3.000000-1,1.000000-2.000000-2,2.000000-6.000000-2,7.000000-6.000000-1,6.000000-6.000000-1,7.000000-6.000000-1,13.000000-9.000000-4,22.000000-8.000000-4,22.000000-10.000000-6,23.000000-9.000000-5,14.000000-15.000000-5,10.000000-18.000000-5,10.000000-19.000000-5,9.000000-18.000000-6,4.000000-15.000000-3,1.000000-9.000000 0,-1.000000-10.000000-2,1.000000-8.000000 0,-6.000000-12.000000 1,-8.000000-12.000000 3,-10.000000-13.000000 4,-9.000000-12.000000 3,-10.000000-4.000000 4,-9.000000 7.000000 5,-10.000000 6.000000 5,-8.000000 7.000000 5,-11.000000 5.000000 5,-8.000000 7.000000 5,-10.000000 6.000000 5,-9.000000 7.000000 5,-9.000000 8.000000 1,-5.000000 14.000000-1,-7.000000 11.000000-2,-5.000000 14.000000-3,-3.000000 8.000000 9,4.000000 7.000000 18,3.000000 6.000000 17,3.000000 7.000000 18,-1.000000 21.000000 6,-2.000000 38.000000-9,-3.000000 37.000000-7,-3.000000 38.000000-8,-2.000000 21.000000-8,0.000000 7.000000-8,0.000000 6.000000-6,0.000000 7.000000-9,1.000000 0.000000-4,4.000000-2.000000-4,3.000000-3.000000-3,3.000000-3.000000-3,-1.000000-7.000000-10,-2.000000-9.000000-14,-3.000000-10.000000-15,-3.000000-8.000000-14,1.000000-14.000000-10,6.000000-15.000000-2,7.000000-15.000000-4,6.000000-16.000000-2</inkml:trace>
</inkml:ink>
</file>

<file path=ppt/ink/ink1111.xml><?xml version="1.0" encoding="utf-8"?>
<inkml:ink xmlns:inkml="http://www.w3.org/2003/InkML">
  <annotation type="ScanImages2ExtractSignatures">1</annotation>
  <annotation type="ScanImagesWidth">-871156941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45"/>
    </inkml:context>
    <inkml:brush xml:id="br0">
      <inkml:brushProperty name="width" value="0.0526248030364513" units="cm"/>
      <inkml:brushProperty name="height" value="0.0526248030364513" units="cm"/>
      <inkml:brushProperty name="color" value="#00BFF3"/>
      <inkml:brushProperty name="ignorePressure" value="0"/>
    </inkml:brush>
  </inkml:definitions>
  <inkml:trace contextRef="#ctx0" brushRef="#br0">72550.000000 7350.000000 418,'26.000000'-69.000000'0,"4.000000"13.000000"0 ,3.000000 12.000000 0,3.000000 13.000000 0,1.000000 9.000000 3,1.000000 6.000000 8,-1.000000 7.000000 8,1.000000 6.000000 6,-3.000000 6.000000 13,-2.000000 6.000000 15,-3.000000 7.000000 16,-3.000000 6.000000 16,-6.000000 7.000000 0,-5.000000 10.000000-18,-7.000000 10.000000-17,-5.000000 9.000000-17,-11.000000 6.000000-12,-11.000000 3.000000-7,-14.000000 3.000000-7,-11.000000 4.000000-7,-4.000000-3.000000-2,6.000000-5.000000 2,7.000000-7.000000 1,6.000000-5.000000 1,9.000000-6.000000-3,13.000000-3.000000-12,12.000000-3.000000-11,13.000000-2.000000-10,9.000000-8.000000-8,6.000000-8.000000-3,7.000000-10.000000-4,6.000000-9.000000-4,-1.000000-7.000000-2,-5.000000-3.000000-3,-7.000000-3.000000-1,-5.000000-2.000000-3</inkml:trace>
</inkml:ink>
</file>

<file path=ppt/ink/ink11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46"/>
    </inkml:context>
    <inkml:brush xml:id="br0">
      <inkml:brushProperty name="width" value="0.0490846037864685" units="cm"/>
      <inkml:brushProperty name="height" value="0.0490846037864685" units="cm"/>
      <inkml:brushProperty name="color" value="#00BFF3"/>
      <inkml:brushProperty name="ignorePressure" value="0"/>
    </inkml:brush>
  </inkml:definitions>
  <inkml:trace contextRef="#ctx0" brushRef="#br0">73600.000000 6800.000000 448,'-41.000000'-2.000000'58,"19.000000"-3.000000"-1 ,19.000000-3.000000-3,19.000000-2.000000-2,15.000000-3.000000-2,13.000000 1.000000-4,12.000000-1.000000-3,13.000000 1.000000-4,15.000000-1.000000-3,19.000000 1.000000-3,19.000000-1.000000-3,19.000000 1.000000-4,5.000000-3.000000-6,-5.000000-2.000000-12,-7.000000-3.000000-12,-5.000000-3.000000-11,-11.000000-1.000000-10,-11.000000 4.000000-8,-14.000000 3.000000-8,-11.000000 3.000000-8</inkml:trace>
</inkml:ink>
</file>

<file path=ppt/ink/ink1113.xml><?xml version="1.0" encoding="utf-8"?>
<inkml:ink xmlns:inkml="http://www.w3.org/2003/InkML">
  <annotation type="ScanImages2ExtractSignatures">1</annotation>
  <annotation type="ScanImagesWidth">33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46"/>
    </inkml:context>
    <inkml:brush xml:id="br0">
      <inkml:brushProperty name="width" value="0.0486557260155678" units="cm"/>
      <inkml:brushProperty name="height" value="0.0486557260155678" units="cm"/>
      <inkml:brushProperty name="color" value="#00BFF3"/>
      <inkml:brushProperty name="ignorePressure" value="0"/>
    </inkml:brush>
  </inkml:definitions>
  <inkml:trace contextRef="#ctx0" brushRef="#br0">74550.000000 5650.000000 452,'-46.000000'4.000000'11,"10.000000"10.000000"24 ,10.000000 10.000000 23,9.000000 9.000000 24,4.000000 15.000000 4,1.000000 22.000000-13,-1.000000 22.000000-13,1.000000 23.000000-13,-1.000000 14.000000-11,1.000000 10.000000-8,-1.000000 10.000000-9,1.000000 9.000000-7,-1.000000 2.000000-11,1.000000-2.000000-13,-1.000000-3.000000-12,1.000000-3.000000-13,-1.000000-17.000000-4,1.000000-27.000000 2,-1.000000-28.000000 3,1.000000-28.000000 3,1.000000-15.000000-3,3.000000 1.000000-12,3.000000-1.000000-10,4.000000 1.000000-12</inkml:trace>
</inkml:ink>
</file>

<file path=ppt/ink/ink1114.xml><?xml version="1.0" encoding="utf-8"?>
<inkml:ink xmlns:inkml="http://www.w3.org/2003/InkML">
  <annotation type="ScanImages2ExtractSignatures">1</annotation>
  <annotation type="ScanImagesWidth">758120448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46"/>
    </inkml:context>
    <inkml:brush xml:id="br0">
      <inkml:brushProperty name="width" value="0.0524804405868053" units="cm"/>
      <inkml:brushProperty name="height" value="0.0524804405868053" units="cm"/>
      <inkml:brushProperty name="color" value="#00BFF3"/>
      <inkml:brushProperty name="ignorePressure" value="0"/>
    </inkml:brush>
  </inkml:definitions>
  <inkml:trace contextRef="#ctx0" brushRef="#br0">76250.000000 5350.000000 419,'-4.000000'-61.000000'16,"-5.000000"28.000000"32 ,-7.000000 28.000000 32,-5.000000 29.000000 31,-12.000000 21.000000 4,-16.000000 16.000000-28,-15.000000 15.000000-27,-15.000000 17.000000-27,-11.000000 10.000000-16,-2.000000 6.000000-7,-3.000000 7.000000-7,-3.000000 6.000000-5,5.000000-4.000000-4,17.000000-11.000000 0,15.000000-14.000000-1,16.000000-11.000000 0,12.000000-12.000000 0,9.000000-9.000000 1,10.000000-10.000000 1,10.000000-8.000000 0,13.000000-11.000000 0,19.000000-8.000000 1,19.000000-10.000000 1,19.000000-9.000000 0,16.000000-7.000000 0,17.000000-3.000000 0,15.000000-3.000000 0,16.000000-2.000000-1,2.000000-3.000000-3,-8.000000 1.000000-6,-10.000000-1.000000-5,-9.000000 1.000000-5,-10.000000 1.000000-5,-9.000000 3.000000-5,-10.000000 3.000000-5,-8.000000 4.000000-4</inkml:trace>
</inkml:ink>
</file>

<file path=ppt/ink/ink11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46"/>
    </inkml:context>
    <inkml:brush xml:id="br0">
      <inkml:brushProperty name="width" value="0.0508177056908607" units="cm"/>
      <inkml:brushProperty name="height" value="0.0508177056908607" units="cm"/>
      <inkml:brushProperty name="color" value="#00BFF3"/>
      <inkml:brushProperty name="ignorePressure" value="0"/>
    </inkml:brush>
  </inkml:definitions>
  <inkml:trace contextRef="#ctx0" brushRef="#br0">76450.000000 5550.000000 432,'-69.000000'-22.000000'10,"13.000000"6.000000"18 ,12.000000 7.000000 20,13.000000 6.000000 18,9.000000 9.000000 6,6.000000 13.000000-7,7.000000 12.000000-6,6.000000 13.000000-8,3.000000 15.000000-6,0.000000 19.000000-7,0.000000 19.000000-7,0.000000 19.000000-7,-2.000000 13.000000-7,-3.000000 10.000000-6,-3.000000 10.000000-9,-2.000000 9.000000-6,-3.000000-1.000000-10,1.000000-8.000000-12,-1.000000-10.000000-12,1.000000-9.000000-13,1.000000-15.000000-4,3.000000-18.000000 3,3.000000-19.000000 3,4.000000-18.000000 2</inkml:trace>
</inkml:ink>
</file>

<file path=ppt/ink/ink111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46"/>
    </inkml:context>
    <inkml:brush xml:id="br0">
      <inkml:brushProperty name="width" value="0.0577726699411869" units="cm"/>
      <inkml:brushProperty name="height" value="0.0577726699411869" units="cm"/>
      <inkml:brushProperty name="color" value="#00BFF3"/>
      <inkml:brushProperty name="ignorePressure" value="0"/>
    </inkml:brush>
  </inkml:definitions>
  <inkml:trace contextRef="#ctx0" brushRef="#br0">77350.000000 5450.000000 380,'-44.000000'-18.000000'12,"13.000000"17.000000"25 ,12.000000 15.000000 23,13.000000 16.000000 25,7.000000 12.000000 5,4.000000 9.000000-11,3.000000 10.000000-13,3.000000 10.000000-11,-1.000000 10.000000-11,-2.000000 13.000000-8,-3.000000 12.000000-9,-3.000000 13.000000-10,-4.000000 6.000000-7,-3.000000 0.000000-9,-3.000000 0.000000-7,-2.000000 0.000000-8,-5.000000-7.000000-6,-2.000000-11.000000-2,-3.000000-14.000000-2,-3.000000-11.000000-3</inkml:trace>
</inkml:ink>
</file>

<file path=ppt/ink/ink11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47"/>
    </inkml:context>
    <inkml:brush xml:id="br0">
      <inkml:brushProperty name="width" value="0.0456644035875797" units="cm"/>
      <inkml:brushProperty name="height" value="0.0456644035875797" units="cm"/>
      <inkml:brushProperty name="color" value="#00BFF3"/>
      <inkml:brushProperty name="ignorePressure" value="0"/>
    </inkml:brush>
  </inkml:definitions>
  <inkml:trace contextRef="#ctx0" brushRef="#br0">77300.000000 6350.000000 481,'70.000000'-115.000000'59,"-9.000000"23.000000"0 ,-10.000000 22.000000-2,-8.000000 22.000000 1,-3.000000 13.000000-4,7.000000 7.000000-4,6.000000 6.000000-5,7.000000 7.000000-5,-1.000000 2.000000-6,-6.000000 1.000000-6,-6.000000-1.000000-7,-6.000000 1.000000-7,-4.000000 1.000000-16,1.000000 3.000000-21,-1.000000 3.000000-23,1.000000 4.000000-23,-9.000000-1.000000-10,-15.000000-3.000000 4,-15.000000-3.000000 3,-16.000000-2.000000 4</inkml:trace>
</inkml:ink>
</file>

<file path=ppt/ink/ink11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47"/>
    </inkml:context>
    <inkml:brush xml:id="br0">
      <inkml:brushProperty name="width" value="0.0676103085279465" units="cm"/>
      <inkml:brushProperty name="height" value="0.0676103085279465" units="cm"/>
      <inkml:brushProperty name="color" value="#00BFF3"/>
      <inkml:brushProperty name="ignorePressure" value="0"/>
    </inkml:brush>
  </inkml:definitions>
  <inkml:trace contextRef="#ctx0" brushRef="#br0">78050.000000 5350.000000 325,'-2.000000'-49.000000'2,"-3.000000"4.000000"4 ,-3.000000 3.000000 4,-2.000000 3.000000 3,-3.000000 4.000000 5,1.000000 7.000000 2,-1.000000 6.000000 2,1.000000 7.000000 4,1.000000 10.000000 8,3.000000 16.000000 14,3.000000 15.000000 13,4.000000 17.000000 15,-1.000000 13.000000-1,-3.000000 13.000000-14,-3.000000 12.000000-15,-2.000000 13.000000-14,-5.000000 12.000000-8,-2.000000 13.000000-4,-3.000000 12.000000-2,-3.000000 13.000000-3,-4.000000 9.000000-5,-3.000000 6.000000-5,-3.000000 7.000000-5,-2.000000 6.000000-5,-1.000000-5.000000-7,3.000000-16.000000-7,3.000000-15.000000-8,4.000000-15.000000-7,4.000000-18.000000-3,6.000000-19.000000 2,7.000000-18.000000 2,6.000000-19.000000 2,12.000000-24.000000 0,19.000000-28.000000-4,19.000000-28.000000-3,19.000000-27.000000-3,10.000000-20.000000 1,4.000000-9.000000 5,3.000000-10.000000 6,3.000000-8.000000 4,-1.000000-3.000000 6,-2.000000 7.000000 4,-3.000000 6.000000 6,-3.000000 7.000000 6,-7.000000 11.000000 6,-9.000000 20.000000 8,-10.000000 18.000000 8,-8.000000 20.000000 7,-11.000000 14.000000 8,-8.000000 14.000000 7,-10.000000 11.000000 7,-9.000000 14.000000 7,-9.000000 13.000000 0,-5.000000 16.000000-8,-7.000000 15.000000-8,-5.000000 17.000000-7,-1.000000 2.000000-6,6.000000-9.000000-3,7.000000-10.000000-2,6.000000-8.000000-4,13.000000-14.000000-9,23.000000-15.000000-15,22.000000-15.000000-15,22.000000-16.000000-15,10.000000-19.000000-6,1.000000-22.000000 4,-1.000000-22.000000 4,1.000000-21.000000 4,-3.000000-9.000000 2,-2.000000 7.000000-1,-3.000000 6.000000 0,-3.000000 7.000000-1,-17.000000 18.000000 13,-27.000000 31.000000 26,-28.000000 32.000000 25,-28.000000 31.000000 25,-13.000000 20.000000 8,3.000000 9.000000-10,3.000000 10.000000-8,4.000000 10.000000-11,5.000000-1.000000-6,10.000000-9.000000-3,10.000000-10.000000-5,9.000000-8.000000-3,10.000000-9.000000-5,14.000000-6.000000-7,11.000000-6.000000-6,14.000000-6.000000-8,7.000000-9.000000-4,3.000000-8.000000-4,3.000000-10.000000-3,4.000000-9.000000-5,-1.000000-10.000000 0,-3.000000-9.000000 0,-3.000000-10.000000 1,-2.000000-8.000000 1,-8.000000-9.000000 0,-8.000000-6.000000-2,-10.000000-6.000000-2,-9.000000-6.000000-2,-12.000000-6.000000 0,-11.000000-2.000000 4,-14.000000-3.000000 3,-11.000000-3.000000 3,-18.000000-4.000000 1,-22.000000-3.000000 1,-22.000000-3.000000-1,-21.000000-2.000000 0,-21.000000 3.000000 0,-19.000000 14.000000-1,-18.000000 11.000000 1,-19.000000 14.000000-1,4.000000 10.000000-5,29.000000 9.000000-9,28.000000 10.000000-10,28.000000 10.000000-9</inkml:trace>
</inkml:ink>
</file>

<file path=ppt/ink/ink11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48"/>
    </inkml:context>
    <inkml:brush xml:id="br0">
      <inkml:brushProperty name="width" value="0.0472119599580765" units="cm"/>
      <inkml:brushProperty name="height" value="0.0472119599580765" units="cm"/>
      <inkml:brushProperty name="color" value="#00BFF3"/>
      <inkml:brushProperty name="ignorePressure" value="0"/>
    </inkml:brush>
  </inkml:definitions>
  <inkml:trace contextRef="#ctx0" brushRef="#br0">73200.000000 5200.000000 465,'23.000000'112.000000'116,"-3.000000"-24.000000"-27 ,-3.000000-26.000000-27,-2.000000-24.000000-27,-5.000000 5.000000-12,-2.000000 39.000000 4,-3.000000 36.000000 3,-3.000000 39.000000 4,-2.000000 28.000000-2,0.000000 23.000000-3,0.000000 22.000000-5,0.000000 22.000000-4,-2.000000 8.000000-8,-3.000000-2.000000-10,-3.000000-3.000000-11,-2.000000-3.000000-10,-5.000000-4.000000-7,-2.000000-3.000000-3,-3.000000-3.000000-5,-3.000000-2.000000-3,1.000000-28.000000-2,6.000000-49.000000-1,7.000000-51.000000 1,6.000000-49.000000-1,1.000000-26.000000-2,-3.000000 1.000000-2,-3.000000-1.000000-3,-2.000000 1.000000-3</inkml:trace>
</inkml:ink>
</file>

<file path=ppt/ink/ink11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19"/>
    </inkml:context>
    <inkml:brush xml:id="br0">
      <inkml:brushProperty name="width" value="0.0436078980565071" units="cm"/>
      <inkml:brushProperty name="height" value="0.0436078980565071" units="cm"/>
      <inkml:brushProperty name="color" value="#F2395B"/>
      <inkml:brushProperty name="ignorePressure" value="0"/>
    </inkml:brush>
  </inkml:definitions>
  <inkml:trace contextRef="#ctx0" brushRef="#br0">47150.000000 14050.000000 504,'29.000000'-32.000000'5,"10.000000"-11.000000"8 ,10.000000-14.000000 10,9.000000-11.000000 9,7.000000 0.000000 5,7.000000 17.000000 0,6.000000 15.000000 1,7.000000 16.000000 0,0.000000 9.000000-1,-2.000000 3.000000-3,-3.000000 3.000000-2,-3.000000 4.000000-4,-9.000000 8.000000-2,-11.000000 17.000000-5,-14.000000 15.000000-3,-11.000000 16.000000-5,-15.000000 13.000000-1,-16.000000 14.000000 0,-15.000000 11.000000 1,-15.000000 14.000000-1,-17.000000 8.000000-2,-15.000000 7.000000-6,-15.000000 6.000000-5,-16.000000 7.000000-7,-10.000000-6.000000-3,-3.000000-15.000000-1,-3.000000-15.000000-2,-2.000000-16.000000-1,3.000000-18.000000-6,14.000000-18.000000-7,11.000000-19.000000-8,14.000000-18.000000-8,11.000000-25.000000-3,14.000000-27.000000 2,11.000000-28.000000 3,14.000000-28.000000 2,8.000000-17.000000 3,7.000000-2.000000 5,6.000000-3.000000 6,7.000000-3.000000 4,8.000000 5.000000 5,14.000000 17.000000 3,11.000000 15.000000 5,14.000000 16.000000 4,3.000000 15.000000 6,-2.000000 16.000000 8,-3.000000 15.000000 8,-3.000000 17.000000 9,-1.000000 11.000000 6,4.000000 10.000000 7,3.000000 10.000000 5,3.000000 9.000000 7,-1.000000 9.000000 0,-2.000000 9.000000-6,-3.000000 10.000000-5,-3.000000 10.000000-5,-1.000000 2.000000-6,4.000000-3.000000-6,3.000000-3.000000-5,3.000000-2.000000-7,1.000000-6.000000-7,1.000000-6.000000-9,-1.000000-6.000000-9,1.000000-6.000000-10,-4.000000-9.000000-13,-6.000000-8.000000-15,-6.000000-10.000000-17,-6.000000-9.000000-16</inkml:trace>
</inkml:ink>
</file>

<file path=ppt/ink/ink112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48"/>
    </inkml:context>
    <inkml:brush xml:id="br0">
      <inkml:brushProperty name="width" value="0.0410926528275013" units="cm"/>
      <inkml:brushProperty name="height" value="0.0410926528275013" units="cm"/>
      <inkml:brushProperty name="color" value="#00BFF3"/>
      <inkml:brushProperty name="ignorePressure" value="0"/>
    </inkml:brush>
  </inkml:definitions>
  <inkml:trace contextRef="#ctx0" brushRef="#br0">73450.000000 5200.000000 535,'-4.000000'-47.000000'9,"-5.000000"6.000000"18 ,-7.000000 7.000000 18,-5.000000 6.000000 17,-4.000000 6.000000 5,0.000000 6.000000-9,0.000000 7.000000-9,0.000000 6.000000-10,-7.000000 12.000000-7,-11.000000 19.000000-5,-14.000000 19.000000-4,-11.000000 19.000000-5,-9.000000 13.000000-9,-3.000000 10.000000-15,-3.000000 10.000000-12,-2.000000 9.000000-15,3.000000-4.000000-5,14.000000-15.000000 3,11.000000-15.000000 2,14.000000-16.000000 3,8.000000-12.000000-3,7.000000-5.000000-10,6.000000-7.000000-11,7.000000-5.000000-10</inkml:trace>
</inkml:ink>
</file>

<file path=ppt/ink/ink112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3:48"/>
    </inkml:context>
    <inkml:brush xml:id="br0">
      <inkml:brushProperty name="width" value="0.04304588586092" units="cm"/>
      <inkml:brushProperty name="height" value="0.04304588586092" units="cm"/>
      <inkml:brushProperty name="color" value="#00BFF3"/>
      <inkml:brushProperty name="ignorePressure" value="0"/>
    </inkml:brush>
  </inkml:definitions>
  <inkml:trace contextRef="#ctx0" brushRef="#br0">73400.000000 5150.000000 511,'139.000000'-16.000000'132,"-22.000000"19.000000"-23 ,-22.000000 19.000000-22,-21.000000 19.000000-23,-12.000000 15.000000-18,1.000000 13.000000-14,-1.000000 12.000000-16,1.000000 13.000000-14,-6.000000-2.000000-21,-8.000000-16.000000-29,-10.000000-15.000000-30,-9.000000-15.000000-28</inkml:trace>
</inkml:ink>
</file>

<file path=ppt/ink/ink112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4:48"/>
    </inkml:context>
    <inkml:brush xml:id="br0">
      <inkml:brushProperty name="width" value="0.0522359795868397" units="cm"/>
      <inkml:brushProperty name="height" value="0.0522359795868397" units="cm"/>
      <inkml:brushProperty name="color" value="#00BFF3"/>
      <inkml:brushProperty name="ignorePressure" value="0"/>
    </inkml:brush>
  </inkml:definitions>
  <inkml:trace contextRef="#ctx0" brushRef="#br0">17550.000000 33700.000000 421,'-47.000000'0.000000'0,"6.000000"0.000000"0 ,7.000000 0.000000 0,6.000000 0.000000 0,15.000000-2.000000 12,26.000000-3.000000 25,24.000000-3.000000 25,26.000000-2.000000 25,13.000000-5.000000 4,4.000000-2.000000-17,3.000000-3.000000-16,3.000000-3.000000-17,1.000000-2.000000-11,1.000000 0.000000-5,-1.000000 0.000000-6,1.000000 0.000000-4,-4.000000 0.000000-4,-6.000000 0.000000-3,-6.000000 0.000000-3,-6.000000 0.000000-2,-6.000000 1.000000-3,-2.000000 4.000000-5,-3.000000 3.000000-6,-3.000000 3.000000-4,-6.000000 6.000000-6,-5.000000 9.000000-9,-7.000000 10.000000-7,-5.000000 10.000000-9,-11.000000 0.000000-5,-11.000000-5.000000-6,-14.000000-7.000000-4,-11.000000-5.000000-4,-6.000000-8.000000 2,4.000000-5.000000 9,3.000000-7.000000 11,3.000000-5.000000 9</inkml:trace>
</inkml:ink>
</file>

<file path=ppt/ink/ink112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4:48"/>
    </inkml:context>
    <inkml:brush xml:id="br0">
      <inkml:brushProperty name="width" value="0.049221258610487" units="cm"/>
      <inkml:brushProperty name="height" value="0.049221258610487" units="cm"/>
      <inkml:brushProperty name="color" value="#00BFF3"/>
      <inkml:brushProperty name="ignorePressure" value="0"/>
    </inkml:brush>
  </inkml:definitions>
  <inkml:trace contextRef="#ctx0" brushRef="#br0">18200.000000 32450.000000 446,'-46.000000'6.000000'11,"10.000000"13.000000"21 ,10.000000 12.000000 21,9.000000 13.000000 21,7.000000 12.000000 5,7.000000 13.000000-13,6.000000 12.000000-12,7.000000 13.000000-11,0.000000 10.000000-10,-2.000000 10.000000-5,-3.000000 10.000000-5,-3.000000 9.000000-5,-2.000000 4.000000-5,0.000000 1.000000-2,0.000000-1.000000-3,0.000000 1.000000-3,0.000000-3.000000-3,0.000000-2.000000-3,0.000000-3.000000-4,0.000000-3.000000-4,0.000000-4.000000-1,0.000000-3.000000-2,0.000000-3.000000-1,0.000000-2.000000 0,0.000000-11.000000 0,0.000000-15.000000 0,0.000000-15.000000 2,0.000000-16.000000 0,1.000000-19.000000 0,4.000000-22.000000 1,3.000000-22.000000 0,3.000000-21.000000 1,3.000000-17.000000-2,3.000000-8.000000-1,3.000000-10.000000-3,4.000000-9.000000-3,2.000000-2.000000-1,4.000000 6.000000-2,3.000000 7.000000-2,3.000000 6.000000-1,-1.000000 3.000000-2,-2.000000 0.000000-1,-3.000000 0.000000-1,-3.000000 0.000000-1,-1.000000 1.000000-1,4.000000 4.000000-4,3.000000 3.000000-1,3.000000 3.000000-4</inkml:trace>
</inkml:ink>
</file>

<file path=ppt/ink/ink11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4:48"/>
    </inkml:context>
    <inkml:brush xml:id="br0">
      <inkml:brushProperty name="width" value="0.0411659851670265" units="cm"/>
      <inkml:brushProperty name="height" value="0.0411659851670265" units="cm"/>
      <inkml:brushProperty name="color" value="#00BFF3"/>
      <inkml:brushProperty name="ignorePressure" value="0"/>
    </inkml:brush>
  </inkml:definitions>
  <inkml:trace contextRef="#ctx0" brushRef="#br0">18850.000000 33400.000000 534,'-57.000000'-5.000000'12,"39.000000"-9.000000"24 ,36.000000-10.000000 24,39.000000-8.000000 25,19.000000-6.000000 2,4.000000 1.000000-19,3.000000-1.000000-19,3.000000 1.000000-18,1.000000 2.000000-13,1.000000 7.000000-6,-1.000000 6.000000-5,1.000000 7.000000-6,-1.000000 2.000000-7,1.000000 1.000000-4,-1.000000-1.000000-7,1.000000 1.000000-5,-7.000000 1.000000-6,-12.000000 3.000000-7,-13.000000 3.000000-7,-12.000000 4.000000-8</inkml:trace>
</inkml:ink>
</file>

<file path=ppt/ink/ink112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4:48"/>
    </inkml:context>
    <inkml:brush xml:id="br0">
      <inkml:brushProperty name="width" value="0.0441037975251675" units="cm"/>
      <inkml:brushProperty name="height" value="0.0441037975251675" units="cm"/>
      <inkml:brushProperty name="color" value="#00BFF3"/>
      <inkml:brushProperty name="ignorePressure" value="0"/>
    </inkml:brush>
  </inkml:definitions>
  <inkml:trace contextRef="#ctx0" brushRef="#br0">19500.000000 32600.000000 498,'-46.000000'-24.000000'0,"10.000000"4.000000"0 ,10.000000 3.000000 0,9.000000 3.000000 0,2.000000-1.000000 4,-2.000000-2.000000 8,-3.000000-3.000000 8,-3.000000-3.000000 8,1.000000 4.000000 8,6.000000 13.000000 9,7.000000 12.000000 9,6.000000 13.000000 8,3.000000 16.000000 0,0.000000 23.000000-10,0.000000 22.000000-11,0.000000 22.000000-11,0.000000 16.000000-8,0.000000 14.000000-5,0.000000 11.000000-6,0.000000 14.000000-6,0.000000 2.000000-5,0.000000-6.000000-7,0.000000-6.000000-7,0.000000-6.000000-7,0.000000-13.000000-8,0.000000-19.000000-6,0.000000-18.000000-9,0.000000-19.000000-7,1.000000-22.000000-1,4.000000-25.000000 3,3.000000-25.000000 3,3.000000-25.000000 5,1.000000-13.000000 3,1.000000 1.000000 2,-1.000000-1.000000 2,1.000000 1.000000 2</inkml:trace>
</inkml:ink>
</file>

<file path=ppt/ink/ink1126.xml><?xml version="1.0" encoding="utf-8"?>
<inkml:ink xmlns:inkml="http://www.w3.org/2003/InkML">
  <annotation type="ScanImages2ExtractSignatures">1</annotation>
  <annotation type="ScanImagesWidth">-2088801168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4:49"/>
    </inkml:context>
    <inkml:brush xml:id="br0">
      <inkml:brushProperty name="width" value="0.051210168749094" units="cm"/>
      <inkml:brushProperty name="height" value="0.051210168749094" units="cm"/>
      <inkml:brushProperty name="color" value="#00BFF3"/>
      <inkml:brushProperty name="ignorePressure" value="0"/>
    </inkml:brush>
  </inkml:definitions>
  <inkml:trace contextRef="#ctx0" brushRef="#br0">19900.000000 32150.000000 429,'0.000000'-35.000000'113,"0.000000"32.000000"-19 ,0.000000 31.000000-18,0.000000 32.000000-19,0.000000 18.000000-13,0.000000 6.000000-4,0.000000 7.000000-6,0.000000 6.000000-6,0.000000 3.000000-4,0.000000 0.000000-3,0.000000 0.000000-4,0.000000 0.000000-3,0.000000 15.000000-6,0.000000 32.000000-8,0.000000 31.000000-10,0.000000 32.000000-8,0.000000 7.000000-5,0.000000-16.000000 1,0.000000-15.000000 0,0.000000-15.000000 0,-2.000000-21.000000-1,-3.000000-25.000000-3,-3.000000-25.000000-2,-2.000000-25.000000-3,-9.000000-30.000000-6,-12.000000-34.000000-7,-13.000000-35.000000-7,-12.000000-33.000000-9,-5.000000-20.000000 2,3.000000-3.000000 10,3.000000-3.000000 9,4.000000-2.000000 10,2.000000-5.000000 7,4.000000-2.000000 6,3.000000-3.000000 4,3.000000-3.000000 5,6.000000 2.000000 7,9.000000 10.000000 5,10.000000 10.000000 7,10.000000 9.000000 7,7.000000 9.000000 6,6.000000 9.000000 6,7.000000 10.000000 5,6.000000 10.000000 6,6.000000 7.000000 4,6.000000 6.000000 1,7.000000 7.000000 0,6.000000 6.000000 2,1.000000 9.000000-4,-3.000000 13.000000-7,-3.000000 12.000000-8,-2.000000 13.000000-7,-5.000000 10.000000-7,-2.000000 10.000000-4,-3.000000 10.000000-5,-3.000000 9.000000-6,-7.000000 6.000000-5,-9.000000 3.000000-6,-10.000000 3.000000-6,-8.000000 4.000000-7,-8.000000-3.000000-2,-2.000000-5.000000 2,-3.000000-7.000000 1,-3.000000-5.000000 1,-7.000000-9.000000-1,-9.000000-9.000000-7,-10.000000-10.000000-6,-8.000000-8.000000-5,-4.000000-8.000000 0,3.000000-2.000000 7,3.000000-3.000000 7,4.000000-3.000000 7,4.000000-4.000000 7,6.000000-3.000000 5,7.000000-3.000000 7,6.000000-2.000000 5,12.000000-8.000000 10,19.000000-8.000000 12,19.000000-10.000000 12,19.000000-9.000000 13,13.000000-7.000000-2,10.000000-3.000000-15,10.000000-3.000000-14,9.000000-2.000000-15,6.000000-3.000000-11,3.000000 1.000000-10,3.000000-1.000000-7,4.000000 1.000000-9,-9.000000 4.000000-2,-18.000000 9.000000 6,-19.000000 10.000000 5,-18.000000 10.000000 7,-10.000000 2.000000-2,0.000000-3.000000-6,0.000000-3.000000-7,0.000000-2.000000-8</inkml:trace>
</inkml:ink>
</file>

<file path=ppt/ink/ink11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4:49"/>
    </inkml:context>
    <inkml:brush xml:id="br0">
      <inkml:brushProperty name="width" value="0.0415277406573296" units="cm"/>
      <inkml:brushProperty name="height" value="0.0415277406573296" units="cm"/>
      <inkml:brushProperty name="color" value="#00BFF3"/>
      <inkml:brushProperty name="ignorePressure" value="0"/>
    </inkml:brush>
  </inkml:definitions>
  <inkml:trace contextRef="#ctx0" brushRef="#br0">20550.000000 33400.000000 529,'-44.000000'-25.000000'0,"13.000000"0.000000"0 ,12.000000 0.000000 0,13.000000 0.000000 0,18.000000-2.000000 11,26.000000-3.000000 19,24.000000-3.000000 22,26.000000-2.000000 20,5.000000 0.000000 4,-11.000000 7.000000-12,-14.000000 6.000000-13,-11.000000 7.000000-12,-1.000000 4.000000-10,13.000000 3.000000-7,12.000000 3.000000-6,13.000000 4.000000-8,-1.000000 1.000000-8,-11.000000 0.000000-9,-14.000000 0.000000-10,-11.000000 0.000000-9,-11.000000 1.000000-2,-5.000000 4.000000 8,-7.000000 3.000000 7,-5.000000 3.000000 8</inkml:trace>
</inkml:ink>
</file>

<file path=ppt/ink/ink112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4:49"/>
    </inkml:context>
    <inkml:brush xml:id="br0">
      <inkml:brushProperty name="width" value="0.0558953173458576" units="cm"/>
      <inkml:brushProperty name="height" value="0.0558953173458576" units="cm"/>
      <inkml:brushProperty name="color" value="#00BFF3"/>
      <inkml:brushProperty name="ignorePressure" value="0"/>
    </inkml:brush>
  </inkml:definitions>
  <inkml:trace contextRef="#ctx0" brushRef="#br0">21200.000000 32450.000000 393,'-46.000000'-15.000000'43,"10.000000"23.000000"8 ,10.000000 22.000000 9,9.000000 22.000000 7,6.000000 18.000000-1,3.000000 16.000000-12,3.000000 15.000000-12,4.000000 17.000000-12,1.000000 13.000000-5,0.000000 13.000000-1,0.000000 12.000000 1,0.000000 13.000000 0,-2.000000 2.000000-2,-3.000000-5.000000-2,-3.000000-7.000000-4,-2.000000-5.000000-4,-1.000000-12.000000-2,3.000000-16.000000-5,3.000000-15.000000-2,4.000000-15.000000-5,10.000000-40.000000-10,19.000000-62.000000-19,19.000000-63.000000-19,19.000000-62.000000-18,9.000000-38.000000-3,0.000000-12.000000 10,0.000000-13.000000 12,0.000000-12.000000 11,-7.000000 12.000000 3,-11.000000 38.000000-6,-14.000000 37.000000-5,-11.000000 38.000000-6</inkml:trace>
</inkml:ink>
</file>

<file path=ppt/ink/ink112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4:49"/>
    </inkml:context>
    <inkml:brush xml:id="br0">
      <inkml:brushProperty name="width" value="0.0452174693346024" units="cm"/>
      <inkml:brushProperty name="height" value="0.0452174693346024" units="cm"/>
      <inkml:brushProperty name="color" value="#00BFF3"/>
      <inkml:brushProperty name="ignorePressure" value="0"/>
    </inkml:brush>
  </inkml:definitions>
  <inkml:trace contextRef="#ctx0" brushRef="#br0">22250.000000 31850.000000 486,'0.000000'-41.000000'37,"0.000000"19.000000"13 ,0.000000 19.000000 14,0.000000 19.000000 13,1.000000 16.000000 1,4.000000 17.000000-15,3.000000 15.000000-14,3.000000 16.000000-14,-1.000000 7.000000-11,-2.000000 1.000000-5,-3.000000-1.000000-7,-3.000000 1.000000-6,-4.000000-6.000000-9,-3.000000-8.000000-10,-3.000000-10.000000-10,-2.000000-9.000000-11</inkml:trace>
</inkml:ink>
</file>

<file path=ppt/ink/ink11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19"/>
    </inkml:context>
    <inkml:brush xml:id="br0">
      <inkml:brushProperty name="width" value="0.0437792725861073" units="cm"/>
      <inkml:brushProperty name="height" value="0.0437792725861073" units="cm"/>
      <inkml:brushProperty name="color" value="#F2395B"/>
      <inkml:brushProperty name="ignorePressure" value="0"/>
    </inkml:brush>
  </inkml:definitions>
  <inkml:trace contextRef="#ctx0" brushRef="#br0">49500.000000 12050.000000 502,'50.000000'-75.000000'3,"0.000000"0.000000"7 ,0.000000 0.000000 6,0.000000 0.000000 7,-5.000000 10.000000 5,-9.000000 23.000000 4,-10.000000 22.000000 5,-8.000000 22.000000 4,-11.000000 24.000000-2,-8.000000 29.000000-9,-10.000000 28.000000-8,-9.000000 28.000000-10,-13.000000 18.000000-9,-16.000000 10.000000-12,-15.000000 10.000000-11,-15.000000 9.000000-10,-9.000000-4.000000-6,1.000000-15.000000 3,-1.000000-15.000000 2,1.000000-16.000000 2,4.000000-15.000000 2,9.000000-11.000000 4,10.000000-14.000000 3,10.000000-11.000000 3,8.000000-12.000000 5,10.000000-9.000000 7,10.000000-10.000000 8,9.000000-8.000000 7,9.000000-8.000000 5,9.000000-2.000000 3,10.000000-3.000000 3,10.000000-3.000000 4,13.000000-7.000000 1,19.000000-9.000000-1,19.000000-10.000000 1,19.000000-8.000000-1,10.000000-6.000000-3,4.000000 1.000000-5,3.000000-1.000000-5,3.000000 1.000000-6,-5.000000 2.000000-3,-12.000000 7.000000-3,-13.000000 6.000000-4,-12.000000 7.000000-2,-19.000000 5.000000 2,-25.000000 7.000000 7,-25.000000 6.000000 7,-25.000000 7.000000 8,-18.000000 10.000000 3,-8.000000 16.000000 2,-10.000000 15.000000 2,-9.000000 17.000000 0,-7.000000 13.000000 1,-3.000000 13.000000-2,-3.000000 12.000000 0,-2.000000 13.000000-3,-8.000000 21.000000-3,-8.000000 32.000000-7,-10.000000 31.000000-7,-9.000000 32.000000-6,-7.000000 15.000000-6,-3.000000 0.000000-2,-3.000000 0.000000-4,-2.000000 0.000000-2,5.000000-16.000000-2,16.000000-31.000000 2,15.000000-31.000000 2,17.000000-31.000000 1,8.000000-26.000000-6,4.000000-18.000000-12,3.000000-19.000000-14,3.000000-18.000000-11,7.000000-20.000000-5,14.000000-18.000000 4,11.000000-19.000000 4,14.000000-18.000000 5</inkml:trace>
</inkml:ink>
</file>

<file path=ppt/ink/ink11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4:50"/>
    </inkml:context>
    <inkml:brush xml:id="br0">
      <inkml:brushProperty name="width" value="0.0499273017048836" units="cm"/>
      <inkml:brushProperty name="height" value="0.0499273017048836" units="cm"/>
      <inkml:brushProperty name="color" value="#00BFF3"/>
      <inkml:brushProperty name="ignorePressure" value="0"/>
    </inkml:brush>
  </inkml:definitions>
  <inkml:trace contextRef="#ctx0" brushRef="#br0">22500.000000 31700.000000 440,'46.000000'-47.000000'4,"-5.000000"6.000000"6 ,-7.000000 7.000000 7,-5.000000 6.000000 7,-4.000000 4.000000 5,0.000000 4.000000 5,0.000000 3.000000 5,0.000000 3.000000 4,-2.000000 10.000000 0,-3.000000 20.000000-4,-3.000000 18.000000-4,-2.000000 20.000000-3,-8.000000 13.000000-5,-8.000000 9.000000-5,-10.000000 10.000000-4,-9.000000 10.000000-4,-9.000000 2.000000-6,-5.000000-3.000000-4,-7.000000-3.000000-6,-5.000000-2.000000-5,-3.000000-8.000000-4,4.000000-8.000000-3,3.000000-10.000000-3,3.000000-9.000000-4,3.000000-9.000000-1,3.000000-5.000000 2,3.000000-7.000000 0,4.000000-5.000000 2,8.000000-11.000000 3,17.000000-11.000000 3,15.000000-14.000000 4,16.000000-11.000000 4,9.000000-6.000000 1,3.000000 4.000000 0,3.000000 3.000000 0,4.000000 3.000000-1,-1.000000 4.000000-2,-3.000000 7.000000-3,-3.000000 6.000000-3,-2.000000 7.000000-3,-8.000000 5.000000-3,-8.000000 7.000000-2,-10.000000 6.000000-2,-9.000000 7.000000-3,-13.000000 2.000000-1,-16.000000 1.000000 0,-15.000000-1.000000-1,-15.000000 1.000000 1,-11.000000-1.000000 2,-2.000000 1.000000 4,-3.000000-1.000000 4,-3.000000 1.000000 5,-2.000000 1.000000 3,0.000000 3.000000 1,0.000000 3.000000 1,0.000000 4.000000 0,3.000000-1.000000 4,6.000000-3.000000 6,7.000000-3.000000 6,6.000000-2.000000 6,4.000000-1.000000 10,4.000000 3.000000 11,3.000000 3.000000 14,3.000000 4.000000 12,6.000000 1.000000 4,9.000000 0.000000-5,10.000000 0.000000-6,10.000000 0.000000-5,4.000000 3.000000-4,0.000000 6.000000-7,0.000000 7.000000-4,0.000000 6.000000-6,1.000000 3.000000-6,4.000000 0.000000-6,3.000000 0.000000-7,3.000000 0.000000-6,-1.000000-4.000000-8,-2.000000-5.000000-8,-3.000000-7.000000-7,-3.000000-5.000000-9,1.000000-9.000000-13,6.000000-9.000000-20,7.000000-10.000000-20,6.000000-8.000000-19</inkml:trace>
</inkml:ink>
</file>

<file path=ppt/ink/ink113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4:50"/>
    </inkml:context>
    <inkml:brush xml:id="br0">
      <inkml:brushProperty name="width" value="0.062957189977169" units="cm"/>
      <inkml:brushProperty name="height" value="0.062957189977169" units="cm"/>
      <inkml:brushProperty name="color" value="#00BFF3"/>
      <inkml:brushProperty name="ignorePressure" value="0"/>
    </inkml:brush>
  </inkml:definitions>
  <inkml:trace contextRef="#ctx0" brushRef="#br0">21850.000000 33850.000000 349,'31.000000'-29.000000'5,"13.000000"-5.000000"12 ,12.000000-7.000000 10,13.000000-5.000000 10,12.000000-6.000000 6,13.000000-3.000000-3,12.000000-3.000000-1,13.000000-2.000000-3,9.000000 0.000000-3,6.000000 7.000000-6,7.000000 6.000000-5,6.000000 7.000000-5,-4.000000 5.000000-4,-11.000000 7.000000-3,-14.000000 6.000000-1,-11.000000 7.000000-3,-14.000000 8.000000-1,-11.000000 14.000000-4,-14.000000 11.000000-1,-11.000000 14.000000-4,-12.000000 8.000000 0,-9.000000 7.000000 0,-10.000000 6.000000-1,-8.000000 7.000000 1,-11.000000 7.000000 2,-8.000000 9.000000 6,-10.000000 10.000000 6,-9.000000 10.000000 5,-5.000000 2.000000 2,0.000000-3.000000-2,0.000000-3.000000-3,0.000000-2.000000-3,-2.000000-6.000000 2,-3.000000-6.000000 6,-3.000000-6.000000 5,-2.000000-6.000000 5,-1.000000-4.000000 0,3.000000 1.000000-3,3.000000-1.000000-5,4.000000 1.000000-4,1.000000-1.000000-3,0.000000 1.000000-2,0.000000-1.000000-3,0.000000 1.000000-3,-2.000000-4.000000-1,-3.000000-6.000000 0,-3.000000-6.000000-1,-2.000000-6.000000-1,-9.000000-12.000000-4,-12.000000-15.000000-8,-13.000000-15.000000-10,-12.000000-16.000000-9,-2.000000-21.000000-5,9.000000-24.000000-4,10.000000-26.000000-2,10.000000-24.000000-3,8.000000-20.000000 2,10.000000-11.000000 6,10.000000-14.000000 6,9.000000-11.000000 7,6.000000 5.000000 0,3.000000 26.000000-7,3.000000 24.000000-6,4.000000 26.000000-6,1.000000 15.000000-2,0.000000 6.000000 4,0.000000 7.000000 3,0.000000 6.000000 4</inkml:trace>
</inkml:ink>
</file>

<file path=ppt/ink/ink11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4:50"/>
    </inkml:context>
    <inkml:brush xml:id="br0">
      <inkml:brushProperty name="width" value="0.0519455000758171" units="cm"/>
      <inkml:brushProperty name="height" value="0.0519455000758171" units="cm"/>
      <inkml:brushProperty name="color" value="#00BFF3"/>
      <inkml:brushProperty name="ignorePressure" value="0"/>
    </inkml:brush>
  </inkml:definitions>
  <inkml:trace contextRef="#ctx0" brushRef="#br0">22700.000000 32750.000000 423,'21.000000'-25.000000'1,"-5.000000"0.000000"4 ,-7.000000 0.000000 2,-5.000000 0.000000 2,-4.000000 7.000000 10,0.000000 17.000000 13,0.000000 15.000000 14,0.000000 16.000000 13,-4.000000 12.000000 5,-5.000000 9.000000-5,-7.000000 10.000000-7,-5.000000 10.000000-6,-8.000000 10.000000-5,-5.000000 13.000000-7,-7.000000 12.000000-5,-5.000000 13.000000-7,-4.000000 6.000000-4,0.000000 0.000000-4,0.000000 0.000000-3,0.000000 0.000000-4,1.000000-5.000000-6,4.000000-9.000000-5,3.000000-10.000000-8,3.000000-8.000000-6,3.000000-12.000000-10,3.000000-12.000000-12,3.000000-13.000000-11,4.000000-12.000000-12</inkml:trace>
</inkml:ink>
</file>

<file path=ppt/ink/ink1133.xml><?xml version="1.0" encoding="utf-8"?>
<inkml:ink xmlns:inkml="http://www.w3.org/2003/InkML">
  <annotation type="ScanImages2ExtractSignatures">1</annotation>
  <annotation type="ScanImagesWidth">-389625792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4:51"/>
    </inkml:context>
    <inkml:brush xml:id="br0">
      <inkml:brushProperty name="width" value="0.048494927585125" units="cm"/>
      <inkml:brushProperty name="height" value="0.048494927585125" units="cm"/>
      <inkml:brushProperty name="color" value="#00BFF3"/>
      <inkml:brushProperty name="ignorePressure" value="0"/>
    </inkml:brush>
  </inkml:definitions>
  <inkml:trace contextRef="#ctx0" brushRef="#br0">22450.000000 33900.000000 453,'46.000000'25.000000'60,"-5.000000"0.000000"-6 ,-7.000000 0.000000-6,-5.000000 0.000000-7,-6.000000 1.000000-5,-3.000000 4.000000-2,-3.000000 3.000000-4,-2.000000 3.000000-2,-5.000000-1.000000-4,-2.000000-2.000000-1,-3.000000-3.000000-3,-3.000000-3.000000-3,-4.000000-2.000000 3,-3.000000 0.000000 9,-3.000000 0.000000 8,-2.000000 0.000000 9</inkml:trace>
</inkml:ink>
</file>

<file path=ppt/ink/ink113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4:51"/>
    </inkml:context>
    <inkml:brush xml:id="br0">
      <inkml:brushProperty name="width" value="0.056550569832325" units="cm"/>
      <inkml:brushProperty name="height" value="0.056550569832325" units="cm"/>
      <inkml:brushProperty name="color" value="#00BFF3"/>
      <inkml:brushProperty name="ignorePressure" value="0"/>
    </inkml:brush>
  </inkml:definitions>
  <inkml:trace contextRef="#ctx0" brushRef="#br0">22750.000000 33850.000000 389,'-40.000000'1.000000'9,"23.000000"4.000000"20 ,22.000000 3.000000 19,22.000000 3.000000 20,12.000000 4.000000 5,3.000000 7.000000-8,3.000000 6.000000-8,4.000000 7.000000-8,1.000000 0.000000-7,0.000000-2.000000-4,0.000000-3.000000-5,0.000000-3.000000-4,-2.000000-1.000000-4,-3.000000 4.000000-6,-3.000000 3.000000-3,-2.000000 3.000000-6,-5.000000 3.000000-9,-2.000000 3.000000-18,-3.000000 3.000000-15,-3.000000 4.000000-17,-7.000000-3.000000-14,-9.000000-5.000000-9,-10.000000-7.000000-11,-8.000000-5.000000-11</inkml:trace>
</inkml:ink>
</file>

<file path=ppt/ink/ink113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5:40"/>
    </inkml:context>
    <inkml:brush xml:id="br0">
      <inkml:brushProperty name="width" value="0.0370603948831558" units="cm"/>
      <inkml:brushProperty name="height" value="0.0370603948831558" units="cm"/>
      <inkml:brushProperty name="color" value="#00BFF3"/>
      <inkml:brushProperty name="ignorePressure" value="0"/>
    </inkml:brush>
  </inkml:definitions>
  <inkml:trace contextRef="#ctx0" brushRef="#br0">40500.000000 31750.000000 593,'-69.000000'4.000000'61,"13.000000"10.000000"-8 ,12.000000 10.000000-9,13.000000 9.000000-7,1.000000 13.000000-6,-9.000000 20.000000-2,-10.000000 18.000000-4,-8.000000 20.000000-3,-3.000000 3.000000-3,7.000000-8.000000-6,6.000000-10.000000-6,7.000000-9.000000-4,4.000000-9.000000-5,3.000000-5.000000-6,3.000000-7.000000-4,4.000000-5.000000-5,8.000000-11.000000-3,17.000000-11.000000-2,15.000000-14.000000-2,16.000000-11.000000-2,5.000000-9.000000-1,-2.000000-3.000000 3,-3.000000-3.000000 1,-3.000000-2.000000 2,-4.000000 0.000000 7,-3.000000 7.000000 10,-3.000000 6.000000 11,-2.000000 7.000000 11,-5.000000 10.000000 7,-2.000000 16.000000 1,-3.000000 15.000000 2,-3.000000 17.000000 1,-2.000000 8.000000 0,0.000000 4.000000-4,0.000000 3.000000-3,0.000000 3.000000-4,0.000000-2.000000-1,0.000000-6.000000-1,0.000000-6.000000-1,0.000000-6.000000 0,0.000000-9.000000-3,0.000000-8.000000-7,0.000000-10.000000-8,0.000000-9.000000-6,4.000000-16.000000-11,10.000000-22.000000-14,10.000000-22.000000-13,9.000000-21.000000-14,6.000000-24.000000-4,3.000000-25.000000 5,3.000000-25.000000 8,4.000000-25.000000 5,-3.000000 1.000000 7,-5.000000 29.000000 8,-7.000000 28.000000 7,-5.000000 28.000000 8</inkml:trace>
</inkml:ink>
</file>

<file path=ppt/ink/ink113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5:41"/>
    </inkml:context>
    <inkml:brush xml:id="br0">
      <inkml:brushProperty name="width" value="0.0331894271075726" units="cm"/>
      <inkml:brushProperty name="height" value="0.0331894271075726" units="cm"/>
      <inkml:brushProperty name="color" value="#00BFF3"/>
      <inkml:brushProperty name="ignorePressure" value="0"/>
    </inkml:brush>
  </inkml:definitions>
  <inkml:trace contextRef="#ctx0" brushRef="#br0">41050.000000 31500.000000 662,'25.000000'-118.000000'0,"0.000000"17.000000"0 ,0.000000 15.000000 0,0.000000 16.000000 0,-4.000000 12.000000 4,-5.000000 9.000000 7,-7.000000 10.000000 8,-5.000000 10.000000 7,-3.000000 8.000000 6,4.000000 10.000000 4,3.000000 10.000000 4,3.000000 9.000000 5,-1.000000 10.000000-3,-2.000000 14.000000-9,-3.000000 11.000000-9,-3.000000 14.000000-10,1.000000 3.000000-6,6.000000-2.000000-5,7.000000-3.000000-4,6.000000-3.000000-4,3.000000-2.000000-6,0.000000 0.000000-6,0.000000 0.000000-6,0.000000 0.000000-6,-2.000000-4.000000-5,-3.000000-5.000000-2,-3.000000-7.000000-4,-2.000000-5.000000-3,-5.000000-4.000000 0,-2.000000 0.000000 5,-3.000000 0.000000 3,-3.000000 0.000000 4,-4.000000-2.000000 4,-3.000000-3.000000 5,-3.000000-3.000000 4,-2.000000-2.000000 5,-3.000000-5.000000 4,1.000000-2.000000 1,-1.000000-3.000000 3,1.000000-3.000000 2</inkml:trace>
</inkml:ink>
</file>

<file path=ppt/ink/ink113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5:58"/>
    </inkml:context>
    <inkml:brush xml:id="br0">
      <inkml:brushProperty name="width" value="0.0346492752432823" units="cm"/>
      <inkml:brushProperty name="height" value="0.0346492752432823" units="cm"/>
      <inkml:brushProperty name="color" value="#00BFF3"/>
      <inkml:brushProperty name="ignorePressure" value="0"/>
    </inkml:brush>
  </inkml:definitions>
  <inkml:trace contextRef="#ctx0" brushRef="#br0">27500.000000 28150.000000 634,'21.000000'25.000000'125,"-5.000000"0.000000"-31 ,-7.000000 0.000000-31,-5.000000 0.000000-31,-4.000000 1.000000-16,0.000000 4.000000-3,0.000000 3.000000-3,0.000000 3.000000-2,-2.000000 1.000000-4,-3.000000 1.000000-4,-3.000000-1.000000-4,-2.000000 1.000000-5,-8.000000 16.000000-2,-8.000000 35.000000 0,-10.000000 35.000000 1,-9.000000 34.000000 0,-15.000000 27.000000-1,-18.000000 23.000000 1,-19.000000 22.000000 1,-18.000000 22.000000-1,0.000000-10.000000-2,23.000000-41.000000-2,22.000000-40.000000-4,22.000000-40.000000-3,15.000000-31.000000 0,9.000000-18.000000 2,10.000000-19.000000 2,10.000000-18.000000 2,4.000000-17.000000 0,0.000000-11.000000-3,0.000000-14.000000-3,0.000000-11.000000-3,0.000000-15.000000-1,0.000000-16.000000 1,0.000000-15.000000 1,0.000000-15.000000 1,1.000000-3.000000 1,4.000000 14.000000 3,3.000000 11.000000 3,3.000000 14.000000 3,1.000000 3.000000 1,1.000000-2.000000 2,-1.000000-3.000000 2,1.000000-3.000000 1</inkml:trace>
</inkml:ink>
</file>

<file path=ppt/ink/ink113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5:58"/>
    </inkml:context>
    <inkml:brush xml:id="br0">
      <inkml:brushProperty name="width" value="0.0393888354301453" units="cm"/>
      <inkml:brushProperty name="height" value="0.0393888354301453" units="cm"/>
      <inkml:brushProperty name="color" value="#00BFF3"/>
      <inkml:brushProperty name="ignorePressure" value="0"/>
    </inkml:brush>
  </inkml:definitions>
  <inkml:trace contextRef="#ctx0" brushRef="#br0">27250.000000 29150.000000 558,'25.000000'-63.000000'8,"0.000000"26.000000"16 ,0.000000 24.000000 15,0.000000 26.000000 17,-2.000000 19.000000 2,-3.000000 17.000000-11,-3.000000 15.000000-10,-2.000000 16.000000-11,-3.000000 9.000000-6,1.000000 3.000000-2,-1.000000 3.000000-1,1.000000 4.000000-3,1.000000-4.000000-2,3.000000-9.000000-1,3.000000-10.000000-2,4.000000-8.000000-1,4.000000-12.000000-3,6.000000-12.000000-4,7.000000-13.000000-4,6.000000-12.000000-4,3.000000-18.000000-2,0.000000-21.000000-3,0.000000-22.000000-1,0.000000-22.000000-2,0.000000-13.000000-1,0.000000-3.000000 0,0.000000-3.000000 0,0.000000-2.000000 0,0.000000-3.000000-1,0.000000 1.000000 0,0.000000-1.000000 1,0.000000 1.000000-1,-4.000000 1.000000 1,-5.000000 3.000000 3,-7.000000 3.000000 1,-5.000000 4.000000 3,-6.000000 7.000000 2,-3.000000 13.000000 4,-3.000000 12.000000 3,-2.000000 13.000000 4,-5.000000 15.000000 4,-2.000000 19.000000 8,-3.000000 19.000000 6,-3.000000 19.000000 8,-2.000000 9.000000 1,0.000000 0.000000-3,0.000000 0.000000-3,0.000000 0.000000-3,0.000000 3.000000-4,0.000000 6.000000-2,0.000000 7.000000-2,0.000000 6.000000-3,0.000000 1.000000-1,0.000000-3.000000-2,0.000000-3.000000-1,0.000000-2.000000-1,-2.000000-3.000000-2,-3.000000 1.000000-2,-3.000000-1.000000-5,-2.000000 1.000000-2,-1.000000-3.000000-5,3.000000-2.000000-9,3.000000-3.000000-7,4.000000-3.000000-8,1.000000-4.000000-7,0.000000-3.000000-8,0.000000-3.000000-6,0.000000-2.000000-8</inkml:trace>
</inkml:ink>
</file>

<file path=ppt/ink/ink11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5:59"/>
    </inkml:context>
    <inkml:brush xml:id="br0">
      <inkml:brushProperty name="width" value="0.0418406277894974" units="cm"/>
      <inkml:brushProperty name="height" value="0.0418406277894974" units="cm"/>
      <inkml:brushProperty name="color" value="#00BFF3"/>
      <inkml:brushProperty name="ignorePressure" value="0"/>
    </inkml:brush>
  </inkml:definitions>
  <inkml:trace contextRef="#ctx0" brushRef="#br0">29100.000000 29450.000000 525,'21.000000'117.000000'97,"-5.000000"-16.000000"-22 ,-7.000000-15.000000-23,-5.000000-15.000000-21,-4.000000-12.000000-14,0.000000-6.000000-3,0.000000-6.000000-3,0.000000-6.000000-5,3.000000-18.000000-5,6.000000-28.000000-9,7.000000-28.000000-10,6.000000-27.000000-8,4.000000-12.000000-3,4.000000 6.000000 3,3.000000 7.000000 3,3.000000 6.000000 3,-1.000000 10.000000 8,-2.000000 17.000000 11,-3.000000 15.000000 12,-3.000000 16.000000 12,-4.000000 15.000000 6,-3.000000 16.000000 0,-3.000000 15.000000 2,-2.000000 17.000000 1,-3.000000 5.000000-2,1.000000-3.000000-3,-1.000000-3.000000-3,1.000000-2.000000-4,-3.000000-6.000000-4,-2.000000-6.000000-5,-3.000000-6.000000-5,-3.000000-6.000000-6,2.000000-9.000000-7,10.000000-8.000000-11,10.000000-10.000000-11,9.000000-9.000000-10,7.000000-18.000000-6,7.000000-24.000000 2,6.000000-26.000000 1,7.000000-24.000000 1,5.000000-15.000000 0,7.000000-3.000000 2,6.000000-3.000000-1,7.000000-2.000000 1,-3.000000 2.000000 5,-8.000000 9.000000 7,-10.000000 10.000000 8,-9.000000 10.000000 9,-12.000000 11.000000 6,-11.000000 17.000000 5,-14.000000 15.000000 6,-11.000000 16.000000 5,-7.000000 7.000000 4,0.000000 1.000000 1,0.000000-1.000000 1,0.000000 1.000000 2,-4.000000 4.000000 3,-5.000000 9.000000 7,-7.000000 10.000000 7,-5.000000 10.000000 6,-3.000000 5.000000 1,4.000000 4.000000-6,3.000000 3.000000-6,3.000000 3.000000-5,-1.000000 3.000000-4,-2.000000 3.000000-2,-3.000000 3.000000-3,-3.000000 4.000000-1,1.000000 2.000000-2,6.000000 4.000000-2,7.000000 3.000000 0,6.000000 3.000000-3,3.000000 1.000000 0,0.000000 1.000000 0,0.000000-1.000000-1,0.000000 1.000000 1,0.000000-4.000000-2,0.000000-6.000000-1,0.000000-6.000000-1,0.000000-6.000000-2,4.000000-7.000000-2,10.000000-6.000000-2,10.000000-6.000000 0,9.000000-6.000000-3,6.000000-9.000000 0,3.000000-8.000000-2,3.000000-10.000000 0,4.000000-9.000000-1,2.000000-12.000000-4,4.000000-11.000000-4,3.000000-14.000000-7,3.000000-11.000000-5,-2.000000-12.000000-1,-6.000000-9.000000 2,-6.000000-10.000000 3,-6.000000-8.000000 3,-9.000000-4.000000 2,-8.000000 3.000000 1,-10.000000 3.000000 1,-9.000000 4.000000 2,-10.000000 4.000000 2,-9.000000 6.000000 4,-10.000000 7.000000 4,-8.000000 6.000000 4,-6.000000 10.000000 1,1.000000 17.000000 3,-1.000000 15.000000 0,1.000000 16.000000 2,-3.000000 12.000000-1,-2.000000 9.000000-5,-3.000000 10.000000-3,-3.000000 10.000000-4,1.000000 11.000000-5,6.000000 17.000000-5,7.000000 15.000000-6,6.000000 16.000000-4,4.000000 1.000000-2,4.000000-12.000000 2,3.000000-13.000000 1,3.000000-12.000000 3,3.000000-9.000000-1,3.000000-2.000000 0,3.000000-3.000000-2,4.000000-3.000000-1</inkml:trace>
</inkml:ink>
</file>

<file path=ppt/ink/ink114.xml><?xml version="1.0" encoding="utf-8"?>
<inkml:ink xmlns:inkml="http://www.w3.org/2003/InkML">
  <annotation type="ScanImages2ExtractSignatures">1</annotation>
  <annotation type="ScanImagesWidth">1055190036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20"/>
    </inkml:context>
    <inkml:brush xml:id="br0">
      <inkml:brushProperty name="width" value="0.042932290583849" units="cm"/>
      <inkml:brushProperty name="height" value="0.042932290583849" units="cm"/>
      <inkml:brushProperty name="color" value="#F2395B"/>
      <inkml:brushProperty name="ignorePressure" value="0"/>
    </inkml:brush>
  </inkml:definitions>
  <inkml:trace contextRef="#ctx0" brushRef="#br0">48350.000000 14150.000000 512,'48.000000'-71.000000'5,"-3.000000"10.000000"9 ,-3.000000 10.000000 10,-2.000000 9.000000 10,-5.000000 7.000000 6,-2.000000 7.000000 4,-3.000000 6.000000 3,-3.000000 7.000000 3,-2.000000 13.000000 0,0.000000 22.000000-6,0.000000 22.000000-5,0.000000 23.000000-7,0.000000 11.000000-6,0.000000 4.000000-7,0.000000 3.000000-9,0.000000 3.000000-7,1.000000-5.000000-6,4.000000-12.000000-3,3.000000-13.000000-2,3.000000-12.000000-4,7.000000-13.000000-5,14.000000-12.000000-10,11.000000-13.000000-9,14.000000-12.000000-9,3.000000-15.000000-5,-2.000000-15.000000 0,-3.000000-15.000000 1,-3.000000-16.000000 0,-6.000000-4.000000 4,-5.000000 10.000000 6,-7.000000 10.000000 7,-5.000000 9.000000 6,-11.000000 7.000000 9,-11.000000 7.000000 10,-14.000000 6.000000 10,-11.000000 7.000000 11,-7.000000 7.000000 16,0.000000 9.000000 24,0.000000 10.000000 25,0.000000 10.000000 23,-4.000000 10.000000-3,-5.000000 13.000000-30,-7.000000 12.000000-29,-5.000000 13.000000-31,-11.000000 7.000000-18,-11.000000 4.000000-9,-14.000000 3.000000-9,-11.000000 3.000000-8,-11.000000 1.000000-2,-5.000000 1.000000 3,-7.000000-1.000000 4,-5.000000 1.000000 4,-1.000000-7.000000 3,6.000000-12.000000 2,7.000000-13.000000 4,6.000000-12.000000 2,9.000000-10.000000 3,13.000000-6.000000 5,12.000000-6.000000 5,13.000000-6.000000 4,4.000000-4.000000 4,-3.000000 1.000000 3,-3.000000-1.000000 3,-2.000000 1.000000 3,10.000000-3.000000 6,25.000000-2.000000 6,25.000000-3.000000 7,25.000000-3.000000 8,21.000000-6.000000 0,20.000000-5.000000-4,18.000000-7.000000-5,20.000000-5.000000-4,13.000000-1.000000-9,9.000000 6.000000-11,10.000000 7.000000-12,10.000000 6.000000-12,-4.000000 3.000000-9,-16.000000 0.000000-8,-15.000000 0.000000-7,-15.000000 0.000000-9,-17.000000 0.000000-2,-15.000000 0.000000 0,-15.000000 0.000000 1,-16.000000 0.000000 2,-12.000000 0.000000 1,-5.000000 0.000000 5,-7.000000 0.000000 3,-5.000000 0.000000 4</inkml:trace>
</inkml:ink>
</file>

<file path=ppt/ink/ink114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5:59"/>
    </inkml:context>
    <inkml:brush xml:id="br0">
      <inkml:brushProperty name="width" value="0.042152177542448" units="cm"/>
      <inkml:brushProperty name="height" value="0.042152177542448" units="cm"/>
      <inkml:brushProperty name="color" value="#00BFF3"/>
      <inkml:brushProperty name="ignorePressure" value="0"/>
    </inkml:brush>
  </inkml:definitions>
  <inkml:trace contextRef="#ctx0" brushRef="#br0">31750.000000 29500.000000 521,'-16.000000'-43.000000'93,"19.000000"17.000000"-17 ,19.000000 15.000000-18,19.000000 16.000000-17,7.000000 10.000000-11,-3.000000 7.000000-4,-3.000000 6.000000-5,-2.000000 7.000000-4,-6.000000 4.000000-3,-6.000000 3.000000-2,-6.000000 3.000000-2,-6.000000 4.000000-2,-10.000000 4.000000-3,-12.000000 6.000000-3,-13.000000 7.000000-2,-12.000000 6.000000-4,-9.000000 1.000000 0,-2.000000-3.000000-1,-3.000000-3.000000 2,-3.000000-2.000000 0,-2.000000-6.000000-2,0.000000-6.000000-2,0.000000-6.000000-2,0.000000-6.000000-3,3.000000-7.000000-1,6.000000-6.000000 4,7.000000-6.000000 3,6.000000-6.000000 3,9.000000-6.000000 5,13.000000-2.000000 7,12.000000-3.000000 7,13.000000-3.000000 6,12.000000-6.000000 3,13.000000-5.000000-2,12.000000-7.000000-3,13.000000-5.000000-3,7.000000-4.000000-5,4.000000 0.000000-9,3.000000 0.000000-9,3.000000 0.000000-9,-1.000000 0.000000-6,-2.000000 0.000000-5,-3.000000 0.000000-5,-3.000000 0.000000-4,-6.000000 3.000000-3,-5.000000 6.000000 2,-7.000000 7.000000 1,-5.000000 6.000000 1,-9.000000 1.000000-2,-9.000000-3.000000-5,-10.000000-3.000000-4,-8.000000-2.000000-5</inkml:trace>
</inkml:ink>
</file>

<file path=ppt/ink/ink1141.xml><?xml version="1.0" encoding="utf-8"?>
<inkml:ink xmlns:inkml="http://www.w3.org/2003/InkML">
  <annotation type="ScanImages2ExtractSignatures">1</annotation>
  <annotation type="ScanImagesWidth">-2074706944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00"/>
    </inkml:context>
    <inkml:brush xml:id="br0">
      <inkml:brushProperty name="width" value="0.0431777611374855" units="cm"/>
      <inkml:brushProperty name="height" value="0.0431777611374855" units="cm"/>
      <inkml:brushProperty name="color" value="#00BFF3"/>
      <inkml:brushProperty name="ignorePressure" value="0"/>
    </inkml:brush>
  </inkml:definitions>
  <inkml:trace contextRef="#ctx0" brushRef="#br0">32850.000000 29300.000000 509,'-60.000000'1.000000'62,"32.000000"4.000000"-4 ,31.000000 3.000000-6,32.000000 3.000000-4,22.000000-2.000000-4,17.000000-6.000000-3,15.000000-6.000000-5,16.000000-6.000000-2,7.000000-4.000000-5,1.000000 1.000000-3,-1.000000-1.000000-3,1.000000 1.000000-5,-6.000000 1.000000-5,-8.000000 3.000000-7,-10.000000 3.000000-6,-9.000000 4.000000-9,-9.000000 2.000000-2,-5.000000 4.000000 0,-7.000000 3.000000 0,-5.000000 3.000000 1,-9.000000 3.000000-8,-9.000000 3.000000-17,-10.000000 3.000000-15,-8.000000 4.000000-17,-9.000000-1.000000-5,-6.000000-3.000000 7,-6.000000-3.000000 7,-6.000000-2.000000 6</inkml:trace>
</inkml:ink>
</file>

<file path=ppt/ink/ink114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00"/>
    </inkml:context>
    <inkml:brush xml:id="br0">
      <inkml:brushProperty name="width" value="0.0449041053652763" units="cm"/>
      <inkml:brushProperty name="height" value="0.0449041053652763" units="cm"/>
      <inkml:brushProperty name="color" value="#00BFF3"/>
      <inkml:brushProperty name="ignorePressure" value="0"/>
    </inkml:brush>
  </inkml:definitions>
  <inkml:trace contextRef="#ctx0" brushRef="#br0">33600.000000 28250.000000 489,'-68.000000'-68.000000'24,"17.000000"17.000000"-4 ,15.000000 15.000000-6,16.000000 16.000000-5,9.000000 21.000000 6,3.000000 29.000000 16,3.000000 28.000000 15,4.000000 28.000000 15,1.000000 15.000000 3,0.000000 4.000000-10,0.000000 3.000000-11,0.000000 3.000000-10,0.000000 3.000000-8,0.000000 3.000000-3,0.000000 3.000000-4,0.000000 4.000000-4,-2.000000 4.000000-4,-3.000000 6.000000-4,-3.000000 7.000000-5,-2.000000 6.000000-3,-3.000000 1.000000-10,1.000000-3.000000-12,-1.000000-3.000000-14,1.000000-2.000000-12,1.000000-14.000000-3,3.000000-21.000000 8,3.000000-22.000000 7,4.000000-22.000000 7,2.000000-15.000000 0,4.000000-5.000000-6,3.000000-7.000000-9,3.000000-5.000000-6</inkml:trace>
</inkml:ink>
</file>

<file path=ppt/ink/ink114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01"/>
    </inkml:context>
    <inkml:brush xml:id="br0">
      <inkml:brushProperty name="width" value="0.0435279794037342" units="cm"/>
      <inkml:brushProperty name="height" value="0.0435279794037342" units="cm"/>
      <inkml:brushProperty name="color" value="#00BFF3"/>
      <inkml:brushProperty name="ignorePressure" value="0"/>
    </inkml:brush>
  </inkml:definitions>
  <inkml:trace contextRef="#ctx0" brushRef="#br0">35200.000000 28350.000000 505,'-19.000000'-68.000000'77,"13.000000"17.000000"-14 ,12.000000 15.000000-13,13.000000 16.000000-15,12.000000 10.000000-6,13.000000 7.000000-2,12.000000 6.000000-1,13.000000 7.000000-1,2.000000 5.000000-2,-5.000000 7.000000-4,-7.000000 6.000000-4,-5.000000 7.000000-4,-8.000000 5.000000-2,-5.000000 7.000000-2,-7.000000 6.000000-2,-5.000000 7.000000-2,-8.000000 0.000000-2,-5.000000-2.000000-2,-7.000000-3.000000-3,-5.000000-3.000000-2,-14.000000 4.000000-3,-18.000000 13.000000-3,-19.000000 12.000000-2,-18.000000 13.000000-4,-10.000000-1.000000 0,0.000000-11.000000 2,0.000000-14.000000 1,0.000000-11.000000 1,0.000000-11.000000 1,0.000000-5.000000 2,0.000000-7.000000 0,0.000000-5.000000 2,1.000000-4.000000 2,4.000000 0.000000 3,3.000000 0.000000 4,3.000000 0.000000 2,6.000000-4.000000 3,9.000000-5.000000 3,10.000000-7.000000 1,10.000000-5.000000 2,16.000000-4.000000 5,26.000000 0.000000 5,24.000000 0.000000 7,26.000000 0.000000 6,10.000000 0.000000 1,-3.000000 0.000000-6,-3.000000 0.000000-5,-2.000000 0.000000-6,3.000000 0.000000-7,14.000000 0.000000-11,11.000000 0.000000-8,14.000000 0.000000-11,0.000000 0.000000-5,-8.000000 0.000000-1,-10.000000 0.000000-1,-9.000000 0.000000 0,-9.000000 0.000000-3,-5.000000 0.000000-6,-7.000000 0.000000-4,-5.000000 0.000000-7,-9.000000-2.000000-2,-9.000000-3.000000 0,-10.000000-3.000000 0,-8.000000-2.000000-1</inkml:trace>
</inkml:ink>
</file>

<file path=ppt/ink/ink1144.xml><?xml version="1.0" encoding="utf-8"?>
<inkml:ink xmlns:inkml="http://www.w3.org/2003/InkML">
  <annotation type="ScanImages2ExtractSignatures">1</annotation>
  <annotation type="ScanImagesWidth">-2103313024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01"/>
    </inkml:context>
    <inkml:brush xml:id="br0">
      <inkml:brushProperty name="width" value="0.0466420352458954" units="cm"/>
      <inkml:brushProperty name="height" value="0.0466420352458954" units="cm"/>
      <inkml:brushProperty name="color" value="#00BFF3"/>
      <inkml:brushProperty name="ignorePressure" value="0"/>
    </inkml:brush>
  </inkml:definitions>
  <inkml:trace contextRef="#ctx0" brushRef="#br0">36300.000000 27750.000000 471,'4.000000'-72.000000'26,"10.000000"6.000000"4 ,10.000000 7.000000 4,9.000000 6.000000 4,10.000000 7.000000 2,14.000000 10.000000-4,11.000000 10.000000-3,14.000000 9.000000-2,5.000000 6.000000-5,1.000000 3.000000-6,-1.000000 3.000000-5,1.000000 4.000000-6,-7.000000 7.000000-2,-12.000000 13.000000 1,-13.000000 12.000000 2,-12.000000 13.000000 0,-12.000000 7.000000-4,-8.000000 4.000000-10,-10.000000 3.000000-10,-9.000000 3.000000-10,-12.000000 1.000000-7,-11.000000 1.000000-4,-14.000000-1.000000-4,-11.000000 1.000000-4,-9.000000-3.000000-1,-3.000000-2.000000 2,-3.000000-3.000000 1,-2.000000-3.000000 2,-1.000000-9.000000 4,3.000000-11.000000 6,3.000000-14.000000 7,4.000000-11.000000 7,-3.000000-7.000000 4,-5.000000 0.000000 4,-7.000000 0.000000 2,-5.000000 0.000000 3,-1.000000 0.000000 4,6.000000 0.000000 6,7.000000 0.000000 5,6.000000 0.000000 4,7.000000 1.000000 6,10.000000 4.000000 5,10.000000 3.000000 5,9.000000 3.000000 5,6.000000 4.000000 1,3.000000 7.000000-3,3.000000 6.000000-3,4.000000 7.000000-3,1.000000 7.000000-1,0.000000 9.000000 1,0.000000 10.000000 2,0.000000 10.000000 1,1.000000 10.000000 0,4.000000 13.000000-3,3.000000 12.000000-3,3.000000 13.000000-2,-1.000000 6.000000-3,-2.000000 0.000000-2,-3.000000 0.000000-2,-3.000000 0.000000-3,-2.000000 1.000000-3,0.000000 4.000000-7,0.000000 3.000000-5,0.000000 3.000000-6,0.000000-2.000000-4,0.000000-6.000000-4,0.000000-6.000000-4,0.000000-6.000000-3,0.000000-15.000000-5,0.000000-21.000000-9,0.000000-22.000000-7,0.000000-22.000000-9,1.000000-19.000000-2,4.000000-16.000000 3,3.000000-15.000000 2,3.000000-15.000000 2,-1.000000-11.000000 5,-2.000000-2.000000 6,-3.000000-3.000000 6,-3.000000-3.000000 7,-2.000000-1.000000 3,0.000000 4.000000 3,0.000000 3.000000 1,0.000000 3.000000 3</inkml:trace>
</inkml:ink>
</file>

<file path=ppt/ink/ink114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02"/>
    </inkml:context>
    <inkml:brush xml:id="br0">
      <inkml:brushProperty name="width" value="0.0500616803765297" units="cm"/>
      <inkml:brushProperty name="height" value="0.0500616803765297" units="cm"/>
      <inkml:brushProperty name="color" value="#00BFF3"/>
      <inkml:brushProperty name="ignorePressure" value="0"/>
    </inkml:brush>
  </inkml:definitions>
  <inkml:trace contextRef="#ctx0" brushRef="#br0">36150.000000 29800.000000 439,'23.000000'-71.000000'2,"-3.000000"10.000000"4 ,-3.000000 10.000000 3,-2.000000 9.000000 4,0.000000 6.000000 5,7.000000 3.000000 3,6.000000 3.000000 5,7.000000 4.000000 3,7.000000 4.000000 2,9.000000 6.000000-2,10.000000 7.000000-2,10.000000 6.000000-1,4.000000 1.000000-3,0.000000-3.000000-3,0.000000-3.000000-2,0.000000-2.000000-2,-2.000000-1.000000-4,-3.000000 3.000000-6,-3.000000 3.000000-5,-2.000000 4.000000-5,-6.000000 1.000000-3,-6.000000 0.000000 0,-6.000000 0.000000-1,-6.000000 0.000000 0,-7.000000-5.000000-4,-6.000000-9.000000-9,-6.000000-10.000000-9,-6.000000-8.000000-8,-10.000000-6.000000-1,-12.000000 1.000000 8,-13.000000-1.000000 8,-12.000000 1.000000 8,-7.000000-3.000000 3,1.000000-2.000000 1,-1.000000-3.000000-1,1.000000-3.000000 1,1.000000 2.000000 4,3.000000 10.000000 10,3.000000 10.000000 9,4.000000 9.000000 10,-1.000000 6.000000 7,-3.000000 3.000000 8,-3.000000 3.000000 6,-2.000000 4.000000 8,-1.000000 7.000000 0,3.000000 13.000000-6,3.000000 12.000000-5,4.000000 13.000000-5,-1.000000 10.000000-5,-3.000000 10.000000-4,-3.000000 10.000000-4,-2.000000 9.000000-3,0.000000 4.000000-4,7.000000 1.000000-1,6.000000-1.000000-3,7.000000 1.000000-2,5.000000-4.000000-3,7.000000-6.000000-3,6.000000-6.000000-2,7.000000-6.000000-4,10.000000-9.000000-5,16.000000-8.000000-7,15.000000-10.000000-7,17.000000-9.000000-7,10.000000-10.000000-4,6.000000-9.000000-1,7.000000-10.000000-2,6.000000-8.000000 0,1.000000-9.000000-2,-3.000000-6.000000-3,-3.000000-6.000000-2,-2.000000-6.000000-3,-11.000000-2.000000-1,-15.000000 3.000000 4,-15.000000 3.000000 1,-16.000000 4.000000 3</inkml:trace>
</inkml:ink>
</file>

<file path=ppt/ink/ink114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02"/>
    </inkml:context>
    <inkml:brush xml:id="br0">
      <inkml:brushProperty name="width" value="0.0375313200056553" units="cm"/>
      <inkml:brushProperty name="height" value="0.0375313200056553" units="cm"/>
      <inkml:brushProperty name="color" value="#00BFF3"/>
      <inkml:brushProperty name="ignorePressure" value="0"/>
    </inkml:brush>
  </inkml:definitions>
  <inkml:trace contextRef="#ctx0" brushRef="#br0">37950.000000 27250.000000 586,'51.000000'-68.000000'63,"4.000000"17.000000"-4 ,3.000000 15.000000-3,3.000000 16.000000-4,-2.000000 12.000000-6,-6.000000 9.000000-7,-6.000000 10.000000-8,-6.000000 10.000000-7,-9.000000 8.000000-6,-8.000000 10.000000-5,-10.000000 10.000000-4,-9.000000 9.000000-6,-10.000000 6.000000-3,-9.000000 3.000000-4,-10.000000 3.000000-4,-8.000000 4.000000-3,-11.000000 7.000000-4,-8.000000 13.000000-3,-10.000000 12.000000-4,-9.000000 13.000000-3,-1.000000-4.000000-2,10.000000-18.000000 2,10.000000-19.000000 1,9.000000-18.000000 0,4.000000-12.000000 4,1.000000-3.000000 2,-1.000000-3.000000 4,1.000000-2.000000 3,10.000000-9.000000 6,22.000000-12.000000 9,22.000000-13.000000 8,23.000000-12.000000 8,13.000000-9.000000 6,6.000000-2.000000 2,7.000000-3.000000 3,6.000000-3.000000 3,3.000000 1.000000-4,0.000000 6.000000-9,0.000000 7.000000-9,0.000000 6.000000-9,-5.000000 3.000000-11,-9.000000 0.000000-11,-10.000000 0.000000-14,-8.000000 0.000000-11</inkml:trace>
</inkml:ink>
</file>

<file path=ppt/ink/ink1147.xml><?xml version="1.0" encoding="utf-8"?>
<inkml:ink xmlns:inkml="http://www.w3.org/2003/InkML">
  <annotation type="ScanImages2ExtractSignatures">1</annotation>
  <annotation type="ScanImagesWidth">-2094827584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02"/>
    </inkml:context>
    <inkml:brush xml:id="br0">
      <inkml:brushProperty name="width" value="0.0346970781683922" units="cm"/>
      <inkml:brushProperty name="height" value="0.0346970781683922" units="cm"/>
      <inkml:brushProperty name="color" value="#00BFF3"/>
      <inkml:brushProperty name="ignorePressure" value="0"/>
    </inkml:brush>
  </inkml:definitions>
  <inkml:trace contextRef="#ctx0" brushRef="#br0">38450.000000 27600.000000 634,'53.000000'-47.000000'80,"6.000000"6.000000"-9 ,7.000000 7.000000-10,6.000000 6.000000-9,7.000000 6.000000-10,10.000000 6.000000-11,10.000000 7.000000-11,9.000000 6.000000-12,-2.000000 3.000000-9,-12.000000 0.000000-10,-13.000000 0.000000-9,-12.000000 0.000000-10,-10.000000 0.000000-4,-6.000000 0.000000-2,-6.000000 0.000000-1,-6.000000 0.000000-2</inkml:trace>
</inkml:ink>
</file>

<file path=ppt/ink/ink1148.xml><?xml version="1.0" encoding="utf-8"?>
<inkml:ink xmlns:inkml="http://www.w3.org/2003/InkML">
  <annotation type="ScanImages2ExtractSignatures">1</annotation>
  <annotation type="ScanImagesWidth">-2094827584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02"/>
    </inkml:context>
    <inkml:brush xml:id="br0">
      <inkml:brushProperty name="width" value="0.0435895882546902" units="cm"/>
      <inkml:brushProperty name="height" value="0.0435895882546902" units="cm"/>
      <inkml:brushProperty name="color" value="#00BFF3"/>
      <inkml:brushProperty name="ignorePressure" value="0"/>
    </inkml:brush>
  </inkml:definitions>
  <inkml:trace contextRef="#ctx0" brushRef="#br0">39150.000000 26900.000000 504,'-68.000000'-18.000000'12,"17.000000"17.000000"24 ,15.000000 15.000000 24,16.000000 16.000000 23,10.000000 12.000000 4,7.000000 9.000000-18,6.000000 10.000000-18,7.000000 10.000000-17,0.000000 8.000000-12,-2.000000 10.000000-6,-3.000000 10.000000-6,-3.000000 9.000000-6,-2.000000 6.000000-2,0.000000 3.000000 0,0.000000 3.000000 1,0.000000 4.000000 1,-2.000000-9.000000-15,-3.000000-18.000000-34,-3.000000-19.000000-31,-2.000000-18.000000-33</inkml:trace>
</inkml:ink>
</file>

<file path=ppt/ink/ink11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03"/>
    </inkml:context>
    <inkml:brush xml:id="br0">
      <inkml:brushProperty name="width" value="0.0424739941954613" units="cm"/>
      <inkml:brushProperty name="height" value="0.0424739941954613" units="cm"/>
      <inkml:brushProperty name="color" value="#00BFF3"/>
      <inkml:brushProperty name="ignorePressure" value="0"/>
    </inkml:brush>
  </inkml:definitions>
  <inkml:trace contextRef="#ctx0" brushRef="#br0">39250.000000 29100.000000 517,'-72.000000'20.000000'69,"56.000000"-9.000000"-3 ,57.000000-10.000000-4,56.000000-8.000000-3,29.000000-11.000000-7,4.000000-8.000000-9,3.000000-10.000000-9,3.000000-9.000000-11,-1.000000-1.000000-4,-2.000000 10.000000-2,-3.000000 10.000000-2,-3.000000 9.000000 0,-13.000000 7.000000-6,-22.000000 7.000000-11,-22.000000 6.000000-10,-21.000000 7.000000-10,-14.000000 4.000000-11,-2.000000 3.000000-10,-3.000000 3.000000-12,-3.000000 4.000000-11,-7.000000-1.000000-3,-9.000000-3.000000 7,-10.000000-3.000000 6,-8.000000-2.000000 7</inkml:trace>
</inkml:ink>
</file>

<file path=ppt/ink/ink115.xml><?xml version="1.0" encoding="utf-8"?>
<inkml:ink xmlns:inkml="http://www.w3.org/2003/InkML">
  <annotation type="ScanImages2ExtractSignatures">1</annotation>
  <annotation type="ScanImagesWidth">-2088978320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20"/>
    </inkml:context>
    <inkml:brush xml:id="br0">
      <inkml:brushProperty name="width" value="0.0357549153268337" units="cm"/>
      <inkml:brushProperty name="height" value="0.0357549153268337" units="cm"/>
      <inkml:brushProperty name="color" value="#F2395B"/>
      <inkml:brushProperty name="ignorePressure" value="0"/>
    </inkml:brush>
  </inkml:definitions>
  <inkml:trace contextRef="#ctx0" brushRef="#br0">50950.000000 12800.000000 615,'12.000000'-54.000000'8,"26.000000"-5.000000"17 ,24.000000-7.000000 17,26.000000-5.000000 16,13.000000 3.000000 6,4.000000 17.000000-9,3.000000 15.000000-7,3.000000 16.000000-8,-4.000000 10.000000-10,-8.000000 7.000000-16,-10.000000 6.000000-13,-9.000000 7.000000-16,-12.000000 5.000000-11,-11.000000 7.000000-8,-14.000000 6.000000-9,-11.000000 7.000000-8</inkml:trace>
</inkml:ink>
</file>

<file path=ppt/ink/ink11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03"/>
    </inkml:context>
    <inkml:brush xml:id="br0">
      <inkml:brushProperty name="width" value="0.046313438564539" units="cm"/>
      <inkml:brushProperty name="height" value="0.046313438564539" units="cm"/>
      <inkml:brushProperty name="color" value="#00BFF3"/>
      <inkml:brushProperty name="ignorePressure" value="0"/>
    </inkml:brush>
  </inkml:definitions>
  <inkml:trace contextRef="#ctx0" brushRef="#br0">40100.000000 28250.000000 475,'-90.000000'-46.000000'36,"23.000000"10.000000"5 ,22.000000 10.000000 5,22.000000 9.000000 4,13.000000 18.000000 2,7.000000 29.000000 0,6.000000 28.000000 0,7.000000 28.000000 0,0.000000 15.000000-6,-2.000000 4.000000-9,-3.000000 3.000000-9,-3.000000 3.000000-9,-4.000000 9.000000-9,-3.000000 16.000000-7,-3.000000 15.000000-7,-2.000000 17.000000-7,-5.000000 5.000000-3,-2.000000-3.000000-1,-3.000000-3.000000 1,-3.000000-2.000000 1,1.000000-15.000000-5,6.000000-25.000000-8,7.000000-25.000000-8,6.000000-25.000000-9,3.000000-18.000000-7,0.000000-8.000000-6,0.000000-10.000000-6,0.000000-9.000000-6</inkml:trace>
</inkml:ink>
</file>

<file path=ppt/ink/ink115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04"/>
    </inkml:context>
    <inkml:brush xml:id="br0">
      <inkml:brushProperty name="width" value="0.0424483977258205" units="cm"/>
      <inkml:brushProperty name="height" value="0.0424483977258205" units="cm"/>
      <inkml:brushProperty name="color" value="#00BFF3"/>
      <inkml:brushProperty name="ignorePressure" value="0"/>
    </inkml:brush>
  </inkml:definitions>
  <inkml:trace contextRef="#ctx0" brushRef="#br0">42400.000000 27750.000000 518,'-29.000000'-74.000000'58,"-5.000000"54.000000"4 ,-7.000000 53.000000 2,-5.000000 53.000000 3,-11.000000 28.000000-4,-11.000000 3.000000-14,-14.000000 3.000000-12,-11.000000 4.000000-13,-6.000000-3.000000-8,4.000000-5.000000-6,3.000000-7.000000-6,3.000000-5.000000-5,4.000000-11.000000-4,7.000000-11.000000-3,6.000000-14.000000-2,7.000000-11.000000-2,7.000000-11.000000-1,9.000000-5.000000 3,10.000000-7.000000 2,10.000000-5.000000 3,14.000000-9.000000 3,23.000000-9.000000 6,22.000000-10.000000 4,22.000000-8.000000 5,12.000000-6.000000 2,3.000000 1.000000-1,3.000000-1.000000 0,4.000000 1.000000-1,7.000000 1.000000-2,13.000000 3.000000-4,12.000000 3.000000-4,13.000000 4.000000-5,4.000000 2.000000-3,-3.000000 4.000000-3,-3.000000 3.000000-2,-2.000000 3.000000-2,-12.000000 1.000000-1,-19.000000 1.000000 1,-18.000000-1.000000 1,-19.000000 1.000000 2</inkml:trace>
</inkml:ink>
</file>

<file path=ppt/ink/ink11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04"/>
    </inkml:context>
    <inkml:brush xml:id="br0">
      <inkml:brushProperty name="width" value="0.048835813999176" units="cm"/>
      <inkml:brushProperty name="height" value="0.048835813999176" units="cm"/>
      <inkml:brushProperty name="color" value="#00BFF3"/>
      <inkml:brushProperty name="ignorePressure" value="0"/>
    </inkml:brush>
  </inkml:definitions>
  <inkml:trace contextRef="#ctx0" brushRef="#br0">42500.000000 28250.000000 450,'-46.000000'-111.000000'5,"10.000000"28.000000"8 ,10.000000 28.000000 10,9.000000 29.000000 9,6.000000 24.000000 9,3.000000 22.000000 7,3.000000 22.000000 8,4.000000 23.000000 8,-1.000000 16.000000-1,-3.000000 13.000000-10,-3.000000 12.000000-10,-2.000000 13.000000-11,-3.000000 4.000000-7,1.000000-3.000000-4,-1.000000-3.000000-6,1.000000-2.000000-4,1.000000 0.000000-6,3.000000 7.000000-8,3.000000 6.000000-6,4.000000 7.000000-7,2.000000-9.000000-11,4.000000-21.000000-12,3.000000-22.000000-13,3.000000-22.000000-13</inkml:trace>
</inkml:ink>
</file>

<file path=ppt/ink/ink115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04"/>
    </inkml:context>
    <inkml:brush xml:id="br0">
      <inkml:brushProperty name="width" value="0.0475501790642738" units="cm"/>
      <inkml:brushProperty name="height" value="0.0475501790642738" units="cm"/>
      <inkml:brushProperty name="color" value="#00BFF3"/>
      <inkml:brushProperty name="ignorePressure" value="0"/>
    </inkml:brush>
  </inkml:definitions>
  <inkml:trace contextRef="#ctx0" brushRef="#br0">43350.000000 28150.000000 462,'1.000000'-58.000000'13,"4.000000"34.000000"27 ,3.000000 35.000000 27,3.000000 35.000000 26,1.000000 25.000000 4,1.000000 20.000000-20,-1.000000 18.000000-20,1.000000 20.000000-19,-6.000000 6.000000-14,-8.000000-2.000000-6,-10.000000-3.000000-8,-9.000000-3.000000-7,-5.000000-7.000000-6,0.000000-9.000000-6,0.000000-10.000000-6,0.000000-8.000000-6,0.000000-11.000000-9,0.000000-8.000000-10,0.000000-10.000000-10,0.000000-9.000000-11,3.000000-16.000000-4,6.000000-22.000000 2,7.000000-22.000000 2,6.000000-21.000000 3</inkml:trace>
</inkml:ink>
</file>

<file path=ppt/ink/ink115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04"/>
    </inkml:context>
    <inkml:brush xml:id="br0">
      <inkml:brushProperty name="width" value="0.0374001488089561" units="cm"/>
      <inkml:brushProperty name="height" value="0.0374001488089561" units="cm"/>
      <inkml:brushProperty name="color" value="#00BFF3"/>
      <inkml:brushProperty name="ignorePressure" value="0"/>
    </inkml:brush>
  </inkml:definitions>
  <inkml:trace contextRef="#ctx0" brushRef="#br0">43250.000000 29250.000000 588,'48.000000'-91.000000'0,"-3.000000"19.000000"0 ,-3.000000 19.000000 0,-2.000000 19.000000 0,-1.000000 9.000000 8,3.000000 0.000000 17,3.000000 0.000000 17,4.000000 0.000000 16,-1.000000 3.000000 4,-3.000000 6.000000-9,-3.000000 7.000000-9,-2.000000 6.000000-9,-5.000000 3.000000-7,-2.000000 0.000000-4,-3.000000 0.000000-6,-3.000000 0.000000-3,-2.000000 3.000000-20,0.000000 6.000000-31,0.000000 7.000000-32,0.000000 6.000000-31</inkml:trace>
</inkml:ink>
</file>

<file path=ppt/ink/ink1155.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05"/>
    </inkml:context>
    <inkml:brush xml:id="br0">
      <inkml:brushProperty name="width" value="0.0545874498784542" units="cm"/>
      <inkml:brushProperty name="height" value="0.0545874498784542" units="cm"/>
      <inkml:brushProperty name="color" value="#00BFF3"/>
      <inkml:brushProperty name="ignorePressure" value="0"/>
    </inkml:brush>
  </inkml:definitions>
  <inkml:trace contextRef="#ctx0" brushRef="#br0">44150.000000 27500.000000 403,'-22.000000'-18.000000'124,"6.000000"17.000000"-26 ,7.000000 15.000000-24,6.000000 16.000000-26,3.000000 16.000000-13,0.000000 20.000000-3,0.000000 18.000000-3,0.000000 20.000000-3,0.000000 10.000000-2,0.000000 3.000000-3,0.000000 3.000000-4,0.000000 4.000000-2,0.000000 8.000000-2,0.000000 17.000000-1,0.000000 15.000000 0,0.000000 16.000000-1,-4.000000 21.000000-6,-5.000000 29.000000-10,-7.000000 28.000000-11,-5.000000 28.000000-10,-1.000000 7.000000-11,6.000000-11.000000-8,7.000000-14.000000-8,6.000000-11.000000-9,4.000000-32.000000-3,4.000000-50.000000 0,3.000000-50.000000 0,3.000000-50.000000 1</inkml:trace>
</inkml:ink>
</file>

<file path=ppt/ink/ink11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05"/>
    </inkml:context>
    <inkml:brush xml:id="br0">
      <inkml:brushProperty name="width" value="0.0284160971641541" units="cm"/>
      <inkml:brushProperty name="height" value="0.0284160971641541" units="cm"/>
      <inkml:brushProperty name="color" value="#00BFF3"/>
      <inkml:brushProperty name="ignorePressure" value="0"/>
    </inkml:brush>
  </inkml:definitions>
  <inkml:trace contextRef="#ctx0" brushRef="#br0">44550.000000 27650.000000 774,'29.000000'-24.000000'-54,"10.000000"4.000000"34 ,10.000000 3.000000 32,9.000000 3.000000 33,7.000000 3.000000 13,7.000000 3.000000-8,6.000000 3.000000-8,7.000000 4.000000-7,0.000000-1.000000-8,-2.000000-3.000000-8,-3.000000-3.000000-9,-3.000000-2.000000-9,-6.000000-1.000000-9,-5.000000 3.000000-11,-7.000000 3.000000-11,-5.000000 4.000000-11,-9.000000-3.000000-5,-9.000000-5.000000 0,-10.000000-7.000000 1,-8.000000-5.000000 0</inkml:trace>
</inkml:ink>
</file>

<file path=ppt/ink/ink11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05"/>
    </inkml:context>
    <inkml:brush xml:id="br0">
      <inkml:brushProperty name="width" value="0.0343317836523056" units="cm"/>
      <inkml:brushProperty name="height" value="0.0343317836523056" units="cm"/>
      <inkml:brushProperty name="color" value="#00BFF3"/>
      <inkml:brushProperty name="ignorePressure" value="0"/>
    </inkml:brush>
  </inkml:definitions>
  <inkml:trace contextRef="#ctx0" brushRef="#br0">45400.000000 27000.000000 640,'-68.000000'-44.000000'-25,"17.000000"13.000000"22 ,15.000000 12.000000 24,16.000000 13.000000 23,9.000000 12.000000 9,3.000000 13.000000-3,3.000000 12.000000-3,4.000000 13.000000-5,1.000000 13.000000-3,0.000000 17.000000-7,0.000000 15.000000-6,0.000000 16.000000-5,0.000000 12.000000-9,0.000000 9.000000-12,0.000000 10.000000-11,0.000000 10.000000-12,0.000000-9.000000-5,0.000000-24.000000 1,0.000000-26.000000 0,0.000000-24.000000 2,0.000000-15.000000-5,0.000000-3.000000-10,0.000000-3.000000-10,0.000000-2.000000-9</inkml:trace>
</inkml:ink>
</file>

<file path=ppt/ink/ink11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06"/>
    </inkml:context>
    <inkml:brush xml:id="br0">
      <inkml:brushProperty name="width" value="0.04242292791605" units="cm"/>
      <inkml:brushProperty name="height" value="0.04242292791605" units="cm"/>
      <inkml:brushProperty name="color" value="#00BFF3"/>
      <inkml:brushProperty name="ignorePressure" value="0"/>
    </inkml:brush>
  </inkml:definitions>
  <inkml:trace contextRef="#ctx0" brushRef="#br0">46050.000000 28700.000000 518,'34.000000'-25.000000'130,"19.000000"0.000000"-26 ,19.000000 0.000000-26,19.000000 0.000000-27,15.000000 0.000000-16,13.000000 0.000000-7,12.000000 0.000000-5,13.000000 0.000000-7,2.000000 3.000000-5,-5.000000 6.000000-6,-7.000000 7.000000-5,-5.000000 6.000000-5,-11.000000 4.000000-7,-11.000000 4.000000-8,-14.000000 3.000000-7,-11.000000 3.000000-7,-15.000000 3.000000-3,-16.000000 3.000000 2,-15.000000 3.000000 2,-15.000000 4.000000 1,-12.000000 2.000000 0,-6.000000 4.000000-3,-6.000000 3.000000-2,-6.000000 3.000000-3,-6.000000-2.000000 0,-2.000000-6.000000 3,-3.000000-6.000000 3,-3.000000-6.000000 4</inkml:trace>
</inkml:ink>
</file>

<file path=ppt/ink/ink1159.xml><?xml version="1.0" encoding="utf-8"?>
<inkml:ink xmlns:inkml="http://www.w3.org/2003/InkML">
  <annotation type="ScanImages2ExtractSignatures">1</annotation>
  <annotation type="ScanImagesWidth">-2074706944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06"/>
    </inkml:context>
    <inkml:brush xml:id="br0">
      <inkml:brushProperty name="width" value="0.0369607992470264" units="cm"/>
      <inkml:brushProperty name="height" value="0.0369607992470264" units="cm"/>
      <inkml:brushProperty name="color" value="#00BFF3"/>
      <inkml:brushProperty name="ignorePressure" value="0"/>
    </inkml:brush>
  </inkml:definitions>
  <inkml:trace contextRef="#ctx0" brushRef="#br0">45950.000000 29350.000000 595,'-94.000000'-2.000000'70,"63.000000"-3.000000"1 ,62.000000-3.000000 1,63.000000-2.000000 0,37.000000-3.000000-11,13.000000 1.000000-21,12.000000-1.000000-22,13.000000 1.000000-20,7.000000-1.000000-14,4.000000 1.000000-5,3.000000-1.000000-4,3.000000 1.000000-5,-13.000000 1.000000-1,-28.000000 3.000000 4,-28.000000 3.000000 4,-27.000000 4.000000 3,-17.000000 1.000000-1,-3.000000 0.000000-6,-3.000000 0.000000-6,-2.000000 0.000000-7,-8.000000 1.000000-1,-8.000000 4.000000 3,-10.000000 3.000000 3,-9.000000 3.000000 4</inkml:trace>
</inkml:ink>
</file>

<file path=ppt/ink/ink116.xml><?xml version="1.0" encoding="utf-8"?>
<inkml:ink xmlns:inkml="http://www.w3.org/2003/InkML">
  <annotation type="ScanImages2ExtractSignatures">1</annotation>
  <annotation type="ScanImagesWidth">624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21"/>
    </inkml:context>
    <inkml:brush xml:id="br0">
      <inkml:brushProperty name="width" value="0.0499909035861492" units="cm"/>
      <inkml:brushProperty name="height" value="0.0499909035861492" units="cm"/>
      <inkml:brushProperty name="color" value="#F2395B"/>
      <inkml:brushProperty name="ignorePressure" value="0"/>
    </inkml:brush>
  </inkml:definitions>
  <inkml:trace contextRef="#ctx0" brushRef="#br0">51800.000000 11800.000000 440,'0.000000'-150.000000'47,"0.000000"50.000000"6 ,0.000000 50.000000 5,0.000000 50.000000 6,-7.000000 42.000000-1,-11.000000 34.000000-9,-14.000000 35.000000-10,-11.000000 35.000000-8,-11.000000 18.000000-7,-5.000000 3.000000-3,-7.000000 3.000000-5,-5.000000 4.000000-4,-1.000000-6.000000-4,6.000000-11.000000-1,7.000000-14.000000-2,6.000000-11.000000-3,7.000000-11.000000-2,10.000000-5.000000-4,10.000000-7.000000-4,9.000000-5.000000-4,12.000000-14.000000-3,16.000000-18.000000-6,15.000000-19.000000-5,17.000000-18.000000-5,14.000000-18.000000-1,17.000000-16.000000 1,15.000000-15.000000 2,16.000000-15.000000 1,2.000000-11.000000-1,-8.000000-2.000000-5,-10.000000-3.000000-4,-9.000000-3.000000-5,-12.000000-6.000000-3,-11.000000-5.000000-1,-14.000000-7.000000-2,-11.000000-5.000000-1,-14.000000 0.000000 4,-11.000000 10.000000 11,-14.000000 10.000000 10,-11.000000 9.000000 10,-11.000000 9.000000 10,-5.000000 9.000000 11,-7.000000 10.000000 9,-5.000000 10.000000 11,-3.000000 8.000000 4,4.000000 10.000000 2,3.000000 10.000000 0,3.000000 9.000000 1,4.000000 4.000000 0,7.000000 1.000000-2,6.000000-1.000000-2,7.000000 1.000000-1,4.000000 8.000000-3,3.000000 20.000000-4,3.000000 18.000000-4,4.000000 20.000000-5,2.000000 11.000000-2,4.000000 7.000000-1,3.000000 6.000000-2,3.000000 7.000000-1,-1.000000 2.000000-5,-2.000000 1.000000-7,-3.000000-1.000000-7,-3.000000 1.000000-7,-4.000000-7.000000-6,-3.000000-12.000000-6,-3.000000-13.000000-4,-2.000000-12.000000-5,-6.000000-16.000000-1,-6.000000-19.000000 1,-6.000000-18.000000 2,-6.000000-19.000000 3,-7.000000-15.000000 3,-6.000000-8.000000 5,-6.000000-10.000000 5,-6.000000-9.000000 6,2.000000-12.000000 3,14.000000-11.000000 1,11.000000-14.000000 1,14.000000-11.000000 2,11.000000-18.000000 3,14.000000-22.000000 6,11.000000-22.000000 4,14.000000-21.000000 6,14.000000-9.000000 1,20.000000 7.000000-4,18.000000 6.000000-1,20.000000 7.000000-4,10.000000 8.000000-3,3.000000 14.000000-2,3.000000 11.000000-2,4.000000 14.000000-3,-1.000000 7.000000-2,-3.000000 3.000000-3,-3.000000 3.000000-2,-2.000000 4.000000-3,-9.000000 8.000000 0,-12.000000 17.000000 5,-13.000000 15.000000 3,-12.000000 16.000000 4,-13.000000 10.000000 8,-12.000000 7.000000 14,-13.000000 6.000000 14,-12.000000 7.000000 13,-7.000000 8.000000-1,1.000000 14.000000-12,-1.000000 11.000000-14,1.000000 14.000000-14,-9.000000 3.000000-7,-15.000000-2.000000-4,-15.000000-3.000000-2,-16.000000-3.000000-4,-19.000000 5.000000-2,-22.000000 17.000000-3,-22.000000 15.000000-1,-21.000000 16.000000-3,-6.000000 1.000000 0,14.000000-12.000000 6,11.000000-13.000000 3,14.000000-12.000000 5,13.000000-10.000000 4,16.000000-6.000000 5,15.000000-6.000000 5,17.000000-6.000000 5,13.000000-9.000000 1,13.000000-8.000000 0,12.000000-10.000000-2,13.000000-9.000000 0,18.000000-12.000000-1,26.000000-11.000000 0,24.000000-14.000000 2,26.000000-11.000000 0,12.000000-11.000000-4,0.000000-5.000000-7,0.000000-7.000000-8,0.000000-5.000000-7,-7.000000-4.000000-7,-11.000000 0.000000-5,-14.000000 0.000000-5,-11.000000 0.000000-6,-15.000000 1.000000 0,-16.000000 4.000000 3,-15.000000 3.000000 3,-15.000000 3.000000 4,-15.000000-2.000000 4,-12.000000-6.000000 4,-13.000000-6.000000 5,-12.000000-6.000000 4,-9.000000 1.000000 4,-2.000000 9.000000 7,-3.000000 10.000000 5,-3.000000 10.000000 5,-1.000000 8.000000 6,4.000000 10.000000 5,3.000000 10.000000 6,3.000000 9.000000 5,6.000000 12.000000 5,9.000000 16.000000 4,10.000000 15.000000 5,10.000000 17.000000 4,4.000000 13.000000-2,0.000000 13.000000-10,0.000000 12.000000-9,0.000000 13.000000-9,0.000000 4.000000-6,0.000000-3.000000-4,0.000000-3.000000-3,0.000000-2.000000-4,3.000000-5.000000-4,6.000000-2.000000-7,7.000000-3.000000-6,6.000000-3.000000-6,1.000000-4.000000-4,-3.000000-3.000000-2,-3.000000-3.000000-2,-2.000000-2.000000-1,-8.000000-3.000000-3,-8.000000 1.000000-2,-10.000000-1.000000-3,-9.000000 1.000000-3,-13.000000-1.000000 1,-16.000000 1.000000 3,-15.000000-1.000000 3,-15.000000 1.000000 4,-9.000000-3.000000 3,1.000000-2.000000 3,-1.000000-3.000000 3,1.000000-3.000000 4,4.000000-7.000000 4,9.000000-9.000000 3,10.000000-10.000000 5,10.000000-8.000000 5,14.000000-9.000000 7,23.000000-6.000000 13,22.000000-6.000000 11,22.000000-6.000000 13,16.000000-2.000000 3,14.000000 3.000000-9,11.000000 3.000000-6,14.000000 4.000000-8,8.000000 7.000000-6,7.000000 13.000000-4,6.000000 12.000000-5,7.000000 13.000000-5,-1.000000 7.000000-5,-6.000000 4.000000-4,-6.000000 3.000000-7,-6.000000 3.000000-4,-7.000000-1.000000-7,-6.000000-2.000000-8,-6.000000-3.000000-8,-6.000000-3.000000-9,-10.000000-7.000000-1,-12.000000-9.000000 4,-13.000000-10.000000 4,-12.000000-8.000000 5</inkml:trace>
</inkml:ink>
</file>

<file path=ppt/ink/ink11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06"/>
    </inkml:context>
    <inkml:brush xml:id="br0">
      <inkml:brushProperty name="width" value="0.0502221584320068" units="cm"/>
      <inkml:brushProperty name="height" value="0.0502221584320068" units="cm"/>
      <inkml:brushProperty name="color" value="#00BFF3"/>
      <inkml:brushProperty name="ignorePressure" value="0"/>
    </inkml:brush>
  </inkml:definitions>
  <inkml:trace contextRef="#ctx0" brushRef="#br0">49000.000000 27500.000000 438,'-44.000000'-83.000000'56,"13.000000"34.000000"4 ,12.000000 35.000000 4,13.000000 35.000000 3,2.000000 27.000000-3,-5.000000 22.000000-10,-7.000000 22.000000-11,-5.000000 23.000000-10,-11.000000 16.000000-6,-11.000000 13.000000-4,-14.000000 12.000000-3,-11.000000 13.000000-3,-9.000000 7.000000-4,-3.000000 4.000000-3,-3.000000 3.000000-3,-2.000000 3.000000-3,0.000000-7.000000-6,7.000000-15.000000-7,6.000000-15.000000-7,7.000000-16.000000-6,8.000000-21.000000-9,14.000000-24.000000-9,11.000000-26.000000-8,14.000000-24.000000-9,11.000000-18.000000-2,14.000000-9.000000 7,11.000000-10.000000 6,14.000000-8.000000 7,3.000000-8.000000 3,-2.000000-2.000000 0,-3.000000-3.000000 1,-3.000000-3.000000 0</inkml:trace>
</inkml:ink>
</file>

<file path=ppt/ink/ink116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07"/>
    </inkml:context>
    <inkml:brush xml:id="br0">
      <inkml:brushProperty name="width" value="0.053410641849041" units="cm"/>
      <inkml:brushProperty name="height" value="0.053410641849041" units="cm"/>
      <inkml:brushProperty name="color" value="#00BFF3"/>
      <inkml:brushProperty name="ignorePressure" value="0"/>
    </inkml:brush>
  </inkml:definitions>
  <inkml:trace contextRef="#ctx0" brushRef="#br0">49000.000000 28100.000000 411,'1.000000'-60.000000'65,"4.000000"32.000000"0 ,3.000000 31.000000 1,3.000000 32.000000 2,-1.000000 24.000000-6,-2.000000 19.000000-10,-3.000000 19.000000-11,-3.000000 19.000000-11,1.000000 4.000000-7,6.000000-9.000000-4,7.000000-10.000000-3,6.000000-8.000000-4,6.000000-14.000000-8,6.000000-15.000000-10,7.000000-15.000000-11,6.000000-16.000000-11,4.000000-23.000000-6,4.000000-27.000000-1,3.000000-28.000000-2,3.000000-28.000000 0,3.000000-20.000000-1,3.000000-8.000000 2,3.000000-10.000000 1,4.000000-9.000000 2,-3.000000 1.000000 3,-5.000000 13.000000 4,-7.000000 12.000000 3,-5.000000 13.000000 5,-9.000000 12.000000 3,-9.000000 13.000000 5,-10.000000 12.000000 4,-8.000000 13.000000 4,-9.000000 15.000000 12,-6.000000 19.000000 21,-6.000000 19.000000 20,-6.000000 19.000000 20,-4.000000 15.000000 4,1.000000 13.000000-12,-1.000000 12.000000-12,1.000000 13.000000-12,1.000000 4.000000-9,3.000000-3.000000-5,3.000000-3.000000-6,4.000000-2.000000-5,-3.000000 2.000000-3,-5.000000 9.000000 1,-7.000000 10.000000-1,-5.000000 10.000000 1,-3.000000-3.000000-5,4.000000-11.000000-13,3.000000-14.000000-11,3.000000-11.000000-12</inkml:trace>
</inkml:ink>
</file>

<file path=ppt/ink/ink116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07"/>
    </inkml:context>
    <inkml:brush xml:id="br0">
      <inkml:brushProperty name="width" value="0.0506258457899094" units="cm"/>
      <inkml:brushProperty name="height" value="0.0506258457899094" units="cm"/>
      <inkml:brushProperty name="color" value="#00BFF3"/>
      <inkml:brushProperty name="ignorePressure" value="0"/>
    </inkml:brush>
  </inkml:definitions>
  <inkml:trace contextRef="#ctx0" brushRef="#br0">50650.000000 28300.000000 434,'-24.000000'-18.000000'83,"4.000000"17.000000"-15 ,3.000000 15.000000-14,3.000000 16.000000-16,1.000000 15.000000-6,1.000000 16.000000-1,-1.000000 15.000000 0,1.000000 17.000000 0,-1.000000 8.000000-2,1.000000 4.000000-5,-1.000000 3.000000-4,1.000000 3.000000-4,-1.000000-5.000000-4,1.000000-12.000000-5,-1.000000-13.000000-4,1.000000-12.000000-4,4.000000-16.000000-9,9.000000-19.000000-12,10.000000-18.000000-13,10.000000-19.000000-12,8.000000-19.000000-5,10.000000-19.000000 4,10.000000-18.000000 5,9.000000-19.000000 4,2.000000-8.000000 4,-2.000000 3.000000 6,-3.000000 3.000000 5,-3.000000 4.000000 6,-6.000000 7.000000 5,-5.000000 13.000000 6,-7.000000 12.000000 6,-5.000000 13.000000 6,-6.000000 16.000000 11,-3.000000 23.000000 17,-3.000000 22.000000 17,-2.000000 22.000000 16,-5.000000 13.000000 4,-2.000000 7.000000-10,-3.000000 6.000000-9,-3.000000 7.000000-9,-1.000000 0.000000-8,4.000000-2.000000-6,3.000000-3.000000-7,3.000000-3.000000-7,1.000000-6.000000-5,1.000000-5.000000-2,-1.000000-7.000000-3,1.000000-5.000000-4</inkml:trace>
</inkml:ink>
</file>

<file path=ppt/ink/ink116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08"/>
    </inkml:context>
    <inkml:brush xml:id="br0">
      <inkml:brushProperty name="width" value="0.0424931272864342" units="cm"/>
      <inkml:brushProperty name="height" value="0.0424931272864342" units="cm"/>
      <inkml:brushProperty name="color" value="#00BFF3"/>
      <inkml:brushProperty name="ignorePressure" value="0"/>
    </inkml:brush>
  </inkml:definitions>
  <inkml:trace contextRef="#ctx0" brushRef="#br0">51500.000000 26900.000000 517,'3.000000'-49.000000'6,"6.000000"4.000000"12 ,7.000000 3.000000 12,6.000000 3.000000 12,7.000000 4.000000 8,10.000000 7.000000 3,10.000000 6.000000 4,9.000000 7.000000 3,-1.000000 10.000000-5,-8.000000 16.000000-11,-10.000000 15.000000-12,-9.000000 17.000000-12,-10.000000 10.000000-9,-9.000000 6.000000-7,-10.000000 7.000000-5,-8.000000 6.000000-7,-14.000000 4.000000-2,-15.000000 4.000000 2,-15.000000 3.000000 3,-16.000000 3.000000 2,-4.000000-4.000000-3,10.000000-8.000000-5,10.000000-10.000000-7,9.000000-9.000000-7,6.000000-10.000000-3,3.000000-9.000000-2,3.000000-10.000000-1,4.000000-8.000000-2,8.000000-8.000000 7,17.000000-2.000000 13,15.000000-3.000000 14,16.000000-3.000000 15,13.000000-6.000000 5,14.000000-5.000000 0,11.000000-7.000000-2,14.000000-5.000000 0,5.000000-4.000000-4,1.000000 0.000000-4,-1.000000 0.000000-5,1.000000 0.000000-5,-3.000000 3.000000-12,-2.000000 6.000000-18,-3.000000 7.000000-18,-3.000000 6.000000-19,-9.000000 1.000000-4,-11.000000-3.000000 10,-14.000000-3.000000 10,-11.000000-2.000000 9</inkml:trace>
</inkml:ink>
</file>

<file path=ppt/ink/ink11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08"/>
    </inkml:context>
    <inkml:brush xml:id="br0">
      <inkml:brushProperty name="width" value="0.0332886688411236" units="cm"/>
      <inkml:brushProperty name="height" value="0.0332886688411236" units="cm"/>
      <inkml:brushProperty name="color" value="#00BFF3"/>
      <inkml:brushProperty name="ignorePressure" value="0"/>
    </inkml:brush>
  </inkml:definitions>
  <inkml:trace contextRef="#ctx0" brushRef="#br0">52400.000000 26950.000000 660,'29.000000'-47.000000'8,"10.000000"6.000000"14 ,10.000000 7.000000 16,9.000000 6.000000 14,7.000000 4.000000 4,7.000000 4.000000-8,6.000000 3.000000-8,7.000000 3.000000-9,4.000000 1.000000-8,3.000000 1.000000-8,3.000000-1.000000-8,4.000000 1.000000-9,-6.000000-1.000000-9,-11.000000 1.000000-9,-14.000000-1.000000-9,-11.000000 1.000000-10,-12.000000 2.000000-7,-9.000000 7.000000-5,-10.000000 6.000000-4,-8.000000 7.000000-5</inkml:trace>
</inkml:ink>
</file>

<file path=ppt/ink/ink11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08"/>
    </inkml:context>
    <inkml:brush xml:id="br0">
      <inkml:brushProperty name="width" value="0.0475828275084496" units="cm"/>
      <inkml:brushProperty name="height" value="0.0475828275084496" units="cm"/>
      <inkml:brushProperty name="color" value="#00BFF3"/>
      <inkml:brushProperty name="ignorePressure" value="0"/>
    </inkml:brush>
  </inkml:definitions>
  <inkml:trace contextRef="#ctx0" brushRef="#br0">53250.000000 26100.000000 462,'-69.000000'-44.000000'8,"13.000000"13.000000"15 ,12.000000 12.000000 17,13.000000 13.000000 15,9.000000 18.000000 7,6.000000 26.000000-1,7.000000 24.000000-1,6.000000 26.000000-2,3.000000 13.000000-5,0.000000 4.000000-9,0.000000 3.000000-9,0.000000 3.000000-9,-2.000000 7.000000-13,-3.000000 14.000000-17,-3.000000 11.000000-16,-2.000000 14.000000-16,-1.000000-9.000000-15,3.000000-28.000000-14,3.000000-28.000000-15,4.000000-27.000000-13</inkml:trace>
</inkml:ink>
</file>

<file path=ppt/ink/ink11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09"/>
    </inkml:context>
    <inkml:brush xml:id="br0">
      <inkml:brushProperty name="width" value="0.0407261438667774" units="cm"/>
      <inkml:brushProperty name="height" value="0.0407261438667774" units="cm"/>
      <inkml:brushProperty name="color" value="#00BFF3"/>
      <inkml:brushProperty name="ignorePressure" value="0"/>
    </inkml:brush>
  </inkml:definitions>
  <inkml:trace contextRef="#ctx0" brushRef="#br0">53050.000000 29000.000000 540,'-43.000000'-46.000000'74,"17.000000"10.000000"-13 ,15.000000 10.000000-12,16.000000 9.000000-12,18.000000 2.000000-4,22.000000-2.000000 3,22.000000-3.000000 4,23.000000-3.000000 4,16.000000-1.000000-4,13.000000 4.000000-13,12.000000 3.000000-12,13.000000 3.000000-11,-2.000000 3.000000-9,-16.000000 3.000000-3,-15.000000 3.000000-3,-15.000000 4.000000-3,-15.000000 2.000000-8,-12.000000 4.000000-10,-13.000000 3.000000-11,-12.000000 3.000000-12</inkml:trace>
</inkml:ink>
</file>

<file path=ppt/ink/ink11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09"/>
    </inkml:context>
    <inkml:brush xml:id="br0">
      <inkml:brushProperty name="width" value="0.047452624887228" units="cm"/>
      <inkml:brushProperty name="height" value="0.047452624887228" units="cm"/>
      <inkml:brushProperty name="color" value="#00BFF3"/>
      <inkml:brushProperty name="ignorePressure" value="0"/>
    </inkml:brush>
  </inkml:definitions>
  <inkml:trace contextRef="#ctx0" brushRef="#br0">53800.000000 28000.000000 463,'-91.000000'-22.000000'40,"19.000000"6.000000"-2 ,19.000000 7.000000-2,19.000000 6.000000-2,12.000000 6.000000 1,6.000000 6.000000 4,7.000000 7.000000 6,6.000000 6.000000 5,3.000000 15.000000 0,0.000000 26.000000-8,0.000000 24.000000-7,0.000000 26.000000-6,0.000000 15.000000-6,0.000000 6.000000-5,0.000000 7.000000-4,0.000000 6.000000-5,-4.000000 3.000000-10,-5.000000 0.000000-14,-7.000000 0.000000-15,-5.000000 0.000000-13,-1.000000-7.000000-7,6.000000-11.000000 1,7.000000-14.000000 1,6.000000-11.000000 1,1.000000-17.000000 0,-3.000000-18.000000-2,-3.000000-19.000000-3,-2.000000-18.000000-2</inkml:trace>
</inkml:ink>
</file>

<file path=ppt/ink/ink116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09"/>
    </inkml:context>
    <inkml:brush xml:id="br0">
      <inkml:brushProperty name="width" value="0.0437575094401836" units="cm"/>
      <inkml:brushProperty name="height" value="0.0437575094401836" units="cm"/>
      <inkml:brushProperty name="color" value="#00BFF3"/>
      <inkml:brushProperty name="ignorePressure" value="0"/>
    </inkml:brush>
  </inkml:definitions>
  <inkml:trace contextRef="#ctx0" brushRef="#br0">55750.000000 27750.000000 502,'-19.000000'-24.000000'90,"13.000000"4.000000"-11 ,12.000000 3.000000-13,13.000000 3.000000-11,10.000000 3.000000-10,10.000000 3.000000-6,10.000000 3.000000-7,9.000000 4.000000-7,1.000000 5.000000-6,-6.000000 10.000000-3,-6.000000 10.000000-3,-6.000000 9.000000-3,-6.000000 10.000000-4,-2.000000 14.000000-3,-3.000000 11.000000-4,-3.000000 14.000000-2,-12.000000 7.000000-2,-18.000000 3.000000-2,-19.000000 3.000000-1,-18.000000 4.000000-2,-15.000000-1.000000-3,-9.000000-3.000000-4,-10.000000-3.000000-4,-8.000000-2.000000-4,-6.000000-8.000000-2,1.000000-8.000000 1,-1.000000-10.000000 0,1.000000-9.000000 2,2.000000-9.000000 3,7.000000-5.000000 5,6.000000-7.000000 7,7.000000-5.000000 5,7.000000-8.000000 2,9.000000-5.000000-2,10.000000-7.000000-2,10.000000-5.000000-2,18.000000-4.000000 7,28.000000 0.000000 17,28.000000 0.000000 17,29.000000 0.000000 16,15.000000 0.000000 2,3.000000 0.000000-14,3.000000 0.000000-13,4.000000 0.000000-14,1.000000 0.000000-9,0.000000 0.000000-5,0.000000 0.000000-4,0.000000 0.000000-4,-2.000000-2.000000-5,-3.000000-3.000000-7,-3.000000-3.000000-7,-2.000000-2.000000-6,-9.000000-3.000000-3,-12.000000 1.000000 1,-13.000000-1.000000 0,-12.000000 1.000000 0,-9.000000-1.000000 0,-2.000000 1.000000 1,-3.000000-1.000000 0,-3.000000 1.000000 0</inkml:trace>
</inkml:ink>
</file>

<file path=ppt/ink/ink11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10"/>
    </inkml:context>
    <inkml:brush xml:id="br0">
      <inkml:brushProperty name="width" value="0.0562900118529797" units="cm"/>
      <inkml:brushProperty name="height" value="0.0562900118529797" units="cm"/>
      <inkml:brushProperty name="color" value="#00BFF3"/>
      <inkml:brushProperty name="ignorePressure" value="0"/>
    </inkml:brush>
  </inkml:definitions>
  <inkml:trace contextRef="#ctx0" brushRef="#br0">57400.000000 26900.000000 390,'4.000000'-90.000000'62,"10.000000"23.000000"-7 ,10.000000 22.000000-7,9.000000 22.000000-8,12.000000 12.000000-5,16.000000 3.000000-4,15.000000 3.000000-4,17.000000 4.000000-4,3.000000 4.000000-3,-5.000000 6.000000-5,-7.000000 7.000000-4,-5.000000 6.000000-4,-9.000000 4.000000-4,-9.000000 4.000000-5,-10.000000 3.000000-6,-8.000000 3.000000-4,-14.000000 3.000000-6,-15.000000 3.000000-4,-15.000000 3.000000-6,-16.000000 4.000000-5,-13.000000 1.000000-3,-9.000000 0.000000-2,-10.000000 0.000000-2,-8.000000 0.000000-3,-6.000000-4.000000 3,1.000000-5.000000 5,-1.000000-7.000000 6,1.000000-5.000000 5,1.000000-8.000000 6,3.000000-5.000000 5,3.000000-7.000000 6,4.000000-5.000000 5,1.000000-3.000000 6,0.000000 4.000000 4,0.000000 3.000000 4,0.000000 3.000000 5,1.000000 1.000000 5,4.000000 1.000000 6,3.000000-1.000000 5,3.000000 1.000000 6,1.000000 2.000000 2,1.000000 7.000000-1,-1.000000 6.000000 0,1.000000 7.000000 0,1.000000 10.000000-2,3.000000 16.000000 0,3.000000 15.000000-1,4.000000 17.000000 0,2.000000 11.000000-3,4.000000 10.000000-2,3.000000 10.000000-2,3.000000 9.000000-4,1.000000 7.000000-3,1.000000 7.000000-4,-1.000000 6.000000-4,1.000000 7.000000-4,1.000000-1.000000-4,3.000000-6.000000-1,3.000000-6.000000-3,4.000000-6.000000-3,1.000000-9.000000-5,0.000000-8.000000-9,0.000000-10.000000-10,0.000000-9.000000-10,0.000000-12.000000-3,0.000000-11.000000 0,0.000000-14.000000 0,0.000000-11.000000 2</inkml:trace>
</inkml:ink>
</file>

<file path=ppt/ink/ink117.xml><?xml version="1.0" encoding="utf-8"?>
<inkml:ink xmlns:inkml="http://www.w3.org/2003/InkML">
  <annotation type="ScanImages2ExtractSignatures">1</annotation>
  <annotation type="ScanImagesWidth">1060201190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22"/>
    </inkml:context>
    <inkml:brush xml:id="br0">
      <inkml:brushProperty name="width" value="0.0570984818041325" units="cm"/>
      <inkml:brushProperty name="height" value="0.0570984818041325" units="cm"/>
      <inkml:brushProperty name="color" value="#F2395B"/>
      <inkml:brushProperty name="ignorePressure" value="0"/>
    </inkml:brush>
  </inkml:definitions>
  <inkml:trace contextRef="#ctx0" brushRef="#br0">54600.000000 12600.000000 385,'-2.000000'-61.000000'39,"-3.000000"28.000000"3 ,-3.000000 28.000000 3,-2.000000 29.000000 4,-12.000000 24.000000-4,-19.000000 22.000000-8,-18.000000 22.000000-10,-19.000000 23.000000-9,-10.000000 8.000000-8,1.000000-3.000000-7,-1.000000-3.000000-6,1.000000-2.000000-8,5.000000-9.000000-5,14.000000-12.000000-4,11.000000-13.000000-4,14.000000-12.000000-5,19.000000-16.000000-3,29.000000-19.000000-1,28.000000-18.000000-3,28.000000-19.000000-1,12.000000-12.000000 3,-3.000000-2.000000 9,-3.000000-3.000000 9,-2.000000-3.000000 9,-6.000000 1.000000 9,-6.000000 6.000000 9,-6.000000 7.000000 11,-6.000000 6.000000 10,-7.000000 9.000000 4,-6.000000 13.000000-1,-6.000000 12.000000-1,-6.000000 13.000000-1,-7.000000 7.000000-2,-6.000000 4.000000-4,-6.000000 3.000000-4,-6.000000 3.000000-5,-7.000000 9.000000-2,-6.000000 16.000000-5,-6.000000 15.000000-3,-6.000000 17.000000-3,-2.000000-3.000000-4,3.000000-18.000000-4,3.000000-19.000000-5,4.000000-18.000000-4,4.000000-20.000000-6,6.000000-18.000000-7,7.000000-19.000000-8,6.000000-18.000000-8,10.000000-20.000000 0,17.000000-18.000000 8,15.000000-19.000000 8,16.000000-18.000000 7,10.000000-10.000000 6,7.000000 0.000000 3,6.000000 0.000000 4,7.000000 0.000000 3,5.000000 4.000000 2,7.000000 10.000000 0,6.000000 10.000000 0,7.000000 9.000000 0,0.000000 9.000000 4,-2.000000 9.000000 5,-3.000000 10.000000 5,-3.000000 10.000000 7,-10.000000 7.000000 0,-16.000000 6.000000-5,-15.000000 7.000000-4,-15.000000 6.000000-4,-21.000000 1.000000-6,-25.000000-3.000000-5,-25.000000-3.000000-6,-25.000000-2.000000-6,-11.000000-6.000000-1,3.000000-6.000000 2,3.000000-6.000000 3,4.000000-6.000000 2,4.000000-7.000000 3,6.000000-6.000000 2,7.000000-6.000000 4,6.000000-6.000000 2,4.000000-2.000000 3,4.000000 3.000000 4,3.000000 3.000000 4,3.000000 4.000000 3,3.000000 4.000000 2,3.000000 6.000000-1,3.000000 7.000000-3,4.000000 6.000000-1,-1.000000 17.000000 7,-3.000000 28.000000 13,-3.000000 28.000000 14,-2.000000 29.000000 15,-5.000000 16.000000 0,-2.000000 7.000000-11,-3.000000 6.000000-11,-3.000000 7.000000-12,-2.000000 13.000000-7,0.000000 22.000000-2,0.000000 22.000000-3,0.000000 23.000000-3,3.000000-3.000000-3,6.000000-24.000000-3,7.000000-26.000000-2,6.000000-24.000000-4,9.000000-20.000000-3,13.000000-11.000000-7,12.000000-14.000000-6,13.000000-11.000000-5,12.000000-17.000000-3,13.000000-18.000000 3,12.000000-19.000000 3,13.000000-18.000000 2,7.000000-17.000000-4,4.000000-11.000000-11,3.000000-14.000000-11,3.000000-11.000000-11,-8.000000-3.000000-6,-19.000000 10.000000-3,-18.000000 10.000000-1,-19.000000 9.000000-3</inkml:trace>
</inkml:ink>
</file>

<file path=ppt/ink/ink1170.xml><?xml version="1.0" encoding="utf-8"?>
<inkml:ink xmlns:inkml="http://www.w3.org/2003/InkML">
  <annotation type="ScanImages2ExtractSignatures">1</annotation>
  <annotation type="ScanImagesWidth">631820257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10"/>
    </inkml:context>
    <inkml:brush xml:id="br0">
      <inkml:brushProperty name="width" value="0.0525603368878365" units="cm"/>
      <inkml:brushProperty name="height" value="0.0525603368878365" units="cm"/>
      <inkml:brushProperty name="color" value="#00BFF3"/>
      <inkml:brushProperty name="ignorePressure" value="0"/>
    </inkml:brush>
  </inkml:definitions>
  <inkml:trace contextRef="#ctx0" brushRef="#br0">57050.000000 29150.000000 418,'3.000000'-49.000000'6,"6.000000"4.000000"11 ,7.000000 3.000000 11,6.000000 3.000000 11,6.000000 6.000000 4,6.000000 9.000000-3,7.000000 10.000000-4,6.000000 10.000000-4,7.000000 4.000000-3,10.000000 0.000000-5,10.000000 0.000000-5,9.000000 0.000000-4,7.000000-2.000000-5,7.000000-3.000000-2,6.000000-3.000000-4,7.000000-2.000000-3,-3.000000-3.000000-3,-8.000000 1.000000-3,-10.000000-1.000000-4,-9.000000 1.000000-2,-10.000000-4.000000-5,-9.000000-6.000000-5,-10.000000-6.000000-4,-8.000000-6.000000-5,-12.000000-4.000000-3,-12.000000 1.000000 1,-13.000000-1.000000 0,-12.000000 1.000000 0,-10.000000-4.000000 3,-6.000000-6.000000 3,-6.000000-6.000000 4,-6.000000-6.000000 4,-4.000000-1.000000 5,1.000000 7.000000 6,-1.000000 6.000000 4,1.000000 7.000000 7,-1.000000 5.000000 4,1.000000 7.000000 7,-1.000000 6.000000 5,1.000000 7.000000 5,1.000000 7.000000 6,3.000000 9.000000 5,3.000000 10.000000 7,4.000000 10.000000 5,1.000000 7.000000-1,0.000000 6.000000-5,0.000000 7.000000-8,0.000000 6.000000-6,-2.000000 10.000000-2,-3.000000 17.000000 3,-3.000000 15.000000 2,-2.000000 16.000000 2,0.000000 2.000000-2,7.000000-8.000000-6,6.000000-10.000000-7,7.000000-9.000000-6,8.000000-9.000000-4,14.000000-5.000000-5,11.000000-7.000000-5,14.000000-5.000000-3,11.000000-11.000000-1,14.000000-11.000000 0,11.000000-14.000000 2,14.000000-11.000000 0,10.000000-11.000000-8,9.000000-5.000000-17,10.000000-7.000000-17,10.000000-5.000000-18,-4.000000-3.000000-6,-16.000000 4.000000 6,-15.000000 3.000000 5,-15.000000 3.000000 6,-14.000000-1.000000 4,-8.000000-2.000000 6,-10.000000-3.000000 4,-9.000000-3.000000 5</inkml:trace>
</inkml:ink>
</file>

<file path=ppt/ink/ink117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11"/>
    </inkml:context>
    <inkml:brush xml:id="br0">
      <inkml:brushProperty name="width" value="0.0373055413365364" units="cm"/>
      <inkml:brushProperty name="height" value="0.0373055413365364" units="cm"/>
      <inkml:brushProperty name="color" value="#00BFF3"/>
      <inkml:brushProperty name="ignorePressure" value="0"/>
    </inkml:brush>
  </inkml:definitions>
  <inkml:trace contextRef="#ctx0" brushRef="#br0">59300.000000 26500.000000 589,'4.000000'-49.000000'7,"10.000000"4.000000"12 ,10.000000 3.000000 13,9.000000 3.000000 13,2.000000 6.000000 2,-2.000000 9.000000-7,-3.000000 10.000000-7,-3.000000 10.000000-8,-2.000000 4.000000-5,0.000000 0.000000-1,0.000000 0.000000-2,0.000000 0.000000-1,-2.000000 4.000000 1,-3.000000 10.000000 0,-3.000000 10.000000 2,-2.000000 9.000000 1,-12.000000 10.000000-6,-19.000000 14.000000-10,-18.000000 11.000000-13,-19.000000 14.000000-12,-8.000000-1.000000-5,3.000000-12.000000 0,3.000000-13.000000-1,4.000000-12.000000 0,4.000000-9.000000 1,6.000000-2.000000 3,7.000000-3.000000 2,6.000000-3.000000 3,10.000000-4.000000 4,17.000000-3.000000 6,15.000000-3.000000 6,16.000000-2.000000 6,10.000000-3.000000 7,7.000000 1.000000 5,6.000000-1.000000 7,7.000000 1.000000 6,-1.000000-1.000000 1,-6.000000 1.000000-4,-6.000000-1.000000-2,-6.000000 1.000000-5,-9.000000 4.000000-3,-8.000000 9.000000-4,-10.000000 10.000000-4,-9.000000 10.000000-4,-12.000000 5.000000-3,-11.000000 4.000000-2,-14.000000 3.000000-1,-11.000000 3.000000-2,-11.000000-1.000000-4,-5.000000-2.000000-3,-7.000000-3.000000-5,-5.000000-3.000000-4,0.000000-4.000000-6,10.000000-3.000000-4,10.000000-3.000000-4,9.000000-2.000000-6,6.000000-8.000000-4,3.000000-8.000000-1,3.000000-10.000000-2,4.000000-9.000000-3</inkml:trace>
</inkml:ink>
</file>

<file path=ppt/ink/ink11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11"/>
    </inkml:context>
    <inkml:brush xml:id="br0">
      <inkml:brushProperty name="width" value="0.0333197563886642" units="cm"/>
      <inkml:brushProperty name="height" value="0.0333197563886642" units="cm"/>
      <inkml:brushProperty name="color" value="#00BFF3"/>
      <inkml:brushProperty name="ignorePressure" value="0"/>
    </inkml:brush>
  </inkml:definitions>
  <inkml:trace contextRef="#ctx0" brushRef="#br0">59750.000000 26950.000000 660,'26.000000'-24.000000'5,"4.000000"4.000000"10 ,3.000000 3.000000 11,3.000000 3.000000 9,1.000000 1.000000 7,1.000000 1.000000 1,-1.000000-1.000000 2,1.000000 1.000000 1,7.000000-1.000000-6,16.000000 1.000000-12,15.000000-1.000000-14,17.000000 1.000000-14,0.000000 1.000000-11,-11.000000 3.000000-10,-14.000000 3.000000-12,-11.000000 4.000000-10</inkml:trace>
</inkml:ink>
</file>

<file path=ppt/ink/ink11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11"/>
    </inkml:context>
    <inkml:brush xml:id="br0">
      <inkml:brushProperty name="width" value="0.04740060120821" units="cm"/>
      <inkml:brushProperty name="height" value="0.04740060120821" units="cm"/>
      <inkml:brushProperty name="color" value="#00BFF3"/>
      <inkml:brushProperty name="ignorePressure" value="0"/>
    </inkml:brush>
  </inkml:definitions>
  <inkml:trace contextRef="#ctx0" brushRef="#br0">60550.000000 26200.000000 464,'-25.000000'-25.000000'0,"0.000000"0.000000"0 ,0.000000 0.000000 0,0.000000 0.000000 0,0.000000 3.000000 9,0.000000 6.000000 18,0.000000 7.000000 19,0.000000 6.000000 19,3.000000 7.000000 4,6.000000 10.000000-8,7.000000 10.000000-10,6.000000 9.000000-8,3.000000 12.000000-8,0.000000 16.000000-5,0.000000 15.000000-7,0.000000 17.000000-5,-2.000000 10.000000-4,-3.000000 6.000000 0,-3.000000 7.000000-1,-2.000000 6.000000 0,-1.000000-4.000000-8,3.000000-11.000000-18,3.000000-14.000000-15,4.000000-11.000000-18,-1.000000-12.000000-12,-3.000000-9.000000-9,-3.000000-10.000000-10,-2.000000-8.000000-10</inkml:trace>
</inkml:ink>
</file>

<file path=ppt/ink/ink11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12"/>
    </inkml:context>
    <inkml:brush xml:id="br0">
      <inkml:brushProperty name="width" value="0.0401103757321835" units="cm"/>
      <inkml:brushProperty name="height" value="0.0401103757321835" units="cm"/>
      <inkml:brushProperty name="color" value="#00BFF3"/>
      <inkml:brushProperty name="ignorePressure" value="0"/>
    </inkml:brush>
  </inkml:definitions>
  <inkml:trace contextRef="#ctx0" brushRef="#br0">60300.000000 28900.000000 548,'96.000000'-68.000000'130,"-5.000000"17.000000"-29 ,-7.000000 15.000000-30,-5.000000 16.000000-30,-6.000000 7.000000-17,-3.000000 1.000000-4,-3.000000-1.000000-3,-2.000000 1.000000-5,5.000000 1.000000-2,16.000000 3.000000-1,15.000000 3.000000-1,17.000000 4.000000-2,0.000000 1.000000-3,-11.000000 0.000000-8,-14.000000 0.000000-7,-11.000000 0.000000-7,-14.000000 1.000000-10,-11.000000 4.000000-11,-14.000000 3.000000-12,-11.000000 3.000000-12,-12.000000 1.000000-3,-9.000000 1.000000 7,-10.000000-1.000000 6,-8.000000 1.000000 6</inkml:trace>
</inkml:ink>
</file>

<file path=ppt/ink/ink11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12"/>
    </inkml:context>
    <inkml:brush xml:id="br0">
      <inkml:brushProperty name="width" value="0.0459256358444691" units="cm"/>
      <inkml:brushProperty name="height" value="0.0459256358444691" units="cm"/>
      <inkml:brushProperty name="color" value="#00BFF3"/>
      <inkml:brushProperty name="ignorePressure" value="0"/>
    </inkml:brush>
  </inkml:definitions>
  <inkml:trace contextRef="#ctx0" brushRef="#br0">61300.000000 27900.000000 479,'-68.000000'-69.000000'4,"17.000000"13.000000"9 ,15.000000 12.000000 9,16.000000 13.000000 8,7.000000 18.000000 10,1.000000 26.000000 12,-1.000000 24.000000 10,1.000000 26.000000 11,1.000000 21.000000-1,3.000000 19.000000-15,3.000000 19.000000-15,4.000000 19.000000-14,1.000000 9.000000-11,0.000000 0.000000-9,0.000000 0.000000-8,0.000000 0.000000-7,-2.000000 0.000000-4,-3.000000 0.000000 2,-3.000000 0.000000 2,-2.000000 0.000000 2,-3.000000-13.000000-3,1.000000-24.000000-9,-1.000000-26.000000-9,1.000000-24.000000-9,-1.000000-17.000000-11,1.000000-5.000000-11,-1.000000-7.000000-12,1.000000-5.000000-11</inkml:trace>
</inkml:ink>
</file>

<file path=ppt/ink/ink117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12"/>
    </inkml:context>
    <inkml:brush xml:id="br0">
      <inkml:brushProperty name="width" value="0.0433945953845978" units="cm"/>
      <inkml:brushProperty name="height" value="0.0433945953845978" units="cm"/>
      <inkml:brushProperty name="color" value="#00BFF3"/>
      <inkml:brushProperty name="ignorePressure" value="0"/>
    </inkml:brush>
  </inkml:definitions>
  <inkml:trace contextRef="#ctx0" brushRef="#br0">62600.000000 28050.000000 506,'-15.000000'-66.000000'122,"23.000000"19.000000"-24 ,22.000000 19.000000-23,22.000000 19.000000-23,8.000000 13.000000-15,-2.000000 10.000000-6,-3.000000 10.000000-6,-3.000000 9.000000-6,-7.000000 9.000000-5,-9.000000 9.000000-5,-10.000000 10.000000-5,-8.000000 10.000000-4,-14.000000 5.000000-2,-15.000000 4.000000 3,-15.000000 3.000000 1,-16.000000 3.000000 3,-18.000000 3.000000-4,-18.000000 3.000000-5,-19.000000 3.000000-8,-18.000000 4.000000-7,-7.000000-6.000000-4,6.000000-11.000000-1,7.000000-14.000000-2,6.000000-11.000000-1,9.000000-11.000000 2,13.000000-5.000000 7,12.000000-7.000000 7,13.000000-5.000000 6,15.000000-8.000000 6,19.000000-5.000000 6,19.000000-7.000000 5,19.000000-5.000000 6,16.000000-6.000000 1,17.000000-3.000000-4,15.000000-3.000000-4,16.000000-2.000000-4,5.000000-3.000000-2,-2.000000 1.000000-3,-3.000000-1.000000-1,-3.000000 1.000000-3,1.000000-1.000000-4,6.000000 1.000000-8,7.000000-1.000000-8,6.000000 1.000000-8,-1.000000-1.000000-5,-5.000000 1.000000-5,-7.000000-1.000000-3,-5.000000 1.000000-5,-12.000000-1.000000 2,-16.000000 1.000000 8,-15.000000-1.000000 8,-15.000000 1.000000 8,-9.000000-1.000000 3,1.000000 1.000000 0,-1.000000-1.000000-1,1.000000 1.000000-1</inkml:trace>
</inkml:ink>
</file>

<file path=ppt/ink/ink1177.xml><?xml version="1.0" encoding="utf-8"?>
<inkml:ink xmlns:inkml="http://www.w3.org/2003/InkML">
  <annotation type="ScanImages2ExtractSignatures">1</annotation>
  <annotation type="ScanImagesWidth">50529025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12"/>
    </inkml:context>
    <inkml:brush xml:id="br0">
      <inkml:brushProperty name="width" value="0.0482026971876621" units="cm"/>
      <inkml:brushProperty name="height" value="0.0482026971876621" units="cm"/>
      <inkml:brushProperty name="color" value="#00BFF3"/>
      <inkml:brushProperty name="ignorePressure" value="0"/>
    </inkml:brush>
  </inkml:definitions>
  <inkml:trace contextRef="#ctx0" brushRef="#br0">63850.000000 27900.000000 456,'-24.000000'-41.000000'98,"4.000000"19.000000"-16 ,3.000000 19.000000-15,3.000000 19.000000-15,1.000000 16.000000-11,1.000000 17.000000-2,-1.000000 15.000000-5,1.000000 16.000000-2,-1.000000 10.000000-5,1.000000 7.000000-4,-1.000000 6.000000-4,1.000000 7.000000-4,-3.000000-1.000000-5,-2.000000-6.000000-6,-3.000000-6.000000-4,-3.000000-6.000000-7,-1.000000-7.000000-6,4.000000-6.000000-8,3.000000-6.000000-7,3.000000-6.000000-9,-1.000000-9.000000-3,-2.000000-8.000000-1,-3.000000-10.000000 0,-3.000000-9.000000 0</inkml:trace>
</inkml:ink>
</file>

<file path=ppt/ink/ink1178.xml><?xml version="1.0" encoding="utf-8"?>
<inkml:ink xmlns:inkml="http://www.w3.org/2003/InkML">
  <annotation type="ScanImages2ExtractSignatures">1</annotation>
  <annotation type="ScanImagesWidth">-2131938400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13"/>
    </inkml:context>
    <inkml:brush xml:id="br0">
      <inkml:brushProperty name="width" value="0.0341778099536896" units="cm"/>
      <inkml:brushProperty name="height" value="0.0341778099536896" units="cm"/>
      <inkml:brushProperty name="color" value="#00BFF3"/>
      <inkml:brushProperty name="ignorePressure" value="0"/>
    </inkml:brush>
  </inkml:definitions>
  <inkml:trace contextRef="#ctx0" brushRef="#br0">63700.000000 28650.000000 643,'23.000000'-25.000000'0,"-3.000000"0.000000"0 ,-3.000000 0.000000 0,-2.000000 0.000000 0,0.000000 0.000000 8,7.000000 0.000000 15,6.000000 0.000000 14,7.000000 0.000000 16,2.000000 1.000000 5,1.000000 4.000000-8,-1.000000 3.000000-7,1.000000 3.000000-7,-3.000000 3.000000-9,-2.000000 3.000000-11,-3.000000 3.000000-10,-3.000000 4.000000-12</inkml:trace>
</inkml:ink>
</file>

<file path=ppt/ink/ink11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13"/>
    </inkml:context>
    <inkml:brush xml:id="br0">
      <inkml:brushProperty name="width" value="0.0575638599693775" units="cm"/>
      <inkml:brushProperty name="height" value="0.0575638599693775" units="cm"/>
      <inkml:brushProperty name="color" value="#00BFF3"/>
      <inkml:brushProperty name="ignorePressure" value="0"/>
    </inkml:brush>
  </inkml:definitions>
  <inkml:trace contextRef="#ctx0" brushRef="#br0">64500.000000 27100.000000 382,'0.000000'-36.000000'46,"0.000000"28.000000"6 ,0.000000 28.000000 6,0.000000 29.000000 7,-4.000000 18.000000-2,-5.000000 9.000000-7,-7.000000 10.000000-7,-5.000000 10.000000-7,-3.000000 10.000000-7,4.000000 13.000000-3,3.000000 12.000000-5,3.000000 13.000000-5,-1.000000 2.000000-3,-2.000000-5.000000-2,-3.000000-7.000000-3,-3.000000-5.000000-3,-1.000000 0.000000-4,4.000000 10.000000-4,3.000000 10.000000-6,3.000000 9.000000-4,1.000000-7.000000-6,1.000000-21.000000-5,-1.000000-22.000000-6,1.000000-22.000000-5,1.000000-16.000000-6,3.000000-9.000000-4,3.000000-10.000000-5,4.000000-8.000000-4,1.000000-15.000000-5,0.000000-19.000000-5,0.000000-18.000000-5,0.000000-19.000000-4</inkml:trace>
</inkml:ink>
</file>

<file path=ppt/ink/ink11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23"/>
    </inkml:context>
    <inkml:brush xml:id="br0">
      <inkml:brushProperty name="width" value="0.0440183095633984" units="cm"/>
      <inkml:brushProperty name="height" value="0.0440183095633984" units="cm"/>
      <inkml:brushProperty name="color" value="#F2395B"/>
      <inkml:brushProperty name="ignorePressure" value="0"/>
    </inkml:brush>
  </inkml:definitions>
  <inkml:trace contextRef="#ctx0" brushRef="#br0">56800.000000 13050.000000 499,'68.000000'21.000000'92,"-11.000000"-5.000000"-20 ,-14.000000-7.000000-19,-11.000000-5.000000-20,2.000000-8.000000-9,19.000000-5.000000 1,19.000000-7.000000 2,19.000000-5.000000 1,7.000000-6.000000-3,-3.000000-3.000000-8,-3.000000-3.000000-9,-2.000000-2.000000-8,-11.000000 2.000000-5,-15.000000 9.000000-3,-15.000000 10.000000 0,-16.000000 10.000000-3,-16.000000 7.000000 1,-16.000000 6.000000 2,-15.000000 7.000000 3,-15.000000 6.000000 2,-15.000000 9.000000 1,-12.000000 13.000000-2,-13.000000 12.000000 0,-12.000000 13.000000-2,-9.000000 6.000000 3,-2.000000 0.000000 5,-3.000000 0.000000 7,-3.000000 0.000000 5,2.000000-4.000000 2,10.000000-5.000000-1,10.000000-7.000000-2,9.000000-5.000000-2,6.000000-8.000000-1,3.000000-5.000000-1,3.000000-7.000000-1,4.000000-5.000000-2,11.000000-6.000000-4,23.000000-3.000000-6,22.000000-3.000000-8,22.000000-2.000000-7,13.000000-6.000000-4,7.000000-6.000000 0,6.000000-6.000000-1,7.000000-6.000000 0,4.000000-4.000000 1,3.000000 1.000000 4,3.000000-1.000000 2,4.000000 1.000000 4,-7.000000 5.000000 5,-16.000000 14.000000 7,-15.000000 11.000000 7,-15.000000 14.000000 8,-14.000000 10.000000 3,-8.000000 9.000000-2,-10.000000 10.000000-1,-9.000000 10.000000-1,-10.000000 5.000000 1,-9.000000 4.000000 5,-10.000000 3.000000 6,-8.000000 3.000000 4,-4.000000-5.000000 0,3.000000-12.000000-4,3.000000-13.000000-5,4.000000-12.000000-5,4.000000-9.000000-5,6.000000-2.000000-7,7.000000-3.000000-5,6.000000-3.000000-8,4.000000-10.000000-6,4.000000-16.000000-10,3.000000-15.000000-8,3.000000-15.000000-8,7.000000-20.000000-6,14.000000-21.000000-2,11.000000-22.000000-2,14.000000-22.000000-2,3.000000-5.000000 2,-2.000000 13.000000 8,-3.000000 12.000000 7,-3.000000 13.000000 7,-4.000000 9.000000 5,-3.000000 6.000000 4,-3.000000 7.000000 2,-2.000000 6.000000 3</inkml:trace>
</inkml:ink>
</file>

<file path=ppt/ink/ink11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6:13"/>
    </inkml:context>
    <inkml:brush xml:id="br0">
      <inkml:brushProperty name="width" value="0.0543645061552525" units="cm"/>
      <inkml:brushProperty name="height" value="0.0543645061552525" units="cm"/>
      <inkml:brushProperty name="color" value="#00BFF3"/>
      <inkml:brushProperty name="ignorePressure" value="0"/>
    </inkml:brush>
  </inkml:definitions>
  <inkml:trace contextRef="#ctx0" brushRef="#br0">64550.000000 28900.000000 404,'26.000000'-49.000000'3,"4.000000"4.000000"7 ,3.000000 3.000000 6,3.000000 3.000000 6,-2.000000 9.000000 7,-6.000000 16.000000 8,-6.000000 15.000000 9,-6.000000 17.000000 7,-6.000000 13.000000 0,-2.000000 13.000000-10,-3.000000 12.000000-10,-3.000000 13.000000-9,-4.000000 1.000000-7,-3.000000-9.000000-2,-3.000000-10.000000-2,-2.000000-8.000000-2,8.000000-17.000000-7,22.000000-21.000000-14,22.000000-22.000000-13,23.000000-22.000000-14,11.000000-18.000000-6,4.000000-11.000000 1,3.000000-14.000000 1,3.000000-11.000000 1,-1.000000-3.000000 3,-2.000000 10.000000 6,-3.000000 10.000000 7,-3.000000 9.000000 5,-9.000000 12.000000 6,-11.000000 16.000000 2,-14.000000 15.000000 4,-11.000000 17.000000 2,-12.000000 13.000000 11,-9.000000 13.000000 18,-10.000000 12.000000 17,-8.000000 13.000000 18,-6.000000 6.000000 4,1.000000 0.000000-7,-1.000000 0.000000-7,1.000000 0.000000-9,1.000000 0.000000-5,3.000000 0.000000-5,3.000000 0.000000-4,4.000000 0.000000-5,1.000000 0.000000-3,0.000000 0.000000-2,0.000000 0.000000-1,0.000000 0.000000-3,1.000000 0.000000 0,4.000000 0.000000-3,3.000000 0.000000-2,3.000000 0.000000-1,4.000000 0.000000-3,7.000000 0.000000-1,6.000000 0.000000-3,7.000000 0.000000-3,5.000000-7.000000-3,7.000000-11.000000-5,6.000000-14.000000-6,7.000000-11.000000-5,0.000000-17.000000-2,-2.000000-18.000000 4,-3.000000-19.000000 2,-3.000000-18.000000 3,-6.000000-14.000000 2,-5.000000-5.000000 2,-7.000000-7.000000 3,-5.000000-5.000000 1,-8.000000-3.000000 1,-5.000000 4.000000 0,-7.000000 3.000000 0,-5.000000 3.000000 0,-11.000000 9.000000 2,-11.000000 16.000000 2,-14.000000 15.000000 3,-11.000000 17.000000 3,-14.000000 10.000000 2,-11.000000 6.000000-1,-14.000000 7.000000-1,-11.000000 6.000000 0,-6.000000 9.000000-8,4.000000 13.000000-16,3.000000 12.000000-14,3.000000 13.000000-16,7.000000 2.000000-6,14.000000-5.000000 1,11.000000-7.000000 2,14.000000-5.000000 2</inkml:trace>
</inkml:ink>
</file>

<file path=ppt/ink/ink118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7:01"/>
    </inkml:context>
    <inkml:brush xml:id="br0">
      <inkml:brushProperty name="width" value="0.0436536595225334" units="cm"/>
      <inkml:brushProperty name="height" value="0.0436536595225334" units="cm"/>
      <inkml:brushProperty name="color" value="#00BFF3"/>
      <inkml:brushProperty name="ignorePressure" value="0"/>
    </inkml:brush>
  </inkml:definitions>
  <inkml:trace contextRef="#ctx0" brushRef="#br0">6450.000000 18300.000000 503,'-27.000000'-74.000000'3,"-3.000000"4.000000"3 ,-3.000000 3.000000 5,-2.000000 3.000000 4,-1.000000 18.000000 8,3.000000 35.000000 13,3.000000 35.000000 13,4.000000 34.000000 13,-4.000000 26.000000 1,-9.000000 19.000000-10,-10.000000 19.000000-10,-8.000000 19.000000-10,-6.000000 10.000000-8,1.000000 4.000000-3,-1.000000 3.000000-5,1.000000 3.000000-3,-1.000000 3.000000-4,1.000000 3.000000-3,-1.000000 3.000000-3,1.000000 4.000000-4,2.000000-4.000000-2,7.000000-9.000000-3,6.000000-10.000000-2,7.000000-8.000000-4,7.000000-15.000000-1,9.000000-19.000000 0,10.000000-18.000000-1,10.000000-19.000000 0,11.000000-35.000000-10,17.000000-49.000000-18,15.000000-51.000000-19,16.000000-49.000000-19,2.000000-17.000000-2,-8.000000 20.000000 17,-10.000000 18.000000 17,-9.000000 20.000000 15,-7.000000 10.000000 10,-3.000000 3.000000 2,-3.000000 3.000000 3,-2.000000 4.000000 2</inkml:trace>
</inkml:ink>
</file>

<file path=ppt/ink/ink1182.xml><?xml version="1.0" encoding="utf-8"?>
<inkml:ink xmlns:inkml="http://www.w3.org/2003/InkML">
  <annotation type="ScanImages2ExtractSignatures">1</annotation>
  <annotation type="ScanImagesWidth">1952539497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7:02"/>
    </inkml:context>
    <inkml:brush xml:id="br0">
      <inkml:brushProperty name="width" value="0.0449143126606941" units="cm"/>
      <inkml:brushProperty name="height" value="0.0449143126606941" units="cm"/>
      <inkml:brushProperty name="color" value="#00BFF3"/>
      <inkml:brushProperty name="ignorePressure" value="0"/>
    </inkml:brush>
  </inkml:definitions>
  <inkml:trace contextRef="#ctx0" brushRef="#br0">5900.000000 18800.000000 489,'1.000000'-63.000000'8,"4.000000"26.000000"17 ,3.000000 24.000000 15,3.000000 26.000000 16,3.000000 16.000000 5,3.000000 10.000000-9,3.000000 10.000000-7,4.000000 9.000000-9,1.000000 2.000000-7,0.000000-2.000000-5,0.000000-3.000000-5,0.000000-3.000000-6,1.000000-2.000000-3,4.000000 0.000000-3,3.000000 0.000000-1,3.000000 0.000000-3,-1.000000-4.000000 0,-2.000000-5.000000 2,-3.000000-7.000000 1,-3.000000-5.000000 2,-1.000000-8.000000-3,4.000000-5.000000-7,3.000000-7.000000-6,3.000000-5.000000-7,3.000000-14.000000-5,3.000000-18.000000-1,3.000000-19.000000-3,4.000000-18.000000-1,2.000000-15.000000-2,4.000000-9.000000 0,3.000000-10.000000-1,3.000000-8.000000-1,-4.000000-1.000000 2,-8.000000 9.000000 3,-10.000000 10.000000 3,-9.000000 10.000000 4,-7.000000 10.000000 5,-3.000000 13.000000 4,-3.000000 12.000000 6,-2.000000 13.000000 4,-5.000000 12.000000 10,-2.000000 13.000000 16,-3.000000 12.000000 15,-3.000000 13.000000 15,-2.000000 10.000000 3,0.000000 10.000000-11,0.000000 10.000000-11,0.000000 9.000000-11,0.000000 9.000000-7,0.000000 9.000000-4,0.000000 10.000000-4,0.000000 10.000000-4,0.000000 2.000000-4,0.000000-3.000000-5,0.000000-3.000000-3,0.000000-2.000000-5,0.000000-1.000000-3,0.000000 3.000000-1,0.000000 3.000000-1,0.000000 4.000000-1,0.000000-6.000000-7,0.000000-11.000000-10,0.000000-14.000000-11,0.000000-11.000000-11,3.000000-14.000000-5,6.000000-11.000000 1,7.000000-14.000000 0,6.000000-11.000000 1,1.000000-11.000000 5,-3.000000-5.000000 10,-3.000000-7.000000 10,-2.000000-5.000000 10</inkml:trace>
</inkml:ink>
</file>

<file path=ppt/ink/ink118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7:02"/>
    </inkml:context>
    <inkml:brush xml:id="br0">
      <inkml:brushProperty name="width" value="0.0498580038547516" units="cm"/>
      <inkml:brushProperty name="height" value="0.0498580038547516" units="cm"/>
      <inkml:brushProperty name="color" value="#00BFF3"/>
      <inkml:brushProperty name="ignorePressure" value="0"/>
    </inkml:brush>
  </inkml:definitions>
  <inkml:trace contextRef="#ctx0" brushRef="#br0">7500.000000 19150.000000 441,'23.000000'-24.000000'18,"-3.000000"4.000000"8 ,-3.000000 3.000000 8,-2.000000 3.000000 8,-3.000000 6.000000 1,1.000000 9.000000-6,-1.000000 10.000000-6,1.000000 10.000000-5,-1.000000 13.000000-5,1.000000 19.000000-2,-1.000000 19.000000-3,1.000000 19.000000-1,-4.000000 10.000000-3,-6.000000 4.000000-1,-6.000000 3.000000-3,-6.000000 3.000000-2,-4.000000-4.000000-2,1.000000-8.000000-1,-1.000000-10.000000-2,1.000000-9.000000-2,1.000000-12.000000-1,3.000000-11.000000-1,3.000000-14.000000-2,4.000000-11.000000-2,4.000000-18.000000 1,6.000000-22.000000 0,7.000000-22.000000 0,6.000000-21.000000 2,9.000000-23.000000-3,13.000000-21.000000-2,12.000000-22.000000-5,13.000000-22.000000-3,4.000000-7.000000-2,-3.000000 10.000000-1,-3.000000 10.000000-1,-2.000000 9.000000-1,-5.000000 13.000000 3,-2.000000 20.000000 6,-3.000000 18.000000 7,-3.000000 20.000000 6,-7.000000 19.000000 7,-9.000000 22.000000 10,-10.000000 22.000000 8,-8.000000 23.000000 10,-8.000000 11.000000 3,-2.000000 4.000000-1,-3.000000 3.000000 0,-3.000000 3.000000 0,-4.000000 3.000000-3,-3.000000 3.000000-4,-3.000000 3.000000-5,-2.000000 4.000000-3,-1.000000 1.000000-4,3.000000 0.000000-5,3.000000 0.000000-3,4.000000 0.000000-5,1.000000-5.000000-3,0.000000-9.000000-1,0.000000-10.000000-3,0.000000-8.000000-1</inkml:trace>
</inkml:ink>
</file>

<file path=ppt/ink/ink118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7:02"/>
    </inkml:context>
    <inkml:brush xml:id="br0">
      <inkml:brushProperty name="width" value="0.051713515073061" units="cm"/>
      <inkml:brushProperty name="height" value="0.051713515073061" units="cm"/>
      <inkml:brushProperty name="color" value="#00BFF3"/>
      <inkml:brushProperty name="ignorePressure" value="0"/>
    </inkml:brush>
  </inkml:definitions>
  <inkml:trace contextRef="#ctx0" brushRef="#br0">9550.000000 18550.000000 425,'-47.000000'-43.000000'36,"6.000000"17.000000"9 ,7.000000 15.000000 7,6.000000 16.000000 9,3.000000 12.000000-1,0.000000 9.000000-7,0.000000 10.000000-8,0.000000 10.000000-8,1.000000 7.000000-6,4.000000 6.000000-4,3.000000 7.000000-4,3.000000 6.000000-4,1.000000 3.000000-2,1.000000 0.000000-3,-1.000000 0.000000-2,1.000000 0.000000-1,1.000000-2.000000-2,3.000000-3.000000-2,3.000000-3.000000-1,4.000000-2.000000-1,5.000000-6.000000-2,10.000000-6.000000-2,10.000000-6.000000-1,9.000000-6.000000-1,10.000000-10.000000-6,14.000000-12.000000-7,11.000000-13.000000-8,14.000000-12.000000-9,2.000000-15.000000-1,-6.000000-15.000000 4,-6.000000-15.000000 5,-6.000000-16.000000 4,-9.000000-8.000000 3,-8.000000 0.000000 0,-10.000000 0.000000 2,-9.000000 0.000000 1,-9.000000-4.000000 2,-5.000000-5.000000 5,-7.000000-7.000000 5,-5.000000-5.000000 4,-4.000000-4.000000 2,0.000000 0.000000 1,0.000000 0.000000 0,0.000000 0.000000 1,-5.000000 9.000000-1,-9.000000 19.000000 1,-10.000000 19.000000 1,-8.000000 19.000000-1,-6.000000 12.000000-2,1.000000 6.000000-5,-1.000000 7.000000-5,1.000000 6.000000-4,-1.000000 7.000000-3,1.000000 10.000000 2,-1.000000 10.000000 0,1.000000 9.000000 1,-1.000000 10.000000-5,1.000000 14.000000-12,-1.000000 11.000000-11,1.000000 14.000000-11,4.000000-3.000000-1,9.000000-15.000000 7,10.000000-15.000000 9,10.000000-16.000000 8,2.000000-8.000000 3,-3.000000 0.000000 1,-3.000000 0.000000-1,-2.000000 0.000000 0</inkml:trace>
</inkml:ink>
</file>

<file path=ppt/ink/ink118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7:03"/>
    </inkml:context>
    <inkml:brush xml:id="br0">
      <inkml:brushProperty name="width" value="0.0438275709748268" units="cm"/>
      <inkml:brushProperty name="height" value="0.0438275709748268" units="cm"/>
      <inkml:brushProperty name="color" value="#00BFF3"/>
      <inkml:brushProperty name="ignorePressure" value="0"/>
    </inkml:brush>
  </inkml:definitions>
  <inkml:trace contextRef="#ctx0" brushRef="#br0">10250.000000 19050.000000 501,'26.000000'21.000000'7,"4.000000"-5.000000"12 ,3.000000-7.000000 12,3.000000-5.000000 13,1.000000-4.000000 5,1.000000 0.000000-2,-1.000000 0.000000-2,1.000000 0.000000-3,-1.000000 0.000000-3,1.000000 0.000000-6,-1.000000 0.000000-5,1.000000 0.000000-5,-4.000000 7.000000-3,-6.000000 17.000000-2,-6.000000 15.000000-2,-6.000000 16.000000 0,-7.000000 10.000000-4,-6.000000 7.000000-5,-6.000000 6.000000-5,-6.000000 7.000000-4,-7.000000 0.000000-4,-6.000000-2.000000-3,-6.000000-3.000000-2,-6.000000-3.000000-2,-2.000000-6.000000-1,3.000000-5.000000 2,3.000000-7.000000 1,4.000000-5.000000 1,5.000000-8.000000 4,10.000000-5.000000 4,10.000000-7.000000 6,9.000000-5.000000 5,15.000000-11.000000-1,22.000000-11.000000-3,22.000000-14.000000-6,23.000000-11.000000-4,10.000000-11.000000-6,0.000000-5.000000-6,0.000000-7.000000-7,0.000000-5.000000-6,-5.000000-1.000000-4,-9.000000 6.000000-3,-10.000000 7.000000-2,-8.000000 6.000000-1,-11.000000 4.000000-2,-8.000000 4.000000-1,-10.000000 3.000000-1,-9.000000 3.000000-2</inkml:trace>
</inkml:ink>
</file>

<file path=ppt/ink/ink1186.xml><?xml version="1.0" encoding="utf-8"?>
<inkml:ink xmlns:inkml="http://www.w3.org/2003/InkML">
  <annotation type="ScanImages2ExtractSignatures">1</annotation>
  <annotation type="ScanImagesWidth">-2094827584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7:03"/>
    </inkml:context>
    <inkml:brush xml:id="br0">
      <inkml:brushProperty name="width" value="0.0360340662300587" units="cm"/>
      <inkml:brushProperty name="height" value="0.0360340662300587" units="cm"/>
      <inkml:brushProperty name="color" value="#00BFF3"/>
      <inkml:brushProperty name="ignorePressure" value="0"/>
    </inkml:brush>
  </inkml:definitions>
  <inkml:trace contextRef="#ctx0" brushRef="#br0">5950.000000 16700.000000 610,'-11.000000'-47.000000'59,"28.000000"6.000000"-4 ,28.000000 7.000000-2,29.000000 6.000000-3,19.000000 4.000000-6,14.000000 4.000000-9,11.000000 3.000000-9,14.000000 3.000000-9,0.000000 3.000000-4,-8.000000 3.000000-1,-10.000000 3.000000-1,-9.000000 4.000000 0,-12.000000 2.000000-7,-11.000000 4.000000-15,-14.000000 3.000000-14,-11.000000 3.000000-13,-11.000000 1.000000-12,-5.000000 1.000000-6,-7.000000-1.000000-8,-5.000000 1.000000-7</inkml:trace>
</inkml:ink>
</file>

<file path=ppt/ink/ink1187.xml><?xml version="1.0" encoding="utf-8"?>
<inkml:ink xmlns:inkml="http://www.w3.org/2003/InkML">
  <annotation type="ScanImages2ExtractSignatures">1</annotation>
  <annotation type="ScanImagesWidth">2119592752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7:03"/>
    </inkml:context>
    <inkml:brush xml:id="br0">
      <inkml:brushProperty name="width" value="0.0389467030763626" units="cm"/>
      <inkml:brushProperty name="height" value="0.0389467030763626" units="cm"/>
      <inkml:brushProperty name="color" value="#00BFF3"/>
      <inkml:brushProperty name="ignorePressure" value="0"/>
    </inkml:brush>
  </inkml:definitions>
  <inkml:trace contextRef="#ctx0" brushRef="#br0">6750.000000 15850.000000 564,'-66.000000'7.000000'51,"19.000000"17.000000"4 ,19.000000 15.000000 4,19.000000 16.000000 5,9.000000 13.000000-4,0.000000 14.000000-10,0.000000 11.000000-10,0.000000 14.000000-11,0.000000 5.000000-10,0.000000 1.000000-11,0.000000-1.000000-9,0.000000 1.000000-11,1.000000-7.000000-6,4.000000-12.000000-2,3.000000-13.000000-3,3.000000-12.000000-2,4.000000-13.000000-3,7.000000-12.000000-4,6.000000-13.000000-5,7.000000-12.000000-4,-1.000000-12.000000-4,-6.000000-8.000000 0,-6.000000-10.000000-2,-6.000000-9.000000-2</inkml:trace>
</inkml:ink>
</file>

<file path=ppt/ink/ink118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7:04"/>
    </inkml:context>
    <inkml:brush xml:id="br0">
      <inkml:brushProperty name="width" value="0.0438274405896664" units="cm"/>
      <inkml:brushProperty name="height" value="0.0438274405896664" units="cm"/>
      <inkml:brushProperty name="color" value="#00BFF3"/>
      <inkml:brushProperty name="ignorePressure" value="0"/>
    </inkml:brush>
  </inkml:definitions>
  <inkml:trace contextRef="#ctx0" brushRef="#br0">7650.000000 15700.000000 501,'-2.000000'-43.000000'47,"-3.000000"17.000000"3 ,-3.000000 15.000000 4,-2.000000 16.000000 4,-3.000000 12.000000-2,1.000000 9.000000-7,-1.000000 10.000000-8,1.000000 10.000000-6,1.000000 8.000000-5,3.000000 10.000000-6,3.000000 10.000000-3,4.000000 9.000000-5,4.000000-2.000000-5,6.000000-12.000000-5,7.000000-13.000000-5,6.000000-12.000000-6,9.000000-9.000000-5,13.000000-2.000000-3,12.000000-3.000000-3,13.000000-3.000000-5,7.000000-6.000000-6,4.000000-5.000000-10,3.000000-7.000000-9,3.000000-5.000000-11,-5.000000-8.000000 0,-12.000000-5.000000 10,-13.000000-7.000000 9,-12.000000-5.000000 9,-9.000000-3.000000 4,-2.000000 4.000000-3,-3.000000 3.000000-2,-3.000000 3.000000-3</inkml:trace>
</inkml:ink>
</file>

<file path=ppt/ink/ink1189.xml><?xml version="1.0" encoding="utf-8"?>
<inkml:ink xmlns:inkml="http://www.w3.org/2003/InkML">
  <annotation type="ScanImages2ExtractSignatures">1</annotation>
  <annotation type="ScanImagesWidth">1363486991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7:04"/>
    </inkml:context>
    <inkml:brush xml:id="br0">
      <inkml:brushProperty name="width" value="0.0382420122623444" units="cm"/>
      <inkml:brushProperty name="height" value="0.0382420122623444" units="cm"/>
      <inkml:brushProperty name="color" value="#00BFF3"/>
      <inkml:brushProperty name="ignorePressure" value="0"/>
    </inkml:brush>
  </inkml:definitions>
  <inkml:trace contextRef="#ctx0" brushRef="#br0">8700.000000 15300.000000 575,'-72.000000'-21.000000'33,"6.000000"10.000000"0 ,7.000000 10.000000 1,6.000000 9.000000 0,4.000000 13.000000 0,4.000000 20.000000 2,3.000000 18.000000 2,3.000000 20.000000 1,1.000000 14.000000-1,1.000000 14.000000-5,-1.000000 11.000000-5,1.000000 14.000000-6,-1.000000 16.000000-6,1.000000 22.000000-10,-1.000000 22.000000-8,1.000000 23.000000-10,1.000000-8.000000-15,3.000000-33.000000-22,3.000000-35.000000-22,4.000000-34.000000-21</inkml:trace>
</inkml:ink>
</file>

<file path=ppt/ink/ink11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23"/>
    </inkml:context>
    <inkml:brush xml:id="br0">
      <inkml:brushProperty name="width" value="0.0480444766581059" units="cm"/>
      <inkml:brushProperty name="height" value="0.0480444766581059" units="cm"/>
      <inkml:brushProperty name="color" value="#F2395B"/>
      <inkml:brushProperty name="ignorePressure" value="0"/>
    </inkml:brush>
  </inkml:definitions>
  <inkml:trace contextRef="#ctx0" brushRef="#br0">57250.000000 12300.000000 457,'23.000000'-49.000000'0,"-3.000000"4.000000"0 ,-3.000000 3.000000 0,-2.000000 3.000000 0,-1.000000 9.000000 9,3.000000 16.000000 18,3.000000 15.000000 18,4.000000 17.000000 18,5.000000 17.000000 5,10.000000 23.000000-10,10.000000 22.000000-8,9.000000 22.000000-9,6.000000 16.000000-6,3.000000 14.000000-3,3.000000 11.000000-4,4.000000 14.000000-2,1.000000 10.000000-5,0.000000 9.000000-4,0.000000 10.000000-6,0.000000 10.000000-5,0.000000 10.000000-3,0.000000 13.000000-1,0.000000 12.000000-2,0.000000 13.000000 0,-5.000000-4.000000-7,-9.000000-18.000000-12,-10.000000-19.000000-12,-8.000000-18.000000-12,-9.000000-26.000000-4,-6.000000-31.000000 6,-6.000000-31.000000 4,-6.000000-31.000000 6</inkml:trace>
</inkml:ink>
</file>

<file path=ppt/ink/ink119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7:06"/>
    </inkml:context>
    <inkml:brush xml:id="br0">
      <inkml:brushProperty name="width" value="0.0383259728550911" units="cm"/>
      <inkml:brushProperty name="height" value="0.0383259728550911" units="cm"/>
      <inkml:brushProperty name="color" value="#00BFF3"/>
      <inkml:brushProperty name="ignorePressure" value="0"/>
    </inkml:brush>
  </inkml:definitions>
  <inkml:trace contextRef="#ctx0" brushRef="#br0">21150.000000 18450.000000 574,'-116.000000'167.000000'129,"19.000000"-16.000000"-29 ,19.000000-15.000000-29,19.000000-15.000000-30,7.000000-3.000000-16,-3.000000 14.000000-5,-3.000000 11.000000-3,-2.000000 14.000000-4,-1.000000 3.000000-5,3.000000-2.000000-6,3.000000-3.000000-6,4.000000-3.000000-6,4.000000-12.000000-6,6.000000-18.000000-5,7.000000-19.000000-5,6.000000-18.000000-5,10.000000-26.000000-6,17.000000-31.000000-6,15.000000-31.000000-5,16.000000-31.000000-6,4.000000-16.000000 1,-6.000000 0.000000 5,-6.000000 0.000000 6,-6.000000 0.000000 7</inkml:trace>
</inkml:ink>
</file>

<file path=ppt/ink/ink1191.xml><?xml version="1.0" encoding="utf-8"?>
<inkml:ink xmlns:inkml="http://www.w3.org/2003/InkML">
  <annotation type="ScanImages2ExtractSignatures">1</annotation>
  <annotation type="ScanImagesWidth">-2091599664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7:13"/>
    </inkml:context>
    <inkml:brush xml:id="br0">
      <inkml:brushProperty name="width" value="0.0406790114939213" units="cm"/>
      <inkml:brushProperty name="height" value="0.0406790114939213" units="cm"/>
      <inkml:brushProperty name="color" value="#00BFF3"/>
      <inkml:brushProperty name="ignorePressure" value="0"/>
    </inkml:brush>
  </inkml:definitions>
  <inkml:trace contextRef="#ctx0" brushRef="#br0">19350.000000 24750.000000 540,'-27.000000'-68.000000'28,"-3.000000"17.000000"1 ,-3.000000 15.000000 0,-2.000000 16.000000-1,-3.000000 12.000000 0,1.000000 9.000000-3,-1.000000 10.000000-2,1.000000 10.000000-4,-1.000000 8.000000-1,1.000000 10.000000-2,-1.000000 10.000000-3,1.000000 9.000000-1,-1.000000 12.000000-2,1.000000 16.000000 1,-1.000000 15.000000-2,1.000000 17.000000 1,1.000000 3.000000-2,3.000000-5.000000-2,3.000000-7.000000-2,4.000000-5.000000-2,2.000000-9.000000-1,4.000000-9.000000 2,3.000000-10.000000 0,3.000000-8.000000 2,12.000000-17.000000-3,22.000000-21.000000-6,22.000000-22.000000-5,23.000000-22.000000-5,13.000000-18.000000-3,6.000000-11.000000 1,7.000000-14.000000 2,6.000000-11.000000 2,-1.000000-9.000000 0,-5.000000-3.000000 2,-7.000000-3.000000 1,-5.000000-2.000000 1,-9.000000 5.000000 1,-9.000000 16.000000 2,-10.000000 15.000000 1,-8.000000 17.000000 2,-11.000000 22.000000 5,-8.000000 32.000000 10,-10.000000 31.000000 9,-9.000000 32.000000 11,-9.000000 13.000000 2,-5.000000-3.000000-4,-7.000000-3.000000-3,-5.000000-2.000000-5,-1.000000-6.000000-4,6.000000-6.000000-3,7.000000-6.000000-4,6.000000-6.000000-2,3.000000-7.000000-3,0.000000-6.000000-3,0.000000-6.000000-1,0.000000-6.000000-2,3.000000-9.000000-2,6.000000-8.000000-2,7.000000-10.000000-3,6.000000-9.000000-1,6.000000-9.000000-3,6.000000-5.000000 0,7.000000-7.000000-2,6.000000-5.000000 0,4.000000-14.000000-1,4.000000-18.000000-2,3.000000-19.000000 0,3.000000-18.000000-2,-1.000000-10.000000 0,-2.000000 0.000000 1,-3.000000 0.000000 3,-3.000000 0.000000 1,-6.000000-2.000000 2,-5.000000-3.000000 2,-7.000000-3.000000 2,-5.000000-2.000000 2,-9.000000 3.000000 1,-9.000000 14.000000 2,-10.000000 11.000000 2,-8.000000 14.000000 2,-9.000000 10.000000 0,-6.000000 9.000000 2,-6.000000 10.000000 0,-6.000000 10.000000 1,-7.000000 7.000000 0,-6.000000 6.000000-1,-6.000000 7.000000-1,-6.000000 6.000000 0,-4.000000 7.000000-2,1.000000 10.000000-3,-1.000000 10.000000-3,1.000000 9.000000-3,-1.000000 7.000000-4,1.000000 7.000000-5,-1.000000 6.000000-5,1.000000 7.000000-4,4.000000 5.000000-1,9.000000 7.000000 2,10.000000 6.000000 2,10.000000 7.000000 2,5.000000-6.000000-1,4.000000-15.000000-6,3.000000-15.000000-6,3.000000-16.000000-6</inkml:trace>
</inkml:ink>
</file>

<file path=ppt/ink/ink1192.xml><?xml version="1.0" encoding="utf-8"?>
<inkml:ink xmlns:inkml="http://www.w3.org/2003/InkML">
  <annotation type="ScanImages2ExtractSignatures">1</annotation>
  <annotation type="ScanImagesWidth">1869836407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7:37"/>
    </inkml:context>
    <inkml:brush xml:id="br0">
      <inkml:brushProperty name="width" value="0.0219999961555004" units="cm"/>
      <inkml:brushProperty name="height" value="0.0219999961555004" units="cm"/>
      <inkml:brushProperty name="color" value="#00BFF3"/>
      <inkml:brushProperty name="ignorePressure" value="0"/>
    </inkml:brush>
  </inkml:definitions>
  <inkml:trace contextRef="#ctx0" brushRef="#br0">20400.000000 19350.000000 999,'31.000000'21.000000'-3,"13.000000"-5.000000"-6 ,12.000000-7.000000-7,13.000000-5.000000-6,-2.000000-6.000000 1,-16.000000-3.000000 8,-15.000000-3.000000 8,-15.000000-2.000000 9,-9.000000-6.000000 4,1.000000-6.000000 1,-1.000000-6.000000 1,1.000000-6.000000 1,-1.000000-6.000000-1,1.000000-2.000000-5,-1.000000-3.000000-3,1.000000-3.000000-5,-3.000000 1.000000-5,-2.000000 6.000000-10,-3.000000 7.000000-9,-3.000000 6.000000-8</inkml:trace>
</inkml:ink>
</file>

<file path=ppt/ink/ink11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7:38"/>
    </inkml:context>
    <inkml:brush xml:id="br0">
      <inkml:brushProperty name="width" value="0.0450985990464687" units="cm"/>
      <inkml:brushProperty name="height" value="0.0450985990464687" units="cm"/>
      <inkml:brushProperty name="color" value="#00BFF3"/>
      <inkml:brushProperty name="ignorePressure" value="0"/>
    </inkml:brush>
  </inkml:definitions>
  <inkml:trace contextRef="#ctx0" brushRef="#br0">20800.000000 18900.000000 487,'1.000000'-46.000000'12,"4.000000"10.000000"4 ,3.000000 10.000000 5,3.000000 9.000000 3,-2.000000 9.000000 5,-6.000000 9.000000 8,-6.000000 10.000000 6,-6.000000 10.000000 7,-7.000000 11.000000-2,-6.000000 17.000000-10,-6.000000 15.000000-10,-6.000000 16.000000-11,-4.000000 15.000000-6,1.000000 16.000000-3,-1.000000 15.000000-2,1.000000 17.000000-3,-3.000000 11.000000-2,-2.000000 10.000000-1,-3.000000 10.000000-3,-3.000000 9.000000 0,-1.000000-2.000000-2,4.000000-12.000000 0,3.000000-13.000000 0,3.000000-12.000000 1,1.000000-16.000000-2,1.000000-19.000000 0,-1.000000-18.000000-2,1.000000-19.000000-1,10.000000-37.000000-6,22.000000-52.000000-10,22.000000-53.000000-10,23.000000-53.000000-10,11.000000-29.000000-1,4.000000-3.000000 8,3.000000-3.000000 9,3.000000-2.000000 7,-1.000000 5.000000 7,-2.000000 16.000000 3,-3.000000 15.000000 4,-3.000000 17.000000 4,-6.000000 11.000000 2,-5.000000 10.000000 2,-7.000000 10.000000 3,-5.000000 9.000000 1,-8.000000 23.000000 11,-5.000000 38.000000 18,-7.000000 37.000000 20,-5.000000 38.000000 18,-4.000000 15.000000 3,0.000000-6.000000-14,0.000000-6.000000-15,0.000000-6.000000-14,1.000000-2.000000-10,4.000000 3.000000-2,3.000000 3.000000-3,3.000000 4.000000-4,1.000000-4.000000-3,1.000000-9.000000-5,-1.000000-10.000000-3,1.000000-8.000000-5,4.000000-14.000000-8,9.000000-15.000000-11,10.000000-15.000000-12,10.000000-16.000000-10,4.000000-18.000000-3,0.000000-18.000000 7,0.000000-19.000000 6,0.000000-18.000000 7,-4.000000-7.000000 4,-5.000000 6.000000 2,-7.000000 7.000000 0,-5.000000 6.000000 2,-6.000000 4.000000 2,-3.000000 4.000000 2,-3.000000 3.000000 3,-2.000000 3.000000 3,-5.000000 6.000000 3,-2.000000 9.000000 4,-3.000000 10.000000 5,-3.000000 10.000000 3,-1.000000 8.000000 11,4.000000 10.000000 14,3.000000 10.000000 14,3.000000 9.000000 16,1.000000 15.000000 1,1.000000 22.000000-12,-1.000000 22.000000-11,1.000000 23.000000-12,-3.000000 11.000000-8,-2.000000 4.000000-3,-3.000000 3.000000-3,-3.000000 3.000000-4,-2.000000-1.000000-3,0.000000-2.000000-7,0.000000-3.000000-5,0.000000-3.000000-6,0.000000-9.000000-5,0.000000-11.000000-5,0.000000-14.000000-4,0.000000-11.000000-4,4.000000-15.000000-8,10.000000-16.000000-10,10.000000-15.000000-9,9.000000-15.000000-10,1.000000-9.000000 2,-6.000000 1.000000 12,-6.000000-1.000000 12,-6.000000 1.000000 13</inkml:trace>
</inkml:ink>
</file>

<file path=ppt/ink/ink1194.xml><?xml version="1.0" encoding="utf-8"?>
<inkml:ink xmlns:inkml="http://www.w3.org/2003/InkML">
  <annotation type="ScanImages2ExtractSignatures">1</annotation>
  <annotation type="ScanImagesWidth">943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7:39"/>
    </inkml:context>
    <inkml:brush xml:id="br0">
      <inkml:brushProperty name="width" value="0.0494108870625496" units="cm"/>
      <inkml:brushProperty name="height" value="0.0494108870625496" units="cm"/>
      <inkml:brushProperty name="color" value="#00BFF3"/>
      <inkml:brushProperty name="ignorePressure" value="0"/>
    </inkml:brush>
  </inkml:definitions>
  <inkml:trace contextRef="#ctx0" brushRef="#br0">22050.000000 19700.000000 445,'21.000000'-86.000000'-8,"-5.000000"28.000000"17 ,-7.000000 28.000000 16,-5.000000 29.000000 18,-4.000000 19.000000 4,0.000000 14.000000-7,0.000000 11.000000-7,0.000000 14.000000-8,0.000000 7.000000-4,0.000000 3.000000-2,0.000000 3.000000-2,0.000000 4.000000-3,0.000000 1.000000-1,0.000000 0.000000-2,0.000000 0.000000-2,0.000000 0.000000-2,0.000000-5.000000-2,0.000000-9.000000-4,0.000000-10.000000-2,0.000000-8.000000-3,3.000000-14.000000-4,6.000000-15.000000-5,7.000000-15.000000-3,6.000000-16.000000-5,6.000000-16.000000-1,6.000000-16.000000 0,7.000000-15.000000 1,6.000000-15.000000 1,3.000000-7.000000 1,0.000000 3.000000-1,0.000000 3.000000-1,0.000000 4.000000-1,-4.000000 5.000000 4,-5.000000 10.000000 4,-7.000000 10.000000 5,-5.000000 9.000000 5,-8.000000 12.000000 8,-5.000000 16.000000 7,-7.000000 15.000000 10,-5.000000 17.000000 7,-4.000000 10.000000 3,0.000000 6.000000-5,0.000000 7.000000-3,0.000000 6.000000-4,-2.000000 9.000000-1,-3.000000 13.000000 5,-3.000000 12.000000 4,-2.000000 13.000000 4,0.000000-2.000000-1,7.000000-16.000000-8,6.000000-15.000000-8,7.000000-15.000000-7,8.000000-14.000000-7,14.000000-8.000000-8,11.000000-10.000000-8,14.000000-9.000000-7,5.000000-16.000000-6,1.000000-22.000000-4,-1.000000-22.000000-5,1.000000-21.000000-4,-4.000000-12.000000 0,-6.000000 1.000000 5,-6.000000-1.000000 6,-6.000000 1.000000 4,-6.000000 4.000000 5,-2.000000 9.000000 5,-3.000000 10.000000 4,-3.000000 10.000000 4,-6.000000 7.000000 5,-5.000000 6.000000 5,-7.000000 7.000000 6,-5.000000 6.000000 4,-6.000000 15.000000 12,-3.000000 26.000000 18,-3.000000 24.000000 19,-2.000000 26.000000 18,-1.000000 15.000000 1,3.000000 6.000000-16,3.000000 7.000000-15,4.000000 6.000000-16,1.000000 1.000000-9,0.000000-3.000000-3,0.000000-3.000000-2,0.000000-2.000000-3,1.000000-6.000000-2,4.000000-6.000000-3,3.000000-6.000000-3,3.000000-6.000000-3,4.000000-10.000000-3,7.000000-12.000000-3,6.000000-13.000000-5,7.000000-12.000000-3,4.000000-13.000000-3,3.000000-12.000000-1,3.000000-13.000000 0,4.000000-12.000000-2,2.000000-19.000000 0,4.000000-25.000000-1,3.000000-25.000000-1,3.000000-25.000000 0,-2.000000-11.000000 0,-6.000000 3.000000 4,-6.000000 3.000000 1,-6.000000 4.000000 3,-7.000000 4.000000 3,-6.000000 6.000000 5,-6.000000 7.000000 4,-6.000000 6.000000 4,-10.000000 9.000000 4,-12.000000 13.000000 3,-13.000000 12.000000 2,-12.000000 13.000000 3,-10.000000 9.000000 1,-6.000000 6.000000 0,-6.000000 7.000000-2,-6.000000 6.000000-1,-7.000000 10.000000-1,-6.000000 17.000000-1,-6.000000 15.000000-1,-6.000000 16.000000-2,-10.000000 21.000000-5,-12.000000 29.000000-10,-13.000000 28.000000-10,-12.000000 28.000000-9,1.000000 12.000000-9,16.000000-3.000000-8,15.000000-3.000000-7,17.000000-2.000000-9,10.000000-8.000000-4,6.000000-8.000000 0,7.000000-10.000000-2,6.000000-9.000000 0</inkml:trace>
</inkml:ink>
</file>

<file path=ppt/ink/ink119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7:42"/>
    </inkml:context>
    <inkml:brush xml:id="br0">
      <inkml:brushProperty name="width" value="0.0383163280785084" units="cm"/>
      <inkml:brushProperty name="height" value="0.0383163280785084" units="cm"/>
      <inkml:brushProperty name="color" value="#00BFF3"/>
      <inkml:brushProperty name="ignorePressure" value="0"/>
    </inkml:brush>
  </inkml:definitions>
  <inkml:trace contextRef="#ctx0" brushRef="#br0">25950.000000 8200.000000 574,'-25.000000'-91.000000'84,"0.000000"19.000000"-12 ,0.000000 19.000000-13,0.000000 19.000000-12,-2.000000 13.000000-9,-3.000000 10.000000-8,-3.000000 10.000000-6,-2.000000 9.000000-8,-8.000000 10.000000-4,-8.000000 14.000000-2,-10.000000 11.000000-3,-9.000000 14.000000-2,-2.000000 8.000000-1,6.000000 7.000000 0,7.000000 6.000000 1,6.000000 7.000000-1,6.000000 2.000000-1,6.000000 1.000000-2,7.000000-1.000000-2,6.000000 1.000000-3,3.000000 1.000000 0,0.000000 3.000000 1,0.000000 3.000000 1,0.000000 4.000000 2,3.000000-3.000000 1,6.000000-5.000000 0,7.000000-7.000000 0,6.000000-5.000000 1,4.000000-6.000000 0,4.000000-3.000000-1,3.000000-3.000000-1,3.000000-2.000000-1,7.000000-9.000000-1,14.000000-12.000000-3,11.000000-13.000000-3,14.000000-12.000000-2,13.000000-10.000000-3,16.000000-6.000000-3,15.000000-6.000000-4,17.000000-6.000000-4,5.000000-10.000000-4,-3.000000-12.000000-5,-3.000000-13.000000-4,-2.000000-12.000000-5,-9.000000-4.000000 0,-12.000000 7.000000 5,-13.000000 6.000000 6,-12.000000 7.000000 5,-12.000000 4.000000 2,-8.000000 3.000000-1,-10.000000 3.000000-1,-9.000000 4.000000-1</inkml:trace>
</inkml:ink>
</file>

<file path=ppt/ink/ink11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7:43"/>
    </inkml:context>
    <inkml:brush xml:id="br0">
      <inkml:brushProperty name="width" value="0.0368957631289959" units="cm"/>
      <inkml:brushProperty name="height" value="0.0368957631289959" units="cm"/>
      <inkml:brushProperty name="color" value="#00BFF3"/>
      <inkml:brushProperty name="ignorePressure" value="0"/>
    </inkml:brush>
  </inkml:definitions>
  <inkml:trace contextRef="#ctx0" brushRef="#br0">26400.000000 8650.000000 596,'-38.000000'0.000000'47,"26.000000"0.000000"2 ,24.000000 0.000000 2,26.000000 0.000000 3,18.000000-2.000000-4,13.000000-3.000000-10,12.000000-3.000000-10,13.000000-2.000000-9,7.000000-5.000000-6,4.000000-2.000000-1,3.000000-3.000000-1,3.000000-3.000000 0,-2.000000-1.000000-7,-6.000000 4.000000-8,-6.000000 3.000000-9,-6.000000 3.000000-9,-7.000000 1.000000-10,-6.000000 1.000000-10,-6.000000-1.000000-9,-6.000000 1.000000-10</inkml:trace>
</inkml:ink>
</file>

<file path=ppt/ink/ink119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7:43"/>
    </inkml:context>
    <inkml:brush xml:id="br0">
      <inkml:brushProperty name="width" value="0.0377101078629494" units="cm"/>
      <inkml:brushProperty name="height" value="0.0377101078629494" units="cm"/>
      <inkml:brushProperty name="color" value="#00BFF3"/>
      <inkml:brushProperty name="ignorePressure" value="0"/>
    </inkml:brush>
  </inkml:definitions>
  <inkml:trace contextRef="#ctx0" brushRef="#br0">27350.000000 7750.000000 583,'-46.000000'-36.000000'56,"10.000000"28.000000"-1 ,10.000000 28.000000-1,9.000000 29.000000-1,6.000000 21.000000-4,3.000000 16.000000-7,3.000000 15.000000-8,4.000000 17.000000-7,-1.000000 8.000000-7,-3.000000 4.000000-5,-3.000000 3.000000-6,-2.000000 3.000000-7,-1.000000 6.000000-7,3.000000 9.000000-10,3.000000 10.000000-9,4.000000 10.000000-11,1.000000-11.000000-1,0.000000-27.000000 5,0.000000-28.000000 7,0.000000-28.000000 6,1.000000-20.000000-4,4.000000-8.000000-13,3.000000-10.000000-13,3.000000-9.000000-13</inkml:trace>
</inkml:ink>
</file>

<file path=ppt/ink/ink1198.xml><?xml version="1.0" encoding="utf-8"?>
<inkml:ink xmlns:inkml="http://www.w3.org/2003/InkML">
  <annotation type="ScanImages2ExtractSignatures">1</annotation>
  <annotation type="ScanImagesWidth">771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7:44"/>
    </inkml:context>
    <inkml:brush xml:id="br0">
      <inkml:brushProperty name="width" value="0.052990298718214" units="cm"/>
      <inkml:brushProperty name="height" value="0.052990298718214" units="cm"/>
      <inkml:brushProperty name="color" value="#00BFF3"/>
      <inkml:brushProperty name="ignorePressure" value="0"/>
    </inkml:brush>
  </inkml:definitions>
  <inkml:trace contextRef="#ctx0" brushRef="#br0">29450.000000 7650.000000 415,'-24.000000'-46.000000'0,"4.000000"10.000000"0 ,3.000000 10.000000 0,3.000000 9.000000 0,-2.000000 4.000000 6,-6.000000 1.000000 15,-6.000000-1.000000 13,-6.000000 1.000000 13,-2.000000 1.000000 4,3.000000 3.000000-9,3.000000 3.000000-8,4.000000 4.000000-7,-3.000000 4.000000-8,-5.000000 6.000000-5,-7.000000 7.000000-5,-5.000000 6.000000-6,-4.000000 9.000000-2,0.000000 13.000000 1,0.000000 12.000000 1,0.000000 13.000000 0,-2.000000 9.000000 1,-3.000000 6.000000 1,-3.000000 7.000000-1,-2.000000 6.000000 2,0.000000 4.000000 0,7.000000 4.000000 1,6.000000 3.000000 2,7.000000 3.000000 1,7.000000-1.000000 0,9.000000-2.000000 0,10.000000-3.000000 1,10.000000-3.000000-1,5.000000-9.000000-2,4.000000-11.000000-1,3.000000-14.000000-3,3.000000-11.000000-2,7.000000-12.000000 0,14.000000-9.000000 1,11.000000-10.000000 1,14.000000-8.000000 1,7.000000-12.000000-3,3.000000-12.000000-9,3.000000-13.000000-9,4.000000-12.000000-8,1.000000-10.000000-5,0.000000-6.000000-1,0.000000-6.000000-2,0.000000-6.000000-1,-4.000000-2.000000 2,-5.000000 3.000000 3,-7.000000 3.000000 5,-5.000000 4.000000 3,-9.000000 5.000000 4,-9.000000 10.000000 2,-10.000000 10.000000 1,-8.000000 9.000000 3,-8.000000 9.000000 9,-2.000000 9.000000 15,-3.000000 10.000000 17,-3.000000 10.000000 15,-4.000000 7.000000 5,-3.000000 6.000000-7,-3.000000 7.000000-7,-2.000000 6.000000-7,-1.000000 3.000000-4,3.000000 0.000000-5,3.000000 0.000000-2,4.000000 0.000000-4,7.000000-8.000000-6,13.000000-16.000000-7,12.000000-15.000000-7,13.000000-15.000000-7,7.000000-15.000000-6,4.000000-12.000000-5,3.000000-13.000000-4,3.000000-12.000000-4,1.000000-9.000000-2,1.000000-2.000000 5,-1.000000-3.000000 2,1.000000-3.000000 3,-6.000000 5.000000 4,-8.000000 17.000000 1,-10.000000 15.000000 4,-9.000000 16.000000 1,-9.000000 15.000000 12,-5.000000 16.000000 19,-7.000000 15.000000 20,-5.000000 17.000000 20,-6.000000 7.000000 4,-3.000000 0.000000-12,-3.000000 0.000000-11,-2.000000 0.000000-11,-1.000000 0.000000-8,3.000000 0.000000-2,3.000000 0.000000-2,4.000000 0.000000-2,8.000000-4.000000-8,17.000000-5.000000-13,15.000000-7.000000-12,16.000000-5.000000-12,5.000000-11.000000-7,-2.000000-11.000000-1,-3.000000-14.000000 0,-3.000000-11.000000-1,5.000000-20.000000 0,17.000000-24.000000 0,15.000000-26.000000 0,16.000000-24.000000 1,-1.000000-7.000000 2,-15.000000 13.000000 4,-15.000000 12.000000 5,-16.000000 13.000000 5,-12.000000 10.000000 4,-5.000000 10.000000 5,-7.000000 10.000000 5,-5.000000 9.000000 5,-11.000000 7.000000 10,-11.000000 7.000000 18,-14.000000 6.000000 16,-11.000000 7.000000 18,-7.000000 8.000000 5,0.000000 14.000000-3,0.000000 11.000000-6,0.000000 14.000000-3,1.000000 7.000000-7,4.000000 3.000000-7,3.000000 3.000000-7,3.000000 4.000000-9,3.000000 2.000000-3,3.000000 4.000000-2,3.000000 3.000000-1,4.000000 3.000000-2,1.000000 1.000000-2,0.000000 1.000000-2,0.000000-1.000000-2,0.000000 1.000000-3,3.000000-3.000000-1,6.000000-2.000000-2,7.000000-3.000000-2,6.000000-3.000000-1,6.000000-7.000000-3,6.000000-9.000000-4,7.000000-10.000000-5,6.000000-8.000000-4,4.000000-12.000000-2,4.000000-12.000000-2,3.000000-13.000000-2,3.000000-12.000000-2,3.000000-16.000000 1,3.000000-19.000000 1,3.000000-18.000000 2,4.000000-19.000000 1,-6.000000-8.000000 2,-11.000000 3.000000 0,-14.000000 3.000000 1,-11.000000 4.000000 0,-12.000000 7.000000 3,-9.000000 13.000000 2,-10.000000 12.000000 4,-8.000000 13.000000 3,-12.000000 9.000000 2,-12.000000 6.000000 3,-13.000000 7.000000 2,-12.000000 6.000000 1,-9.000000 7.000000 0,-2.000000 10.000000-5,-3.000000 10.000000-4,-3.000000 9.000000-6,1.000000 6.000000-2,6.000000 3.000000-1,7.000000 3.000000-1,6.000000 4.000000-1,6.000000 1.000000-4,6.000000 0.000000-5,7.000000 0.000000-6,6.000000 0.000000-6</inkml:trace>
</inkml:ink>
</file>

<file path=ppt/ink/ink11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7:44"/>
    </inkml:context>
    <inkml:brush xml:id="br0">
      <inkml:brushProperty name="width" value="0.0381204523146152" units="cm"/>
      <inkml:brushProperty name="height" value="0.0381204523146152" units="cm"/>
      <inkml:brushProperty name="color" value="#00BFF3"/>
      <inkml:brushProperty name="ignorePressure" value="0"/>
    </inkml:brush>
  </inkml:definitions>
  <inkml:trace contextRef="#ctx0" brushRef="#br0">33000.000000 8100.000000 577,'-30.000000'-2.000000'10,"41.000000"-3.000000"23 ,40.000000-3.000000 21,42.000000-2.000000 22,22.000000-3.000000 3,7.000000 1.000000-17,6.000000-1.000000-17,7.000000 1.000000-16,-3.000000 1.000000-11,-8.000000 3.000000-7,-10.000000 3.000000-5,-9.000000 4.000000-7,-4.000000 1.000000-8,4.000000 0.000000-7,3.000000 0.000000-9,3.000000 0.000000-9,-8.000000 0.000000-2,-19.000000 0.000000 2,-18.000000 0.000000 3,-19.000000 0.000000 2,-16.000000 1.000000-2,-12.000000 4.000000-8,-13.000000 3.000000-8,-12.000000 3.000000-8</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31"/>
    </inkml:context>
    <inkml:brush xml:id="br0">
      <inkml:brushProperty name="width" value="0.0341636836528778" units="cm"/>
      <inkml:brushProperty name="height" value="0.0341636836528778" units="cm"/>
      <inkml:brushProperty name="color" value="#F2395B"/>
      <inkml:brushProperty name="ignorePressure" value="0"/>
    </inkml:brush>
  </inkml:definitions>
  <inkml:trace contextRef="#ctx0" brushRef="#br0">51300.000000 42500.000000 643,'90.000000'-113.000000'5,"-18.000000"26.000000"9 ,-19.000000 24.000000 9,-18.000000 26.000000 10,-10.000000 13.000000 5,0.000000 4.000000 0,0.000000 3.000000 2,0.000000 3.000000 0,-4.000000 7.000000-3,-5.000000 14.000000-7,-7.000000 11.000000-6,-5.000000 14.000000-7,-4.000000 8.000000-6,0.000000 7.000000-5,0.000000 6.000000-5,0.000000 7.000000-7,-2.000000 0.000000-3,-3.000000-2.000000-4,-3.000000-3.000000-3,-2.000000-3.000000-3,6.000000-15.000000-10,20.000000-24.000000-15,18.000000-26.000000-14,20.000000-24.000000-16,3.000000-10.000000 0,-8.000000 6.000000 17,-10.000000 7.000000 17,-9.000000 6.000000 15</inkml:trace>
</inkml:ink>
</file>

<file path=ppt/ink/ink120.xml><?xml version="1.0" encoding="utf-8"?>
<inkml:ink xmlns:inkml="http://www.w3.org/2003/InkML">
  <annotation type="ScanImages2ExtractSignatures">1</annotation>
  <annotation type="ScanImagesWidth">-2147483648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23"/>
    </inkml:context>
    <inkml:brush xml:id="br0">
      <inkml:brushProperty name="width" value="0.0428333021700382" units="cm"/>
      <inkml:brushProperty name="height" value="0.0428333021700382" units="cm"/>
      <inkml:brushProperty name="color" value="#F2395B"/>
      <inkml:brushProperty name="ignorePressure" value="0"/>
    </inkml:brush>
  </inkml:definitions>
  <inkml:trace contextRef="#ctx0" brushRef="#br0">58950.000000 13450.000000 513,'-25.000000'-22.000000'3,"0.000000"6.000000"6 ,0.000000 7.000000 6,0.000000 6.000000 6,-2.000000 6.000000 7,-3.000000 6.000000 8,-3.000000 7.000000 8,-2.000000 6.000000 9,-8.000000 10.000000 0,-8.000000 17.000000-6,-10.000000 15.000000-7,-9.000000 16.000000-8,-13.000000 16.000000-4,-16.000000 20.000000-4,-15.000000 18.000000-3,-15.000000 20.000000-4,-6.000000 3.000000-5,7.000000-8.000000-9,6.000000-10.000000-7,7.000000-9.000000-9,8.000000-16.000000-9,14.000000-22.000000-7,11.000000-22.000000-8,14.000000-21.000000-9,10.000000-18.000000-6,9.000000-12.000000-6,10.000000-13.000000-6,10.000000-12.000000-5</inkml:trace>
</inkml:ink>
</file>

<file path=ppt/ink/ink12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7:44"/>
    </inkml:context>
    <inkml:brush xml:id="br0">
      <inkml:brushProperty name="width" value="0.0396359488368034" units="cm"/>
      <inkml:brushProperty name="height" value="0.0396359488368034" units="cm"/>
      <inkml:brushProperty name="color" value="#00BFF3"/>
      <inkml:brushProperty name="ignorePressure" value="0"/>
    </inkml:brush>
  </inkml:definitions>
  <inkml:trace contextRef="#ctx0" brushRef="#br0">33000.000000 8650.000000 555,'-72.000000'21.000000'1,"6.000000"-5.000000"4 ,7.000000-7.000000 4,6.000000-5.000000 2,6.000000-4.000000 8,6.000000 0.000000 12,7.000000 0.000000 12,6.000000 0.000000 12,18.000000 0.000000 2,32.000000 0.000000-6,31.000000 0.000000-6,32.000000 0.000000-6,21.000000-2.000000-8,13.000000-3.000000-7,12.000000-3.000000-8,13.000000-2.000000-9,10.000000-3.000000-7,10.000000 1.000000-9,10.000000-1.000000-8,9.000000 1.000000-9,1.000000 1.000000-7,-6.000000 3.000000-4,-6.000000 3.000000-5,-6.000000 4.000000-5,-18.000000 1.000000 0,-28.000000 0.000000 6,-28.000000 0.000000 5,-27.000000 0.000000 6,-17.000000 1.000000 2,-3.000000 4.000000-2,-3.000000 3.000000 0,-2.000000 3.000000-1</inkml:trace>
</inkml:ink>
</file>

<file path=ppt/ink/ink120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7:45"/>
    </inkml:context>
    <inkml:brush xml:id="br0">
      <inkml:brushProperty name="width" value="0.0373505726456642" units="cm"/>
      <inkml:brushProperty name="height" value="0.0373505726456642" units="cm"/>
      <inkml:brushProperty name="color" value="#00BFF3"/>
      <inkml:brushProperty name="ignorePressure" value="0"/>
    </inkml:brush>
  </inkml:definitions>
  <inkml:trace contextRef="#ctx0" brushRef="#br0">34250.000000 6700.000000 589,'-113.000000'3.000000'46,"26.000000"6.000000"-11 ,24.000000 7.000000-10,26.000000 6.000000-10,7.000000 7.000000-3,-9.000000 10.000000 7,-10.000000 10.000000 7,-8.000000 9.000000 7,-3.000000 1.000000-2,7.000000-6.000000-7,6.000000-6.000000-8,7.000000-6.000000-8,2.000000-7.000000-5,1.000000-6.000000-2,-1.000000-6.000000 0,1.000000-6.000000-2,4.000000-2.000000-1,9.000000 3.000000 1,10.000000 3.000000 1,10.000000 4.000000 0,5.000000 2.000000-1,4.000000 4.000000-1,3.000000 3.000000-2,3.000000 3.000000 0,7.000000-1.000000-2,14.000000-2.000000 0,11.000000-3.000000-1,14.000000-3.000000 0,8.000000-6.000000 0,7.000000-5.000000 1,6.000000-7.000000 1,7.000000-5.000000 0,0.000000-6.000000 1,-2.000000-3.000000 1,-3.000000-3.000000-1,-3.000000-2.000000 0,-7.000000-8.000000 1,-9.000000-8.000000 2,-10.000000-10.000000 2,-8.000000-9.000000 1,-9.000000-4.000000 3,-6.000000 4.000000 4,-6.000000 3.000000 3,-6.000000 3.000000 4,-7.000000-2.000000 2,-6.000000-6.000000 4,-6.000000-6.000000 2,-6.000000-6.000000 2,-4.000000 1.000000-1,1.000000 9.000000-6,-1.000000 10.000000-6,1.000000 10.000000-7,-4.000000 2.000000-6,-6.000000-3.000000-9,-6.000000-3.000000-8,-6.000000-2.000000-9,-2.000000 0.000000-11,3.000000 7.000000-15,3.000000 6.000000-14,4.000000 7.000000-15</inkml:trace>
</inkml:ink>
</file>

<file path=ppt/ink/ink1202.xml><?xml version="1.0" encoding="utf-8"?>
<inkml:ink xmlns:inkml="http://www.w3.org/2003/InkML">
  <annotation type="ScanImages2ExtractSignatures">1</annotation>
  <annotation type="ScanImagesWidth">-2091669280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7:46"/>
    </inkml:context>
    <inkml:brush xml:id="br0">
      <inkml:brushProperty name="width" value="0.0457766652107239" units="cm"/>
      <inkml:brushProperty name="height" value="0.0457766652107239" units="cm"/>
      <inkml:brushProperty name="color" value="#00BFF3"/>
      <inkml:brushProperty name="ignorePressure" value="0"/>
    </inkml:brush>
  </inkml:definitions>
  <inkml:trace contextRef="#ctx0" brushRef="#br0">36700.000000 7250.000000 480,'0.000000'-115.000000'3,"0.000000"23.000000"6 ,0.000000 22.000000 6,0.000000 22.000000 6,-4.000000 12.000000 3,-5.000000 3.000000 0,-7.000000 3.000000 2,-5.000000 4.000000 0,-8.000000 4.000000 0,-5.000000 6.000000 0,-7.000000 7.000000-1,-5.000000 6.000000 0,-6.000000 12.000000-1,-3.000000 19.000000-3,-3.000000 19.000000-3,-2.000000 19.000000-3,-3.000000 12.000000-2,1.000000 6.000000-1,-1.000000 7.000000-1,1.000000 6.000000-1,2.000000 3.000000 0,7.000000 0.000000 0,6.000000 0.000000 0,7.000000 0.000000 1,4.000000-2.000000 0,3.000000-3.000000-1,3.000000-3.000000-1,4.000000-2.000000 0,4.000000-8.000000 0,6.000000-8.000000-1,7.000000-10.000000 1,6.000000-9.000000 0,7.000000-9.000000-2,10.000000-5.000000-3,10.000000-7.000000-4,9.000000-5.000000-3,7.000000-9.000000-4,7.000000-9.000000-3,6.000000-10.000000-4,7.000000-8.000000-4,7.000000-12.000000-2,9.000000-12.000000-1,10.000000-13.000000-1,10.000000-12.000000-1,0.000000-5.000000 0,-5.000000 3.000000 0,-7.000000 3.000000 0,-5.000000 4.000000-1,-9.000000 4.000000 2,-9.000000 6.000000 4,-10.000000 7.000000 2,-8.000000 6.000000 4,-12.000000 13.000000 4,-12.000000 23.000000 5,-13.000000 22.000000 5,-12.000000 22.000000 4,-9.000000 10.000000 7,-2.000000 1.000000 10,-3.000000-1.000000 9,-3.000000 1.000000 10,1.000000-3.000000 2,6.000000-2.000000-4,7.000000-3.000000-4,6.000000-3.000000-4,10.000000-10.000000-7,17.000000-16.000000-10,15.000000-15.000000-9,16.000000-15.000000-11,5.000000-12.000000-6,-2.000000-6.000000-1,-3.000000-6.000000-1,-3.000000-6.000000-2,-2.000000-6.000000-5,0.000000-2.000000-7,0.000000-3.000000-8,0.000000-3.000000-8,-4.000000 5.000000 5,-5.000000 17.000000 19,-7.000000 15.000000 19,-5.000000 16.000000 17,-8.000000 10.000000 9,-5.000000 7.000000-4,-7.000000 6.000000-4,-5.000000 7.000000-3,-4.000000 4.000000 1,0.000000 3.000000 4,0.000000 3.000000 4,0.000000 4.000000 5,3.000000-3.000000-2,6.000000-5.000000-7,7.000000-7.000000-8,6.000000-5.000000-6,3.000000-6.000000-10,0.000000-3.000000-8,0.000000-3.000000-10,0.000000-2.000000-10,1.000000-6.000000-4,4.000000-6.000000-3,3.000000-6.000000-1,3.000000-6.000000-2,-2.000000-6.000000-3,-6.000000-2.000000-6,-6.000000-3.000000-5,-6.000000-3.000000-7</inkml:trace>
</inkml:ink>
</file>

<file path=ppt/ink/ink120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7:46"/>
    </inkml:context>
    <inkml:brush xml:id="br0">
      <inkml:brushProperty name="width" value="0.039938572794199" units="cm"/>
      <inkml:brushProperty name="height" value="0.039938572794199" units="cm"/>
      <inkml:brushProperty name="color" value="#00BFF3"/>
      <inkml:brushProperty name="ignorePressure" value="0"/>
    </inkml:brush>
  </inkml:definitions>
  <inkml:trace contextRef="#ctx0" brushRef="#br0">37850.000000 7900.000000 550,'-21.000000'-24.000000'8,"10.000000"4.000000"15 ,10.000000 3.000000 15,9.000000 3.000000 16,12.000000 3.000000 4,16.000000 3.000000-6,15.000000 3.000000-7,17.000000 4.000000-6,8.000000-1.000000-5,4.000000-3.000000-6,3.000000-3.000000-4,3.000000-2.000000-6,1.000000-1.000000-4,1.000000 3.000000-4,-1.000000 3.000000-6,1.000000 4.000000-3,-4.000000-1.000000-10,-6.000000-3.000000-12,-6.000000-3.000000-13,-6.000000-2.000000-12</inkml:trace>
</inkml:ink>
</file>

<file path=ppt/ink/ink120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7:46"/>
    </inkml:context>
    <inkml:brush xml:id="br0">
      <inkml:brushProperty name="width" value="0.0446064360439777" units="cm"/>
      <inkml:brushProperty name="height" value="0.0446064360439777" units="cm"/>
      <inkml:brushProperty name="color" value="#00BFF3"/>
      <inkml:brushProperty name="ignorePressure" value="0"/>
    </inkml:brush>
  </inkml:definitions>
  <inkml:trace contextRef="#ctx0" brushRef="#br0">38750.000000 7100.000000 493,'-68.000000'-36.000000'56,"17.000000"28.000000"6 ,15.000000 28.000000 6,16.000000 29.000000 6,7.000000 18.000000-3,1.000000 9.000000-13,-1.000000 10.000000-12,1.000000 10.000000-13,1.000000 5.000000-11,3.000000 4.000000-9,3.000000 3.000000-10,4.000000 3.000000-8,-1.000000 1.000000-10,-3.000000 1.000000-12,-3.000000-1.000000-11,-2.000000 1.000000-11,-1.000000-10.000000-2,3.000000-19.000000 8,3.000000-18.000000 7,4.000000-19.000000 9,2.000000-13.000000-1,4.000000-6.000000-8,3.000000-6.000000-9,3.000000-6.000000-8</inkml:trace>
</inkml:ink>
</file>

<file path=ppt/ink/ink1205.xml><?xml version="1.0" encoding="utf-8"?>
<inkml:ink xmlns:inkml="http://www.w3.org/2003/InkML">
  <annotation type="ScanImages2ExtractSignatures">1</annotation>
  <annotation type="ScanImagesWidth">50397188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7:47"/>
    </inkml:context>
    <inkml:brush xml:id="br0">
      <inkml:brushProperty name="width" value="0.0528799034655094" units="cm"/>
      <inkml:brushProperty name="height" value="0.0528799034655094" units="cm"/>
      <inkml:brushProperty name="color" value="#00BFF3"/>
      <inkml:brushProperty name="ignorePressure" value="0"/>
    </inkml:brush>
  </inkml:definitions>
  <inkml:trace contextRef="#ctx0" brushRef="#br0">40700.000000 6850.000000 416,'-30.000000'-15.000000'85,"-9.000000"23.000000"-8 ,-10.000000 22.000000-7,-8.000000 22.000000-9,-4.000000 13.000000-8,3.000000 7.000000-10,3.000000 6.000000-9,4.000000 7.000000-9,2.000000 2.000000-7,4.000000 1.000000-4,3.000000-1.000000-3,3.000000 1.000000-5,3.000000-6.000000-2,3.000000-8.000000-2,3.000000-10.000000-2,4.000000-9.000000-2,4.000000-7.000000 0,6.000000-3.000000 0,7.000000-3.000000 0,6.000000-2.000000 0,7.000000-8.000000-3,10.000000-8.000000-6,10.000000-10.000000-6,9.000000-9.000000-6,9.000000-10.000000-3,9.000000-9.000000-2,10.000000-10.000000 0,10.000000-8.000000-2,8.000000-9.000000 1,10.000000-6.000000 2,10.000000-6.000000 3,9.000000-6.000000 3,-4.000000-1.000000 2,-15.000000 7.000000 4,-15.000000 6.000000 2,-16.000000 7.000000 4,-15.000000 10.000000 13,-11.000000 16.000000 23,-14.000000 15.000000 25,-11.000000 17.000000 23,-9.000000 8.000000 4,-3.000000 4.000000-17,-3.000000 3.000000-17,-2.000000 3.000000-16,-1.000000 6.000000-12,3.000000 9.000000-4,3.000000 10.000000-4,4.000000 10.000000-5,4.000000 0.000000-5,6.000000-5.000000-3,7.000000-7.000000-4,6.000000-5.000000-3,7.000000-11.000000-2,10.000000-11.000000-1,10.000000-14.000000 0,9.000000-11.000000-1,6.000000-15.000000-1,3.000000-16.000000-1,3.000000-15.000000-2,4.000000-15.000000-1,-1.000000-11.000000 0,-3.000000-2.000000 2,-3.000000-3.000000 2,-2.000000-3.000000 3,-5.000000-9.000000 2,-2.000000-11.000000 1,-3.000000-14.000000 1,-3.000000-11.000000 1,-9.000000-1.000000 2,-11.000000 13.000000 2,-14.000000 12.000000 2,-11.000000 13.000000 3,-12.000000 9.000000 1,-9.000000 6.000000 4,-10.000000 7.000000 3,-8.000000 6.000000 2,-9.000000 9.000000 2,-6.000000 13.000000-2,-6.000000 12.000000-2,-6.000000 13.000000-2,-6.000000 10.000000-3,-2.000000 10.000000-8,-3.000000 10.000000-8,-3.000000 9.000000-6,-4.000000 13.000000-3,-3.000000 20.000000 1,-3.000000 18.000000 1,-2.000000 20.000000 1,5.000000-3.000000-5,16.000000-21.000000-13,15.000000-22.000000-14,17.000000-22.000000-12</inkml:trace>
</inkml:ink>
</file>

<file path=ppt/ink/ink12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7:53"/>
    </inkml:context>
    <inkml:brush xml:id="br0">
      <inkml:brushProperty name="width" value="0.0500000007450581" units="cm"/>
      <inkml:brushProperty name="height" value="0.0500000007450581" units="cm"/>
      <inkml:brushProperty name="color" value="#F2395B"/>
      <inkml:brushProperty name="ignorePressure" value="0"/>
    </inkml:brush>
  </inkml:definitions>
  <inkml:trace contextRef="#ctx0" brushRef="#br0">52925.000000 7250.000000 333,'118.000000'47.000000'167,"38.000000"35.000000"-1 ,37.000000 35.000000 1,37.000000 35.000000 0</inkml:trace>
</inkml:ink>
</file>

<file path=ppt/ink/ink1207.xml><?xml version="1.0" encoding="utf-8"?>
<inkml:ink xmlns:inkml="http://www.w3.org/2003/InkML">
  <annotation type="ScanImages2ExtractSignatures">1</annotation>
  <annotation type="ScanImagesWidth">762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7:57"/>
    </inkml:context>
    <inkml:brush xml:id="br0">
      <inkml:brushProperty name="width" value="0.0372309051454067" units="cm"/>
      <inkml:brushProperty name="height" value="0.0372309051454067" units="cm"/>
      <inkml:brushProperty name="color" value="#F2395B"/>
      <inkml:brushProperty name="ignorePressure" value="0"/>
    </inkml:brush>
  </inkml:definitions>
  <inkml:trace contextRef="#ctx0" brushRef="#br0">21700.000000 21900.000000 590,'-47.000000'-133.000000'44,"6.000000"34.000000"-4 ,7.000000 35.000000-4,6.000000 35.000000-4,-2.000000 19.000000-5,-9.000000 7.000000-7,-10.000000 6.000000-7,-8.000000 7.000000-8,-3.000000 4.000000-3,7.000000 3.000000-1,6.000000 3.000000-1,7.000000 4.000000-1,4.000000 2.000000 1,3.000000 4.000000 0,3.000000 3.000000 1,4.000000 3.000000 2,2.000000 3.000000-1,4.000000 3.000000 1,3.000000 3.000000 0,3.000000 4.000000-1,1.000000 1.000000 1,1.000000 0.000000 0,-1.000000 0.000000 0,1.000000 0.000000 0,1.000000 1.000000 0,3.000000 4.000000 1,3.000000 3.000000-1,4.000000 3.000000 1,1.000000-2.000000 0,0.000000-6.000000-1,0.000000-6.000000 0,0.000000-6.000000-1,3.000000-6.000000 0,6.000000-2.000000-1,7.000000-3.000000 1,6.000000-3.000000-2,4.000000-6.000000 0,4.000000-5.000000-3,3.000000-7.000000-2,3.000000-5.000000-3,3.000000-9.000000-1,3.000000-9.000000-2,3.000000-10.000000-2,4.000000-8.000000-3,1.000000-9.000000 0,0.000000-6.000000-2,0.000000-6.000000-2,0.000000-6.000000-1,-2.000000-2.000000 0,-3.000000 3.000000 3,-3.000000 3.000000 1,-2.000000 4.000000 3,-6.000000 5.000000 1,-6.000000 10.000000-1,-6.000000 10.000000 0,-6.000000 9.000000 1,-9.000000 15.000000 6,-8.000000 22.000000 15,-10.000000 22.000000 15,-9.000000 23.000000 14,-4.000000 8.000000 6,4.000000-3.000000-1,3.000000-3.000000-1,3.000000-2.000000-2,3.000000-6.000000-3,3.000000-6.000000-5,3.000000-6.000000-5,4.000000-6.000000-5,1.000000-6.000000-4,0.000000-2.000000-4,0.000000-3.000000-4,0.000000-3.000000-4,4.000000-7.000000-4,10.000000-9.000000-7,10.000000-10.000000-5,9.000000-8.000000-7,4.000000-9.000000-3,1.000000-6.000000-2,-1.000000-6.000000-1,1.000000-6.000000-2,1.000000-6.000000 0,3.000000-2.000000 1,3.000000-3.000000 2,4.000000-3.000000 2,-3.000000 1.000000 1,-5.000000 6.000000 0,-7.000000 7.000000 1,-5.000000 6.000000 0,-6.000000 10.000000 9,-3.000000 17.000000 16,-3.000000 15.000000 16,-2.000000 16.000000 17,-3.000000 5.000000 5,1.000000-2.000000-4,-1.000000-3.000000-6,1.000000-3.000000-5,2.000000-4.000000-7,7.000000-3.000000-8,6.000000-3.000000-10,7.000000-2.000000-8,4.000000-11.000000-10,3.000000-15.000000-10,3.000000-15.000000-10,4.000000-16.000000-10,1.000000-10.000000-2,0.000000-3.000000 4,0.000000-3.000000 4,0.000000-2.000000 5,-4.000000-3.000000 3,-5.000000 1.000000 3,-7.000000-1.000000 2,-5.000000 1.000000 3,-6.000000 4.000000 4,-3.000000 9.000000 6,-3.000000 10.000000 5,-2.000000 10.000000 6,-5.000000 5.000000 5,-2.000000 4.000000 7,-3.000000 3.000000 7,-3.000000 3.000000 6,-2.000000 9.000000 9,0.000000 16.000000 11,0.000000 15.000000 11,0.000000 17.000000 10,0.000000 5.000000-1,0.000000-3.000000-14,0.000000-3.000000-13,0.000000-2.000000-13,1.000000-1.000000-9,4.000000 3.000000-2,3.000000 3.000000-4,3.000000 4.000000-4,3.000000 1.000000 0,3.000000 0.000000-1,3.000000 0.000000 0,4.000000 0.000000 1,1.000000-5.000000-2,0.000000-9.000000-4,0.000000-10.000000-3,0.000000-8.000000-4,1.000000-12.000000-1,4.000000-12.000000 1,3.000000-13.000000 1,3.000000-12.000000 1,-1.000000-12.000000-2,-2.000000-8.000000-3,-3.000000-10.000000-3,-3.000000-9.000000-3,-2.000000-5.000000-1,0.000000 0.000000 2,0.000000 0.000000 2,0.000000 0.000000 2,-5.000000 4.000000 3,-9.000000 10.000000 1,-10.000000 10.000000 2,-8.000000 9.000000 2,-12.000000 9.000000 1,-12.000000 9.000000 0,-13.000000 10.000000-1,-12.000000 10.000000-1,-12.000000 13.000000-2,-8.000000 19.000000-8,-10.000000 19.000000-6,-9.000000 19.000000-6,2.000000 2.000000-5,17.000000-11.000000-4,15.000000-14.000000-4,16.000000-11.000000-4</inkml:trace>
</inkml:ink>
</file>

<file path=ppt/ink/ink120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7:59"/>
    </inkml:context>
    <inkml:brush xml:id="br0">
      <inkml:brushProperty name="width" value="0.0378590449690819" units="cm"/>
      <inkml:brushProperty name="height" value="0.0378590449690819" units="cm"/>
      <inkml:brushProperty name="color" value="#F2395B"/>
      <inkml:brushProperty name="ignorePressure" value="0"/>
    </inkml:brush>
  </inkml:definitions>
  <inkml:trace contextRef="#ctx0" brushRef="#br0">22750.000000 22850.000000 581,'-2.000000'-46.000000'36,"-3.000000"10.000000"-4 ,-3.000000 10.000000-4,-2.000000 9.000000-3,-3.000000 2.000000-4,1.000000-2.000000-2,-1.000000-3.000000-3,1.000000-3.000000-2,-3.000000-1.000000-2,-2.000000 4.000000-1,-3.000000 3.000000-2,-3.000000 3.000000-1,-2.000000 3.000000-1,0.000000 3.000000-2,0.000000 3.000000-1,0.000000 4.000000-2,0.000000 1.000000 0,0.000000 0.000000-1,0.000000 0.000000 0,0.000000 0.000000 0,0.000000 1.000000-1,0.000000 4.000000-1,0.000000 3.000000-1,0.000000 3.000000-1,1.000000 3.000000 0,4.000000 3.000000 2,3.000000 3.000000 1,3.000000 4.000000 1,-2.000000 7.000000 2,-6.000000 13.000000-1,-6.000000 12.000000 1,-6.000000 13.000000-1,-4.000000 9.000000 2,1.000000 6.000000 1,-1.000000 7.000000 2,1.000000 6.000000 2,2.000000-4.000000 0,7.000000-11.000000 0,6.000000-14.000000 0,7.000000-11.000000-1,4.000000-6.000000 0,3.000000 4.000000-1,3.000000 3.000000 0,4.000000 3.000000-1,1.000000-4.000000 0,0.000000-8.000000-1,0.000000-10.000000-1,0.000000-9.000000-1,6.000000-12.000000-2,13.000000-11.000000-4,12.000000-14.000000-3,13.000000-11.000000-5,6.000000-11.000000-2,0.000000-5.000000-2,0.000000-7.000000-3,0.000000-5.000000-1,-2.000000-4.000000-1,-3.000000 0.000000 1,-3.000000 0.000000 0,-2.000000 0.000000 1,-6.000000 4.000000 3,-6.000000 10.000000 2,-6.000000 10.000000 2,-6.000000 9.000000 4,-4.000000 10.000000 5,1.000000 14.000000 10,-1.000000 11.000000 9,1.000000 14.000000 9,-3.000000 7.000000 4,-2.000000 3.000000-3,-3.000000 3.000000-2,-3.000000 4.000000-2,-1.000000-3.000000-3,4.000000-5.000000-2,3.000000-7.000000-3,3.000000-5.000000-2,6.000000-11.000000-9,9.000000-11.000000-13,10.000000-14.000000-15,10.000000-11.000000-12,4.000000-9.000000-6,0.000000-3.000000 2,0.000000-3.000000 3,0.000000-2.000000 3,-4.000000-1.000000 3,-5.000000 3.000000 3,-7.000000 3.000000 2,-5.000000 4.000000 4,-4.000000 1.000000 5,0.000000 0.000000 7,0.000000 0.000000 8,0.000000 0.000000 6,-4.000000 6.000000 12,-5.000000 13.000000 16,-7.000000 12.000000 17,-5.000000 13.000000 16,-3.000000 6.000000 1,4.000000 0.000000-13,3.000000 0.000000-15,3.000000 0.000000-13,-1.000000 3.000000-8,-2.000000 6.000000-4,-3.000000 7.000000-2,-3.000000 6.000000-3,-1.000000-1.000000-7,4.000000-5.000000-12,3.000000-7.000000-10,3.000000-5.000000-10,3.000000-4.000000-13,3.000000 0.000000-11,3.000000 0.000000-11,4.000000 0.000000-13</inkml:trace>
</inkml:ink>
</file>

<file path=ppt/ink/ink120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7:59"/>
    </inkml:context>
    <inkml:brush xml:id="br0">
      <inkml:brushProperty name="width" value="0.0370149910449982" units="cm"/>
      <inkml:brushProperty name="height" value="0.0370149910449982" units="cm"/>
      <inkml:brushProperty name="color" value="#F2395B"/>
      <inkml:brushProperty name="ignorePressure" value="0"/>
    </inkml:brush>
  </inkml:definitions>
  <inkml:trace contextRef="#ctx0" brushRef="#br0">24150.000000 22150.000000 594,'93.000000'21.000000'139,"-11.000000"-5.000000"-36 ,-14.000000-7.000000-35,-11.000000-5.000000-37,-7.000000-4.000000-18,0.000000 0.000000 1,0.000000 0.000000 0,0.000000 0.000000 1,-4.000000 1.000000-6,-5.000000 4.000000-14,-7.000000 3.000000-13,-5.000000 3.000000-12,-11.000000 6.000000-14,-11.000000 9.000000-11,-14.000000 10.000000-11,-11.000000 10.000000-13,-6.000000-1.000000 3,4.000000-9.000000 17,3.000000-10.000000 17,3.000000-8.000000 16</inkml:trace>
</inkml:ink>
</file>

<file path=ppt/ink/ink1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23"/>
    </inkml:context>
    <inkml:brush xml:id="br0">
      <inkml:brushProperty name="width" value="0.0247371327131987" units="cm"/>
      <inkml:brushProperty name="height" value="0.0247371327131987" units="cm"/>
      <inkml:brushProperty name="color" value="#F2395B"/>
      <inkml:brushProperty name="ignorePressure" value="0"/>
    </inkml:brush>
  </inkml:definitions>
  <inkml:trace contextRef="#ctx0" brushRef="#br0">58400.000000 11150.000000 889,'26.000000'146.000000'21,"4.000000"-5.000000"2 ,3.000000-7.000000 2,3.000000-5.000000 2,-2.000000-12.000000-13,-6.000000-16.000000-24,-6.000000-15.000000-25,-6.000000-15.000000-26</inkml:trace>
</inkml:ink>
</file>

<file path=ppt/ink/ink121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7:59"/>
    </inkml:context>
    <inkml:brush xml:id="br0">
      <inkml:brushProperty name="width" value="0.0410100817680359" units="cm"/>
      <inkml:brushProperty name="height" value="0.0410100817680359" units="cm"/>
      <inkml:brushProperty name="color" value="#F2395B"/>
      <inkml:brushProperty name="ignorePressure" value="0"/>
    </inkml:brush>
  </inkml:definitions>
  <inkml:trace contextRef="#ctx0" brushRef="#br0">24550.000000 22500.000000 536,'-46.000000'1.000000'7,"10.000000"4.000000"12 ,10.000000 3.000000 10,9.000000 3.000000 11,6.000000 7.000000 4,3.000000 14.000000-2,3.000000 11.000000-3,4.000000 14.000000-2,1.000000 7.000000-4,0.000000 3.000000-3,0.000000 3.000000-3,0.000000 4.000000-5,0.000000 2.000000-2,0.000000 4.000000-4,0.000000 3.000000-2,0.000000 3.000000-3,0.000000-4.000000-2,0.000000-8.000000 0,0.000000-10.000000-1,0.000000-9.000000-1,0.000000-5.000000-7,0.000000 0.000000-14,0.000000 0.000000-15,0.000000 0.000000-14,0.000000-11.000000-9,0.000000-22.000000-3,0.000000-22.000000-4,0.000000-21.000000-3,1.000000-15.000000 3,4.000000-6.000000 9,3.000000-6.000000 9,3.000000-6.000000 9,1.000000-1.000000 8,1.000000 7.000000 5,-1.000000 6.000000 6,1.000000 7.000000 5,1.000000 4.000000 7,3.000000 3.000000 6,3.000000 3.000000 7,4.000000 4.000000 7,4.000000 5.000000 9,6.000000 10.000000 11,7.000000 10.000000 10,6.000000 9.000000 11,3.000000 2.000000 0,0.000000-2.000000-12,0.000000-3.000000-12,0.000000-3.000000-12,3.000000-7.000000-8,6.000000-9.000000-8,7.000000-10.000000-7,6.000000-8.000000-7,-1.000000-6.000000-3,-5.000000 1.000000-2,-7.000000-1.000000-1,-5.000000 1.000000-1,-9.000000 1.000000-2,-9.000000 3.000000-4,-10.000000 3.000000-2,-8.000000 4.000000-3,-8.000000 1.000000-2,-2.000000 0.000000 1,-3.000000 0.000000 1,-3.000000 0.000000 0,-7.000000 0.000000 2,-9.000000 0.000000 5,-10.000000 0.000000 4,-8.000000 0.000000 4,-6.000000 0.000000 4,1.000000 0.000000 4,-1.000000 0.000000 2,1.000000 0.000000 5,-1.000000 1.000000 4,1.000000 4.000000 8,-1.000000 3.000000 7,1.000000 3.000000 7,2.000000 6.000000 2,7.000000 9.000000-5,6.000000 10.000000-6,7.000000 10.000000-5,2.000000 11.000000 1,1.000000 17.000000 6,-1.000000 15.000000 6,1.000000 16.000000 6,-1.000000 5.000000 0,1.000000-2.000000-7,-1.000000-3.000000-7,1.000000-3.000000-7,1.000000-6.000000-5,3.000000-5.000000-3,3.000000-7.000000-4,4.000000-5.000000-2,10.000000-4.000000-3,19.000000 0.000000-1,19.000000 0.000000 0,19.000000 0.000000-2,13.000000-7.000000-4,10.000000-11.000000-7,10.000000-14.000000-8,9.000000-11.000000-9,-5.000000-9.000000-9,-19.000000-3.000000-12,-18.000000-3.000000-13,-19.000000-2.000000-13</inkml:trace>
</inkml:ink>
</file>

<file path=ppt/ink/ink1211.xml><?xml version="1.0" encoding="utf-8"?>
<inkml:ink xmlns:inkml="http://www.w3.org/2003/InkML">
  <annotation type="ScanImages2ExtractSignatures">1</annotation>
  <annotation type="ScanImagesWidth">595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02"/>
    </inkml:context>
    <inkml:brush xml:id="br0">
      <inkml:brushProperty name="width" value="0.0457067936658859" units="cm"/>
      <inkml:brushProperty name="height" value="0.0457067936658859" units="cm"/>
      <inkml:brushProperty name="color" value="#F2395B"/>
      <inkml:brushProperty name="ignorePressure" value="0"/>
    </inkml:brush>
  </inkml:definitions>
  <inkml:trace contextRef="#ctx0" brushRef="#br0">23650.000000 24550.000000 481,'-4.000000'-113.000000'50,"-5.000000"26.000000"-9 ,-7.000000 24.000000-8,-5.000000 26.000000-9,-4.000000 13.000000-6,0.000000 4.000000-3,0.000000 3.000000-2,0.000000 3.000000-4,0.000000 3.000000-2,0.000000 3.000000 0,0.000000 3.000000-1,0.000000 4.000000 0,-5.000000 5.000000-1,-9.000000 10.000000 0,-10.000000 10.000000-2,-8.000000 9.000000-1,-8.000000 7.000000 0,-2.000000 7.000000 1,-3.000000 6.000000-1,-3.000000 7.000000 0,1.000000 5.000000 2,6.000000 7.000000 0,7.000000 6.000000 1,6.000000 7.000000 0,7.000000 2.000000 2,10.000000 1.000000-1,10.000000-1.000000-1,9.000000 1.000000 1,6.000000-3.000000-2,3.000000-2.000000 0,3.000000-3.000000-1,4.000000-3.000000-1,1.000000-2.000000-1,0.000000 0.000000-1,0.000000 0.000000-1,0.000000 0.000000-2,6.000000-5.000000 0,13.000000-9.000000 0,12.000000-10.000000-1,13.000000-8.000000 0,7.000000-9.000000 0,4.000000-6.000000 0,3.000000-6.000000 1,3.000000-6.000000 0,3.000000-10.000000-1,3.000000-12.000000 2,3.000000-13.000000-1,4.000000-12.000000 1,-1.000000-10.000000-3,-3.000000-6.000000-6,-3.000000-6.000000-7,-2.000000-6.000000-5,-5.000000-6.000000-3,-2.000000-2.000000 3,-3.000000-3.000000 1,-3.000000-3.000000 3,-6.000000 2.000000 3,-5.000000 10.000000 3,-7.000000 10.000000 2,-5.000000 9.000000 5,-11.000000 7.000000 3,-11.000000 7.000000 5,-14.000000 6.000000 6,-11.000000 7.000000 5,-7.000000 8.000000 3,0.000000 14.000000-2,0.000000 11.000000 1,0.000000 14.000000-1,-4.000000 8.000000 0,-5.000000 7.000000 1,-7.000000 6.000000 2,-5.000000 7.000000 1,-3.000000 2.000000 0,4.000000 1.000000-1,3.000000-1.000000 0,3.000000 1.000000-1,4.000000-3.000000 0,7.000000-2.000000-3,6.000000-3.000000-2,7.000000-3.000000-2,8.000000-9.000000-3,14.000000-11.000000-7,11.000000-14.000000-5,14.000000-11.000000-7,7.000000-15.000000-3,3.000000-16.000000-2,3.000000-15.000000 0,4.000000-15.000000-2,-1.000000-7.000000-1,-3.000000 3.000000-2,-3.000000 3.000000-2,-2.000000 4.000000-1,-5.000000 4.000000 1,-2.000000 6.000000 7,-3.000000 7.000000 7,-3.000000 6.000000 7,-6.000000 9.000000 7,-5.000000 13.000000 6,-7.000000 12.000000 7,-5.000000 13.000000 7,-4.000000 9.000000 4,0.000000 6.000000-1,0.000000 7.000000 2,0.000000 6.000000-1,1.000000-1.000000-1,4.000000-5.000000-4,3.000000-7.000000-4,3.000000-5.000000-3,3.000000-6.000000-3,3.000000-3.000000-1,3.000000-3.000000 0,4.000000-2.000000-1,4.000000-6.000000-5,6.000000-6.000000-7,7.000000-6.000000-10,6.000000-6.000000-7,3.000000-10.000000-6,0.000000-12.000000-4,0.000000-13.000000-2,0.000000-12.000000-3,0.000000-7.000000-1,0.000000 1.000000 4,0.000000-1.000000 4,0.000000 1.000000 3,-5.000000 1.000000 3,-9.000000 3.000000 4,-10.000000 3.000000 4,-8.000000 4.000000 3,-6.000000 4.000000 4,1.000000 6.000000 4,-1.000000 7.000000 4,1.000000 6.000000 4,-7.000000 6.000000 9,-12.000000 6.000000 15,-13.000000 7.000000 13,-12.000000 6.000000 14,-4.000000 9.000000 3,7.000000 13.000000-10,6.000000 12.000000-8,7.000000 13.000000-10,4.000000 7.000000-6,3.000000 4.000000-3,3.000000 3.000000-3,4.000000 3.000000-3,1.000000 1.000000-4,0.000000 1.000000-1,0.000000-1.000000-4,0.000000 1.000000-1,0.000000-1.000000-3,0.000000 1.000000-1,0.000000-1.000000 0,0.000000 1.000000-3,1.000000-6.000000 0,4.000000-8.000000-2,3.000000-10.000000-1,3.000000-9.000000-2,7.000000-15.000000-4,14.000000-18.000000-5,11.000000-19.000000-7,14.000000-18.000000-5,2.000000-15.000000-3,-6.000000-9.000000 0,-6.000000-10.000000-1,-6.000000-8.000000 0,-7.000000-8.000000 1,-6.000000-2.000000 3,-6.000000-3.000000 3,-6.000000-3.000000 3,-7.000000 4.000000 2,-6.000000 13.000000 4,-6.000000 12.000000 2,-6.000000 13.000000 4,-10.000000 13.000000 0,-12.000000 17.000000 0,-13.000000 15.000000 0,-12.000000 16.000000-1,-4.000000 12.000000-2,7.000000 9.000000-3,6.000000 10.000000-2,7.000000 10.000000-3,2.000000 4.000000-3,1.000000 0.000000-2,-1.000000 0.000000-3,1.000000 0.000000-2</inkml:trace>
</inkml:ink>
</file>

<file path=ppt/ink/ink1212.xml><?xml version="1.0" encoding="utf-8"?>
<inkml:ink xmlns:inkml="http://www.w3.org/2003/InkML">
  <annotation type="ScanImages2ExtractSignatures">1</annotation>
  <annotation type="ScanImagesWidth">903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06"/>
    </inkml:context>
    <inkml:brush xml:id="br0">
      <inkml:brushProperty name="width" value="0.0396909266710281" units="cm"/>
      <inkml:brushProperty name="height" value="0.0396909266710281" units="cm"/>
      <inkml:brushProperty name="color" value="#F2395B"/>
      <inkml:brushProperty name="ignorePressure" value="0"/>
    </inkml:brush>
  </inkml:definitions>
  <inkml:trace contextRef="#ctx0" brushRef="#br0">30500.000000 23350.000000 554,'21.000000'-47.000000'30,"-5.000000"6.000000"0 ,-7.000000 7.000000-2,-5.000000 6.000000 0,-4.000000 3.000000-1,0.000000 0.000000-4,0.000000 0.000000-2,0.000000 0.000000-2,-2.000000-2.000000-4,-3.000000-3.000000-2,-3.000000-3.000000-4,-2.000000-2.000000-3,-3.000000-1.000000-3,1.000000 3.000000-3,-1.000000 3.000000-3,1.000000 4.000000-4,-3.000000 4.000000 0,-2.000000 6.000000 0,-3.000000 7.000000 2,-3.000000 6.000000 0,-6.000000 6.000000 1,-5.000000 6.000000 0,-7.000000 7.000000 0,-5.000000 6.000000 1,-3.000000 4.000000 0,4.000000 4.000000 0,3.000000 3.000000 2,3.000000 3.000000-1,1.000000 4.000000 2,1.000000 7.000000 1,-1.000000 6.000000 2,1.000000 7.000000 1,1.000000 0.000000 0,3.000000-2.000000-1,3.000000-3.000000 0,4.000000-3.000000-1,2.000000-1.000000 1,4.000000 4.000000 2,3.000000 3.000000 4,3.000000 3.000000 2,1.000000 1.000000 1,1.000000 1.000000 0,-1.000000-1.000000-1,1.000000 1.000000-1,1.000000-1.000000-1,3.000000 1.000000-1,3.000000-1.000000-2,4.000000 1.000000-2,2.000000-3.000000-1,4.000000-2.000000-1,3.000000-3.000000 0,3.000000-3.000000-2,3.000000-6.000000 0,3.000000-5.000000 0,3.000000-7.000000-1,4.000000-5.000000 0,4.000000-8.000000-1,6.000000-5.000000-5,7.000000-7.000000-2,6.000000-5.000000-5,6.000000-9.000000-2,6.000000-9.000000-3,7.000000-10.000000-2,6.000000-8.000000-3,1.000000-11.000000-2,-3.000000-8.000000 1,-3.000000-10.000000-1,-2.000000-9.000000 0,-6.000000-2.000000 1,-6.000000 6.000000 1,-6.000000 7.000000 1,-6.000000 6.000000 2,-9.000000 6.000000 3,-8.000000 6.000000 3,-10.000000 7.000000 4,-9.000000 6.000000 4,-7.000000 6.000000 5,-3.000000 6.000000 6,-3.000000 7.000000 5,-2.000000 6.000000 6,-6.000000 4.000000 5,-6.000000 4.000000 3,-6.000000 3.000000 3,-6.000000 3.000000 3,-2.000000 3.000000 3,3.000000 3.000000 0,3.000000 3.000000 1,4.000000 4.000000 1,2.000000 2.000000-2,4.000000 4.000000-5,3.000000 3.000000-5,3.000000 3.000000-5,1.000000 1.000000-5,1.000000 1.000000-4,-1.000000-1.000000-4,1.000000 1.000000-3,7.000000-6.000000-9,16.000000-8.000000-12,15.000000-10.000000-14,17.000000-9.000000-12,5.000000-10.000000-3,-3.000000-9.000000 6,-3.000000-10.000000 6,-2.000000-8.000000 6,-5.000000-3.000000 5,-2.000000 7.000000 4,-3.000000 6.000000 3,-3.000000 7.000000 4,-6.000000 2.000000 5,-5.000000 1.000000 7,-7.000000-1.000000 7,-5.000000 1.000000 6,-3.000000 5.000000 11,4.000000 14.000000 12,3.000000 11.000000 12,3.000000 14.000000 12,1.000000 5.000000 1,1.000000 1.000000-10,-1.000000-1.000000-10,1.000000 1.000000-11,1.000000-3.000000-8,3.000000-2.000000-8,3.000000-3.000000-6,4.000000-3.000000-7,1.000000-6.000000-6,0.000000-5.000000-6,0.000000-7.000000-5,0.000000-5.000000-5,1.000000-3.000000-4,4.000000 4.000000-2,3.000000 3.000000 0,3.000000 3.000000-2,4.000000-10.000000 0,7.000000-21.000000 2,6.000000-22.000000 3,7.000000-22.000000 1,0.000000-15.000000 2,-2.000000-5.000000 3,-3.000000-7.000000 1,-3.000000-5.000000 3,-4.000000-3.000000 3,-3.000000 4.000000 4,-3.000000 3.000000 4,-2.000000 3.000000 4,-5.000000 6.000000 4,-2.000000 9.000000 5,-3.000000 10.000000 4,-3.000000 10.000000 5,-7.000000 8.000000 7,-9.000000 10.000000 10,-10.000000 10.000000 8,-8.000000 9.000000 10,-6.000000 10.000000 1,1.000000 14.000000-5,-1.000000 11.000000-5,1.000000 14.000000-6,-3.000000 7.000000-4,-2.000000 3.000000-5,-3.000000 3.000000-6,-3.000000 4.000000-4,-1.000000 1.000000-3,4.000000 0.000000-3,3.000000 0.000000-3,3.000000 0.000000-2,3.000000-2.000000-2,3.000000-3.000000-1,3.000000-3.000000 0,4.000000-2.000000 0,2.000000-5.000000-3,4.000000-2.000000-1,3.000000-3.000000-4,3.000000-3.000000-2,3.000000-2.000000-2,3.000000 0.000000-3,3.000000 0.000000-2,4.000000 0.000000-3,1.000000-2.000000-1,0.000000-3.000000 1,0.000000-3.000000 0,0.000000-2.000000 0,-2.000000 0.000000 0,-3.000000 7.000000 0,-3.000000 6.000000-1,-2.000000 7.000000-1,-9.000000 4.000000 1,-12.000000 3.000000 4,-13.000000 3.000000 3,-12.000000 4.000000 3,-9.000000-1.000000 2,-2.000000-3.000000 1,-3.000000-3.000000 0,-3.000000-2.000000 0,1.000000-6.000000 1,6.000000-6.000000-1,7.000000-6.000000-1,6.000000-6.000000 1,7.000000-10.000000-8,10.000000-12.000000-11,10.000000-13.000000-12,9.000000-12.000000-12</inkml:trace>
</inkml:ink>
</file>

<file path=ppt/ink/ink12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06"/>
    </inkml:context>
    <inkml:brush xml:id="br0">
      <inkml:brushProperty name="width" value="0.0374601259827614" units="cm"/>
      <inkml:brushProperty name="height" value="0.0374601259827614" units="cm"/>
      <inkml:brushProperty name="color" value="#F2395B"/>
      <inkml:brushProperty name="ignorePressure" value="0"/>
    </inkml:brush>
  </inkml:definitions>
  <inkml:trace contextRef="#ctx0" brushRef="#br0">32500.000000 23500.000000 587,'-44.000000'71.000000'119,"13.000000"-5.000000"-27 ,12.000000-7.000000-28,13.000000-5.000000-27,6.000000-3.000000-15,0.000000 4.000000-3,0.000000 3.000000-4,0.000000 3.000000-3,1.000000-2.000000-3,4.000000-6.000000-1,3.000000-6.000000-3,3.000000-6.000000 0,3.000000-9.000000-2,3.000000-8.000000-1,3.000000-10.000000-2,4.000000-9.000000 1,1.000000-7.000000-3,0.000000-3.000000-2,0.000000-3.000000-3,0.000000-2.000000-2,1.000000-11.000000-4,4.000000-15.000000-6,3.000000-15.000000-6,3.000000-16.000000-6,-1.000000-13.000000-3,-2.000000-9.000000 0,-3.000000-10.000000 1,-3.000000-8.000000-1,-4.000000-6.000000 4,-3.000000 1.000000 5,-3.000000-1.000000 5,-2.000000 1.000000 7,-6.000000 4.000000 4,-6.000000 9.000000 5,-6.000000 10.000000 4,-6.000000 10.000000 5,-7.000000 11.000000 2,-6.000000 17.000000 2,-6.000000 15.000000 1,-6.000000 16.000000 2,-4.000000 13.000000 0,1.000000 14.000000 0,-1.000000 11.000000 1,1.000000 14.000000 1,-1.000000 10.000000-3,1.000000 9.000000-3,-1.000000 10.000000-5,1.000000 10.000000-4,4.000000 2.000000-4,9.000000-3.000000-5,10.000000-3.000000-4,10.000000-2.000000-5,4.000000-8.000000-1,0.000000-8.000000 3,0.000000-10.000000 3,0.000000-9.000000 2,0.000000-5.000000-2,0.000000 0.000000-7,0.000000 0.000000-7,0.000000 0.000000-7</inkml:trace>
</inkml:ink>
</file>

<file path=ppt/ink/ink1214.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06"/>
    </inkml:context>
    <inkml:brush xml:id="br0">
      <inkml:brushProperty name="width" value="0.0371030308306217" units="cm"/>
      <inkml:brushProperty name="height" value="0.0371030308306217" units="cm"/>
      <inkml:brushProperty name="color" value="#F2395B"/>
      <inkml:brushProperty name="ignorePressure" value="0"/>
    </inkml:brush>
  </inkml:definitions>
  <inkml:trace contextRef="#ctx0" brushRef="#br0">33150.000000 23400.000000 592,'-25.000000'92.000000'68,"0.000000"-16.000000"-10 ,0.000000-15.000000-11,0.000000-15.000000-9,3.000000-9.000000-7,6.000000 1.000000-2,7.000000-1.000000-3,6.000000 1.000000-2,4.000000-1.000000-3,4.000000 1.000000-3,3.000000-1.000000-2,3.000000 1.000000-2,6.000000-4.000000-4,9.000000-6.000000-4,10.000000-6.000000-5,10.000000-6.000000-3,7.000000-6.000000-2,6.000000-2.000000 1,7.000000-3.000000 1,6.000000-3.000000 0,3.000000-6.000000-7,0.000000-5.000000-17,0.000000-7.000000-16,0.000000-5.000000-17,-7.000000-3.000000-6,-11.000000 4.000000 6,-14.000000 3.000000 6,-11.000000 3.000000 5,-7.000000 1.000000 6,0.000000 1.000000 7,0.000000-1.000000 8,0.000000 1.000000 6</inkml:trace>
</inkml:ink>
</file>

<file path=ppt/ink/ink121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06"/>
    </inkml:context>
    <inkml:brush xml:id="br0">
      <inkml:brushProperty name="width" value="0.0365117155015469" units="cm"/>
      <inkml:brushProperty name="height" value="0.0365117155015469" units="cm"/>
      <inkml:brushProperty name="color" value="#F2395B"/>
      <inkml:brushProperty name="ignorePressure" value="0"/>
    </inkml:brush>
  </inkml:definitions>
  <inkml:trace contextRef="#ctx0" brushRef="#br0">33850.000000 23100.000000 602,'-46.000000'-24.000000'18,"10.000000"4.000000"5 ,10.000000 3.000000 3,9.000000 3.000000 5,4.000000 6.000000 1,1.000000 9.000000-1,-1.000000 10.000000-3,1.000000 10.000000-1,-1.000000 10.000000-1,1.000000 13.000000 2,-1.000000 12.000000 2,1.000000 13.000000 1,-1.000000 9.000000-3,1.000000 6.000000-7,-1.000000 7.000000-8,1.000000 6.000000-9,-1.000000 6.000000-8,1.000000 6.000000-10,-1.000000 7.000000-11,1.000000 6.000000-10,-1.000000-10.000000-10,1.000000-24.000000-9,-1.000000-26.000000-9,1.000000-24.000000-9</inkml:trace>
</inkml:ink>
</file>

<file path=ppt/ink/ink1216.xml><?xml version="1.0" encoding="utf-8"?>
<inkml:ink xmlns:inkml="http://www.w3.org/2003/InkML">
  <annotation type="ScanImages2ExtractSignatures">1</annotation>
  <annotation type="ScanImagesWidth">631774561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08"/>
    </inkml:context>
    <inkml:brush xml:id="br0">
      <inkml:brushProperty name="width" value="0.0487520508468151" units="cm"/>
      <inkml:brushProperty name="height" value="0.0487520508468151" units="cm"/>
      <inkml:brushProperty name="color" value="#F2395B"/>
      <inkml:brushProperty name="ignorePressure" value="0"/>
    </inkml:brush>
  </inkml:definitions>
  <inkml:trace contextRef="#ctx0" brushRef="#br0">31700.000000 25600.000000 451,'-24.000000'-24.000000'0,"4.000000"4.000000"0 ,3.000000 3.000000 0,3.000000 3.000000 0,-5.000000-4.000000 4,-12.000000-8.000000 8,-13.000000-10.000000 8,-12.000000-9.000000 8,-1.000000-1.000000 2,14.000000 10.000000-7,11.000000 10.000000-6,14.000000 9.000000-6,2.000000 6.000000-2,-6.000000 3.000000 1,-6.000000 3.000000 0,-6.000000 4.000000 2,-4.000000 4.000000 0,1.000000 6.000000 1,-1.000000 7.000000-1,1.000000 6.000000 1,-3.000000 7.000000-1,-2.000000 10.000000 0,-3.000000 10.000000-1,-3.000000 9.000000-1,-1.000000 7.000000 1,4.000000 7.000000 2,3.000000 6.000000 0,3.000000 7.000000 3,3.000000 4.000000-1,3.000000 3.000000 0,3.000000 3.000000-2,4.000000 4.000000 0,4.000000-3.000000-1,6.000000-5.000000 0,7.000000-7.000000 0,6.000000-5.000000-1,6.000000-11.000000 0,6.000000-11.000000-1,7.000000-14.000000-1,6.000000-11.000000-1,3.000000-9.000000-1,0.000000-3.000000 1,0.000000-3.000000-1,0.000000-2.000000 1,6.000000-9.000000-6,13.000000-12.000000-12,12.000000-13.000000-12,13.000000-12.000000-11,2.000000-9.000000-4,-5.000000-2.000000 4,-7.000000-3.000000 3,-5.000000-3.000000 4,-4.000000-4.000000 3,0.000000-3.000000 2,0.000000-3.000000 1,0.000000-2.000000 2,-4.000000 0.000000 1,-5.000000 7.000000 2,-7.000000 6.000000 1,-5.000000 7.000000 0,-6.000000 8.000000 8,-3.000000 14.000000 11,-3.000000 11.000000 12,-2.000000 14.000000 11,-5.000000 8.000000 7,-2.000000 7.000000-1,-3.000000 6.000000-1,-3.000000 7.000000 0,-2.000000 4.000000-2,0.000000 3.000000-3,0.000000 3.000000-3,0.000000 4.000000-4,1.000000-1.000000-4,4.000000-3.000000-4,3.000000-3.000000-6,3.000000-2.000000-5,4.000000-8.000000-5,7.000000-8.000000-7,6.000000-10.000000-7,7.000000-9.000000-7,2.000000-10.000000-3,1.000000-9.000000-1,-1.000000-10.000000 0,1.000000-8.000000-1,2.000000-11.000000-1,7.000000-8.000000 0,6.000000-10.000000 0,7.000000-9.000000 0,-3.000000-1.000000 2,-8.000000 10.000000 3,-10.000000 10.000000 4,-9.000000 9.000000 4,-9.000000 12.000000 13,-5.000000 16.000000 26,-7.000000 15.000000 24,-5.000000 17.000000 25,-4.000000 10.000000 5,0.000000 6.000000-13,0.000000 7.000000-13,0.000000 6.000000-14,1.000000 1.000000-10,4.000000-3.000000-6,3.000000-3.000000-6,3.000000-2.000000-5,4.000000-3.000000-11,7.000000 1.000000-11,6.000000-1.000000-14,7.000000 1.000000-12,-1.000000-1.000000-13,-6.000000 1.000000-13,-6.000000-1.000000-12,-6.000000 1.000000-14</inkml:trace>
</inkml:ink>
</file>

<file path=ppt/ink/ink1217.xml><?xml version="1.0" encoding="utf-8"?>
<inkml:ink xmlns:inkml="http://www.w3.org/2003/InkML">
  <annotation type="ScanImages2ExtractSignatures">1</annotation>
  <annotation type="ScanImagesWidth">-2092163680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17"/>
    </inkml:context>
    <inkml:brush xml:id="br0">
      <inkml:brushProperty name="width" value="0.0464417487382889" units="cm"/>
      <inkml:brushProperty name="height" value="0.0464417487382889" units="cm"/>
      <inkml:brushProperty name="color" value="#F2395B"/>
      <inkml:brushProperty name="ignorePressure" value="0"/>
    </inkml:brush>
  </inkml:definitions>
  <inkml:trace contextRef="#ctx0" brushRef="#br0">59450.000000 23500.000000 473,'0.000000'-52.000000'6,"0.000000"-3.000000"10 ,0.000000-3.000000 12,0.000000-2.000000 11,-2.000000 0.000000 2,-3.000000 7.000000-6,-3.000000 6.000000-6,-2.000000 7.000000-6,-5.000000 7.000000-4,-2.000000 9.000000-3,-3.000000 10.000000-2,-3.000000 10.000000-1,-4.000000 4.000000-3,-3.000000 0.000000-1,-3.000000 0.000000-1,-2.000000 0.000000-2,-3.000000 4.000000-1,1.000000 10.000000 2,-1.000000 10.000000 0,1.000000 9.000000 0,-1.000000 7.000000 1,1.000000 7.000000-2,-1.000000 6.000000 0,1.000000 7.000000 0,1.000000 4.000000-1,3.000000 3.000000 0,3.000000 3.000000 1,4.000000 4.000000-1,1.000000 1.000000 0,0.000000 0.000000 0,0.000000 0.000000-1,0.000000 0.000000 0,1.000000-4.000000-1,4.000000-5.000000 0,3.000000-7.000000 0,3.000000-5.000000 0,3.000000-8.000000 0,3.000000-5.000000-1,3.000000-7.000000 0,4.000000-5.000000 0,4.000000-6.000000-2,6.000000-3.000000-3,7.000000-3.000000-3,6.000000-2.000000-2,6.000000-6.000000-3,6.000000-6.000000-1,7.000000-6.000000-2,6.000000-6.000000-2,3.000000-7.000000-3,0.000000-6.000000-2,0.000000-6.000000-4,0.000000-6.000000-3,-2.000000-4.000000-1,-3.000000 1.000000 5,-3.000000-1.000000 3,-2.000000 1.000000 4,-5.000000 4.000000 2,-2.000000 9.000000 3,-3.000000 10.000000 1,-3.000000 10.000000 2,-4.000000 8.000000 6,-3.000000 10.000000 13,-3.000000 10.000000 13,-2.000000 9.000000 11,-5.000000 4.000000 6,-2.000000 1.000000-3,-3.000000-1.000000 0,-3.000000 1.000000-3,-2.000000-3.000000-2,0.000000-2.000000-5,0.000000-3.000000-3,0.000000-3.000000-4,4.000000-6.000000-5,10.000000-5.000000-8,10.000000-7.000000-8,9.000000-5.000000-6,6.000000-11.000000-8,3.000000-11.000000-10,3.000000-14.000000-7,4.000000-11.000000-10,-4.000000-4.000000-2,-9.000000 6.000000 4,-10.000000 7.000000 5,-8.000000 6.000000 3,-4.000000 3.000000 3,3.000000 0.000000 5,3.000000 0.000000 3,4.000000 0.000000 5,-1.000000 0.000000 2,-3.000000 0.000000 2,-3.000000 0.000000 2,-2.000000 0.000000 3,-3.000000 1.000000 3,1.000000 4.000000 7,-1.000000 3.000000 7,1.000000 3.000000 5,-4.000000 7.000000 10,-6.000000 14.000000 10,-6.000000 11.000000 10,-6.000000 14.000000 12,-2.000000 3.000000 0,3.000000-2.000000-10,3.000000-3.000000-10,4.000000-3.000000-9,4.000000-1.000000-10,6.000000 4.000000-10,7.000000 3.000000-10,6.000000 3.000000-8,3.000000-4.000000-9,0.000000-8.000000-7,0.000000-10.000000-8,0.000000-9.000000-6,3.000000-13.000000-4,6.000000-16.000000 0,7.000000-15.000000-2,6.000000-15.000000 0,6.000000-14.000000 1,6.000000-8.000000 5,7.000000-10.000000 4,6.000000-9.000000 5,1.000000-5.000000 5,-3.000000 0.000000 6,-3.000000 0.000000 5,-2.000000 0.000000 7,-8.000000 6.000000 3,-8.000000 13.000000 0,-10.000000 12.000000 3,-9.000000 13.000000 0,-9.000000 10.000000 5,-5.000000 10.000000 7,-7.000000 10.000000 9,-5.000000 9.000000 7,-8.000000 6.000000 8,-5.000000 3.000000 5,-7.000000 3.000000 6,-5.000000 4.000000 7,-4.000000 5.000000-1,0.000000 10.000000-3,0.000000 10.000000-4,0.000000 9.000000-5,1.000000 4.000000-5,4.000000 1.000000-5,3.000000-1.000000-5,3.000000 1.000000-5,-1.000000 1.000000-5,-2.000000 3.000000-1,-3.000000 3.000000-3,-3.000000 4.000000-1,1.000000 1.000000-2,6.000000 0.000000 1,7.000000 0.000000-1,6.000000 0.000000 0,3.000000-2.000000-1,0.000000-3.000000 0,0.000000-3.000000 0,0.000000-2.000000-1,1.000000-3.000000-1,4.000000 1.000000 0,3.000000-1.000000 1,3.000000 1.000000-2,3.000000-4.000000 1,3.000000-6.000000-2,3.000000-6.000000-1,4.000000-6.000000 0,1.000000-2.000000-2,0.000000 3.000000-1,0.000000 3.000000-1,0.000000 4.000000-1,-4.000000 4.000000 0,-5.000000 6.000000-2,-7.000000 7.000000 0,-5.000000 6.000000-1,-11.000000 1.000000 0,-11.000000-3.000000-2,-14.000000-3.000000 1,-11.000000-2.000000-2,-6.000000-5.000000-1,4.000000-2.000000-5,3.000000-3.000000-3,3.000000-3.000000-5,1.000000-6.000000-6,1.000000-5.000000-8,-1.000000-7.000000-7,1.000000-5.000000-9,2.000000-8.000000-1,7.000000-5.000000 2,6.000000-7.000000 4,7.000000-5.000000 2</inkml:trace>
</inkml:ink>
</file>

<file path=ppt/ink/ink121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18"/>
    </inkml:context>
    <inkml:brush xml:id="br0">
      <inkml:brushProperty name="width" value="0.0476654507219791" units="cm"/>
      <inkml:brushProperty name="height" value="0.0476654507219791" units="cm"/>
      <inkml:brushProperty name="color" value="#F2395B"/>
      <inkml:brushProperty name="ignorePressure" value="0"/>
    </inkml:brush>
  </inkml:definitions>
  <inkml:trace contextRef="#ctx0" brushRef="#br0">61600.000000 21950.000000 461,'0.000000'-47.000000'4,"0.000000"6.000000"8 ,0.000000 7.000000 8,0.000000 6.000000 8,1.000000 4.000000 6,4.000000 4.000000 3,3.000000 3.000000 2,3.000000 3.000000 4,1.000000 9.000000-1,1.000000 16.000000-4,-1.000000 15.000000-3,1.000000 17.000000-5,-3.000000 14.000000-2,-2.000000 17.000000-3,-3.000000 15.000000-1,-3.000000 16.000000-1,-2.000000 13.000000-3,0.000000 14.000000-3,0.000000 11.000000-1,0.000000 14.000000-4,0.000000 3.000000-3,0.000000-2.000000-6,0.000000-3.000000-6,0.000000-3.000000-5,0.000000-7.000000-7,0.000000-9.000000-7,0.000000-10.000000-6,0.000000-8.000000-8,0.000000-14.000000-6,0.000000-15.000000-4,0.000000-15.000000-5,0.000000-16.000000-5,0.000000-12.000000 0,0.000000-5.000000 2,0.000000-7.000000 4,0.000000-5.000000 3</inkml:trace>
</inkml:ink>
</file>

<file path=ppt/ink/ink121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18"/>
    </inkml:context>
    <inkml:brush xml:id="br0">
      <inkml:brushProperty name="width" value="0.048272367566824" units="cm"/>
      <inkml:brushProperty name="height" value="0.048272367566824" units="cm"/>
      <inkml:brushProperty name="color" value="#F2395B"/>
      <inkml:brushProperty name="ignorePressure" value="0"/>
    </inkml:brush>
  </inkml:definitions>
  <inkml:trace contextRef="#ctx0" brushRef="#br0">61400.000000 23800.000000 455,'-22.000000'-16.000000'7,"6.000000"19.000000"14 ,7.000000 19.000000 14,6.000000 19.000000 13,4.000000 9.000000 5,4.000000 0.000000-6,3.000000 0.000000-5,3.000000 0.000000-5,1.000000 1.000000-4,1.000000 4.000000-3,-1.000000 3.000000-2,1.000000 3.000000-3,-1.000000-1.000000-3,1.000000-2.000000-2,-1.000000-3.000000-2,1.000000-3.000000-3,-3.000000-4.000000-3,-2.000000-3.000000 0,-3.000000-3.000000-2,-3.000000-2.000000-1,2.000000-5.000000-1,10.000000-2.000000-2,10.000000-3.000000-2,9.000000-3.000000-1,9.000000-18.000000-4,9.000000-31.000000-5,10.000000-31.000000-5,10.000000-31.000000-4,14.000000-29.000000-6,23.000000-24.000000-7,22.000000-26.000000-6,22.000000-24.000000-7,-2.000000 1.000000-9,-25.000000 28.000000-8,-25.000000 28.000000-10,-25.000000 29.000000-9</inkml:trace>
</inkml:ink>
</file>

<file path=ppt/ink/ink122.xml><?xml version="1.0" encoding="utf-8"?>
<inkml:ink xmlns:inkml="http://www.w3.org/2003/InkML">
  <annotation type="ScanImages2ExtractSignatures">1</annotation>
  <annotation type="ScanImagesWidth">2088239104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24"/>
    </inkml:context>
    <inkml:brush xml:id="br0">
      <inkml:brushProperty name="width" value="0.0529843680560589" units="cm"/>
      <inkml:brushProperty name="height" value="0.0529843680560589" units="cm"/>
      <inkml:brushProperty name="color" value="#F2395B"/>
      <inkml:brushProperty name="ignorePressure" value="0"/>
    </inkml:brush>
  </inkml:definitions>
  <inkml:trace contextRef="#ctx0" brushRef="#br0">60700.000000 12750.000000 415,'26.000000'-46.000000'3,"4.000000"10.000000"7 ,3.000000 10.000000 6,3.000000 9.000000 7,-2.000000 10.000000 6,-6.000000 14.000000 3,-6.000000 11.000000 3,-6.000000 14.000000 4,-12.000000 11.000000 1,-15.000000 14.000000-4,-15.000000 11.000000-3,-16.000000 14.000000-3,-16.000000 8.000000-3,-16.000000 7.000000-4,-15.000000 6.000000-2,-15.000000 7.000000-4,-7.000000 2.000000-3,3.000000 1.000000-4,3.000000-1.000000-4,4.000000 1.000000-3,5.000000-7.000000-3,10.000000-12.000000-1,10.000000-13.000000-3,9.000000-12.000000 0,23.000000-24.000000-13,38.000000-34.000000-21,37.000000-35.000000-22,38.000000-33.000000-21,18.000000-22.000000-3,1.000000-5.000000 14,-1.000000-7.000000 16,1.000000-5.000000 14,-6.000000 3.000000 13,-8.000000 17.000000 7,-10.000000 15.000000 8,-9.000000 16.000000 7,-5.000000 9.000000 9,0.000000 3.000000 6,0.000000 3.000000 7,0.000000 4.000000 8,-4.000000 4.000000 5,-5.000000 6.000000 7,-7.000000 7.000000 5,-5.000000 6.000000 5,-3.000000 7.000000 1,4.000000 10.000000-5,3.000000 10.000000-6,3.000000 9.000000-5,-1.000000 7.000000-2,-2.000000 7.000000 0,-3.000000 6.000000 0,-3.000000 7.000000 1,-4.000000 5.000000-2,-3.000000 7.000000-5,-3.000000 6.000000-5,-2.000000 7.000000-3,-5.000000-3.000000-5,-2.000000-8.000000-3,-3.000000-10.000000-4,-3.000000-9.000000-2,2.000000-16.000000-9,10.000000-22.000000-13,10.000000-22.000000-12,9.000000-21.000000-13,6.000000-21.000000-5,3.000000-19.000000 5,3.000000-18.000000 4,4.000000-19.000000 5,1.000000-10.000000 4,0.000000 1.000000 5,0.000000-1.000000 5,0.000000 1.000000 4,-2.000000 4.000000 4,-3.000000 9.000000 1,-3.000000 10.000000 2,-2.000000 10.000000 1,-5.000000 10.000000 5,-2.000000 13.000000 8,-3.000000 12.000000 9,-3.000000 13.000000 8,-4.000000 15.000000 11,-3.000000 19.000000 12,-3.000000 19.000000 13,-2.000000 19.000000 13,-6.000000 12.000000 0,-6.000000 6.000000-14,-6.000000 7.000000-12,-6.000000 6.000000-13,-6.000000 6.000000-9,-2.000000 6.000000-7,-3.000000 7.000000-6,-3.000000 6.000000-6,-4.000000 1.000000-5,-3.000000-3.000000-5,-3.000000-3.000000-6,-2.000000-2.000000-4,-3.000000-8.000000-6,1.000000-8.000000-8,-1.000000-10.000000-7,1.000000-9.000000-7,4.000000-21.000000-3,9.000000-31.000000 1,10.000000-31.000000 1,10.000000-31.000000 2,11.000000-20.000000 4,17.000000-5.000000 9,15.000000-7.000000 9,16.000000-5.000000 9,10.000000 2.000000 5,7.000000 13.000000 3,6.000000 12.000000 4,7.000000 13.000000 3,0.000000 9.000000 2,-2.000000 6.000000 3,-3.000000 7.000000 1,-3.000000 6.000000 3,-6.000000 7.000000 1,-5.000000 10.000000 0,-7.000000 10.000000 0,-5.000000 9.000000-1,-9.000000 7.000000-2,-9.000000 7.000000-4,-10.000000 6.000000-5,-8.000000 7.000000-3,-8.000000 0.000000-6,-2.000000-2.000000-4,-3.000000-3.000000-6,-3.000000-3.000000-5,-6.000000-4.000000-2,-5.000000-3.000000 0,-7.000000-3.000000-1,-5.000000-2.000000 0</inkml:trace>
</inkml:ink>
</file>

<file path=ppt/ink/ink12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26"/>
    </inkml:context>
    <inkml:brush xml:id="br0">
      <inkml:brushProperty name="width" value="0.0289905890822411" units="cm"/>
      <inkml:brushProperty name="height" value="0.0289905890822411" units="cm"/>
      <inkml:brushProperty name="color" value="#F2395B"/>
      <inkml:brushProperty name="ignorePressure" value="0"/>
    </inkml:brush>
  </inkml:definitions>
  <inkml:trace contextRef="#ctx0" brushRef="#br0">63850.000000 21850.000000 758,'25.000000'48.000000'22,"0.000000"-3.000000"0 ,0.000000-3.000000 1,0.000000-2.000000 0,3.000000-5.000000-1,6.000000-2.000000-1,7.000000-3.000000-2,6.000000-3.000000-2,4.000000-2.000000-2,4.000000 0.000000-3,3.000000 0.000000-3,3.000000 0.000000-4,6.000000 0.000000 0,9.000000 0.000000 0,10.000000 0.000000 2,10.000000 0.000000 0,11.000000-5.000000-1,17.000000-9.000000-4,15.000000-10.000000-6,16.000000-8.000000-3,10.000000-14.000000-3,7.000000-15.000000 1,6.000000-15.000000 1,7.000000-16.000000 1,-1.000000-8.000000-1,-6.000000 0.000000-2,-6.000000 0.000000-1,-6.000000 0.000000-1,-9.000000 3.000000-1,-8.000000 6.000000 1,-10.000000 7.000000 0,-9.000000 6.000000 1,-12.000000 1.000000 1,-11.000000-3.000000-1,-14.000000-3.000000 0,-11.000000-2.000000 1,-11.000000-3.000000 0,-5.000000 1.000000 1,-7.000000-1.000000 3,-5.000000 1.000000 1,-9.000000-7.000000 2,-9.000000-12.000000 2,-10.000000-13.000000 2,-8.000000-12.000000 3,-9.000000-13.000000 0,-6.000000-12.000000-1,-6.000000-13.000000-1,-6.000000-12.000000-1,-7.000000-2.000000-1,-6.000000 9.000000-1,-6.000000 10.000000-2,-6.000000 10.000000-1,-7.000000 2.000000-3,-6.000000-3.000000-2,-6.000000-3.000000-2,-6.000000-2.000000-3,-7.000000 5.000000 0,-6.000000 16.000000 4,-6.000000 15.000000 4,-6.000000 17.000000 4,-6.000000 8.000000 2,-2.000000 4.000000 2,-3.000000 3.000000 3,-3.000000 3.000000 2,-6.000000 4.000000 0,-5.000000 7.000000-1,-7.000000 6.000000-1,-5.000000 7.000000-1,-4.000000 4.000000 0,0.000000 3.000000 4,0.000000 3.000000 2,0.000000 4.000000 3,-2.000000 5.000000 1,-3.000000 10.000000 0,-3.000000 10.000000-2,-2.000000 9.000000 0,-8.000000 13.000000-3,-8.000000 20.000000-3,-10.000000 18.000000-4,-9.000000 20.000000-4,-1.000000 10.000000-1,10.000000 3.000000 2,10.000000 3.000000 3,9.000000 4.000000 1,9.000000 8.000000 2,9.000000 17.000000-1,10.000000 15.000000 1,10.000000 16.000000-1,10.000000 16.000000 0,13.000000 20.000000 0,12.000000 18.000000-1,13.000000 20.000000-1,13.000000 0.000000 0,17.000000-15.000000-1,15.000000-15.000000-2,16.000000-16.000000-1,20.000000-16.000000-1,25.000000-16.000000-1,25.000000-15.000000-1,25.000000-15.000000-2,20.000000-18.000000 0,16.000000-19.000000 0,15.000000-18.000000 0,17.000000-19.000000 0,-3.000000-15.000000-3,-18.000000-8.000000-4,-19.000000-10.000000-5,-18.000000-9.000000-5,-15.000000-7.000000-3,-9.000000-3.000000-1,-10.000000-3.000000-1,-8.000000-2.000000-1</inkml:trace>
</inkml:ink>
</file>

<file path=ppt/ink/ink1221.xml><?xml version="1.0" encoding="utf-8"?>
<inkml:ink xmlns:inkml="http://www.w3.org/2003/InkML">
  <annotation type="ScanImages2ExtractSignatures">1</annotation>
  <annotation type="ScanImagesWidth">910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28"/>
    </inkml:context>
    <inkml:brush xml:id="br0">
      <inkml:brushProperty name="width" value="0.0405298992991447" units="cm"/>
      <inkml:brushProperty name="height" value="0.0405298992991447" units="cm"/>
      <inkml:brushProperty name="color" value="#F2395B"/>
      <inkml:brushProperty name="ignorePressure" value="0"/>
    </inkml:brush>
  </inkml:definitions>
  <inkml:trace contextRef="#ctx0" brushRef="#br0">68450.000000 16600.000000 542,'210.000000'-4.000000'92,"-27.000000"-5.000000"-20 ,-28.000000-7.000000-18,-28.000000-5.000000-19,-17.000000-4.000000-13,-2.000000 0.000000-5,-3.000000 0.000000-5,-3.000000 0.000000-5,-6.000000 1.000000-6,-5.000000 4.000000-3,-7.000000 3.000000-6,-5.000000 3.000000-3,-11.000000 3.000000-7,-11.000000 3.000000-7,-14.000000 3.000000-8,-11.000000 4.000000-8,-12.000000 2.000000-1,-9.000000 4.000000 4,-10.000000 3.000000 4,-8.000000 3.000000 3,-9.000000-1.000000 4,-6.000000-2.000000 2,-6.000000-3.000000 2,-6.000000-3.000000 1,-6.000000-4.000000 4,-2.000000-3.000000 4,-3.000000-3.000000 4,-3.000000-2.000000 3,-1.000000-8.000000 3,4.000000-8.000000 2,3.000000-10.000000 1,3.000000-9.000000 2,4.000000-4.000000 1,7.000000 4.000000 2,6.000000 3.000000 1,7.000000 3.000000 1,4.000000 4.000000 4,3.000000 7.000000 4,3.000000 6.000000 5,4.000000 7.000000 5,1.000000 7.000000 6,0.000000 9.000000 7,0.000000 10.000000 8,0.000000 10.000000 7,-2.000000 13.000000 0,-3.000000 19.000000-6,-3.000000 19.000000-8,-2.000000 19.000000-8,-5.000000 10.000000-4,-2.000000 4.000000-5,-3.000000 3.000000-4,-3.000000 3.000000-4,-1.000000-5.000000-6,4.000000-12.000000-8,3.000000-13.000000-8,3.000000-12.000000-8,6.000000-13.000000-6,9.000000-12.000000-4,10.000000-13.000000-4,10.000000-12.000000-3,7.000000-15.000000-3,6.000000-15.000000 1,7.000000-15.000000 1,6.000000-16.000000-1,7.000000-19.000000 1,10.000000-22.000000 2,10.000000-22.000000 1,9.000000-21.000000 1,-2.000000-4.000000 5,-12.000000 16.000000 5,-13.000000 15.000000 6,-12.000000 17.000000 6,-9.000000 11.000000 3,-2.000000 10.000000 2,-3.000000 10.000000 1,-3.000000 9.000000 1,-6.000000 7.000000 5,-5.000000 7.000000 9,-7.000000 6.000000 7,-5.000000 7.000000 10,-6.000000 7.000000 5,-3.000000 9.000000 6,-3.000000 10.000000 4,-2.000000 10.000000 5,-8.000000 10.000000-1,-8.000000 13.000000-7,-10.000000 12.000000-8,-9.000000 13.000000-6,-7.000000 9.000000-8,-3.000000 6.000000-5,-3.000000 7.000000-6,-2.000000 6.000000-6,-1.000000-1.000000-4,3.000000-5.000000-2,3.000000-7.000000-3,4.000000-5.000000-2,5.000000-8.000000-4,10.000000-5.000000-6,10.000000-7.000000-6,9.000000-5.000000-7,9.000000-12.000000-1,9.000000-16.000000 4,10.000000-15.000000 3,10.000000-15.000000 2,4.000000-6.000000 7,0.000000 7.000000 7,0.000000 6.000000 8,0.000000 7.000000 8,0.000000 7.000000 6,0.000000 9.000000 5,0.000000 10.000000 5,0.000000 10.000000 5,-2.000000 7.000000 2,-3.000000 6.000000-1,-3.000000 7.000000-1,-2.000000 6.000000 0,-3.000000 3.000000-2,1.000000 0.000000-3,-1.000000 0.000000-2,1.000000 0.000000-2,-3.000000-4.000000-3,-2.000000-5.000000-2,-3.000000-7.000000-3,-3.000000-5.000000-2,-2.000000-6.000000-3,0.000000-3.000000-6,0.000000-3.000000-4,0.000000-2.000000-4,-8.000000-6.000000-7,-16.000000-6.000000-5,-15.000000-6.000000-7,-15.000000-6.000000-5,-9.000000-10.000000-2,1.000000-12.000000 5,-1.000000-13.000000 4,1.000000-12.000000 4,1.000000-13.000000 3,3.000000-12.000000 4,3.000000-13.000000 3,4.000000-12.000000 3,7.000000-7.000000 2,13.000000 1.000000 2,12.000000-1.000000 1,13.000000 1.000000 3,7.000000 5.000000 1,4.000000 14.000000 1,3.000000 11.000000 0,3.000000 14.000000 1,3.000000 10.000000 3,3.000000 9.000000 3,3.000000 10.000000 3,4.000000 10.000000 5,-1.000000 7.000000 0,-3.000000 6.000000 1,-3.000000 7.000000-1,-2.000000 6.000000-1,-6.000000 7.000000 0,-6.000000 10.000000-1,-6.000000 10.000000-2,-6.000000 9.000000 0,-7.000000 4.000000-1,-6.000000 1.000000-1,-6.000000-1.000000-1,-6.000000 1.000000 0,-2.000000-6.000000-2,3.000000-8.000000-1,3.000000-10.000000-1,4.000000-9.000000-2,10.000000-10.000000-5,19.000000-9.000000-8,19.000000-10.000000-8,19.000000-8.000000-8,15.000000-12.000000-2,13.000000-12.000000 4,12.000000-13.000000 3,13.000000-12.000000 4,6.000000-5.000000 1,0.000000 3.000000-1,0.000000 3.000000-1,0.000000 4.000000-1,-7.000000 5.000000 5,-11.000000 10.000000 8,-14.000000 10.000000 10,-11.000000 9.000000 8,-12.000000 7.000000 5,-9.000000 7.000000 0,-10.000000 6.000000-1,-8.000000 7.000000-1,-9.000000 5.000000 1,-6.000000 7.000000 3,-6.000000 6.000000 1,-6.000000 7.000000 2,-7.000000 2.000000 0,-6.000000 1.000000-2,-6.000000-1.000000-1,-6.000000 1.000000-2,1.000000-3.000000-7,9.000000-2.000000-13,10.000000-3.000000-12,10.000000-3.000000-13,0.000000 1.000000-6,-5.000000 6.000000-3,-7.000000 7.000000 0,-5.000000 6.000000-2,-8.000000 1.000000 3,-5.000000-3.000000 5,-7.000000-3.000000 7,-5.000000-2.000000 5,-9.000000-1.000000 4,-9.000000 3.000000 3,-10.000000 3.000000 2,-8.000000 4.000000 3,-14.000000 2.000000 2,-15.000000 4.000000 1,-15.000000 3.000000 2,-16.000000 3.000000 2,-4.000000 1.000000 3,10.000000 1.000000 5,10.000000-1.000000 4,9.000000 1.000000 6,9.000000-6.000000 3,9.000000-8.000000 2,10.000000-10.000000 2,10.000000-9.000000 2,16.000000-10.000000 4,26.000000-9.000000 6,24.000000-10.000000 6,26.000000-8.000000 6,24.000000-8.000000-1,26.000000-2.000000-8,24.000000-3.000000-7,26.000000-3.000000-9,15.000000-2.000000-5,6.000000 0.000000-4,7.000000 0.000000-2,6.000000 0.000000-4,1.000000 3.000000-3,-3.000000 6.000000-2,-3.000000 7.000000-2,-2.000000 6.000000-3,-9.000000 3.000000-4,-12.000000 0.000000-6,-13.000000 0.000000-6,-12.000000 0.000000-6,-12.000000 1.000000-7,-8.000000 4.000000-8,-10.000000 3.000000-8,-9.000000 3.000000-8,-10.000000 1.000000 0,-9.000000 1.000000 7,-10.000000-1.000000 6,-8.000000 1.000000 8</inkml:trace>
</inkml:ink>
</file>

<file path=ppt/ink/ink1222.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28"/>
    </inkml:context>
    <inkml:brush xml:id="br0">
      <inkml:brushProperty name="width" value="0.0405622161924839" units="cm"/>
      <inkml:brushProperty name="height" value="0.0405622161924839" units="cm"/>
      <inkml:brushProperty name="color" value="#F2395B"/>
      <inkml:brushProperty name="ignorePressure" value="0"/>
    </inkml:brush>
  </inkml:definitions>
  <inkml:trace contextRef="#ctx0" brushRef="#br0">70850.000000 17050.000000 542,'21.000000'-135.000000'4,"-5.000000"32.000000"8 ,-7.000000 31.000000 8,-5.000000 32.000000 9,-3.000000 19.000000 6,4.000000 10.000000 4,3.000000 10.000000 5,3.000000 9.000000 4,-2.000000 15.000000-2,-6.000000 22.000000-8,-6.000000 22.000000-9,-6.000000 23.000000-8,-7.000000 14.000000-5,-6.000000 10.000000-1,-6.000000 10.000000 0,-6.000000 9.000000 0,-1.000000-2.000000-2,7.000000-12.000000-5,6.000000-13.000000-3,7.000000-12.000000-4,4.000000-13.000000-3,3.000000-12.000000-1,3.000000-13.000000-2,4.000000-12.000000-2,5.000000-12.000000-2,10.000000-8.000000-2,10.000000-10.000000-3,9.000000-9.000000-2,7.000000-10.000000-3,7.000000-9.000000-6,6.000000-10.000000-5,7.000000-8.000000-5,2.000000-11.000000-2,1.000000-8.000000 1,-1.000000-10.000000 0,1.000000-9.000000 1,-6.000000-5.000000 0,-8.000000 0.000000 3,-10.000000 0.000000 1,-9.000000 0.000000 2,-9.000000 0.000000 3,-5.000000 0.000000 7,-7.000000 0.000000 4,-5.000000 0.000000 6,-4.000000 4.000000 6,0.000000 10.000000 4,0.000000 10.000000 6,0.000000 9.000000 4,-4.000000 7.000000 4,-5.000000 7.000000 2,-7.000000 6.000000 4,-5.000000 7.000000 1,-4.000000 5.000000 6,0.000000 7.000000 5,0.000000 6.000000 5,0.000000 7.000000 7,0.000000 8.000000 1,0.000000 14.000000-2,0.000000 11.000000-3,0.000000 14.000000-2,-4.000000 13.000000-5,-5.000000 16.000000-5,-7.000000 15.000000-7,-5.000000 17.000000-6,-4.000000 7.000000-6,0.000000 0.000000-5,0.000000 0.000000-7,0.000000 0.000000-4,-2.000000-4.000000-7,-3.000000-5.000000-6,-3.000000-7.000000-7,-2.000000-5.000000-6,2.000000-9.000000-6,9.000000-9.000000-5,10.000000-10.000000-7,10.000000-8.000000-4,11.000000-15.000000-1,17.000000-19.000000 4,15.000000-18.000000 6,16.000000-19.000000 4,13.000000-18.000000 9,14.000000-15.000000 14,11.000000-15.000000 12,14.000000-16.000000 13,2.000000-4.000000 9,-6.000000 10.000000 6,-6.000000 10.000000 5,-6.000000 9.000000 5,-6.000000 7.000000 3,-2.000000 7.000000-3,-3.000000 6.000000 0,-3.000000 7.000000-2,-4.000000 2.000000-2,-3.000000 1.000000-2,-3.000000-1.000000-3,-2.000000 1.000000-1,-9.000000 7.000000-2,-12.000000 16.000000 2,-13.000000 15.000000 0,-12.000000 17.000000 0,-12.000000 8.000000-2,-8.000000 4.000000-5,-10.000000 3.000000-6,-9.000000 3.000000-5,-7.000000-1.000000-5,-3.000000-2.000000-3,-3.000000-3.000000-5,-2.000000-3.000000-4,0.000000-6.000000 0,7.000000-5.000000 0,6.000000-7.000000 2,7.000000-5.000000 1,2.000000-6.000000-5,1.000000-3.000000-11,-1.000000-3.000000-12,1.000000-2.000000-12,1.000000-6.000000-4,3.000000-6.000000 4,3.000000-6.000000 3,4.000000-6.000000 3</inkml:trace>
</inkml:ink>
</file>

<file path=ppt/ink/ink122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29"/>
    </inkml:context>
    <inkml:brush xml:id="br0">
      <inkml:brushProperty name="width" value="0.0379475317895412" units="cm"/>
      <inkml:brushProperty name="height" value="0.0379475317895412" units="cm"/>
      <inkml:brushProperty name="color" value="#F2395B"/>
      <inkml:brushProperty name="ignorePressure" value="0"/>
    </inkml:brush>
  </inkml:definitions>
  <inkml:trace contextRef="#ctx0" brushRef="#br0">70550.000000 18650.000000 579,'26.000000'28.000000'60,"4.000000"6.000000"-6 ,3.000000 7.000000-6,3.000000 6.000000-6,4.000000 3.000000-5,7.000000 0.000000-3,6.000000 0.000000-5,7.000000 0.000000-2,4.000000 3.000000-4,3.000000 6.000000-2,3.000000 7.000000-2,4.000000 6.000000-2,-1.000000 1.000000-8,-3.000000-3.000000-12,-3.000000-3.000000-14,-2.000000-2.000000-13,-8.000000-9.000000-3,-8.000000-12.000000 6,-10.000000-13.000000 6,-9.000000-12.000000 6</inkml:trace>
</inkml:ink>
</file>

<file path=ppt/ink/ink12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29"/>
    </inkml:context>
    <inkml:brush xml:id="br0">
      <inkml:brushProperty name="width" value="0.0365029014647007" units="cm"/>
      <inkml:brushProperty name="height" value="0.0365029014647007" units="cm"/>
      <inkml:brushProperty name="color" value="#F2395B"/>
      <inkml:brushProperty name="ignorePressure" value="0"/>
    </inkml:brush>
  </inkml:definitions>
  <inkml:trace contextRef="#ctx0" brushRef="#br0">71500.000000 16450.000000 602,'-22.000000'-49.000000'8,"6.000000"4.000000"14 ,7.000000 3.000000 15,6.000000 3.000000 15,6.000000 10.000000 5,6.000000 20.000000-4,7.000000 18.000000-4,6.000000 20.000000-4,4.000000 17.000000-9,4.000000 20.000000-11,3.000000 18.000000-12,3.000000 20.000000-13,-2.000000 11.000000-12,-6.000000 7.000000-14,-6.000000 6.000000-14,-6.000000 7.000000-14,-6.000000-10.000000-6,-2.000000-25.000000 0,-3.000000-25.000000 1,-3.000000-25.000000 1</inkml:trace>
</inkml:ink>
</file>

<file path=ppt/ink/ink12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30"/>
    </inkml:context>
    <inkml:brush xml:id="br0">
      <inkml:brushProperty name="width" value="0.0272227078676224" units="cm"/>
      <inkml:brushProperty name="height" value="0.0272227078676224" units="cm"/>
      <inkml:brushProperty name="color" value="#F2395B"/>
      <inkml:brushProperty name="ignorePressure" value="0"/>
    </inkml:brush>
  </inkml:definitions>
  <inkml:trace contextRef="#ctx0" brushRef="#br0">72700.000000 16400.000000 808,'18.000000'98.000000'86,"-11.000000"-3.000000"-25 ,-14.000000-3.000000-26,-11.000000-2.000000-26,-6.000000-9.000000-15,4.000000-12.000000-8,3.000000-13.000000-7,3.000000-12.000000-8,1.000000-9.000000-5,1.000000-2.000000-5,-1.000000-3.000000-4,1.000000-3.000000-6</inkml:trace>
</inkml:ink>
</file>

<file path=ppt/ink/ink1226.xml><?xml version="1.0" encoding="utf-8"?>
<inkml:ink xmlns:inkml="http://www.w3.org/2003/InkML">
  <annotation type="ScanImages2ExtractSignatures">1</annotation>
  <annotation type="ScanImagesWidth">999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31"/>
    </inkml:context>
    <inkml:brush xml:id="br0">
      <inkml:brushProperty name="width" value="0.0410390272736549" units="cm"/>
      <inkml:brushProperty name="height" value="0.0410390272736549" units="cm"/>
      <inkml:brushProperty name="color" value="#F2395B"/>
      <inkml:brushProperty name="ignorePressure" value="0"/>
    </inkml:brush>
  </inkml:definitions>
  <inkml:trace contextRef="#ctx0" brushRef="#br0">72500.000000 17400.000000 536,'-22.000000'142.000000'39,"6.000000"-16.000000"-3 ,7.000000-15.000000-3,6.000000-15.000000-3,1.000000-7.000000-2,-3.000000 3.000000-2,-3.000000 3.000000-2,-2.000000 4.000000-1,-1.000000-1.000000-2,3.000000-3.000000-2,3.000000-3.000000-1,4.000000-2.000000-2,1.000000-8.000000-2,0.000000-8.000000-2,0.000000-10.000000-4,0.000000-9.000000-3,6.000000-18.000000-5,13.000000-24.000000-10,12.000000-26.000000-9,13.000000-24.000000-8,7.000000-26.000000-9,4.000000-24.000000-6,3.000000-26.000000-7,3.000000-24.000000-7,-1.000000-17.000000 1,-2.000000-5.000000 9,-3.000000-7.000000 8,-3.000000-5.000000 9,-6.000000 10.000000 8,-5.000000 28.000000 7,-7.000000 28.000000 9,-5.000000 29.000000 7,-6.000000 19.000000 5,-3.000000 14.000000 2,-3.000000 11.000000 1,-2.000000 14.000000 1,-5.000000 11.000000 4,-2.000000 14.000000 5,-3.000000 11.000000 6,-3.000000 14.000000 6,-6.000000 10.000000 4,-5.000000 9.000000 2,-7.000000 10.000000 2,-5.000000 10.000000 2,-3.000000 4.000000-1,4.000000 0.000000-7,3.000000 0.000000-5,3.000000 0.000000-6,3.000000-7.000000-4,3.000000-11.000000-3,3.000000-14.000000-3,4.000000-11.000000-3,8.000000-17.000000-8,17.000000-18.000000-11,15.000000-19.000000-12,16.000000-18.000000-12,10.000000-20.000000-8,7.000000-18.000000-1,6.000000-19.000000-4,7.000000-18.000000-2,-4.000000 0.000000 3,-12.000000 23.000000 9,-13.000000 22.000000 8,-12.000000 22.000000 9,-10.000000 13.000000 7,-6.000000 7.000000 5,-6.000000 6.000000 6,-6.000000 7.000000 5,-7.000000 8.000000 7,-6.000000 14.000000 12,-6.000000 11.000000 10,-6.000000 14.000000 10,-6.000000 8.000000 2,-2.000000 7.000000-7,-3.000000 6.000000-6,-3.000000 7.000000-8,-7.000000 2.000000-6,-9.000000 1.000000-5,-10.000000-1.000000-6,-8.000000 1.000000-4,-4.000000-4.000000-4,3.000000-6.000000-4,3.000000-6.000000-2,4.000000-6.000000-4,4.000000-7.000000-2,6.000000-6.000000-3,7.000000-6.000000-2,6.000000-6.000000-3,4.000000-12.000000-2,4.000000-15.000000 0,3.000000-15.000000-1,3.000000-16.000000 0,3.000000-18.000000 0,3.000000-18.000000-2,3.000000-19.000000-2,4.000000-18.000000 0,4.000000-7.000000 1,6.000000 6.000000 6,7.000000 7.000000 6,6.000000 6.000000 5,1.000000 12.000000 5,-3.000000 19.000000 6,-3.000000 19.000000 6,-2.000000 19.000000 6,-5.000000 13.000000 4,-2.000000 10.000000 1,-3.000000 10.000000 3,-3.000000 9.000000 1,-2.000000 15.000000 3,0.000000 22.000000 6,0.000000 22.000000 6,0.000000 23.000000 5,-2.000000 13.000000 1,-3.000000 6.000000 0,-3.000000 7.000000-3,-2.000000 6.000000 0,-5.000000 1.000000-4,-2.000000-3.000000-6,-3.000000-3.000000-5,-3.000000-2.000000-6,1.000000-5.000000-4,6.000000-2.000000-4,7.000000-3.000000-3,6.000000-3.000000-5,3.000000-7.000000-3,0.000000-9.000000-2,0.000000-10.000000-4,0.000000-8.000000-4,4.000000-9.000000-4,10.000000-6.000000-7,10.000000-6.000000-8,9.000000-6.000000-6,7.000000-12.000000-4,7.000000-15.000000-1,6.000000-15.000000 0,7.000000-16.000000 0,4.000000-16.000000 0,3.000000-16.000000 3,3.000000-15.000000 3,4.000000-15.000000 2,-1.000000-11.000000 3,-3.000000-2.000000 3,-3.000000-3.000000 2,-2.000000-3.000000 4,-6.000000 2.000000 3,-6.000000 10.000000 5,-6.000000 10.000000 5,-6.000000 9.000000 4,-9.000000 10.000000 6,-8.000000 14.000000 4,-10.000000 11.000000 4,-9.000000 14.000000 6,-12.000000 7.000000 2,-11.000000 3.000000 2,-14.000000 3.000000 1,-11.000000 4.000000 2,-11.000000 7.000000 1,-5.000000 13.000000 2,-7.000000 12.000000 3,-5.000000 13.000000 2,-1.000000 4.000000-2,6.000000-3.000000-3,7.000000-3.000000-4,6.000000-2.000000-4,6.000000-6.000000-3,6.000000-6.000000-3,7.000000-6.000000-2,6.000000-6.000000-2,15.000000-1.000000-3,26.000000 7.000000-3,24.000000 6.000000-4,26.000000 7.000000-3,15.000000-1.000000 0,6.000000-6.000000 1,7.000000-6.000000 1,6.000000-6.000000 2,4.000000-2.000000-4,4.000000 3.000000-10,3.000000 3.000000-10,3.000000 4.000000-9,-8.000000-3.000000-4,-19.000000-5.000000 3,-18.000000-7.000000 3,-19.000000-5.000000 3,-12.000000-3.000000 1,-2.000000 4.000000-2,-3.000000 3.000000-1,-3.000000 3.000000-1</inkml:trace>
</inkml:ink>
</file>

<file path=ppt/ink/ink1227.xml><?xml version="1.0" encoding="utf-8"?>
<inkml:ink xmlns:inkml="http://www.w3.org/2003/InkML">
  <annotation type="ScanImages2ExtractSignatures">1</annotation>
  <annotation type="ScanImagesWidth">999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32"/>
    </inkml:context>
    <inkml:brush xml:id="br0">
      <inkml:brushProperty name="width" value="0.0362216904759407" units="cm"/>
      <inkml:brushProperty name="height" value="0.0362216904759407" units="cm"/>
      <inkml:brushProperty name="color" value="#F2395B"/>
      <inkml:brushProperty name="ignorePressure" value="0"/>
    </inkml:brush>
  </inkml:definitions>
  <inkml:trace contextRef="#ctx0" brushRef="#br0">74900.000000 16150.000000 607,'-93.000000'185.000000'122,"17.000000"-27.000000"-39 ,15.000000-28.000000-39,16.000000-28.000000-39,10.000000-21.000000-22,7.000000-12.000000-6,6.000000-13.000000-6,7.000000-12.000000-5,7.000000-9.000000-2,9.000000-2.000000 2,10.000000-3.000000 4,10.000000-3.000000 2,4.000000 2.000000 9,0.000000 10.000000 15,0.000000 10.000000 15,0.000000 9.000000 16,-2.000000 7.000000 6,-3.000000 7.000000-2,-3.000000 6.000000-1,-2.000000 7.000000-2,-6.000000 10.000000-1,-6.000000 16.000000 1,-6.000000 15.000000 0,-6.000000 17.000000 0,-6.000000 5.000000 0,-2.000000-3.000000-2,-3.000000-3.000000-2,-3.000000-2.000000-3,1.000000-11.000000-5,6.000000-15.000000-10,7.000000-15.000000-9,6.000000-16.000000-11,3.000000-13.000000-9,0.000000-9.000000-7,0.000000-10.000000-8,0.000000-8.000000-8</inkml:trace>
</inkml:ink>
</file>

<file path=ppt/ink/ink1228.xml><?xml version="1.0" encoding="utf-8"?>
<inkml:ink xmlns:inkml="http://www.w3.org/2003/InkML">
  <annotation type="ScanImages2ExtractSignatures">1</annotation>
  <annotation type="ScanImagesWidth">631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33"/>
    </inkml:context>
    <inkml:brush xml:id="br0">
      <inkml:brushProperty name="width" value="0.0352815203368664" units="cm"/>
      <inkml:brushProperty name="height" value="0.0352815203368664" units="cm"/>
      <inkml:brushProperty name="color" value="#F2395B"/>
      <inkml:brushProperty name="ignorePressure" value="0"/>
    </inkml:brush>
  </inkml:definitions>
  <inkml:trace contextRef="#ctx0" brushRef="#br0">75300.000000 16050.000000 623,'23.000000'-24.000000'2,"-3.000000"4.000000"5 ,-3.000000 3.000000 4,-2.000000 3.000000 4,-3.000000 1.000000 5,1.000000 1.000000 6,-1.000000-1.000000 5,1.000000 1.000000 6,-3.000000 4.000000-4,-2.000000 9.000000-10,-3.000000 10.000000-10,-3.000000 10.000000-11,-2.000000 7.000000-6,0.000000 6.000000 1,0.000000 7.000000 0,0.000000 6.000000 1,-4.000000 3.000000-3,-5.000000 0.000000-4,-7.000000 0.000000-5,-5.000000 0.000000-5,-3.000000-4.000000-3,4.000000-5.000000-1,3.000000-7.000000-2,3.000000-5.000000-2,-2.000000 0.000000 2,-6.000000 10.000000 5,-6.000000 10.000000 4,-6.000000 9.000000 5,-4.000000 6.000000 6,1.000000 3.000000 6,-1.000000 3.000000 8,1.000000 4.000000 7,1.000000-4.000000 3,3.000000-9.000000 2,3.000000-10.000000 0,4.000000-8.000000 2,2.000000-8.000000 0,4.000000-2.000000-1,3.000000-3.000000 0,3.000000-3.000000-1,6.000000-9.000000-4,9.000000-11.000000-7,10.000000-14.000000-8,10.000000-11.000000-7,8.000000-11.000000-5,10.000000-5.000000-2,10.000000-7.000000-2,9.000000-5.000000-1,7.000000-6.000000-3,7.000000-3.000000-2,6.000000-3.000000-1,7.000000-2.000000-3,-4.000000 3.000000 0,-12.000000 14.000000 0,-13.000000 11.000000 2,-12.000000 14.000000 0,-12.000000 8.000000 4,-8.000000 7.000000 9,-10.000000 6.000000 8,-9.000000 7.000000 9,-9.000000 7.000000 6,-5.000000 9.000000 5,-7.000000 10.000000 6,-5.000000 10.000000 5,-6.000000 2.000000 1,-3.000000-3.000000-3,-3.000000-3.000000-3,-2.000000-2.000000-3,-5.000000-3.000000-4,-2.000000 1.000000-4,-3.000000-1.000000-4,-3.000000 1.000000-5,2.000000-4.000000-4,10.000000-6.000000-1,10.000000-6.000000-3,9.000000-6.000000-2,9.000000-6.000000-1,9.000000-2.000000 0,10.000000-3.000000-1,10.000000-3.000000 1,2.000000 1.000000 1,-3.000000 6.000000 0,-3.000000 7.000000 2,-2.000000 6.000000 0,-9.000000 7.000000 2,-12.000000 10.000000-1,-13.000000 10.000000 1,-12.000000 9.000000 1,-7.000000-1.000000 0,1.000000-8.000000 0,-1.000000-10.000000 0,1.000000-9.000000 1,1.000000-5.000000 0,3.000000 0.000000 0,3.000000 0.000000 0,4.000000 0.000000 0,4.000000 0.000000 2,6.000000 0.000000 1,7.000000 0.000000 2,6.000000 0.000000 2,4.000000 1.000000 2,4.000000 4.000000 0,3.000000 3.000000 2,3.000000 3.000000 0,-1.000000 3.000000 1,-2.000000 3.000000 2,-3.000000 3.000000 0,-3.000000 4.000000 1,-2.000000 1.000000 0,0.000000 0.000000-2,0.000000 0.000000-2,0.000000 0.000000-1,0.000000-4.000000-2,0.000000-5.000000 1,0.000000-7.000000 1,0.000000-5.000000 0,3.000000-17.000000-11,6.000000-24.000000-24,7.000000-26.000000-24,6.000000-24.000000-24,4.000000-13.000000-5,4.000000 0.000000 14,3.000000 0.000000 14,3.000000 0.000000 15,4.000000 0.000000 8,7.000000 0.000000 3,6.000000 0.000000 4,7.000000 0.000000 3,-3.000000 7.000000 6,-8.000000 17.000000 10,-10.000000 15.000000 9,-9.000000 16.000000 8,-9.000000 12.000000 11,-5.000000 9.000000 10,-7.000000 10.000000 11,-5.000000 10.000000 10,-4.000000 7.000000 2,0.000000 6.000000-9,0.000000 7.000000-9,0.000000 6.000000-8,0.000000-1.000000-7,0.000000-5.000000-7,0.000000-7.000000-6,0.000000-5.000000-8,4.000000-9.000000-13,10.000000-9.000000-24,10.000000-10.000000-23,9.000000-8.000000-23,2.000000-6.000000-2,-2.000000 1.000000 21,-3.000000-1.000000 19,-3.000000 1.000000 21,-6.000000 4.000000 14,-5.000000 9.000000 9,-7.000000 10.000000 8,-5.000000 10.000000 10,-8.000000 4.000000 2,-5.000000 0.000000-1,-7.000000 0.000000-2,-5.000000 0.000000-2,-3.000000 0.000000-2,4.000000 0.000000-5,3.000000 0.000000-4,3.000000 0.000000-5,-1.000000-2.000000-3,-2.000000-3.000000-4,-3.000000-3.000000-3,-3.000000-2.000000-4,2.000000-3.000000-3,10.000000 1.000000-3,10.000000-1.000000-3,9.000000 1.000000-1,6.000000-3.000000-1,3.000000-2.000000 3,3.000000-3.000000 3,4.000000-3.000000 4</inkml:trace>
</inkml:ink>
</file>

<file path=ppt/ink/ink122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34"/>
    </inkml:context>
    <inkml:brush xml:id="br0">
      <inkml:brushProperty name="width" value="0.0438228771090508" units="cm"/>
      <inkml:brushProperty name="height" value="0.0438228771090508" units="cm"/>
      <inkml:brushProperty name="color" value="#F2395B"/>
      <inkml:brushProperty name="ignorePressure" value="0"/>
    </inkml:brush>
  </inkml:definitions>
  <inkml:trace contextRef="#ctx0" brushRef="#br0">70200.000000 21200.000000 502,'-38.000000'0.000000'9,"26.000000"0.000000"21 ,24.000000 0.000000 20,26.000000 0.000000 20,12.000000 0.000000 3,0.000000 0.000000-13,0.000000 0.000000-12,0.000000 0.000000-13,0.000000 1.000000-7,0.000000 4.000000-4,0.000000 3.000000-4,0.000000 3.000000-3,-4.000000 4.000000-8,-5.000000 7.000000-13,-7.000000 6.000000-14,-5.000000 7.000000-14,-9.000000 5.000000-10,-9.000000 7.000000-7,-10.000000 6.000000-8,-8.000000 7.000000-8,-9.000000 2.000000 1,-6.000000 1.000000 7,-6.000000-1.000000 7,-6.000000 1.000000 8,-4.000000-3.000000 8,1.000000-2.000000 7,-1.000000-3.000000 7,1.000000-3.000000 9,1.000000-6.000000 5,3.000000-5.000000 3,3.000000-7.000000 4,4.000000-5.000000 3,2.000000-6.000000 5,4.000000-3.000000 6,3.000000-3.000000 8,3.000000-2.000000 6,7.000000-9.000000 9,14.000000-12.000000 8,11.000000-13.000000 9,14.000000-12.000000 10,14.000000-16.000000-5,20.000000-19.000000-17,18.000000-18.000000-16,20.000000-19.000000-18,6.000000-12.000000-14,-2.000000-2.000000-11,-3.000000-3.000000-13,-3.000000-3.000000-11,-1.000000-2.000000-6,4.000000 0.000000 2,3.000000 0.000000 1,3.000000 0.000000 2,-7.000000 7.000000 3,-15.000000 17.000000 6,-15.000000 15.000000 6,-16.000000 16.000000 5,-13.000000 15.000000 5,-9.000000 16.000000 3,-10.000000 15.000000 4,-8.000000 17.000000 3,-8.000000 5.000000 10,-2.000000-3.000000 19,-3.000000-3.000000 17,-3.000000-2.000000 19,-4.000000 2.000000 6,-3.000000 9.000000-5,-3.000000 10.000000-4,-2.000000 10.000000-5,-15.000000 19.000000-5,-25.000000 32.000000-5,-25.000000 31.000000-6,-25.000000 32.000000-6,-7.000000 8.000000-4,14.000000-11.000000-3,11.000000-14.000000-2,14.000000-11.000000-3,7.000000-11.000000-6,3.000000-5.000000-9,3.000000-7.000000-8,4.000000-5.000000-10,4.000000-6.000000-9,6.000000-3.000000-7,7.000000-3.000000-8,6.000000-2.000000-7,7.000000-14.000000-7,10.000000-21.000000-5,10.000000-22.000000-4,9.000000-22.000000-4</inkml:trace>
</inkml:ink>
</file>

<file path=ppt/ink/ink12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24"/>
    </inkml:context>
    <inkml:brush xml:id="br0">
      <inkml:brushProperty name="width" value="0.0518364235758781" units="cm"/>
      <inkml:brushProperty name="height" value="0.0518364235758781" units="cm"/>
      <inkml:brushProperty name="color" value="#F2395B"/>
      <inkml:brushProperty name="ignorePressure" value="0"/>
    </inkml:brush>
  </inkml:definitions>
  <inkml:trace contextRef="#ctx0" brushRef="#br0">62900.000000 11900.000000 424,'21.000000'-91.000000'0,"-5.000000"19.000000"0 ,-7.000000 19.000000 0,-5.000000 19.000000 0,-3.000000 16.000000 12,4.000000 17.000000 23,3.000000 15.000000 24,3.000000 16.000000 23,-1.000000 20.000000 4,-2.000000 25.000000-14,-3.000000 25.000000-15,-3.000000 25.000000-14,-7.000000 28.000000-10,-9.000000 31.000000-4,-10.000000 32.000000-3,-8.000000 31.000000-5,-8.000000 15.000000-6,-2.000000 1.000000-10,-3.000000-1.000000-8,-3.000000 1.000000-10,-2.000000 1.000000-3,0.000000 3.000000 2,0.000000 3.000000 3,0.000000 4.000000 1,4.000000-18.000000-3,10.000000-37.000000-10,10.000000-38.000000-11,9.000000-37.000000-10,4.000000-30.000000-9,1.000000-22.000000-8,-1.000000-22.000000-7,1.000000-21.000000-8</inkml:trace>
</inkml:ink>
</file>

<file path=ppt/ink/ink123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34"/>
    </inkml:context>
    <inkml:brush xml:id="br0">
      <inkml:brushProperty name="width" value="0.0441178418695927" units="cm"/>
      <inkml:brushProperty name="height" value="0.0441178418695927" units="cm"/>
      <inkml:brushProperty name="color" value="#F2395B"/>
      <inkml:brushProperty name="ignorePressure" value="0"/>
    </inkml:brush>
  </inkml:definitions>
  <inkml:trace contextRef="#ctx0" brushRef="#br0">71750.000000 20850.000000 498,'70.000000'25.000000'115,"-9.000000"0.000000"-26 ,-10.000000 0.000000-25,-8.000000 0.000000-27,-1.000000 4.000000-11,9.000000 10.000000 3,10.000000 10.000000 2,10.000000 9.000000 3,-1.000000 1.000000-3,-9.000000-6.000000-8,-10.000000-6.000000-8,-8.000000-6.000000-8,-6.000000-4.000000-10,1.000000 1.000000-14,-1.000000-1.000000-14,1.000000 1.000000-13,-7.000000-3.000000-7,-12.000000-2.000000 2,-13.000000-3.000000 0,-12.000000-3.000000 2,-7.000000-4.000000 0,1.000000-3.000000-1,-1.000000-3.000000 1,1.000000-2.000000 0</inkml:trace>
</inkml:ink>
</file>

<file path=ppt/ink/ink123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35"/>
    </inkml:context>
    <inkml:brush xml:id="br0">
      <inkml:brushProperty name="width" value="0.0350387915968895" units="cm"/>
      <inkml:brushProperty name="height" value="0.0350387915968895" units="cm"/>
      <inkml:brushProperty name="color" value="#F2395B"/>
      <inkml:brushProperty name="ignorePressure" value="0"/>
    </inkml:brush>
  </inkml:definitions>
  <inkml:trace contextRef="#ctx0" brushRef="#br0">71800.000000 21550.000000 627,'-46.000000'1.000000'6,"10.000000"4.000000"9 ,10.000000 3.000000 11,9.000000 3.000000 10,7.000000 1.000000 5,7.000000 1.000000-1,6.000000-1.000000-1,7.000000 1.000000 0,2.000000 1.000000-4,1.000000 3.000000-6,-1.000000 3.000000-7,1.000000 4.000000-5,-3.000000 4.000000-5,-2.000000 6.000000-3,-3.000000 7.000000-4,-3.000000 6.000000-4,-6.000000 4.000000-3,-5.000000 4.000000-7,-7.000000 3.000000-5,-5.000000 3.000000-6,-4.000000-2.000000-2,0.000000-6.000000 2,0.000000-6.000000 3,0.000000-6.000000 3,1.000000-6.000000 3,4.000000-2.000000 5,3.000000-3.000000 5,3.000000-3.000000 5,7.000000-7.000000 2,14.000000-9.000000 1,11.000000-10.000000 0,14.000000-8.000000 0,8.000000-9.000000-2,7.000000-6.000000-6,6.000000-6.000000-5,7.000000-6.000000-5,0.000000-6.000000-5,-2.000000-2.000000-3,-3.000000-3.000000-5,-3.000000-3.000000-4,-6.000000-4.000000-3,-5.000000-3.000000-2,-7.000000-3.000000-2,-5.000000-2.000000-2,-6.000000 3.000000 2,-3.000000 14.000000 5,-3.000000 11.000000 6,-2.000000 14.000000 5,-3.000000 3.000000 4,1.000000-2.000000 2,-1.000000-3.000000 2,1.000000-3.000000 1</inkml:trace>
</inkml:ink>
</file>

<file path=ppt/ink/ink1232.xml><?xml version="1.0" encoding="utf-8"?>
<inkml:ink xmlns:inkml="http://www.w3.org/2003/InkML">
  <annotation type="ScanImages2ExtractSignatures">1</annotation>
  <annotation type="ScanImagesWidth">872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36"/>
    </inkml:context>
    <inkml:brush xml:id="br0">
      <inkml:brushProperty name="width" value="0.0403539426624775" units="cm"/>
      <inkml:brushProperty name="height" value="0.0403539426624775" units="cm"/>
      <inkml:brushProperty name="color" value="#F2395B"/>
      <inkml:brushProperty name="ignorePressure" value="0"/>
    </inkml:brush>
  </inkml:definitions>
  <inkml:trace contextRef="#ctx0" brushRef="#br0">72450.000000 21200.000000 545,'23.000000'-24.000000'4,"-3.000000"4.000000"10 ,-3.000000 3.000000 10,-2.000000 3.000000 9,-1.000000 3.000000 4,3.000000 3.000000-1,3.000000 3.000000-1,4.000000 4.000000-1,2.000000 1.000000-4,4.000000 0.000000-4,3.000000 0.000000-6,3.000000 0.000000-5,1.000000-2.000000-4,1.000000-3.000000-1,-1.000000-3.000000-2,1.000000-2.000000-3,-1.000000-3.000000-5,1.000000 1.000000-12,-1.000000-1.000000-12,1.000000 1.000000-11,-4.000000-3.000000-5,-6.000000-2.000000 2,-6.000000-3.000000 0,-6.000000-3.000000 2,-9.000000-2.000000 3,-8.000000 0.000000 4,-10.000000 0.000000 4,-9.000000 0.000000 5,-5.000000 0.000000 4,0.000000 0.000000 2,0.000000 0.000000 2,0.000000 0.000000 3,1.000000 1.000000 5,4.000000 4.000000 6,3.000000 3.000000 6,3.000000 3.000000 6,-1.000000 12.000000 9,-2.000000 22.000000 13,-3.000000 22.000000 13,-3.000000 23.000000 11,-4.000000 11.000000 2,-3.000000 4.000000-10,-3.000000 3.000000-11,-2.000000 3.000000-10,-3.000000-2.000000-8,1.000000-6.000000-6,-1.000000-6.000000-6,1.000000-6.000000-5,1.000000-9.000000-5,3.000000-8.000000-2,3.000000-10.000000-2,4.000000-9.000000-4,11.000000-12.000000-5,23.000000-11.000000-10,22.000000-14.000000-9,22.000000-11.000000-10,8.000000-7.000000-2,-2.000000 0.000000 6,-3.000000 0.000000 7,-3.000000 0.000000 5,-6.000000 3.000000 4,-5.000000 6.000000 2,-7.000000 7.000000 1,-5.000000 6.000000 1,-9.000000 9.000000 5,-9.000000 13.000000 5,-10.000000 12.000000 6,-8.000000 13.000000 7,-9.000000 7.000000 3,-6.000000 4.000000 4,-6.000000 3.000000 2,-6.000000 3.000000 3,-6.000000-1.000000 1,-2.000000-2.000000-1,-3.000000-3.000000-1,-3.000000-3.000000-1,1.000000-6.000000-3,6.000000-5.000000-3,7.000000-7.000000-3,6.000000-5.000000-3,9.000000-12.000000-7,13.000000-16.000000-10,12.000000-15.000000-9,13.000000-15.000000-11,9.000000-9.000000-1,6.000000 1.000000 5,7.000000-1.000000 6,6.000000 1.000000 5,1.000000 4.000000 3,-3.000000 9.000000 0,-3.000000 10.000000 0,-2.000000 10.000000-1,-6.000000 5.000000 6,-6.000000 4.000000 11,-6.000000 3.000000 9,-6.000000 3.000000 12,-4.000000 4.000000 6,1.000000 7.000000 4,-1.000000 6.000000 3,1.000000 7.000000 3,1.000000-14.000000-7,3.000000-30.000000-20,3.000000-32.000000-19,4.000000-30.000000-20,5.000000-23.000000-9,10.000000-12.000000-1,10.000000-13.000000-1,9.000000-12.000000 0,1.000000 4.000000 5,-6.000000 22.000000 9,-6.000000 22.000000 9,-6.000000 23.000000 10,-4.000000 11.000000 8,1.000000 4.000000 8,-1.000000 3.000000 8,1.000000 3.000000 7,-3.000000 7.000000 9,-2.000000 14.000000 8,-3.000000 11.000000 9,-3.000000 14.000000 9,-6.000000 8.000000-1,-5.000000 7.000000-8,-7.000000 6.000000-10,-5.000000 7.000000-10,-4.000000 8.000000-6,0.000000 14.000000-4,0.000000 11.000000-5,0.000000 14.000000-4,-5.000000 2.000000-6,-9.000000-6.000000-9,-10.000000-6.000000-7,-8.000000-6.000000-8,-4.000000-9.000000-6,3.000000-8.000000-2,3.000000-10.000000-4,4.000000-9.000000-3,1.000000-9.000000-1,0.000000-5.000000-1,0.000000-7.000000-1,0.000000-5.000000 0,1.000000-8.000000 0,4.000000-5.000000 3,3.000000-7.000000 1,3.000000-5.000000 3,3.000000-9.000000 3,3.000000-9.000000 3,3.000000-10.000000 4,4.000000-8.000000 3,-1.000000-1.000000 5,-3.000000 9.000000 4,-3.000000 10.000000 4,-2.000000 10.000000 5,-1.000000 5.000000 2,3.000000 4.000000 2,3.000000 3.000000 2,4.000000 3.000000 2,-1.000000 10.000000 9,-3.000000 20.000000 19,-3.000000 18.000000 18,-2.000000 20.000000 19,-1.000000 13.000000 3,3.000000 9.000000-11,3.000000 10.000000-13,4.000000 10.000000-11,1.000000 14.000000-9,0.000000 23.000000-6,0.000000 22.000000-6,0.000000 22.000000-6,0.000000 24.000000-8,0.000000 29.000000-12,0.000000 28.000000-11,0.000000 28.000000-12,0.000000 7.000000-8,0.000000-11.000000-6,0.000000-14.000000-7,0.000000-11.000000-5,1.000000-29.000000 1,4.000000-44.000000 9,3.000000-43.000000 8,3.000000-44.000000 9,1.000000-26.000000 2,1.000000-5.000000-2,-1.000000-7.000000-3,1.000000-5.000000-2</inkml:trace>
</inkml:ink>
</file>

<file path=ppt/ink/ink123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36"/>
    </inkml:context>
    <inkml:brush xml:id="br0">
      <inkml:brushProperty name="width" value="0.0294723156839609" units="cm"/>
      <inkml:brushProperty name="height" value="0.0294723156839609" units="cm"/>
      <inkml:brushProperty name="color" value="#F2395B"/>
      <inkml:brushProperty name="ignorePressure" value="0"/>
    </inkml:brush>
  </inkml:definitions>
  <inkml:trace contextRef="#ctx0" brushRef="#br0">74700.000000 20450.000000 746,'-29.000000'75.000000'89,"-5.000000"0.000000"-32 ,-7.000000 0.000000-30,-5.000000 0.000000-31,0.000000-5.000000-17,10.000000-9.000000-3,10.000000-10.000000-3,9.000000-8.000000-3,7.000000-8.000000-2,7.000000-2.000000 1,6.000000-3.000000-1,7.000000-3.000000 0,4.000000-1.000000 6,3.000000 4.000000 11,3.000000 3.000000 12,4.000000 3.000000 10,-3.000000 6.000000 5,-5.000000 9.000000-2,-7.000000 10.000000-3,-5.000000 10.000000-3,-8.000000 2.000000 5,-5.000000-3.000000 12,-7.000000-3.000000 12,-5.000000-2.000000 12,-4.000000-6.000000 5,0.000000-6.000000-3,0.000000-6.000000-2,0.000000-6.000000-4,7.000000-20.000000-14,17.000000-30.000000-30,15.000000-32.000000-29,16.000000-30.000000-28,4.000000-11.000000-10,-6.000000 14.000000 9,-6.000000 11.000000 9,-6.000000 14.000000 9</inkml:trace>
</inkml:ink>
</file>

<file path=ppt/ink/ink123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36"/>
    </inkml:context>
    <inkml:brush xml:id="br0">
      <inkml:brushProperty name="width" value="0.0305212810635567" units="cm"/>
      <inkml:brushProperty name="height" value="0.0305212810635567" units="cm"/>
      <inkml:brushProperty name="color" value="#F2395B"/>
      <inkml:brushProperty name="ignorePressure" value="0"/>
    </inkml:brush>
  </inkml:definitions>
  <inkml:trace contextRef="#ctx0" brushRef="#br0">74800.000000 21150.000000 720,'23.000000'-24.000000'0,"-3.000000"4.000000"0 ,-3.000000 3.000000 0,-2.000000 3.000000 0,-1.000000 1.000000 5,3.000000 1.000000 10,3.000000-1.000000 9,4.000000 1.000000 10,1.000000-1.000000 5,0.000000 1.000000 0,0.000000-1.000000 0,0.000000 1.000000 0,0.000000 1.000000-8,0.000000 3.000000-17,0.000000 3.000000-14,0.000000 4.000000-17,-2.000000-3.000000-14,-3.000000-5.000000-14,-3.000000-7.000000-12,-2.000000-5.000000-14</inkml:trace>
</inkml:ink>
</file>

<file path=ppt/ink/ink123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37"/>
    </inkml:context>
    <inkml:brush xml:id="br0">
      <inkml:brushProperty name="width" value="0.0376613512635231" units="cm"/>
      <inkml:brushProperty name="height" value="0.0376613512635231" units="cm"/>
      <inkml:brushProperty name="color" value="#F2395B"/>
      <inkml:brushProperty name="ignorePressure" value="0"/>
    </inkml:brush>
  </inkml:definitions>
  <inkml:trace contextRef="#ctx0" brushRef="#br0">75250.000000 20550.000000 584,'-22.000000'-41.000000'7,"6.000000"19.000000"14 ,7.000000 19.000000 15,6.000000 19.000000 14,-2.000000 16.000000 3,-9.000000 17.000000-5,-10.000000 15.000000-8,-8.000000 16.000000-6,-8.000000 7.000000-5,-2.000000 1.000000-4,-3.000000-1.000000-5,-3.000000 1.000000-3,-1.000000-4.000000-3,4.000000-6.000000-4,3.000000-6.000000-3,3.000000-6.000000-2,9.000000-9.000000-11,16.000000-8.000000-15,15.000000-10.000000-17,17.000000-9.000000-15,11.000000-12.000000-5,10.000000-11.000000 7,10.000000-14.000000 8,9.000000-11.000000 6,1.000000-6.000000 6,-6.000000 4.000000 5,-6.000000 3.000000 6,-6.000000 3.000000 5,-7.000000 4.000000 2,-6.000000 7.000000 1,-6.000000 6.000000 0,-6.000000 7.000000 0,-7.000000 5.000000 7,-6.000000 7.000000 14,-6.000000 6.000000 13,-6.000000 7.000000 15,-7.000000 4.000000 3,-6.000000 3.000000-4,-6.000000 3.000000-5,-6.000000 4.000000-4,-2.000000-1.000000-3,3.000000-3.000000 3,3.000000-3.000000 1,4.000000-2.000000 2,1.000000-5.000000-3,0.000000-2.000000-8,0.000000-3.000000-7,0.000000-3.000000-7,3.000000-9.000000-13,6.000000-11.000000-16,7.000000-14.000000-19,6.000000-11.000000-16,4.000000-7.000000-6,4.000000 0.000000 7,3.000000 0.000000 6,3.000000 0.000000 7</inkml:trace>
</inkml:ink>
</file>

<file path=ppt/ink/ink123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37"/>
    </inkml:context>
    <inkml:brush xml:id="br0">
      <inkml:brushProperty name="width" value="0.0419459939002991" units="cm"/>
      <inkml:brushProperty name="height" value="0.0419459939002991" units="cm"/>
      <inkml:brushProperty name="color" value="#F2395B"/>
      <inkml:brushProperty name="ignorePressure" value="0"/>
    </inkml:brush>
  </inkml:definitions>
  <inkml:trace contextRef="#ctx0" brushRef="#br0">75850.000000 20650.000000 524,'45.000000'-46.000000'6,"-9.000000"10.000000"12 ,-10.000000 10.000000 13,-8.000000 9.000000 11,-6.000000 9.000000 5,1.000000 9.000000-5,-1.000000 10.000000-4,1.000000 10.000000-4,-3.000000 8.000000-2,-2.000000 10.000000 1,-3.000000 10.000000-1,-3.000000 9.000000 0,-2.000000 4.000000-2,0.000000 1.000000-5,0.000000-1.000000-6,0.000000 1.000000-5,1.000000-13.000000-15,4.000000-25.000000-28,3.000000-25.000000-28,3.000000-25.000000-26,6.000000-21.000000-6,9.000000-15.000000 15,10.000000-15.000000 15,10.000000-16.000000 16,2.000000-4.000000 11,-3.000000 10.000000 6,-3.000000 10.000000 6,-2.000000 9.000000 6,-6.000000 10.000000 8,-6.000000 14.000000 10,-6.000000 11.000000 10,-6.000000 14.000000 10,-6.000000 10.000000 7,-2.000000 9.000000 6,-3.000000 10.000000 5,-3.000000 10.000000 6,-4.000000 10.000000 0,-3.000000 13.000000-4,-3.000000 12.000000-6,-2.000000 13.000000-4,-6.000000 4.000000-5,-6.000000-3.000000-5,-6.000000-3.000000-5,-6.000000-2.000000-6,-2.000000-5.000000-7,3.000000-2.000000-11,3.000000-3.000000-11,4.000000-3.000000-9,1.000000-7.000000-9,0.000000-9.000000-5,0.000000-10.000000-6,0.000000-8.000000-5,1.000000-6.000000-2,4.000000 1.000000 4,3.000000-1.000000 3,3.000000 1.000000 2</inkml:trace>
</inkml:ink>
</file>

<file path=ppt/ink/ink1237.xml><?xml version="1.0" encoding="utf-8"?>
<inkml:ink xmlns:inkml="http://www.w3.org/2003/InkML">
  <annotation type="ScanImages2ExtractSignatures">1</annotation>
  <annotation type="ScanImagesWidth">16777218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37"/>
    </inkml:context>
    <inkml:brush xml:id="br0">
      <inkml:brushProperty name="width" value="0.0411948449909687" units="cm"/>
      <inkml:brushProperty name="height" value="0.0411948449909687" units="cm"/>
      <inkml:brushProperty name="color" value="#F2395B"/>
      <inkml:brushProperty name="ignorePressure" value="0"/>
    </inkml:brush>
  </inkml:definitions>
  <inkml:trace contextRef="#ctx0" brushRef="#br0">76050.000000 21200.000000 534,'-72.000000'95.000000'-44,"6.000000"-9.000000"15 ,7.000000-10.000000 16,6.000000-8.000000 15,3.000000-8.000000 9,0.000000-2.000000 2,0.000000-3.000000 2,0.000000-3.000000 2,0.000000-4.000000 2,0.000000-3.000000 0,0.000000-3.000000 0,0.000000-2.000000 1,10.000000-8.000000 3,23.000000-8.000000 5,22.000000-10.000000 6,22.000000-9.000000 4,12.000000-9.000000-3,3.000000-5.000000-14,3.000000-7.000000-13,4.000000-5.000000-13,-1.000000-3.000000-8,-3.000000 4.000000-1,-3.000000 3.000000-2,-2.000000 3.000000-1,-5.000000 3.000000-1,-2.000000 3.000000 0,-3.000000 3.000000 2,-3.000000 4.000000-1,-4.000000 4.000000 6,-3.000000 6.000000 9,-3.000000 7.000000 8,-2.000000 6.000000 10,-1.000000-1.000000 2,3.000000-5.000000-2,3.000000-7.000000-5,4.000000-5.000000-2,2.000000-6.000000-5,4.000000-3.000000-3,3.000000-3.000000-5,3.000000-2.000000-4,1.000000-5.000000-1,1.000000-2.000000-1,-1.000000-3.000000 0,1.000000-3.000000 0,-3.000000 4.000000 5,-2.000000 13.000000 7,-3.000000 12.000000 9,-3.000000 13.000000 9,-6.000000 9.000000 5,-5.000000 6.000000 5,-7.000000 7.000000 3,-5.000000 6.000000 5,3.000000-5.000000-3,17.000000-16.000000-7,15.000000-15.000000-9,16.000000-15.000000-8,4.000000-12.000000-8,-6.000000-6.000000-9,-6.000000-6.000000-8,-6.000000-6.000000-9,-4.000000-1.000000-1,1.000000 7.000000 6,-1.000000 6.000000 6,1.000000 7.000000 6,-3.000000 8.000000 8,-2.000000 14.000000 10,-3.000000 11.000000 12,-3.000000 14.000000 11,-6.000000 3.000000 2,-5.000000-2.000000-4,-7.000000-3.000000-4,-5.000000-3.000000-5,-6.000000-2.000000-20,-3.000000 0.000000-38,-3.000000 0.000000-38,-2.000000 0.000000-36</inkml:trace>
</inkml:ink>
</file>

<file path=ppt/ink/ink1238.xml><?xml version="1.0" encoding="utf-8"?>
<inkml:ink xmlns:inkml="http://www.w3.org/2003/InkML">
  <annotation type="ScanImages2ExtractSignatures">1</annotation>
  <annotation type="ScanImagesWidth">325124102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39"/>
    </inkml:context>
    <inkml:brush xml:id="br0">
      <inkml:brushProperty name="width" value="0.0470240227878094" units="cm"/>
      <inkml:brushProperty name="height" value="0.0470240227878094" units="cm"/>
      <inkml:brushProperty name="color" value="#F2395B"/>
      <inkml:brushProperty name="ignorePressure" value="0"/>
    </inkml:brush>
  </inkml:definitions>
  <inkml:trace contextRef="#ctx0" brushRef="#br0">70300.000000 24000.000000 467,'-41.000000'-2.000000'7,"19.000000"-3.000000"13 ,19.000000-3.000000 14,19.000000-2.000000 12,16.000000-1.000000 4,17.000000 3.000000-7,15.000000 3.000000-8,16.000000 4.000000-6,10.000000-1.000000-7,7.000000-3.000000-4,6.000000-3.000000-4,7.000000-2.000000-5,-3.000000-3.000000-4,-8.000000 1.000000-8,-10.000000-1.000000-7,-9.000000 1.000000-6,-10.000000 1.000000-5,-9.000000 3.000000 0,-10.000000 3.000000-2,-8.000000 4.000000-1,-11.000000-3.000000-3,-8.000000-5.000000-8,-10.000000-7.000000-6,-9.000000-5.000000-6,-10.000000-6.000000 0,-9.000000-3.000000 10,-10.000000-3.000000 8,-8.000000-2.000000 10,-6.000000-3.000000 6,1.000000 1.000000 3,-1.000000-1.000000 5,1.000000 1.000000 3,2.000000 2.000000 3,7.000000 7.000000 2,6.000000 6.000000 3,7.000000 7.000000 2,4.000000 10.000000 10,3.000000 16.000000 18,3.000000 15.000000 19,4.000000 17.000000 17,1.000000 10.000000 3,0.000000 6.000000-11,0.000000 7.000000-13,0.000000 6.000000-11,0.000000 3.000000-9,0.000000 0.000000-5,0.000000 0.000000-6,0.000000 0.000000-6,-2.000000 0.000000-4,-3.000000 0.000000-3,-3.000000 0.000000-2,-2.000000 0.000000-4,-3.000000-4.000000-3,1.000000-5.000000-6,-1.000000-7.000000-5,1.000000-5.000000-5,-3.000000-11.000000-7,-2.000000-11.000000-5,-3.000000-14.000000-6,-3.000000-11.000000-6,-1.000000-15.000000-1,4.000000-16.000000 4,3.000000-15.000000 3,3.000000-15.000000 4,3.000000-6.000000 4,3.000000 7.000000 5,3.000000 6.000000 3,4.000000 7.000000 5,2.000000 5.000000 5,4.000000 7.000000 8,3.000000 6.000000 8,3.000000 7.000000 7,-1.000000 7.000000 2,-2.000000 9.000000-2,-3.000000 10.000000-4,-3.000000 10.000000-2,-7.000000 7.000000-4,-9.000000 6.000000-3,-10.000000 7.000000-4,-8.000000 6.000000-3,-8.000000 3.000000-2,-2.000000 0.000000 1,-3.000000 0.000000-1,-3.000000 0.000000 0,-2.000000-5.000000-1,0.000000-9.000000-3,0.000000-10.000000-3,0.000000-8.000000-3,0.000000-8.000000 1,0.000000-2.000000 3,0.000000-3.000000 3,0.000000-3.000000 3,1.000000-6.000000 4,4.000000-5.000000 3,3.000000-7.000000 3,3.000000-5.000000 4,4.000000-3.000000 2,7.000000 4.000000 5,6.000000 3.000000 2,7.000000 3.000000 4,2.000000 10.000000 10,1.000000 20.000000 16,-1.000000 18.000000 16,1.000000 20.000000 16,2.000000 8.000000 2,7.000000 1.000000-13,6.000000-1.000000-14,7.000000 1.000000-12,11.000000-1.000000-9,20.000000 1.000000-4,18.000000-1.000000-5,20.000000 1.000000-3,14.000000-6.000000-7,14.000000-8.000000-6,11.000000-10.000000-9,14.000000-9.000000-7,7.000000-9.000000-8,3.000000-5.000000-8,3.000000-7.000000-8,4.000000-5.000000-7,-4.000000-11.000000-6,-9.000000-11.000000-1,-10.000000-14.000000-2,-8.000000-11.000000-2,-15.000000-4.000000 2,-19.000000 6.000000 8,-18.000000 7.000000 6,-19.000000 6.000000 8,-12.000000 3.000000 3,-2.000000 0.000000 3,-3.000000 0.000000 1,-3.000000 0.000000 3</inkml:trace>
</inkml:ink>
</file>

<file path=ppt/ink/ink123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39"/>
    </inkml:context>
    <inkml:brush xml:id="br0">
      <inkml:brushProperty name="width" value="0.0350677892565727" units="cm"/>
      <inkml:brushProperty name="height" value="0.0350677892565727" units="cm"/>
      <inkml:brushProperty name="color" value="#F2395B"/>
      <inkml:brushProperty name="ignorePressure" value="0"/>
    </inkml:brush>
  </inkml:definitions>
  <inkml:trace contextRef="#ctx0" brushRef="#br0">72200.000000 23650.000000 627,'3.000000'-36.000000'12,"6.000000"28.000000"26 ,7.000000 28.000000 26,6.000000 29.000000 24,-2.000000 13.000000-2,-9.000000 1.000000-29,-10.000000-1.000000-29,-8.000000 1.000000-31,-8.000000-1.000000-20,-2.000000 1.000000-11,-3.000000-1.000000-12,-3.000000 1.000000-12,-2.000000-6.000000-3,0.000000-8.000000 5,0.000000-10.000000 5,0.000000-9.000000 5,3.000000-7.000000 7,6.000000-3.000000 8,7.000000-3.000000 9,6.000000-2.000000 8,4.000000-1.000000 13,4.000000 3.000000 19,3.000000 3.000000 19,3.000000 4.000000 17,1.000000 1.000000 7,1.000000 0.000000-5,-1.000000 0.000000-7,1.000000 0.000000-5,1.000000-8.000000-19,3.000000-16.000000-33,3.000000-15.000000-31,4.000000-15.000000-33</inkml:trace>
</inkml:ink>
</file>

<file path=ppt/ink/ink12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25"/>
    </inkml:context>
    <inkml:brush xml:id="br0">
      <inkml:brushProperty name="width" value="0.0471880286931992" units="cm"/>
      <inkml:brushProperty name="height" value="0.0471880286931992" units="cm"/>
      <inkml:brushProperty name="color" value="#F2395B"/>
      <inkml:brushProperty name="ignorePressure" value="0"/>
    </inkml:brush>
  </inkml:definitions>
  <inkml:trace contextRef="#ctx0" brushRef="#br0">63900.000000 13100.000000 466,'-54.000000'7.000000'129,"-5.000000"17.000000"-28 ,-7.000000 15.000000-27,-5.000000 16.000000-28,-4.000000 9.000000-15,0.000000 3.000000-1,0.000000 3.000000-1,0.000000 4.000000-3,3.000000-3.000000-3,6.000000-5.000000-5,7.000000-7.000000-5,6.000000-5.000000-5,7.000000-6.000000-4,10.000000-3.000000-3,10.000000-3.000000-1,9.000000-2.000000-3,9.000000-6.000000-2,9.000000-6.000000-3,10.000000-6.000000-2,10.000000-6.000000-3,14.000000-4.000000-1,23.000000 1.000000-3,22.000000-1.000000-1,22.000000 1.000000-2,7.000000-3.000000-3,-6.000000-2.000000-3,-6.000000-3.000000-3,-6.000000-3.000000-3,-9.000000-2.000000 0,-8.000000 0.000000 2,-10.000000 0.000000 3,-9.000000 0.000000 3</inkml:trace>
</inkml:ink>
</file>

<file path=ppt/ink/ink12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40"/>
    </inkml:context>
    <inkml:brush xml:id="br0">
      <inkml:brushProperty name="width" value="0.0325660556554794" units="cm"/>
      <inkml:brushProperty name="height" value="0.0325660556554794" units="cm"/>
      <inkml:brushProperty name="color" value="#F2395B"/>
      <inkml:brushProperty name="ignorePressure" value="0"/>
    </inkml:brush>
  </inkml:definitions>
  <inkml:trace contextRef="#ctx0" brushRef="#br0">72850.000000 23100.000000 675,'48.000000'-49.000000'6,"-3.000000"4.000000"12 ,-3.000000 3.000000 11,-2.000000 3.000000 12,-5.000000 6.000000 5,-2.000000 9.000000-2,-3.000000 10.000000-3,-3.000000 10.000000-2,-2.000000 7.000000-11,0.000000 6.000000-19,0.000000 7.000000-20,0.000000 6.000000-20,-5.000000-4.000000-12,-9.000000-11.000000-8,-10.000000-14.000000-7,-8.000000-11.000000-7,-6.000000-12.000000 3,1.000000-9.000000 14,-1.000000-10.000000 14,1.000000-8.000000 13,1.000000-6.000000 9,3.000000 1.000000 2,3.000000-1.000000 4,4.000000 1.000000 2,1.000000 4.000000 5,0.000000 9.000000 8,0.000000 10.000000 8,0.000000 10.000000 8,0.000000 13.000000 10,0.000000 19.000000 10,0.000000 19.000000 11,0.000000 19.000000 11,-4.000000 16.000000-2,-5.000000 17.000000-14,-7.000000 15.000000-14,-5.000000 16.000000-14,-8.000000 5.000000-12,-5.000000-2.000000-8,-7.000000-3.000000-9,-5.000000-3.000000-9,-3.000000-7.000000-4,4.000000-9.000000-1,3.000000-10.000000 0,3.000000-8.000000-1,3.000000-11.000000 0,3.000000-8.000000 0,3.000000-10.000000 1,4.000000-9.000000-1,7.000000-7.000000 0,13.000000-3.000000 0,12.000000-3.000000-1,13.000000-2.000000-1,12.000000-11.000000 2,13.000000-15.000000 3,12.000000-15.000000 4,13.000000-16.000000 3,1.000000-5.000000 1,-9.000000 6.000000-2,-10.000000 7.000000-1,-8.000000 6.000000-2,-9.000000 3.000000 0,-6.000000 0.000000 3,-6.000000 0.000000 3,-6.000000 0.000000 3,-9.000000 6.000000 4,-8.000000 13.000000 8,-10.000000 12.000000 7,-9.000000 13.000000 7,-5.000000 10.000000 6,0.000000 10.000000 7,0.000000 10.000000 5,0.000000 9.000000 6,-4.000000 9.000000 0,-5.000000 9.000000-3,-7.000000 10.000000-4,-5.000000 10.000000-4,-4.000000 5.000000-3,0.000000 4.000000-3,0.000000 3.000000-3,0.000000 3.000000-3,-4.000000 12.000000-4,-5.000000 22.000000-9,-7.000000 22.000000-6,-5.000000 23.000000-9,-1.000000 10.000000-7,6.000000 0.000000-6,7.000000 0.000000-8,6.000000 0.000000-6,9.000000-22.000000-5,13.000000-44.000000-1,12.000000-43.000000-2,13.000000-44.000000-1</inkml:trace>
</inkml:ink>
</file>

<file path=ppt/ink/ink124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40"/>
    </inkml:context>
    <inkml:brush xml:id="br0">
      <inkml:brushProperty name="width" value="0.0375420078635216" units="cm"/>
      <inkml:brushProperty name="height" value="0.0375420078635216" units="cm"/>
      <inkml:brushProperty name="color" value="#F2395B"/>
      <inkml:brushProperty name="ignorePressure" value="0"/>
    </inkml:brush>
  </inkml:definitions>
  <inkml:trace contextRef="#ctx0" brushRef="#br0">73250.000000 23750.000000 586,'-2.000000'-41.000000'46,"-3.000000"19.000000"1 ,-3.000000 19.000000 1,-2.000000 19.000000 1,-1.000000 10.000000-3,3.000000 4.000000-6,3.000000 3.000000-8,4.000000 3.000000-7,4.000000 1.000000-6,6.000000 1.000000-8,7.000000-1.000000-6,6.000000 1.000000-7,3.000000-6.000000-6,0.000000-8.000000-5,0.000000-10.000000-5,0.000000-9.000000-6,0.000000-5.000000-3,0.000000 0.000000-4,0.000000 0.000000-2,0.000000 0.000000-4,0.000000-4.000000 0,0.000000-5.000000-1,0.000000-7.000000 1,0.000000-5.000000 1,-2.000000-4.000000 2,-3.000000 0.000000 4,-3.000000 0.000000 5,-2.000000 0.000000 4,-8.000000 3.000000 11,-8.000000 6.000000 17,-10.000000 7.000000 17,-9.000000 6.000000 18,-5.000000 7.000000 8,0.000000 10.000000 1,0.000000 10.000000 1,0.000000 9.000000 1,-4.000000 7.000000-4,-5.000000 7.000000-6,-7.000000 6.000000-8,-5.000000 7.000000-8,-4.000000 2.000000-4,0.000000 1.000000-4,0.000000-1.000000-3,0.000000 1.000000-4,0.000000-3.000000-8,0.000000-2.000000-16,0.000000-3.000000-15,0.000000-3.000000-15,1.000000-1.000000-7,4.000000 4.000000 1,3.000000 3.000000 0,3.000000 3.000000 2,4.000000-5.000000 4,7.000000-12.000000 8,6.000000-13.000000 8,7.000000-12.000000 8,2.000000-7.000000 2,1.000000 1.000000-2,-1.000000-1.000000-5,1.000000 1.000000-2</inkml:trace>
</inkml:ink>
</file>

<file path=ppt/ink/ink12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41"/>
    </inkml:context>
    <inkml:brush xml:id="br0">
      <inkml:brushProperty name="width" value="0.0381172150373459" units="cm"/>
      <inkml:brushProperty name="height" value="0.0381172150373459" units="cm"/>
      <inkml:brushProperty name="color" value="#F2395B"/>
      <inkml:brushProperty name="ignorePressure" value="0"/>
    </inkml:brush>
  </inkml:definitions>
  <inkml:trace contextRef="#ctx0" brushRef="#br0">72800.000000 24850.000000 577,'26.000000'21.000000'-14,"4.000000"-5.000000"-2 ,3.000000-7.000000-3,3.000000-5.000000-3,-1.000000-4.000000 1,-2.000000 0.000000 5,-3.000000 0.000000 4,-3.000000 0.000000 6,-2.000000 3.000000 1,0.000000 6.000000 2,0.000000 7.000000 1,0.000000 6.000000 1,0.000000 6.000000 1,0.000000 6.000000 4,0.000000 7.000000 3,0.000000 6.000000 3,0.000000 1.000000 8,0.000000-3.000000 12,0.000000-3.000000 13,0.000000-2.000000 12,0.000000-3.000000 3,0.000000 1.000000-4,0.000000-1.000000-6,0.000000 1.000000-4,-2.000000-9.000000-4,-3.000000-15.000000-1,-3.000000-15.000000-2,-2.000000-16.000000-1,-5.000000-12.000000-10,-2.000000-5.000000-16,-3.000000-7.000000-16,-3.000000-5.000000-16,-1.000000-4.000000-10,4.000000 0.000000-2,3.000000 0.000000-2,3.000000 0.000000-3,3.000000 4.000000 1,3.000000 10.000000 6,3.000000 10.000000 4,4.000000 9.000000 6,1.000000 6.000000 4,0.000000 3.000000 2,0.000000 3.000000 4,0.000000 4.000000 2,-2.000000 2.000000 3,-3.000000 4.000000 1,-3.000000 3.000000 1,-2.000000 3.000000 2,-8.000000 4.000000-2,-8.000000 7.000000-6,-10.000000 6.000000-6,-9.000000 7.000000-6,-4.000000-1.000000-1,4.000000-6.000000 1,3.000000-6.000000 2,3.000000-6.000000 2</inkml:trace>
</inkml:ink>
</file>

<file path=ppt/ink/ink12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41"/>
    </inkml:context>
    <inkml:brush xml:id="br0">
      <inkml:brushProperty name="width" value="0.029731011018157" units="cm"/>
      <inkml:brushProperty name="height" value="0.029731011018157" units="cm"/>
      <inkml:brushProperty name="color" value="#F2395B"/>
      <inkml:brushProperty name="ignorePressure" value="0"/>
    </inkml:brush>
  </inkml:definitions>
  <inkml:trace contextRef="#ctx0" brushRef="#br0">73100.000000 24800.000000 739,'29.000000'-18.000000'110,"10.000000"17.000000"-31 ,10.000000 15.000000-29,9.000000 16.000000-30,-1.000000 4.000000-18,-8.000000-6.000000-10,-10.000000-6.000000-7,-9.000000-6.000000-9,-5.000000-4.000000-9,0.000000 1.000000-10,0.000000-1.000000-9,0.000000 1.000000-11</inkml:trace>
</inkml:ink>
</file>

<file path=ppt/ink/ink1244.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41"/>
    </inkml:context>
    <inkml:brush xml:id="br0">
      <inkml:brushProperty name="width" value="0.0332209318876266" units="cm"/>
      <inkml:brushProperty name="height" value="0.0332209318876266" units="cm"/>
      <inkml:brushProperty name="color" value="#F2395B"/>
      <inkml:brushProperty name="ignorePressure" value="0"/>
    </inkml:brush>
  </inkml:definitions>
  <inkml:trace contextRef="#ctx0" brushRef="#br0">74950.000000 23450.000000 662,'45.000000'26.000000'143,"-9.000000"4.000000"-39 ,-10.000000 3.000000-39,-8.000000 3.000000-40,-8.000000 4.000000-24,-2.000000 7.000000-12,-3.000000 6.000000-9,-3.000000 7.000000-12,-4.000000-3.000000-6,-3.000000-8.000000-5,-3.000000-10.000000-4,-2.000000-9.000000-4,-3.000000-7.000000 1,1.000000-3.000000 5,-1.000000-3.000000 7,1.000000-2.000000 5</inkml:trace>
</inkml:ink>
</file>

<file path=ppt/ink/ink1245.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42"/>
    </inkml:context>
    <inkml:brush xml:id="br0">
      <inkml:brushProperty name="width" value="0.0455189310014248" units="cm"/>
      <inkml:brushProperty name="height" value="0.0455189310014248" units="cm"/>
      <inkml:brushProperty name="color" value="#F2395B"/>
      <inkml:brushProperty name="ignorePressure" value="0"/>
    </inkml:brush>
  </inkml:definitions>
  <inkml:trace contextRef="#ctx0" brushRef="#br0">75000.000000 23950.000000 483,'-4.000000'140.000000'38,"-5.000000"-18.000000"-3 ,-7.000000-19.000000-4,-5.000000-18.000000-2,-3.000000-10.000000-2,4.000000 0.000000 0,3.000000 0.000000 0,3.000000 0.000000 0,3.000000-4.000000-1,3.000000-5.000000-2,3.000000-7.000000-2,4.000000-5.000000-1,4.000000-11.000000-2,6.000000-11.000000-4,7.000000-14.000000-4,6.000000-11.000000-4,6.000000-17.000000-6,6.000000-18.000000-9,7.000000-19.000000-9,6.000000-18.000000-9,1.000000-15.000000-8,-3.000000-9.000000-3,-3.000000-10.000000-6,-2.000000-8.000000-4,-1.000000-8.000000-1,3.000000-2.000000 3,3.000000-3.000000 2,4.000000-3.000000 3,1.000000-2.000000 5,0.000000 0.000000 8,0.000000 0.000000 8,0.000000 0.000000 7,-5.000000 9.000000 6,-9.000000 19.000000 6,-10.000000 19.000000 4,-8.000000 19.000000 4,-8.000000 13.000000 6,-2.000000 10.000000 5,-3.000000 10.000000 5,-3.000000 9.000000 6,-2.000000 10.000000 5,0.000000 14.000000 4,0.000000 11.000000 5,0.000000 14.000000 4,-4.000000 11.000000 1,-5.000000 14.000000-6,-7.000000 11.000000-4,-5.000000 14.000000-4,-1.000000 3.000000-5,6.000000-2.000000-3,7.000000-3.000000-2,6.000000-3.000000-4,3.000000-7.000000-2,0.000000-9.000000-1,0.000000-10.000000-2,0.000000-8.000000-1,4.000000-11.000000-4,10.000000-8.000000-7,10.000000-10.000000-7,9.000000-9.000000-6,7.000000-7.000000-5,7.000000-3.000000-2,6.000000-3.000000-2,7.000000-2.000000-3,0.000000-5.000000-5,-2.000000-2.000000-8,-3.000000-3.000000-9,-3.000000-3.000000-8,-20.000000 4.000000-4,-33.000000 13.000000 0,-35.000000 12.000000 0,-34.000000 13.000000 1,-15.000000 7.000000 6,7.000000 4.000000 16,6.000000 3.000000 14,7.000000 3.000000 15,7.000000-1.000000 11,9.000000-2.000000 6,10.000000-3.000000 8,10.000000-3.000000 6,5.000000-4.000000 3,4.000000-3.000000-1,3.000000-3.000000-1,3.000000-2.000000-2,6.000000-5.000000-1,9.000000-2.000000-3,10.000000-3.000000-2,10.000000-3.000000-3,8.000000-2.000000-3,10.000000 0.000000-5,10.000000 0.000000-4,9.000000 0.000000-5,4.000000-5.000000-5,1.000000-9.000000-8,-1.000000-10.000000-8,1.000000-8.000000-6,-3.000000-4.000000-7,-2.000000 3.000000-4,-3.000000 3.000000-3,-3.000000 4.000000-5,-7.000000 2.000000 2,-9.000000 4.000000 8,-10.000000 3.000000 7,-8.000000 3.000000 9</inkml:trace>
</inkml:ink>
</file>

<file path=ppt/ink/ink1246.xml><?xml version="1.0" encoding="utf-8"?>
<inkml:ink xmlns:inkml="http://www.w3.org/2003/InkML">
  <annotation type="ScanImages2ExtractSignatures">1</annotation>
  <annotation type="ScanImagesWidth">631820641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42"/>
    </inkml:context>
    <inkml:brush xml:id="br0">
      <inkml:brushProperty name="width" value="0.0405572839081287" units="cm"/>
      <inkml:brushProperty name="height" value="0.0405572839081287" units="cm"/>
      <inkml:brushProperty name="color" value="#F2395B"/>
      <inkml:brushProperty name="ignorePressure" value="0"/>
    </inkml:brush>
  </inkml:definitions>
  <inkml:trace contextRef="#ctx0" brushRef="#br0">76350.000000 23400.000000 542,'-46.000000'4.000000'8,"10.000000"10.000000"18 ,10.000000 10.000000 17,9.000000 9.000000 16,2.000000 9.000000 5,-2.000000 9.000000-7,-3.000000 10.000000-8,-3.000000 10.000000-7,-6.000000 5.000000-8,-5.000000 4.000000-6,-7.000000 3.000000-7,-5.000000 3.000000-6,-4.000000-1.000000-7,0.000000-2.000000-5,0.000000-3.000000-5,0.000000-3.000000-6,4.000000-7.000000 0,10.000000-9.000000 4,10.000000-10.000000 4,9.000000-8.000000 4</inkml:trace>
</inkml:ink>
</file>

<file path=ppt/ink/ink124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42"/>
    </inkml:context>
    <inkml:brush xml:id="br0">
      <inkml:brushProperty name="width" value="0.0371882170438766" units="cm"/>
      <inkml:brushProperty name="height" value="0.0371882170438766" units="cm"/>
      <inkml:brushProperty name="color" value="#F2395B"/>
      <inkml:brushProperty name="ignorePressure" value="0"/>
    </inkml:brush>
  </inkml:definitions>
  <inkml:trace contextRef="#ctx0" brushRef="#br0">75950.000000 24500.000000 591,'23.000000'139.000000'48,"-3.000000"-22.000000"-9 ,-3.000000-22.000000-7,-2.000000-21.000000-9,2.000000-17.000000 0,9.000000-8.000000 7,10.000000-10.000000 5,10.000000-9.000000 7,4.000000-9.000000-1,0.000000-5.000000-6,0.000000-7.000000-7,0.000000-5.000000-7,1.000000-9.000000-10,4.000000-9.000000-13,3.000000-10.000000-15,3.000000-8.000000-13,-4.000000-4.000000-13,-8.000000 3.000000-12,-10.000000 3.000000-13,-9.000000 4.000000-11</inkml:trace>
</inkml:ink>
</file>

<file path=ppt/ink/ink1248.xml><?xml version="1.0" encoding="utf-8"?>
<inkml:ink xmlns:inkml="http://www.w3.org/2003/InkML">
  <annotation type="ScanImages2ExtractSignatures">1</annotation>
  <annotation type="ScanImagesWidth">-2131815056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42"/>
    </inkml:context>
    <inkml:brush xml:id="br0">
      <inkml:brushProperty name="width" value="0.0305462051182985" units="cm"/>
      <inkml:brushProperty name="height" value="0.0305462051182985" units="cm"/>
      <inkml:brushProperty name="color" value="#F2395B"/>
      <inkml:brushProperty name="ignorePressure" value="0"/>
    </inkml:brush>
  </inkml:definitions>
  <inkml:trace contextRef="#ctx0" brushRef="#br0">76750.000000 23400.000000 720,'1.000000'-43.000000'10,"4.000000"17.000000"19 ,3.000000 15.000000 20,3.000000 16.000000 19,1.000000 13.000000-2,1.000000 14.000000-25,-1.000000 11.000000-24,1.000000 14.000000-26,-6.000000 7.000000-12,-8.000000 3.000000 1,-10.000000 3.000000 0,-9.000000 4.000000 0,-4.000000-6.000000-6,4.000000-11.000000-11,3.000000-14.000000-11,3.000000-11.000000-11</inkml:trace>
</inkml:ink>
</file>

<file path=ppt/ink/ink1249.xml><?xml version="1.0" encoding="utf-8"?>
<inkml:ink xmlns:inkml="http://www.w3.org/2003/InkML">
  <annotation type="ScanImages2ExtractSignatures">1</annotation>
  <annotation type="ScanImagesWidth">751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43"/>
    </inkml:context>
    <inkml:brush xml:id="br0">
      <inkml:brushProperty name="width" value="0.0477059409022331" units="cm"/>
      <inkml:brushProperty name="height" value="0.0477059409022331" units="cm"/>
      <inkml:brushProperty name="color" value="#F2395B"/>
      <inkml:brushProperty name="ignorePressure" value="0"/>
    </inkml:brush>
  </inkml:definitions>
  <inkml:trace contextRef="#ctx0" brushRef="#br0">76650.000000 24150.000000 461,'21.000000'73.000000'5,"-5.000000"-3.000000"12 ,-7.000000-3.000000 11,-5.000000-2.000000 11,-4.000000-6.000000 2,0.000000-6.000000-5,0.000000-6.000000-6,0.000000-6.000000-6,4.000000-21.000000-10,10.000000-34.000000-14,10.000000-35.000000-13,9.000000-33.000000-13,9.000000-31.000000-9,9.000000-24.000000-1,10.000000-26.000000-2,10.000000-24.000000-3,2.000000-12.000000 3,-3.000000 4.000000 7,-3.000000 3.000000 6,-2.000000 3.000000 7,-8.000000 14.000000 5,-8.000000 25.000000 5,-10.000000 25.000000 4,-9.000000 25.000000 5,-7.000000 21.000000 5,-3.000000 20.000000 5,-3.000000 18.000000 7,-2.000000 20.000000 4,-5.000000 13.000000 5,-2.000000 9.000000 1,-3.000000 10.000000 3,-3.000000 10.000000 2,-6.000000 8.000000 1,-5.000000 10.000000 1,-7.000000 10.000000 2,-5.000000 9.000000 1,-1.000000 4.000000-2,6.000000 1.000000-3,7.000000-1.000000-5,6.000000 1.000000-3,3.000000-4.000000-6,0.000000-6.000000-5,0.000000-6.000000-5,0.000000-6.000000-6,3.000000-6.000000-4,6.000000-2.000000-2,7.000000-3.000000-4,6.000000-3.000000-1,3.000000-2.000000-4,0.000000 0.000000-1,0.000000 0.000000-4,0.000000 0.000000-2,-2.000000 1.000000-1,-3.000000 4.000000 0,-3.000000 3.000000-1,-2.000000 3.000000 0,-8.000000 4.000000 1,-8.000000 7.000000 0,-10.000000 6.000000 1,-9.000000 7.000000 1,-10.000000 0.000000 0,-9.000000-2.000000 2,-10.000000-3.000000 2,-8.000000-3.000000 0,-6.000000-7.000000 1,1.000000-9.000000-1,-1.000000-10.000000-2,1.000000-8.000000 0,2.000000-9.000000 0,7.000000-6.000000 0,6.000000-6.000000 1,7.000000-6.000000-1,7.000000-7.000000 2,9.000000-6.000000 1,10.000000-6.000000 1,10.000000-6.000000 1,10.000000-4.000000 3,13.000000 1.000000 4,12.000000-1.000000 3,13.000000 1.000000 5,9.000000 1.000000 4,6.000000 3.000000 7,7.000000 3.000000 7,6.000000 4.000000 5,1.000000 4.000000 4,-3.000000 6.000000 1,-3.000000 7.000000 0,-2.000000 6.000000 0,-6.000000 6.000000-1,-6.000000 6.000000-2,-6.000000 7.000000-4,-6.000000 6.000000-2,-7.000000 4.000000-4,-6.000000 4.000000-3,-6.000000 3.000000-4,-6.000000 3.000000-3,-9.000000 3.000000-6,-8.000000 3.000000-5,-10.000000 3.000000-7,-9.000000 4.000000-6,-10.000000-1.000000-6,-9.000000-3.000000-6,-10.000000-3.000000-6,-8.000000-2.000000-5,-9.000000-5.000000-2,-6.000000-2.000000 3,-6.000000-3.000000 3,-6.000000-3.000000 4,-2.000000-4.000000 3,3.000000-3.000000 5,3.000000-3.000000 6,4.000000-2.000000 4,5.000000-3.000000 6,10.000000 1.000000 10,10.000000-1.000000 8,9.000000 1.000000 9,21.000000-3.000000 8,35.000000-2.000000 10,35.000000-3.000000 10,34.000000-3.000000 9,17.000000-6.000000-1,0.000000-5.000000-10,0.000000-7.000000-10,0.000000-5.000000-11,-4.000000-4.000000-8,-5.000000 0.000000-6,-7.000000 0.000000-5,-5.000000 0.000000-7,-9.000000 1.000000-4,-9.000000 4.000000-6,-10.000000 3.000000-6,-8.000000 3.000000-4,-14.000000 3.000000-7,-15.000000 3.000000-5,-15.000000 3.000000-7,-16.000000 4.000000-5,-10.000000-1.000000 1,-3.000000-3.000000 10,-3.000000-3.000000 10,-2.000000-2.000000 10,-3.000000-1.000000 7,1.000000 3.000000 5,-1.000000 3.000000 5,1.000000 4.000000 4,-1.000000 1.000000 5,1.000000 0.000000 4,-1.000000 0.000000 4,1.000000 0.000000 4,2.000000 3.000000 4,7.000000 6.000000 2,6.000000 7.000000 2,7.000000 6.000000 3,4.000000 6.000000 0,3.000000 6.000000-3,3.000000 7.000000-3,4.000000 6.000000-2,4.000000 6.000000-2,6.000000 6.000000-1,7.000000 7.000000-2,6.000000 6.000000-1,3.000000 4.000000-2,0.000000 4.000000-4,0.000000 3.000000-4,0.000000 3.000000-4,-2.000000-1.000000-1,-3.000000-2.000000-1,-3.000000-3.000000 0,-2.000000-3.000000-1,-5.000000-4.000000-2,-2.000000-3.000000-6,-3.000000-3.000000-5,-3.000000-2.000000-5,-7.000000-6.000000-5,-9.000000-6.000000-4,-10.000000-6.000000-3,-8.000000-6.000000-5,-8.000000-9.000000-1,-2.000000-8.000000 4,-3.000000-10.000000 2,-3.000000-9.000000 4,-1.000000-7.000000 3,4.000000-3.000000 4,3.000000-3.000000 4,3.000000-2.000000 5,6.000000-9.000000 3,9.000000-12.000000 3,10.000000-13.000000 4,10.000000-12.000000 3,14.000000-13.000000-1,23.000000-12.000000-3,22.000000-13.000000-4,22.000000-12.000000-3,16.000000-7.000000-6,14.000000 1.000000-10,11.000000-1.000000-8,14.000000 1.000000-9,-7.000000 10.000000-2,-25.000000 22.000000 8,-25.000000 22.000000 7,-25.000000 23.000000 6,-13.000000 8.000000 1,1.000000-3.000000-5,-1.000000-3.000000-6,1.000000-2.000000-6</inkml:trace>
</inkml:ink>
</file>

<file path=ppt/ink/ink12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25"/>
    </inkml:context>
    <inkml:brush xml:id="br0">
      <inkml:brushProperty name="width" value="0.04717081412673" units="cm"/>
      <inkml:brushProperty name="height" value="0.04717081412673" units="cm"/>
      <inkml:brushProperty name="color" value="#F2395B"/>
      <inkml:brushProperty name="ignorePressure" value="0"/>
    </inkml:brush>
  </inkml:definitions>
  <inkml:trace contextRef="#ctx0" brushRef="#br0">63900.000000 13450.000000 466,'-47.000000'-61.000000'55,"6.000000"28.000000"8 ,7.000000 28.000000 8,6.000000 29.000000 8,4.000000 19.000000-3,4.000000 14.000000-13,3.000000 11.000000-14,3.000000 14.000000-13,-2.000000 13.000000-12,-6.000000 16.000000-10,-6.000000 15.000000-11,-6.000000 17.000000-9,-4.000000 5.000000-11,1.000000-3.000000-11,-1.000000-3.000000-11,1.000000-2.000000-10,2.000000-14.000000-10,7.000000-21.000000-5,6.000000-22.000000-6,7.000000-22.000000-6</inkml:trace>
</inkml:ink>
</file>

<file path=ppt/ink/ink125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44"/>
    </inkml:context>
    <inkml:brush xml:id="br0">
      <inkml:brushProperty name="width" value="0.044327687472105" units="cm"/>
      <inkml:brushProperty name="height" value="0.044327687472105" units="cm"/>
      <inkml:brushProperty name="color" value="#F2395B"/>
      <inkml:brushProperty name="ignorePressure" value="0"/>
    </inkml:brush>
  </inkml:definitions>
  <inkml:trace contextRef="#ctx0" brushRef="#br0">71450.000000 26850.000000 496,'34.000000'-24.000000'11,"19.000000"4.000000"21 ,19.000000 3.000000 23,19.000000 3.000000 22,-1.000000 4.000000-1,-18.000000 7.000000-20,-19.000000 6.000000-22,-18.000000 7.000000-21,-10.000000 4.000000-11,0.000000 3.000000 0,0.000000 3.000000 1,0.000000 4.000000-1,-4.000000 7.000000-6,-5.000000 13.000000-15,-7.000000 12.000000-14,-5.000000 13.000000-13,-12.000000 6.000000-8,-16.000000 0.000000 2,-15.000000 0.000000 0,-15.000000 0.000000 0,-11.000000-2.000000 6,-2.000000-3.000000 9,-3.000000-3.000000 9,-3.000000-2.000000 10,-6.000000-3.000000 5,-5.000000 1.000000 3,-7.000000-1.000000 3,-5.000000 1.000000 3,-1.000000-1.000000 3,6.000000 1.000000 4,7.000000-1.000000 4,6.000000 1.000000 4,6.000000-4.000000 4,6.000000-6.000000 4,7.000000-6.000000 5,6.000000-6.000000 5,7.000000-7.000000 4,10.000000-6.000000 2,10.000000-6.000000 4,9.000000-6.000000 3,9.000000-6.000000 0,9.000000-2.000000-2,10.000000-3.000000-3,10.000000-3.000000-2,11.000000-6.000000-3,17.000000-5.000000-2,15.000000-7.000000-4,16.000000-5.000000-2,15.000000-11.000000-3,16.000000-11.000000-5,15.000000-14.000000-2,17.000000-11.000000-5,3.000000-6.000000-1,-5.000000 4.000000 0,-7.000000 3.000000 0,-5.000000 3.000000 1,-12.000000 6.000000-10,-16.000000 9.000000-22,-15.000000 10.000000-22,-15.000000 10.000000-21,-18.000000 10.000000-9,-19.000000 13.000000 1,-18.000000 12.000000 4,-19.000000 13.000000 2</inkml:trace>
</inkml:ink>
</file>

<file path=ppt/ink/ink1251.xml><?xml version="1.0" encoding="utf-8"?>
<inkml:ink xmlns:inkml="http://www.w3.org/2003/InkML">
  <annotation type="ScanImages2ExtractSignatures">1</annotation>
  <annotation type="ScanImagesWidth">214348502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44"/>
    </inkml:context>
    <inkml:brush xml:id="br0">
      <inkml:brushProperty name="width" value="0.0492298044264317" units="cm"/>
      <inkml:brushProperty name="height" value="0.0492298044264317" units="cm"/>
      <inkml:brushProperty name="color" value="#F2395B"/>
      <inkml:brushProperty name="ignorePressure" value="0"/>
    </inkml:brush>
  </inkml:definitions>
  <inkml:trace contextRef="#ctx0" brushRef="#br0">71700.000000 27400.000000 446,'-66.000000'-8.000000'13,"19.000000"34.000000"24 ,19.000000 35.000000 25,19.000000 35.000000 24,9.000000 24.000000 5,0.000000 16.000000-15,0.000000 15.000000-14,0.000000 17.000000-16,0.000000 13.000000-12,0.000000 13.000000-10,0.000000 12.000000-8,0.000000 13.000000-9,0.000000 15.000000-11,0.000000 19.000000-9,0.000000 19.000000-11,0.000000 19.000000-9,0.000000-6.000000-3,0.000000-27.000000 7,0.000000-28.000000 6,0.000000-28.000000 6,0.000000-27.000000-7,0.000000-25.000000-18,0.000000-25.000000-20,0.000000-25.000000-20</inkml:trace>
</inkml:ink>
</file>

<file path=ppt/ink/ink125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45"/>
    </inkml:context>
    <inkml:brush xml:id="br0">
      <inkml:brushProperty name="width" value="0.0442509539425373" units="cm"/>
      <inkml:brushProperty name="height" value="0.0442509539425373" units="cm"/>
      <inkml:brushProperty name="color" value="#F2395B"/>
      <inkml:brushProperty name="ignorePressure" value="0"/>
    </inkml:brush>
  </inkml:definitions>
  <inkml:trace contextRef="#ctx0" brushRef="#br0">73050.000000 27100.000000 497,'-22.000000'95.000000'110,"6.000000"-9.000000"-17 ,7.000000-10.000000-19,6.000000-8.000000-18,6.000000-3.000000-12,6.000000 7.000000-8,7.000000 6.000000-7,6.000000 7.000000-7,4.000000-6.000000-6,4.000000-15.000000-4,3.000000-15.000000-5,3.000000-16.000000-4,1.000000-13.000000-5,1.000000-9.000000-9,-1.000000-10.000000-7,1.000000-8.000000-7,-3.000000-9.000000-3,-2.000000-6.000000 2,-3.000000-6.000000 4,-3.000000-6.000000 2,-4.000000-10.000000-5,-3.000000-12.000000-15,-3.000000-13.000000-14,-2.000000-12.000000-14,-5.000000 1.000000 0,-2.000000 16.000000 14,-3.000000 15.000000 14,-3.000000 17.000000 15,-4.000000 10.000000 12,-3.000000 6.000000 8,-3.000000 7.000000 10,-2.000000 6.000000 10,-8.000000 7.000000 3,-8.000000 10.000000-3,-10.000000 10.000000-1,-9.000000 9.000000-3,-5.000000 10.000000 6,0.000000 14.000000 15,0.000000 11.000000 14,0.000000 14.000000 14,-4.000000 10.000000 3,-5.000000 9.000000-9,-7.000000 10.000000-8,-5.000000 10.000000-10,-1.000000 0.000000-9,6.000000-5.000000-9,7.000000-7.000000-10,6.000000-5.000000-9,7.000000-8.000000-8,10.000000-5.000000-9,10.000000-7.000000-8,9.000000-5.000000-9</inkml:trace>
</inkml:ink>
</file>

<file path=ppt/ink/ink125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45"/>
    </inkml:context>
    <inkml:brush xml:id="br0">
      <inkml:brushProperty name="width" value="0.0346924848854542" units="cm"/>
      <inkml:brushProperty name="height" value="0.0346924848854542" units="cm"/>
      <inkml:brushProperty name="color" value="#F2395B"/>
      <inkml:brushProperty name="ignorePressure" value="0"/>
    </inkml:brush>
  </inkml:definitions>
  <inkml:trace contextRef="#ctx0" brushRef="#br0">73250.000000 28400.000000 634,'45.000000'1.000000'0,"-9.000000"4.000000"0 ,-10.000000 3.000000 0,-8.000000 3.000000 0,-4.000000 4.000000 0,3.000000 7.000000 0,3.000000 6.000000 0,4.000000 7.000000 0,1.000000 8.000000 7,0.000000 14.000000 17,0.000000 11.000000 15,0.000000 14.000000 16,-2.000000 2.000000 3,-3.000000-6.000000-7,-3.000000-6.000000-8,-2.000000-6.000000-7,-1.000000-10.000000-10,3.000000-12.000000-8,3.000000-13.000000-9,4.000000-12.000000-10,-1.000000-13.000000-17,-3.000000-12.000000-23,-3.000000-13.000000-25,-2.000000-12.000000-23</inkml:trace>
</inkml:ink>
</file>

<file path=ppt/ink/ink125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46"/>
    </inkml:context>
    <inkml:brush xml:id="br0">
      <inkml:brushProperty name="width" value="0.0494839958846569" units="cm"/>
      <inkml:brushProperty name="height" value="0.0494839958846569" units="cm"/>
      <inkml:brushProperty name="color" value="#F2395B"/>
      <inkml:brushProperty name="ignorePressure" value="0"/>
    </inkml:brush>
  </inkml:definitions>
  <inkml:trace contextRef="#ctx0" brushRef="#br0">74400.000000 26750.000000 444,'45.000000'-46.000000'8,"-9.000000"10.000000"15 ,-10.000000 10.000000 15,-8.000000 9.000000 15,-8.000000 10.000000 4,-2.000000 14.000000-7,-3.000000 11.000000-7,-3.000000 14.000000-8,-6.000000 11.000000-5,-5.000000 14.000000-4,-7.000000 11.000000-3,-5.000000 14.000000-4,-4.000000 3.000000-3,0.000000-2.000000-4,0.000000-3.000000-4,0.000000-3.000000-4,7.000000-10.000000-9,17.000000-16.000000-15,15.000000-15.000000-16,16.000000-15.000000-15,9.000000-17.000000-5,3.000000-15.000000 6,3.000000-15.000000 6,4.000000-16.000000 6,-1.000000-4.000000 6,-3.000000 10.000000 4,-3.000000 10.000000 5,-2.000000 9.000000 5,-5.000000 4.000000 4,-2.000000 1.000000 4,-3.000000-1.000000 4,-3.000000 1.000000 3,-6.000000 4.000000 3,-5.000000 9.000000 4,-7.000000 10.000000 4,-5.000000 10.000000 3,-9.000000 7.000000 1,-9.000000 6.000000-2,-10.000000 7.000000 0,-8.000000 6.000000-1,-8.000000 3.000000 0,-2.000000 0.000000 3,-3.000000 0.000000 3,-3.000000 0.000000 3,-2.000000-2.000000-3,0.000000-3.000000-5,0.000000-3.000000-8,0.000000-2.000000-6,-2.000000-1.000000-5,-3.000000 3.000000-3,-3.000000 3.000000-5,-2.000000 4.000000-2,-1.000000 2.000000-4,3.000000 4.000000-2,3.000000 3.000000-3,4.000000 3.000000-1,2.000000-1.000000 2,4.000000-2.000000 8,3.000000-3.000000 8,3.000000-3.000000 7,4.000000-6.000000 7,7.000000-5.000000 6,6.000000-7.000000 5,7.000000-5.000000 5,5.000000-6.000000 4,7.000000-3.000000 4,6.000000-3.000000 2,7.000000-2.000000 4,8.000000-9.000000 0,14.000000-12.000000-4,11.000000-13.000000-4,14.000000-12.000000-3,7.000000-9.000000-4,3.000000-2.000000-5,3.000000-3.000000-4,4.000000-3.000000-6,-1.000000 1.000000-3,-3.000000 6.000000 0,-3.000000 7.000000-2,-2.000000 6.000000 0,-3.000000 4.000000-2,1.000000 4.000000 0,-1.000000 3.000000-2,1.000000 3.000000-2,-3.000000-1.000000 0,-2.000000-2.000000 1,-3.000000-3.000000-1,-3.000000-3.000000-1,-6.000000-1.000000 1,-5.000000 4.000000-2,-7.000000 3.000000-2,-5.000000 3.000000-1,-6.000000-2.000000-2,-3.000000-6.000000-3,-3.000000-6.000000-3,-2.000000-6.000000-2,-9.000000-4.000000-1,-12.000000 1.000000 4,-13.000000-1.000000 3,-12.000000 1.000000 3,-7.000000 1.000000 2,1.000000 3.000000 2,-1.000000 3.000000 2,1.000000 4.000000 1,1.000000 2.000000 3,3.000000 4.000000 5,3.000000 3.000000 5,4.000000 3.000000 4,1.000000 3.000000 12,0.000000 3.000000 18,0.000000 3.000000 17,0.000000 4.000000 19,3.000000 7.000000 2,6.000000 13.000000-14,7.000000 12.000000-13,6.000000 13.000000-14,1.000000 10.000000-9,-3.000000 10.000000-2,-3.000000 10.000000-3,-2.000000 9.000000-4,-1.000000 9.000000-2,3.000000 9.000000-2,3.000000 10.000000-3,4.000000 10.000000-2,1.000000 5.000000-3,0.000000 4.000000-1,0.000000 3.000000-2,0.000000 3.000000-2,0.000000-5.000000-1,0.000000-12.000000-2,0.000000-13.000000-1,0.000000-12.000000-2,0.000000-12.000000-2,0.000000-8.000000-3,0.000000-10.000000-4,0.000000-9.000000-4,-5.000000-20.000000-10,-9.000000-27.000000-15,-10.000000-28.000000-15,-8.000000-28.000000-17,-4.000000-23.000000-1,3.000000-15.000000 13,3.000000-15.000000 11,4.000000-16.000000 13,2.000000-10.000000 9,4.000000-3.000000 5,3.000000-3.000000 7,3.000000-2.000000 5,3.000000 5.000000 7,3.000000 16.000000 8,3.000000 15.000000 7,4.000000 17.000000 8,-6.000000 25.000000 10,-11.000000 39.000000 12,-14.000000 36.000000 13,-11.000000 39.000000 11,-4.000000 16.000000-1,6.000000-3.000000-15,7.000000-3.000000-16,6.000000-2.000000-14,-2.000000-1.000000-10,-9.000000 3.000000-2,-10.000000 3.000000-3,-8.000000 4.000000-2,-1.000000-7.000000-14,9.000000-16.000000-24,10.000000-15.000000-25,10.000000-15.000000-24</inkml:trace>
</inkml:ink>
</file>

<file path=ppt/ink/ink12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8:46"/>
    </inkml:context>
    <inkml:brush xml:id="br0">
      <inkml:brushProperty name="width" value="0.0445272885262966" units="cm"/>
      <inkml:brushProperty name="height" value="0.0445272885262966" units="cm"/>
      <inkml:brushProperty name="color" value="#F2395B"/>
      <inkml:brushProperty name="ignorePressure" value="0"/>
    </inkml:brush>
  </inkml:definitions>
  <inkml:trace contextRef="#ctx0" brushRef="#br0">75150.000000 28450.000000 494,'71.000000'23.000000'82,"-5.000000"-3.000000"-8 ,-7.000000-3.000000-10,-5.000000-2.000000-9,-8.000000 0.000000-6,-5.000000 7.000000-4,-7.000000 6.000000-3,-5.000000 7.000000-4,-4.000000 2.000000-7,0.000000 1.000000-12,0.000000-1.000000-13,0.000000 1.000000-11</inkml:trace>
</inkml:ink>
</file>

<file path=ppt/ink/ink1256.xml><?xml version="1.0" encoding="utf-8"?>
<inkml:ink xmlns:inkml="http://www.w3.org/2003/InkML">
  <annotation type="ScanImages2ExtractSignatures">1</annotation>
  <annotation type="ScanImagesWidth">615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09"/>
    </inkml:context>
    <inkml:brush xml:id="br0">
      <inkml:brushProperty name="width" value="0.0501984544098377" units="cm"/>
      <inkml:brushProperty name="height" value="0.0501984544098377" units="cm"/>
      <inkml:brushProperty name="color" value="#F2395B"/>
      <inkml:brushProperty name="ignorePressure" value="0"/>
    </inkml:brush>
  </inkml:definitions>
  <inkml:trace contextRef="#ctx0" brushRef="#br0">41300.000000 7150.000000 438,'51.000000'-24.000000'103,"4.000000"4.000000"-20 ,3.000000 3.000000-19,3.000000 3.000000-20,7.000000 3.000000-12,14.000000 3.000000-4,11.000000 3.000000-4,14.000000 4.000000-5,7.000000 2.000000-3,3.000000 4.000000-4,3.000000 3.000000-3,4.000000 3.000000-4,-7.000000-1.000000-2,-16.000000-2.000000-2,-15.000000-3.000000-1,-15.000000-3.000000-2,-14.000000-1.000000-7,-8.000000 4.000000-12,-10.000000 3.000000-12,-9.000000 3.000000-13,-20.000000-1.000000-5,-27.000000-2.000000-2,-28.000000-3.000000 1,-28.000000-3.000000-1,-13.000000-1.000000 4,3.000000 4.000000 9,3.000000 3.000000 9,4.000000 3.000000 8,4.000000 1.000000 7,6.000000 1.000000 5,7.000000-1.000000 3,6.000000 1.000000 5,1.000000 1.000000 3,-3.000000 3.000000 4,-3.000000 3.000000 4,-2.000000 4.000000 3,0.000000-1.000000 5,7.000000-3.000000 4,6.000000-3.000000 5,7.000000-2.000000 5,0.000000 3.000000 5,-2.000000 14.000000 6,-3.000000 11.000000 5,-3.000000 14.000000 6,1.000000 11.000000 0,6.000000 14.000000-7,7.000000 11.000000-6,6.000000 14.000000-7,3.000000 10.000000-3,0.000000 9.000000-3,0.000000 10.000000-1,0.000000 10.000000-1,1.000000 7.000000-4,4.000000 6.000000-4,3.000000 7.000000-5,3.000000 6.000000-5,3.000000-7.000000-4,3.000000-18.000000-6,3.000000-19.000000-5,4.000000-18.000000-4,1.000000-17.000000-3,0.000000-11.000000 1,0.000000-14.000000 2,0.000000-11.000000 1,0.000000-26.000000-9,0.000000-37.000000-20,0.000000-38.000000-21,0.000000-37.000000-19,0.000000-24.000000-4,0.000000-9.000000 13,0.000000-10.000000 14,0.000000-8.000000 13,0.000000 0.000000 10,0.000000 14.000000 8,0.000000 11.000000 7,0.000000 14.000000 9,0.000000 13.000000 5,0.000000 16.000000 5,0.000000 15.000000 5,0.000000 17.000000 4,1.000000 10.000000 6,4.000000 6.000000 7,3.000000 7.000000 8,3.000000 6.000000 7,6.000000 3.000000 4,9.000000 0.000000 1,10.000000 0.000000 0,10.000000 0.000000 0,7.000000 1.000000-2,6.000000 4.000000-4,7.000000 3.000000-6,6.000000 3.000000-4,4.000000-1.000000-2,4.000000-2.000000 0,3.000000-3.000000 1,3.000000-3.000000-1,-1.000000-2.000000-2,-2.000000 0.000000-4,-3.000000 0.000000-5,-3.000000 0.000000-5,-4.000000-4.000000-4,-3.000000-5.000000-4,-3.000000-7.000000-4,-2.000000-5.000000-3,-6.000000-4.000000-5,-6.000000 0.000000-6,-6.000000 0.000000-5,-6.000000 0.000000-7,-7.000000-2.000000-2,-6.000000-3.000000 0,-6.000000-3.000000-1,-6.000000-2.000000 1,-9.000000-3.000000 2,-8.000000 1.000000 5,-10.000000-1.000000 6,-9.000000 1.000000 5,-7.000000 1.000000 5,-3.000000 3.000000 4,-3.000000 3.000000 5,-2.000000 4.000000 4,-1.000000 4.000000 4,3.000000 6.000000 4,3.000000 7.000000 3,4.000000 6.000000 5,-1.000000 3.000000 2,-3.000000 0.000000 0,-3.000000 0.000000 2,-2.000000 0.000000 1,-3.000000 6.000000-1,1.000000 13.000000 0,-1.000000 12.000000-1,1.000000 13.000000-2,-1.000000 9.000000 1,1.000000 6.000000 2,-1.000000 7.000000 0,1.000000 6.000000 3,1.000000 3.000000-2,3.000000 0.000000-2,3.000000 0.000000-4,4.000000 0.000000-3,2.000000 3.000000-3,4.000000 6.000000-3,3.000000 7.000000-3,3.000000 6.000000-3,6.000000-4.000000-1,9.000000-11.000000 0,10.000000-14.000000-1,10.000000-11.000000-1,8.000000-11.000000-3,10.000000-5.000000-6,10.000000-7.000000-8,9.000000-5.000000-6,9.000000-12.000000-8,9.000000-16.000000-9,10.000000-15.000000-9,10.000000-15.000000-9,7.000000-15.000000-2,6.000000-12.000000 6,7.000000-13.000000 5,6.000000-12.000000 7,-8.000000-1.000000 5,-22.000000 14.000000 7,-22.000000 11.000000 7,-21.000000 14.000000 7,-14.000000 5.000000 3,-2.000000 1.000000-3,-3.000000-1.000000-1,-3.000000 1.000000-2</inkml:trace>
</inkml:ink>
</file>

<file path=ppt/ink/ink125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09"/>
    </inkml:context>
    <inkml:brush xml:id="br0">
      <inkml:brushProperty name="width" value="0.0498404614627361" units="cm"/>
      <inkml:brushProperty name="height" value="0.0498404614627361" units="cm"/>
      <inkml:brushProperty name="color" value="#F2395B"/>
      <inkml:brushProperty name="ignorePressure" value="0"/>
    </inkml:brush>
  </inkml:definitions>
  <inkml:trace contextRef="#ctx0" brushRef="#br0">44250.000000 7350.000000 441,'21.000000'-27.000000'0,"-5.000000"-3.000000"0 ,-7.000000-3.000000 0,-5.000000-2.000000 0,-9.000000 6.000000 9,-9.000000 20.000000 18,-10.000000 18.000000 18,-8.000000 20.000000 18,-8.000000 14.000000 5,-2.000000 14.000000-8,-3.000000 11.000000-8,-3.000000 14.000000-9,2.000000 3.000000-6,10.000000-2.000000-7,10.000000-3.000000-5,9.000000-3.000000-7,6.000000-6.000000-5,3.000000-5.000000-1,3.000000-7.000000-2,4.000000-5.000000-2,5.000000-6.000000-1,10.000000-3.000000 0,10.000000-3.000000 1,9.000000-2.000000 0,6.000000-3.000000-2,3.000000 1.000000-4,3.000000-1.000000-3,4.000000 1.000000-5,-1.000000-3.000000-2,-3.000000-2.000000-1,-3.000000-3.000000-1,-2.000000-3.000000-1,-6.000000-1.000000-1,-6.000000 4.000000 2,-6.000000 3.000000 1,-6.000000 3.000000 1,-10.000000 4.000000 1,-12.000000 7.000000 0,-13.000000 6.000000 0,-12.000000 7.000000 1,-15.000000 5.000000-1,-15.000000 7.000000 0,-15.000000 6.000000 0,-16.000000 7.000000-1,-7.000000-1.000000 0,4.000000-6.000000-3,3.000000-6.000000-3,3.000000-6.000000-2,4.000000-9.000000-3,7.000000-8.000000-5,6.000000-10.000000-4,7.000000-9.000000-5,10.000000-13.000000-3,16.000000-16.000000-1,15.000000-15.000000-2,17.000000-15.000000-1,10.000000-7.000000 0,6.000000 3.000000 4,7.000000 3.000000 3,6.000000 4.000000 4</inkml:trace>
</inkml:ink>
</file>

<file path=ppt/ink/ink125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09"/>
    </inkml:context>
    <inkml:brush xml:id="br0">
      <inkml:brushProperty name="width" value="0.0539681389927864" units="cm"/>
      <inkml:brushProperty name="height" value="0.0539681389927864" units="cm"/>
      <inkml:brushProperty name="color" value="#F2395B"/>
      <inkml:brushProperty name="ignorePressure" value="0"/>
    </inkml:brush>
  </inkml:definitions>
  <inkml:trace contextRef="#ctx0" brushRef="#br0">44750.000000 7850.000000 407,'21.000000'-19.000000'12,"-5.000000"13.000000"22 ,-7.000000 12.000000 24,-5.000000 13.000000 23,-8.000000 12.000000 4,-5.000000 13.000000-15,-7.000000 12.000000-14,-5.000000 13.000000-15,-4.000000 13.000000-9,0.000000 17.000000-5,0.000000 15.000000-3,0.000000 16.000000-5,3.000000 4.000000-3,6.000000-6.000000-3,7.000000-6.000000-3,6.000000-6.000000-2,4.000000-10.000000-3,4.000000-12.000000-3,3.000000-13.000000-3,3.000000-12.000000-3,7.000000-15.000000-1,14.000000-15.000000 2,11.000000-15.000000 2,14.000000-16.000000 2,8.000000-23.000000-6,7.000000-27.000000-10,6.000000-28.000000-11,7.000000-28.000000-12,2.000000-23.000000-4,1.000000-15.000000 4,-1.000000-15.000000 2,1.000000-16.000000 3,-9.000000-5.000000 3,-15.000000 6.000000 3,-15.000000 7.000000 4,-16.000000 6.000000 2,-13.000000 12.000000 4,-9.000000 19.000000 4,-10.000000 19.000000 5,-8.000000 19.000000 3,-11.000000 16.000000 4,-8.000000 17.000000 2,-10.000000 15.000000 3,-9.000000 16.000000 3,-5.000000 15.000000 2,0.000000 16.000000 1,0.000000 15.000000 0,0.000000 17.000000 1,0.000000 10.000000-2,0.000000 6.000000-5,0.000000 7.000000-7,0.000000 6.000000-4,6.000000 4.000000-5,13.000000 4.000000-2,12.000000 3.000000-2,13.000000 3.000000-3,7.000000-7.000000-5,4.000000-15.000000-8,3.000000-15.000000-7,3.000000-16.000000-8</inkml:trace>
</inkml:ink>
</file>

<file path=ppt/ink/ink125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10"/>
    </inkml:context>
    <inkml:brush xml:id="br0">
      <inkml:brushProperty name="width" value="0.0498925223946571" units="cm"/>
      <inkml:brushProperty name="height" value="0.0498925223946571" units="cm"/>
      <inkml:brushProperty name="color" value="#F2395B"/>
      <inkml:brushProperty name="ignorePressure" value="0"/>
    </inkml:brush>
  </inkml:definitions>
  <inkml:trace contextRef="#ctx0" brushRef="#br0">46100.000000 8300.000000 440,'-2.000000'46.000000'52,"-3.000000"-5.000000"-9 ,-3.000000-7.000000-8,-2.000000-5.000000-8,-6.000000 2.000000-1,-6.000000 13.000000 6,-6.000000 12.000000 8,-6.000000 13.000000 6,-1.000000 9.000000 1,7.000000 6.000000-5,6.000000 7.000000-6,7.000000 6.000000-5,4.000000 3.000000-4,3.000000 0.000000-5,3.000000 0.000000-3,4.000000 0.000000-5,8.000000-5.000000-3,17.000000-9.000000-4,15.000000-10.000000-5,16.000000-8.000000-3,10.000000-12.000000-5,7.000000-12.000000-3,6.000000-13.000000-4,7.000000-12.000000-3,-1.000000-15.000000-6,-6.000000-15.000000-7,-6.000000-15.000000-9,-6.000000-16.000000-6,-1.000000-16.000000-7,7.000000-16.000000-2,6.000000-15.000000-4,7.000000-15.000000-4,-7.000000 2.000000 4,-19.000000 22.000000 11,-18.000000 22.000000 11,-19.000000 23.000000 11,-10.000000 10.000000 6,1.000000 0.000000 1,-1.000000 0.000000 2,1.000000 0.000000 1</inkml:trace>
</inkml:ink>
</file>

<file path=ppt/ink/ink1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25"/>
    </inkml:context>
    <inkml:brush xml:id="br0">
      <inkml:brushProperty name="width" value="0.0505207180976868" units="cm"/>
      <inkml:brushProperty name="height" value="0.0505207180976868" units="cm"/>
      <inkml:brushProperty name="color" value="#F2395B"/>
      <inkml:brushProperty name="ignorePressure" value="0"/>
    </inkml:brush>
  </inkml:definitions>
  <inkml:trace contextRef="#ctx0" brushRef="#br0">65300.000000 11950.000000 435,'-22.000000'-57.000000'12,"6.000000"39.000000"25 ,7.000000 36.000000 25,6.000000 39.000000 24,-4.000000 28.000000 4,-11.000000 23.000000-15,-14.000000 22.000000-16,-11.000000 22.000000-16,-11.000000 8.000000-11,-5.000000-2.000000-6,-7.000000-3.000000-7,-5.000000-3.000000-6,-8.000000-2.000000-6,-5.000000 0.000000-3,-7.000000 0.000000-5,-5.000000 0.000000-5,3.000000-8.000000-6,17.000000-16.000000-10,15.000000-15.000000-10,16.000000-15.000000-10,16.000000-26.000000-10,20.000000-34.000000-12,18.000000-35.000000-12,20.000000-33.000000-10</inkml:trace>
</inkml:ink>
</file>

<file path=ppt/ink/ink126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10"/>
    </inkml:context>
    <inkml:brush xml:id="br0">
      <inkml:brushProperty name="width" value="0.0464496947824955" units="cm"/>
      <inkml:brushProperty name="height" value="0.0464496947824955" units="cm"/>
      <inkml:brushProperty name="color" value="#F2395B"/>
      <inkml:brushProperty name="ignorePressure" value="0"/>
    </inkml:brush>
  </inkml:definitions>
  <inkml:trace contextRef="#ctx0" brushRef="#br0">47000.000000 8550.000000 473,'-71.000000'-24.000000'3,"10.000000"4.000000"5 ,10.000000 3.000000 4,9.000000 3.000000 7,6.000000 3.000000 5,3.000000 3.000000 7,3.000000 3.000000 7,4.000000 4.000000 7,2.000000 5.000000 2,4.000000 10.000000-4,3.000000 10.000000-5,3.000000 9.000000-4,1.000000 15.000000-2,1.000000 22.000000-1,-1.000000 22.000000 1,1.000000 23.000000-1,-3.000000 20.000000-4,-2.000000 23.000000-9,-3.000000 22.000000-7,-3.000000 22.000000-8,-6.000000 23.000000-14,-5.000000 25.000000-16,-7.000000 25.000000-18,-5.000000 25.000000-17,0.000000-19.000000-9,10.000000-62.000000 0,10.000000-63.000000 0,9.000000-62.000000 0</inkml:trace>
</inkml:ink>
</file>

<file path=ppt/ink/ink126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10"/>
    </inkml:context>
    <inkml:brush xml:id="br0">
      <inkml:brushProperty name="width" value="0.0440008752048016" units="cm"/>
      <inkml:brushProperty name="height" value="0.0440008752048016" units="cm"/>
      <inkml:brushProperty name="color" value="#F2395B"/>
      <inkml:brushProperty name="ignorePressure" value="0"/>
    </inkml:brush>
  </inkml:definitions>
  <inkml:trace contextRef="#ctx0" brushRef="#br0">39400.000000 7500.000000 499,'206.000000'7.000000'145,"-37.000000"17.000000"-34 ,-38.000000 15.000000-35,-37.000000 16.000000-32,-27.000000 9.000000-18,-16.000000 3.000000-2,-15.000000 3.000000 0,-15.000000 4.000000-2,-15.000000 4.000000-5,-12.000000 6.000000-7,-13.000000 7.000000-9,-12.000000 6.000000-7,-15.000000 4.000000-5,-15.000000 4.000000-1,-15.000000 3.000000-2,-16.000000 3.000000-1,-12.000000 3.000000 0,-5.000000 3.000000 0,-7.000000 3.000000 0,-5.000000 4.000000 0,-1.000000-6.000000 2,6.000000-11.000000 3,7.000000-14.000000 4,6.000000-11.000000 4,7.000000-11.000000 1,10.000000-5.000000 2,10.000000-7.000000 2,9.000000-5.000000 0,18.000000-11.000000 4,29.000000-11.000000 6,28.000000-14.000000 7,28.000000-11.000000 6,28.000000-14.000000-1,28.000000-11.000000-8,28.000000-14.000000-7,29.000000-11.000000-8,21.000000-6.000000-8,16.000000 4.000000-11,15.000000 3.000000-10,17.000000 3.000000-10,-8.000000 6.000000-1,-27.000000 9.000000 6,-28.000000 10.000000 6,-28.000000 10.000000 7,-21.000000 5.000000-4,-12.000000 4.000000-14,-13.000000 3.000000-15,-12.000000 3.000000-13</inkml:trace>
</inkml:ink>
</file>

<file path=ppt/ink/ink12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11"/>
    </inkml:context>
    <inkml:brush xml:id="br0">
      <inkml:brushProperty name="width" value="0.0417718812823296" units="cm"/>
      <inkml:brushProperty name="height" value="0.0417718812823296" units="cm"/>
      <inkml:brushProperty name="color" value="#F2395B"/>
      <inkml:brushProperty name="ignorePressure" value="0"/>
    </inkml:brush>
  </inkml:definitions>
  <inkml:trace contextRef="#ctx0" brushRef="#br0">48550.000000 8350.000000 526,'235.000000'0.000000'170,"-27.000000"0.000000"-42 ,-28.000000 0.000000-41,-28.000000 0.000000-42,-12.000000-2.000000-24,7.000000-3.000000-7,6.000000-3.000000-7,7.000000-2.000000-5,-4.000000-1.000000-9,-12.000000 3.000000-10,-13.000000 3.000000-8,-12.000000 4.000000-10,-15.000000 1.000000-5,-15.000000 0.000000 1,-15.000000 0.000000 1,-16.000000 0.000000 0,-10.000000 3.000000 0,-3.000000 6.000000 0,-3.000000 7.000000-2,-2.000000 6.000000 0,-8.000000 3.000000 2,-8.000000 0.000000 3,-10.000000 0.000000 4,-9.000000 0.000000 4</inkml:trace>
</inkml:ink>
</file>

<file path=ppt/ink/ink12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11"/>
    </inkml:context>
    <inkml:brush xml:id="br0">
      <inkml:brushProperty name="width" value="0.0378763489425182" units="cm"/>
      <inkml:brushProperty name="height" value="0.0378763489425182" units="cm"/>
      <inkml:brushProperty name="color" value="#F2395B"/>
      <inkml:brushProperty name="ignorePressure" value="0"/>
    </inkml:brush>
  </inkml:definitions>
  <inkml:trace contextRef="#ctx0" brushRef="#br0">48300.000000 9200.000000 580,'-49.000000'0.000000'3,"4.000000"0.000000"5 ,3.000000 0.000000 6,3.000000 0.000000 5,10.000000-5.000000 6,20.000000-9.000000 4,18.000000-10.000000 5,20.000000-8.000000 4,21.000000-1.000000 2,25.000000 9.000000-2,25.000000 10.000000-4,25.000000 10.000000-1,18.000000 4.000000-5,14.000000 0.000000-7,11.000000 0.000000-7,14.000000 0.000000-6,11.000000 0.000000-3,14.000000 0.000000 2,11.000000 0.000000 2,14.000000 0.000000 1,-4.000000 1.000000-7,-19.000000 4.000000-17,-18.000000 3.000000-16,-19.000000 3.000000-16,-24.000000-1.000000-10,-28.000000-2.000000-5,-28.000000-3.000000-5,-27.000000-3.000000-4</inkml:trace>
</inkml:ink>
</file>

<file path=ppt/ink/ink1264.xml><?xml version="1.0" encoding="utf-8"?>
<inkml:ink xmlns:inkml="http://www.w3.org/2003/InkML">
  <annotation type="ScanImages2ExtractSignatures">1</annotation>
  <annotation type="ScanImagesWidth">587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18"/>
    </inkml:context>
    <inkml:brush xml:id="br0">
      <inkml:brushProperty name="width" value="0.0423460863530636" units="cm"/>
      <inkml:brushProperty name="height" value="0.0423460863530636" units="cm"/>
      <inkml:brushProperty name="color" value="#F2395B"/>
      <inkml:brushProperty name="ignorePressure" value="0"/>
    </inkml:brush>
  </inkml:definitions>
  <inkml:trace contextRef="#ctx0" brushRef="#br0">54050.000000 6800.000000 519,'-18.000000'-22.000000'79,"17.000000"6.000000"-15 ,15.000000 7.000000-14,16.000000 6.000000-14,12.000000 3.000000-6,9.000000 0.000000 2,10.000000 0.000000 1,10.000000 0.000000 3,2.000000 0.000000-2,-3.000000 0.000000-6,-3.000000 0.000000-6,-2.000000 0.000000-5,-1.000000 1.000000-6,3.000000 4.000000-4,3.000000 3.000000-6,4.000000 3.000000-4,-7.000000 4.000000-10,-16.000000 7.000000-16,-15.000000 6.000000-15,-15.000000 7.000000-16,-17.000000 7.000000-6,-15.000000 9.000000 3,-15.000000 10.000000 4,-16.000000 10.000000 3,-13.000000 0.000000 6,-9.000000-5.000000 8,-10.000000-7.000000 9,-8.000000-5.000000 8,-4.000000-11.000000 6,3.000000-11.000000 4,3.000000-14.000000 5,4.000000-11.000000 4,1.000000-7.000000 2,0.000000 0.000000 2,0.000000 0.000000 2,0.000000 0.000000 1,4.000000 1.000000 3,10.000000 4.000000 5,10.000000 3.000000 5,9.000000 3.000000 5,7.000000 1.000000 6,7.000000 1.000000 5,6.000000-1.000000 5,7.000000 1.000000 6,4.000000 2.000000 1,3.000000 7.000000-3,3.000000 6.000000-4,4.000000 7.000000-4,1.000000 5.000000-1,0.000000 7.000000-1,0.000000 6.000000 1,0.000000 7.000000 0,0.000000 8.000000-2,0.000000 14.000000-5,0.000000 11.000000-3,0.000000 14.000000-5,0.000000 8.000000-3,0.000000 7.000000-1,0.000000 6.000000-1,0.000000 7.000000 0,0.000000-4.000000-4,0.000000-12.000000-5,0.000000-13.000000-5,0.000000-12.000000-5,0.000000-12.000000-6,0.000000-8.000000-9,0.000000-10.000000-8,0.000000-9.000000-8,-2.000000-15.000000-4,-3.000000-18.000000-1,-3.000000-19.000000 0,-2.000000-18.000000 0,-1.000000-21.000000 2,3.000000-22.000000 2,3.000000-22.000000 5,4.000000-21.000000 2,1.000000-7.000000 4,0.000000 9.000000 5,0.000000 10.000000 5,0.000000 10.000000 5,1.000000 10.000000 3,4.000000 13.000000 5,3.000000 12.000000 3,3.000000 13.000000 4,4.000000 9.000000 5,7.000000 6.000000 6,6.000000 7.000000 6,7.000000 6.000000 7,4.000000 6.000000 4,3.000000 6.000000 4,3.000000 7.000000 5,4.000000 6.000000 3,4.000000 1.000000 1,6.000000-3.000000-4,7.000000-3.000000-5,6.000000-2.000000-5,1.000000-5.000000-3,-3.000000-2.000000-4,-3.000000-3.000000-4,-2.000000-3.000000-5,-1.000000-7.000000-3,3.000000-9.000000-5,3.000000-10.000000-4,4.000000-8.000000-5,-6.000000-6.000000-3,-11.000000 1.000000-4,-14.000000-1.000000-2,-11.000000 1.000000-3,-9.000000-3.000000-1,-3.000000-2.000000 0,-3.000000-3.000000 0,-2.000000-3.000000 0,-8.000000-2.000000 0,-8.000000 0.000000 2,-10.000000 0.000000 0,-9.000000 0.000000 1,-7.000000 3.000000 3,-3.000000 6.000000 3,-3.000000 7.000000 6,-2.000000 6.000000 3,-3.000000 6.000000 2,1.000000 6.000000-1,-1.000000 7.000000 0,1.000000 6.000000-2,-1.000000 7.000000 6,1.000000 10.000000 11,-1.000000 10.000000 11,1.000000 9.000000 11,1.000000 7.000000 4,3.000000 7.000000-5,3.000000 6.000000-4,4.000000 7.000000-5,2.000000 8.000000-2,4.000000 14.000000-3,3.000000 11.000000-1,3.000000 14.000000-2,3.000000 3.000000-2,3.000000-2.000000 0,3.000000-3.000000-1,4.000000-3.000000-2,4.000000-9.000000-3,6.000000-11.000000-7,7.000000-14.000000-7,6.000000-11.000000-7,6.000000-12.000000-7,6.000000-9.000000-8,7.000000-10.000000-8,6.000000-8.000000-8,6.000000-8.000000-4,6.000000-2.000000 1,7.000000-3.000000-1,6.000000-3.000000 0,-4.000000-6.000000 1,-11.000000-5.000000 2,-14.000000-7.000000 3,-11.000000-5.000000 2</inkml:trace>
</inkml:ink>
</file>

<file path=ppt/ink/ink126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19"/>
    </inkml:context>
    <inkml:brush xml:id="br0">
      <inkml:brushProperty name="width" value="0.0484066270291805" units="cm"/>
      <inkml:brushProperty name="height" value="0.0484066270291805" units="cm"/>
      <inkml:brushProperty name="color" value="#F2395B"/>
      <inkml:brushProperty name="ignorePressure" value="0"/>
    </inkml:brush>
  </inkml:definitions>
  <inkml:trace contextRef="#ctx0" brushRef="#br0">55450.000000 8400.000000 454,'46.000000'-22.000000'5,"-5.000000"6.000000"9 ,-7.000000 7.000000 11,-5.000000 6.000000 9,-4.000000 4.000000 2,0.000000 4.000000-5,0.000000 3.000000-5,0.000000 3.000000-5,-2.000000 7.000000-5,-3.000000 14.000000-3,-3.000000 11.000000-3,-2.000000 14.000000-3,-5.000000 10.000000-3,-2.000000 9.000000-2,-3.000000 10.000000-2,-3.000000 10.000000-2,-6.000000 0.000000-1,-5.000000-5.000000 3,-7.000000-7.000000 1,-5.000000-5.000000 2,-1.000000-9.000000 1,6.000000-9.000000 0,7.000000-10.000000 0,6.000000-8.000000-1,4.000000-14.000000 0,4.000000-15.000000 1,3.000000-15.000000 0,3.000000-16.000000 1,10.000000-21.000000-3,20.000000-24.000000-3,18.000000-26.000000-5,20.000000-24.000000-4,8.000000-17.000000-4,1.000000-5.000000-4,-1.000000-7.000000-4,1.000000-5.000000-4,-4.000000 5.000000 0,-6.000000 19.000000 3,-6.000000 19.000000 4,-6.000000 19.000000 4,-10.000000 15.000000 3,-12.000000 13.000000 0,-13.000000 12.000000 1,-12.000000 13.000000 2,-15.000000 16.000000 10,-15.000000 23.000000 21,-15.000000 22.000000 20,-16.000000 22.000000 22,-5.000000 10.000000 4,6.000000 1.000000-11,7.000000-1.000000-11,6.000000 1.000000-10,4.000000-1.000000-8,4.000000 1.000000-4,3.000000-1.000000-4,3.000000 1.000000-3,4.000000 1.000000-3,7.000000 3.000000 0,6.000000 3.000000-1,7.000000 4.000000 0,4.000000-4.000000-3,3.000000-9.000000-6,3.000000-10.000000-4,4.000000-8.000000-6,4.000000-9.000000-3,6.000000-6.000000-3,7.000000-6.000000-3,6.000000-6.000000-2,6.000000-16.000000-1,6.000000-25.000000 1,7.000000-25.000000 0,6.000000-25.000000 1,1.000000-19.000000-1,-3.000000-12.000000-1,-3.000000-13.000000-1,-2.000000-12.000000-1,-9.000000-2.000000 0,-12.000000 9.000000 3,-13.000000 10.000000 3,-12.000000 10.000000 3,-12.000000 2.000000 2,-8.000000-3.000000 4,-10.000000-3.000000 4,-9.000000-2.000000 3,-7.000000 6.000000 1,-3.000000 20.000000-1,-3.000000 18.000000-2,-2.000000 20.000000 0,-6.000000 16.000000-4,-6.000000 16.000000-2,-6.000000 15.000000-5,-6.000000 17.000000-3,-1.000000 13.000000-1,7.000000 13.000000 0,6.000000 12.000000 2,7.000000 13.000000 0,7.000000 1.000000-1,9.000000-9.000000-6,10.000000-10.000000-4,10.000000-8.000000-4,2.000000-8.000000-3,-3.000000-2.000000 1,-3.000000-3.000000 0,-2.000000-3.000000 1</inkml:trace>
</inkml:ink>
</file>

<file path=ppt/ink/ink126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19"/>
    </inkml:context>
    <inkml:brush xml:id="br0">
      <inkml:brushProperty name="width" value="0.0397185496985912" units="cm"/>
      <inkml:brushProperty name="height" value="0.0397185496985912" units="cm"/>
      <inkml:brushProperty name="color" value="#F2395B"/>
      <inkml:brushProperty name="ignorePressure" value="0"/>
    </inkml:brush>
  </inkml:definitions>
  <inkml:trace contextRef="#ctx0" brushRef="#br0">57200.000000 8050.000000 553,'93.000000'0.000000'0,"-11.000000"0.000000"0 ,-14.000000 0.000000 0,-11.000000 0.000000 0,-9.000000 4.000000 8,-3.000000 10.000000 16,-3.000000 10.000000 15,-2.000000 9.000000 17,-8.000000 12.000000 2,-8.000000 16.000000-7,-10.000000 15.000000-10,-9.000000 17.000000-8,-12.000000 11.000000-7,-11.000000 10.000000-5,-14.000000 10.000000-5,-11.000000 9.000000-6,-3.000000-1.000000-2,10.000000-8.000000 0,10.000000-10.000000 1,9.000000-9.000000 0,6.000000-12.000000-2,3.000000-11.000000-3,3.000000-14.000000-5,4.000000-11.000000-4,7.000000-11.000000-3,13.000000-5.000000-2,12.000000-7.000000-2,13.000000-5.000000-3,10.000000-4.000000 1,10.000000 0.000000 5,10.000000 0.000000 5,9.000000 0.000000 4,1.000000 0.000000 4,-6.000000 0.000000 4,-6.000000 0.000000 2,-6.000000 0.000000 3,-12.000000 6.000000 2,-15.000000 13.000000-2,-15.000000 12.000000-2,-16.000000 13.000000 0,-18.000000 9.000000-4,-18.000000 6.000000-3,-19.000000 7.000000-4,-18.000000 6.000000-3,-18.000000 7.000000-8,-16.000000 10.000000-10,-15.000000 10.000000-10,-15.000000 9.000000-11,-3.000000-7.000000-2,14.000000-21.000000 4,11.000000-22.000000 6,14.000000-22.000000 3,13.000000-18.000000 0,16.000000-11.000000-6,15.000000-14.000000-7,17.000000-11.000000-6</inkml:trace>
</inkml:ink>
</file>

<file path=ppt/ink/ink1267.xml><?xml version="1.0" encoding="utf-8"?>
<inkml:ink xmlns:inkml="http://www.w3.org/2003/InkML">
  <annotation type="ScanImages2ExtractSignatures">1</annotation>
  <annotation type="ScanImagesWidth">-2088892496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20"/>
    </inkml:context>
    <inkml:brush xml:id="br0">
      <inkml:brushProperty name="width" value="0.0370868295431137" units="cm"/>
      <inkml:brushProperty name="height" value="0.0370868295431137" units="cm"/>
      <inkml:brushProperty name="color" value="#F2395B"/>
      <inkml:brushProperty name="ignorePressure" value="0"/>
    </inkml:brush>
  </inkml:definitions>
  <inkml:trace contextRef="#ctx0" brushRef="#br0">58600.000000 8250.000000 593,'54.000000'-24.000000'8,"10.000000"4.000000"16 ,10.000000 3.000000 16,9.000000 3.000000 16,10.000000 3.000000 5,14.000000 3.000000-9,11.000000 3.000000-7,14.000000 4.000000-9,-1.000000 1.000000-6,-12.000000 0.000000-6,-13.000000 0.000000-6,-12.000000 0.000000-5,-13.000000 1.000000-14,-12.000000 4.000000-19,-13.000000 3.000000-20,-12.000000 3.000000-20</inkml:trace>
</inkml:ink>
</file>

<file path=ppt/ink/ink12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20"/>
    </inkml:context>
    <inkml:brush xml:id="br0">
      <inkml:brushProperty name="width" value="0.0469235330820084" units="cm"/>
      <inkml:brushProperty name="height" value="0.0469235330820084" units="cm"/>
      <inkml:brushProperty name="color" value="#F2395B"/>
      <inkml:brushProperty name="ignorePressure" value="0"/>
    </inkml:brush>
  </inkml:definitions>
  <inkml:trace contextRef="#ctx0" brushRef="#br0">59350.000000 7550.000000 468,'-46.000000'-25.000000'0,"10.000000"0.000000"0 ,10.000000 0.000000 0,9.000000 0.000000 0,4.000000 10.000000 12,1.000000 23.000000 25,-1.000000 22.000000 23,1.000000 22.000000 25,1.000000 19.000000 4,3.000000 20.000000-15,3.000000 18.000000-14,4.000000 20.000000-16,1.000000 17.000000-12,0.000000 20.000000-9,0.000000 18.000000-11,0.000000 20.000000-9,0.000000 2.000000-10,0.000000-12.000000-12,0.000000-13.000000-11,0.000000-12.000000-12,0.000000-23.000000-4,0.000000-30.000000 6,0.000000-32.000000 4,0.000000-30.000000 4,0.000000-17.000000-1,0.000000 1.000000-11,0.000000-1.000000-8,0.000000 1.000000-10</inkml:trace>
</inkml:ink>
</file>

<file path=ppt/ink/ink126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20"/>
    </inkml:context>
    <inkml:brush xml:id="br0">
      <inkml:brushProperty name="width" value="0.0497516952455044" units="cm"/>
      <inkml:brushProperty name="height" value="0.0497516952455044" units="cm"/>
      <inkml:brushProperty name="color" value="#F2395B"/>
      <inkml:brushProperty name="ignorePressure" value="0"/>
    </inkml:brush>
  </inkml:definitions>
  <inkml:trace contextRef="#ctx0" brushRef="#br0">62850.000000 6750.000000 442,'-74.000000'-60.000000'90,"4.000000"32.000000"-13 ,3.000000 31.000000-13,3.000000 32.000000-15,-2.000000 22.000000-8,-6.000000 17.000000-4,-6.000000 15.000000-4,-6.000000 16.000000-3,-1.000000 5.000000-5,7.000000-2.000000-3,6.000000-3.000000-5,7.000000-3.000000-3,10.000000-7.000000-3,16.000000-9.000000 1,15.000000-10.000000-1,17.000000-8.000000 1,11.000000-9.000000-4,10.000000-6.000000-3,10.000000-6.000000-6,9.000000-6.000000-5,9.000000-7.000000-3,9.000000-6.000000-1,10.000000-6.000000-2,10.000000-6.000000 0,0.000000-4.000000-1,-5.000000 1.000000 1,-7.000000-1.000000 1,-5.000000 1.000000 0,-8.000000 2.000000 1,-5.000000 7.000000 1,-7.000000 6.000000 0,-5.000000 7.000000 0,-14.000000 7.000000 2,-18.000000 9.000000 2,-19.000000 10.000000 1,-18.000000 10.000000 3,-18.000000 5.000000 2,-16.000000 4.000000 0,-15.000000 3.000000 2,-15.000000 3.000000 0,-7.000000 1.000000-1,3.000000 1.000000-4,3.000000-1.000000-5,4.000000 1.000000-3,8.000000-10.000000-3,17.000000-19.000000 3,15.000000-18.000000 1,16.000000-19.000000 2,13.000000-16.000000-3,14.000000-12.000000-7,11.000000-13.000000-8,14.000000-12.000000-8,7.000000-7.000000-6,3.000000 1.000000-7,3.000000-1.000000-6,4.000000 1.000000-7</inkml:trace>
</inkml:ink>
</file>

<file path=ppt/ink/ink127.xml><?xml version="1.0" encoding="utf-8"?>
<inkml:ink xmlns:inkml="http://www.w3.org/2003/InkML">
  <annotation type="ScanImages2ExtractSignatures">1</annotation>
  <annotation type="ScanImagesWidth">16908291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25"/>
    </inkml:context>
    <inkml:brush xml:id="br0">
      <inkml:brushProperty name="width" value="0.054471094161272" units="cm"/>
      <inkml:brushProperty name="height" value="0.054471094161272" units="cm"/>
      <inkml:brushProperty name="color" value="#F2395B"/>
      <inkml:brushProperty name="ignorePressure" value="0"/>
    </inkml:brush>
  </inkml:definitions>
  <inkml:trace contextRef="#ctx0" brushRef="#br0">65300.000000 12350.000000 403,'0.000000'-47.000000'5,"0.000000"6.000000"11 ,0.000000 7.000000 9,0.000000 6.000000 11,1.000000 18.000000 9,4.000000 32.000000 8,3.000000 31.000000 7,3.000000 32.000000 9,-1.000000 18.000000-3,-2.000000 6.000000-10,-3.000000 7.000000-13,-3.000000 6.000000-10,-2.000000 6.000000-9,0.000000 6.000000-3,0.000000 7.000000-4,0.000000 6.000000-3,-4.000000 3.000000-5,-5.000000 0.000000-4,-7.000000 0.000000-6,-5.000000 0.000000-3,-4.000000-8.000000-7,0.000000-16.000000-6,0.000000-15.000000-8,0.000000-15.000000-6,0.000000-17.000000-7,0.000000-15.000000-6,0.000000-15.000000-6,0.000000-16.000000-6,0.000000-18.000000-1,0.000000-18.000000 4,0.000000-19.000000 4,0.000000-18.000000 5,-5.000000-17.000000 3,-9.000000-11.000000 4,-10.000000-14.000000 5,-8.000000-11.000000 4,-6.000000-4.000000 5,1.000000 6.000000 5,-1.000000 7.000000 6,1.000000 6.000000 4,4.000000 7.000000 3,9.000000 10.000000 2,10.000000 10.000000 0,10.000000 9.000000 2,5.000000 7.000000 8,4.000000 7.000000 18,3.000000 6.000000 18,3.000000 7.000000 17,10.000000 0.000000 5,20.000000-2.000000-7,18.000000-3.000000-7,20.000000-3.000000-7,13.000000-1.000000-8,9.000000 4.000000-9,10.000000 3.000000-9,10.000000 3.000000-8,4.000000 1.000000-4,0.000000 1.000000 0,0.000000-1.000000 2,0.000000 1.000000 1,-7.000000-1.000000-8,-11.000000 1.000000-18,-14.000000-1.000000-16,-11.000000 1.000000-18</inkml:trace>
</inkml:ink>
</file>

<file path=ppt/ink/ink127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21"/>
    </inkml:context>
    <inkml:brush xml:id="br0">
      <inkml:brushProperty name="width" value="0.0510266795754433" units="cm"/>
      <inkml:brushProperty name="height" value="0.0510266795754433" units="cm"/>
      <inkml:brushProperty name="color" value="#F2395B"/>
      <inkml:brushProperty name="ignorePressure" value="0"/>
    </inkml:brush>
  </inkml:definitions>
  <inkml:trace contextRef="#ctx0" brushRef="#br0">63600.000000 7550.000000 431,'-50.000000'29.000000'8,"0.000000"10.000000"17 ,0.000000 10.000000 16,0.000000 9.000000 17,3.000000 4.000000 5,6.000000 1.000000-5,7.000000-1.000000-7,6.000000 1.000000-5,4.000000 1.000000-5,4.000000 3.000000-4,3.000000 3.000000-3,3.000000 4.000000-3,6.000000-6.000000-5,9.000000-11.000000-5,10.000000-14.000000-7,10.000000-11.000000-5,8.000000-14.000000-4,10.000000-11.000000-5,10.000000-14.000000-2,9.000000-11.000000-4,4.000000-11.000000-5,1.000000-5.000000-6,-1.000000-7.000000-6,1.000000-5.000000-7,-3.000000-9.000000-4,-2.000000-9.000000-3,-3.000000-10.000000-3,-3.000000-8.000000-3,-9.000000-3.000000 0,-11.000000 7.000000 7,-14.000000 6.000000 5,-11.000000 7.000000 6,-17.000000 7.000000 4,-18.000000 9.000000 4,-19.000000 10.000000 3,-18.000000 10.000000 4,-7.000000 7.000000 3,6.000000 6.000000 4,7.000000 7.000000 3,6.000000 6.000000 4,15.000000 3.000000 4,26.000000 0.000000 4,24.000000 0.000000 5,26.000000 0.000000 4,18.000000 0.000000 1,13.000000 0.000000-3,12.000000 0.000000-4,13.000000 0.000000-2,4.000000 0.000000-2,-3.000000 0.000000-1,-3.000000 0.000000-1,-2.000000 0.000000-1,-6.000000 6.000000 1,-6.000000 13.000000 3,-6.000000 12.000000 4,-6.000000 13.000000 2,-10.000000 13.000000 2,-12.000000 17.000000 1,-13.000000 15.000000 0,-12.000000 16.000000 1,-16.000000 5.000000 0,-19.000000-2.000000-3,-18.000000-3.000000-2,-19.000000-3.000000-2,-7.000000-6.000000-1,7.000000-5.000000 0,6.000000-7.000000-2,7.000000-5.000000 1,8.000000-9.000000-6,14.000000-9.000000-7,11.000000-10.000000-9,14.000000-8.000000-8,21.000000-18.000000-5,31.000000-25.000000-3,32.000000-25.000000-2,31.000000-25.000000-2,15.000000-13.000000-6,1.000000 1.000000-8,-1.000000-1.000000-9,1.000000 1.000000-7,-12.000000 5.000000-3,-21.000000 14.000000 6,-22.000000 11.000000 5,-22.000000 14.000000 5</inkml:trace>
</inkml:ink>
</file>

<file path=ppt/ink/ink12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21"/>
    </inkml:context>
    <inkml:brush xml:id="br0">
      <inkml:brushProperty name="width" value="0.036574698984623" units="cm"/>
      <inkml:brushProperty name="height" value="0.036574698984623" units="cm"/>
      <inkml:brushProperty name="color" value="#F2395B"/>
      <inkml:brushProperty name="ignorePressure" value="0"/>
    </inkml:brush>
  </inkml:definitions>
  <inkml:trace contextRef="#ctx0" brushRef="#br0">65750.000000 7700.000000 601,'73.000000'-68.000000'8,"-3.000000"17.000000"17 ,-3.000000 15.000000 17,-2.000000 16.000000 16,5.000000 9.000000 5,16.000000 3.000000-9,15.000000 3.000000-7,17.000000 4.000000-9,7.000000 1.000000-8,0.000000 0.000000-10,0.000000 0.000000-8,0.000000 0.000000-10,-5.000000-2.000000-9,-9.000000-3.000000-9,-10.000000-3.000000-8,-8.000000-2.000000-9,-12.000000-1.000000-9,-12.000000 3.000000-11,-13.000000 3.000000-9,-12.000000 4.000000-11</inkml:trace>
</inkml:ink>
</file>

<file path=ppt/ink/ink1272.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21"/>
    </inkml:context>
    <inkml:brush xml:id="br0">
      <inkml:brushProperty name="width" value="0.047010961920023" units="cm"/>
      <inkml:brushProperty name="height" value="0.047010961920023" units="cm"/>
      <inkml:brushProperty name="color" value="#F2395B"/>
      <inkml:brushProperty name="ignorePressure" value="0"/>
    </inkml:brush>
  </inkml:definitions>
  <inkml:trace contextRef="#ctx0" brushRef="#br0">67050.000000 6850.000000 467,'-113.000000'-58.000000'56,"26.000000"34.000000"7 ,24.000000 35.000000 6,26.000000 35.000000 7,15.000000 25.000000-3,6.000000 20.000000-11,7.000000 18.000000-12,6.000000 20.000000-12,1.000000 13.000000-11,-3.000000 9.000000-12,-3.000000 10.000000-11,-2.000000 10.000000-12,-3.000000 8.000000-8,1.000000 10.000000-5,-1.000000 10.000000-4,1.000000 9.000000-4,1.000000-16.000000 0,3.000000-41.000000 5,3.000000-40.000000 6,4.000000-40.000000 5,2.000000-23.000000-7,4.000000-3.000000-20,3.000000-3.000000-19,3.000000-2.000000-19</inkml:trace>
</inkml:ink>
</file>

<file path=ppt/ink/ink127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21"/>
    </inkml:context>
    <inkml:brush xml:id="br0">
      <inkml:brushProperty name="width" value="0.0525839142501354" units="cm"/>
      <inkml:brushProperty name="height" value="0.0525839142501354" units="cm"/>
      <inkml:brushProperty name="color" value="#F2395B"/>
      <inkml:brushProperty name="ignorePressure" value="0"/>
    </inkml:brush>
  </inkml:definitions>
  <inkml:trace contextRef="#ctx0" brushRef="#br0">70300.000000 6150.000000 418,'-54.000000'-65.000000'60,"-5.000000"23.000000"-2 ,-7.000000 22.000000-1,-5.000000 22.000000-2,-6.000000 21.000000-3,-3.000000 22.000000-7,-3.000000 22.000000-4,-2.000000 23.000000-7,2.000000 8.000000-5,9.000000-3.000000-3,10.000000-3.000000-5,10.000000-2.000000-3,7.000000-5.000000-4,6.000000-2.000000 0,7.000000-3.000000-3,6.000000-3.000000-1,12.000000-7.000000-1,19.000000-9.000000-1,19.000000-10.000000 0,19.000000-8.000000-1,12.000000-8.000000-3,6.000000-2.000000-3,7.000000-3.000000-5,6.000000-3.000000-4,3.000000-2.000000-2,0.000000 0.000000-3,0.000000 0.000000-1,0.000000 0.000000-3,-5.000000 3.000000 0,-9.000000 6.000000 2,-10.000000 7.000000 2,-8.000000 6.000000 2,-15.000000 4.000000 0,-19.000000 4.000000 1,-18.000000 3.000000 1,-19.000000 3.000000 0,-16.000000 1.000000 1,-12.000000 1.000000 3,-13.000000-1.000000 3,-12.000000 1.000000 2,-10.000000-1.000000 0,-6.000000 1.000000-2,-6.000000-1.000000-3,-6.000000 1.000000-2,4.000000-7.000000-4,16.000000-12.000000-6,15.000000-13.000000-6,17.000000-12.000000-7,11.000000-13.000000-3,10.000000-12.000000-4,10.000000-13.000000-2,9.000000-12.000000-4,9.000000-7.000000 1,9.000000 1.000000 2,10.000000-1.000000 1,10.000000 1.000000 4</inkml:trace>
</inkml:ink>
</file>

<file path=ppt/ink/ink127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22"/>
    </inkml:context>
    <inkml:brush xml:id="br0">
      <inkml:brushProperty name="width" value="0.0582892298698425" units="cm"/>
      <inkml:brushProperty name="height" value="0.0582892298698425" units="cm"/>
      <inkml:brushProperty name="color" value="#F2395B"/>
      <inkml:brushProperty name="ignorePressure" value="0"/>
    </inkml:brush>
  </inkml:definitions>
  <inkml:trace contextRef="#ctx0" brushRef="#br0">70600.000000 7000.000000 377,'85.000000'-58.000000'11,"-27.000000"34.000000"21 ,-28.000000 35.000000 22,-28.000000 35.000000 21,-17.000000 19.000000 5,-2.000000 7.000000-11,-3.000000 6.000000-11,-3.000000 7.000000-11,-1.000000 4.000000-8,4.000000 3.000000-6,3.000000 3.000000-5,3.000000 4.000000-6,3.000000-6.000000-3,3.000000-11.000000-2,3.000000-14.000000-3,4.000000-11.000000-1,5.000000-9.000000-4,10.000000-3.000000-7,10.000000-3.000000-5,9.000000-2.000000-6,7.000000-9.000000-2,7.000000-12.000000 0,6.000000-13.000000 2,7.000000-12.000000 1,5.000000-16.000000-3,7.000000-19.000000-8,6.000000-18.000000-8,7.000000-19.000000-7,0.000000-16.000000-3,-2.000000-12.000000 5,-3.000000-13.000000 4,-3.000000-12.000000 4,-12.000000-10.000000 2,-18.000000-6.000000-1,-19.000000-6.000000-1,-18.000000-6.000000-2,-14.000000 2.000000 2,-5.000000 14.000000 5,-7.000000 11.000000 3,-5.000000 14.000000 5,-9.000000 14.000000 2,-9.000000 20.000000 1,-10.000000 18.000000 2,-8.000000 20.000000 1,-6.000000 14.000000 2,1.000000 14.000000-1,-1.000000 11.000000 2,1.000000 14.000000-1,2.000000 14.000000-1,7.000000 20.000000-5,6.000000 18.000000-5,7.000000 20.000000-5,4.000000 2.000000-3,3.000000-12.000000-3,3.000000-13.000000-3,4.000000-12.000000-2</inkml:trace>
</inkml:ink>
</file>

<file path=ppt/ink/ink127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22"/>
    </inkml:context>
    <inkml:brush xml:id="br0">
      <inkml:brushProperty name="width" value="0.0564405620098114" units="cm"/>
      <inkml:brushProperty name="height" value="0.0564405620098114" units="cm"/>
      <inkml:brushProperty name="color" value="#F2395B"/>
      <inkml:brushProperty name="ignorePressure" value="0"/>
    </inkml:brush>
  </inkml:definitions>
  <inkml:trace contextRef="#ctx0" brushRef="#br0">72050.000000 7200.000000 389,'50.000000'-46.000000'5,"0.000000"10.000000"8 ,0.000000 10.000000 9,0.000000 9.000000 9,-2.000000 7.000000 8,-3.000000 7.000000 7,-3.000000 6.000000 7,-2.000000 7.000000 7,-6.000000 8.000000-2,-6.000000 14.000000-10,-6.000000 11.000000-11,-6.000000 14.000000-10,-10.000000 10.000000-9,-12.000000 9.000000-5,-13.000000 10.000000-6,-12.000000 10.000000-6,-9.000000 2.000000-3,-2.000000-3.000000 1,-3.000000-3.000000 2,-3.000000-2.000000 1,1.000000-8.000000-1,6.000000-8.000000-5,7.000000-10.000000-3,6.000000-9.000000-5,6.000000-7.000000-2,6.000000-3.000000 2,7.000000-3.000000 1,6.000000-2.000000 1,7.000000-5.000000 3,10.000000-2.000000 4,10.000000-3.000000 5,9.000000-3.000000 3,9.000000-4.000000 4,9.000000-3.000000 0,10.000000-3.000000 2,10.000000-2.000000 2,2.000000-1.000000 0,-3.000000 3.000000 0,-3.000000 3.000000-2,-2.000000 4.000000 0,-8.000000 5.000000 0,-8.000000 10.000000 0,-10.000000 10.000000 0,-9.000000 9.000000 1,-18.000000 13.000000-1,-24.000000 20.000000-1,-26.000000 18.000000-1,-24.000000 20.000000-2,-21.000000 11.000000-1,-16.000000 7.000000 1,-15.000000 6.000000-1,-15.000000 7.000000 0,-14.000000-3.000000-1,-8.000000-8.000000-3,-10.000000-10.000000-2,-9.000000-9.000000-4,12.000000-20.000000-1,34.000000-27.000000 1,35.000000-28.000000 1,35.000000-28.000000 1,18.000000-13.000000-17,3.000000 3.000000-33,3.000000 3.000000-34,4.000000 4.000000-34</inkml:trace>
</inkml:ink>
</file>

<file path=ppt/ink/ink12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25"/>
    </inkml:context>
    <inkml:brush xml:id="br0">
      <inkml:brushProperty name="width" value="0.0463260747492313" units="cm"/>
      <inkml:brushProperty name="height" value="0.0463260747492313" units="cm"/>
      <inkml:brushProperty name="color" value="#F2395B"/>
      <inkml:brushProperty name="ignorePressure" value="0"/>
    </inkml:brush>
  </inkml:definitions>
  <inkml:trace contextRef="#ctx0" brushRef="#br0">50450.000000 6150.000000 474,'-4.000000'-44.000000'7,"-5.000000"13.000000"12 ,-7.000000 12.000000 13,-5.000000 13.000000 14,-9.000000 13.000000 1,-9.000000 17.000000-10,-10.000000 15.000000-9,-8.000000 16.000000-10,-12.000000 15.000000-5,-12.000000 16.000000-1,-13.000000 15.000000-1,-12.000000 17.000000-1,-5.000000 7.000000-1,3.000000 0.000000-3,3.000000 0.000000-2,4.000000 0.000000-2,5.000000-7.000000-2,10.000000-11.000000-2,10.000000-14.000000 0,9.000000-11.000000-2,10.000000-14.000000 1,14.000000-11.000000 2,11.000000-14.000000 2,14.000000-11.000000 2,14.000000-11.000000 1,20.000000-5.000000 0,18.000000-7.000000-1,20.000000-5.000000 0,13.000000-6.000000-1,9.000000-3.000000-1,10.000000-3.000000-3,10.000000-2.000000 0,5.000000-1.000000-2,4.000000 3.000000 1,3.000000 3.000000 1,3.000000 4.000000-1,-4.000000 1.000000 1,-8.000000 0.000000 1,-10.000000 0.000000-1,-9.000000 0.000000 1,-10.000000 0.000000 1,-9.000000 0.000000-1,-10.000000 0.000000 1,-8.000000 0.000000-1,-11.000000-5.000000 5,-8.000000-9.000000 8,-10.000000-10.000000 8,-9.000000-8.000000 9,-10.000000-12.000000 2,-9.000000-12.000000-2,-10.000000-13.000000-3,-8.000000-12.000000-1,-6.000000-15.000000-4,1.000000-15.000000-4,-1.000000-15.000000-3,1.000000-16.000000-4,-1.000000-5.000000-8,1.000000 6.000000-15,-1.000000 7.000000-13,1.000000 6.000000-14,1.000000 3.000000-8,3.000000 0.000000-3,3.000000 0.000000-4,4.000000 0.000000-3,4.000000 12.000000 0,6.000000 26.000000 4,7.000000 24.000000 3,6.000000 26.000000 3</inkml:trace>
</inkml:ink>
</file>

<file path=ppt/ink/ink127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29"/>
    </inkml:context>
    <inkml:brush xml:id="br0">
      <inkml:brushProperty name="width" value="0.0417512692511082" units="cm"/>
      <inkml:brushProperty name="height" value="0.0417512692511082" units="cm"/>
      <inkml:brushProperty name="color" value="#F2395B"/>
      <inkml:brushProperty name="ignorePressure" value="0"/>
    </inkml:brush>
  </inkml:definitions>
  <inkml:trace contextRef="#ctx0" brushRef="#br0">45400.000000 2600.000000 526,'-30.000000'-7.000000'4,"41.000000"-11.000000"6 ,40.000000-14.000000 7,42.000000-11.000000 7,8.000000-3.000000 2,-21.000000 10.000000-5,-22.000000 10.000000-4,-22.000000 9.000000-5,-5.000000 1.000000 0,13.000000-6.000000 5,12.000000-6.000000 3,13.000000-6.000000 4,-1.000000 1.000000 0,-11.000000 9.000000-5,-14.000000 10.000000-3,-11.000000 10.000000-5,-6.000000 4.000000-3,4.000000 0.000000-4,3.000000 0.000000-3,3.000000 0.000000-3,-4.000000 9.000000-2,-8.000000 19.000000 1,-10.000000 19.000000-1,-9.000000 19.000000 1,-9.000000 5.000000 0,-5.000000-5.000000 2,-7.000000-7.000000 2,-5.000000-5.000000 1,-3.000000-8.000000 2,4.000000-5.000000 1,3.000000-7.000000 2,3.000000-5.000000 1,4.000000-4.000000 0,7.000000 0.000000-3,6.000000 0.000000-2,7.000000 0.000000-2,4.000000 0.000000-2,3.000000 0.000000 1,3.000000 0.000000-1,4.000000 0.000000 0,1.000000 1.000000 0,0.000000 4.000000 0,0.000000 3.000000 1,0.000000 3.000000-1,-4.000000 1.000000 1,-5.000000 1.000000-1,-7.000000-1.000000 0,-5.000000 1.000000 1,-6.000000-3.000000-1,-3.000000-2.000000 2,-3.000000-3.000000 1,-2.000000-3.000000 2,-8.000000-4.000000 0,-8.000000-3.000000-1,-10.000000-3.000000 1,-9.000000-2.000000-1,-4.000000-6.000000-1,4.000000-6.000000-2,3.000000-6.000000-2,3.000000-6.000000-2,3.000000-12.000000-1,3.000000-15.000000 1,3.000000-15.000000 2,4.000000-16.000000 1,2.000000-8.000000-2,4.000000 0.000000-6,3.000000 0.000000-5,3.000000 0.000000-6,3.000000 4.000000 0,3.000000 10.000000 4,3.000000 10.000000 5,4.000000 9.000000 5,1.000000 12.000000 9,0.000000 16.000000 12,0.000000 15.000000 13,0.000000 17.000000 13,0.000000 21.000000 3,0.000000 28.000000-6,0.000000 28.000000-5,0.000000 29.000000-7,0.000000 27.000000-6,0.000000 29.000000-7,0.000000 28.000000-8,0.000000 28.000000-8,1.000000 7.000000-9,4.000000-11.000000-9,3.000000-14.000000-11,3.000000-11.000000-9,1.000000-17.000000-5,1.000000-18.000000-2,-1.000000-19.000000 0,1.000000-18.000000-1,-1.000000-25.000000 4,1.000000-27.000000 9,-1.000000-28.000000 7,1.000000-28.000000 9,-3.000000-13.000000 2,-2.000000 3.000000-2,-3.000000 3.000000-4,-3.000000 4.000000-2</inkml:trace>
</inkml:ink>
</file>

<file path=ppt/ink/ink12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30"/>
    </inkml:context>
    <inkml:brush xml:id="br0">
      <inkml:brushProperty name="width" value="0.037393145263195" units="cm"/>
      <inkml:brushProperty name="height" value="0.037393145263195" units="cm"/>
      <inkml:brushProperty name="color" value="#F2395B"/>
      <inkml:brushProperty name="ignorePressure" value="0"/>
    </inkml:brush>
  </inkml:definitions>
  <inkml:trace contextRef="#ctx0" brushRef="#br0">47100.000000 2000.000000 588,'3.000000'-68.000000'46,"6.000000"17.000000"0 ,7.000000 15.000000 0,6.000000 16.000000-1,4.000000 9.000000-2,4.000000 3.000000-2,3.000000 3.000000-4,3.000000 4.000000-4,3.000000 2.000000-4,3.000000 4.000000-8,3.000000 3.000000-7,4.000000 3.000000-7,-3.000000 3.000000-5,-5.000000 3.000000-1,-7.000000 3.000000 0,-5.000000 4.000000-3,-6.000000 4.000000-4,-3.000000 6.000000-9,-3.000000 7.000000-9,-2.000000 6.000000-9,-9.000000 3.000000-6,-12.000000 0.000000-3,-13.000000 0.000000-4,-12.000000 0.000000-4,-9.000000 0.000000 2,-2.000000 0.000000 7,-3.000000 0.000000 6,-3.000000 0.000000 7,-2.000000-5.000000 5,0.000000-9.000000 4,0.000000-10.000000 5,0.000000-8.000000 3,4.000000-8.000000 5,10.000000-2.000000 6,10.000000-3.000000 6,9.000000-3.000000 6,12.000000-2.000000 5,16.000000 0.000000 7,15.000000 0.000000 6,17.000000 0.000000 6,5.000000-2.000000 0,-3.000000-3.000000-5,-3.000000-3.000000-7,-2.000000-2.000000-5,-6.000000 2.000000-6,-6.000000 9.000000-7,-6.000000 10.000000-5,-6.000000 10.000000-6,-10.000000 8.000000-3,-12.000000 10.000000 0,-13.000000 10.000000 1,-12.000000 9.000000-1,-12.000000 6.000000 0,-8.000000 3.000000 0,-10.000000 3.000000 0,-9.000000 4.000000 0,-4.000000-4.000000-1,4.000000-9.000000 0,3.000000-10.000000-1,3.000000-8.000000-2,6.000000-9.000000 2,9.000000-6.000000 3,10.000000-6.000000 3,10.000000-6.000000 3,5.000000-4.000000 9,4.000000 1.000000 15,3.000000-1.000000 14,3.000000 1.000000 15,3.000000 7.000000 2,3.000000 16.000000-7,3.000000 15.000000-8,4.000000 17.000000-8,1.000000 10.000000-7,0.000000 6.000000-5,0.000000 7.000000-6,0.000000 6.000000-6,0.000000-2.000000-6,0.000000-9.000000-9,0.000000-10.000000-7,0.000000-8.000000-9,3.000000-20.000000-10,6.000000-28.000000-15,7.000000-28.000000-15,6.000000-27.000000-14,3.000000-15.000000 0,0.000000 0.000000 17,0.000000 0.000000 15,0.000000 0.000000 16</inkml:trace>
</inkml:ink>
</file>

<file path=ppt/ink/ink1279.xml><?xml version="1.0" encoding="utf-8"?>
<inkml:ink xmlns:inkml="http://www.w3.org/2003/InkML">
  <annotation type="ScanImages2ExtractSignatures">1</annotation>
  <annotation type="ScanImagesWidth">-2113921888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30"/>
    </inkml:context>
    <inkml:brush xml:id="br0">
      <inkml:brushProperty name="width" value="0.0399926975369453" units="cm"/>
      <inkml:brushProperty name="height" value="0.0399926975369453" units="cm"/>
      <inkml:brushProperty name="color" value="#F2395B"/>
      <inkml:brushProperty name="ignorePressure" value="0"/>
    </inkml:brush>
  </inkml:definitions>
  <inkml:trace contextRef="#ctx0" brushRef="#br0">47450.000000 3250.000000 550,'165.000000'-66.000000'3,"-18.000000"19.000000"7 ,-19.000000 19.000000 6,-18.000000 19.000000 6,-14.000000 9.000000 6,-5.000000 0.000000 4,-7.000000 0.000000 4,-5.000000 0.000000 4,-9.000000 6.000000 0,-9.000000 13.000000-5,-10.000000 12.000000-3,-8.000000 13.000000-5,-11.000000 9.000000-3,-8.000000 6.000000-2,-10.000000 7.000000-2,-9.000000 6.000000-3,-10.000000 6.000000-3,-9.000000 6.000000-2,-10.000000 7.000000-4,-8.000000 6.000000-2,-8.000000 1.000000-3,-2.000000-3.000000-1,-3.000000-3.000000-1,-3.000000-2.000000-3,-7.000000-9.000000-2,-9.000000-12.000000-4,-10.000000-13.000000-5,-8.000000-12.000000-5,-3.000000-12.000000-4,7.000000-8.000000-5,6.000000-10.000000-5,7.000000-9.000000-5,4.000000-18.000000-2,3.000000-24.000000 2,3.000000-26.000000 1,4.000000-24.000000 2,7.000000-15.000000 1,13.000000-3.000000 2,12.000000-3.000000 0,13.000000-2.000000 1,7.000000 2.000000 5,4.000000 9.000000 7,3.000000 10.000000 9,3.000000 10.000000 7,3.000000 11.000000 5,3.000000 17.000000 2,3.000000 15.000000 2,4.000000 16.000000 3,-3.000000 16.000000 7,-5.000000 20.000000 14,-7.000000 18.000000 13,-5.000000 20.000000 14,-9.000000 10.000000 2,-9.000000 3.000000-11,-10.000000 3.000000-10,-8.000000 4.000000-10,-3.000000-6.000000-9,7.000000-11.000000-8,6.000000-14.000000-7,7.000000-11.000000-7,15.000000-18.000000-10,25.000000-22.000000-12,25.000000-22.000000-10,25.000000-21.000000-11,10.000000-10.000000-4,-2.000000 3.000000 4,-3.000000 3.000000 5,-3.000000 4.000000 4,-7.000000 5.000000 4,-9.000000 10.000000 6,-10.000000 10.000000 6,-8.000000 9.000000 6,-11.000000 9.000000 5,-8.000000 9.000000 6,-10.000000 10.000000 4,-9.000000 10.000000 6,-12.000000 8.000000 5,-11.000000 10.000000 4,-14.000000 10.000000 5,-11.000000 9.000000 5,-9.000000 4.000000 1,-3.000000 1.000000-2,-3.000000-1.000000-1,-2.000000 1.000000-2,0.000000-6.000000-3,7.000000-8.000000-3,6.000000-10.000000-4,7.000000-9.000000-3,4.000000-7.000000-5,3.000000-3.000000-7,3.000000-3.000000-5,4.000000-2.000000-6,7.000000-9.000000-5,13.000000-12.000000-2,12.000000-13.000000-4,13.000000-12.000000-2,7.000000-7.000000-1,4.000000 1.000000 1,3.000000-1.000000 2,3.000000 1.000000 1,1.000000 4.000000 4,1.000000 9.000000 4,-1.000000 10.000000 5,1.000000 10.000000 5,-6.000000 10.000000 6,-8.000000 13.000000 8,-10.000000 12.000000 7,-9.000000 13.000000 7,-5.000000 10.000000 6,0.000000 10.000000 5,0.000000 10.000000 5,0.000000 9.000000 4,0.000000 6.000000 0,0.000000 3.000000-5,0.000000 3.000000-5,0.000000 4.000000-6,0.000000-1.000000-6,0.000000-3.000000-10,0.000000-3.000000-9,0.000000-2.000000-9,0.000000-11.000000-5,0.000000-15.000000-1,0.000000-15.000000 1,0.000000-16.000000-2</inkml:trace>
</inkml:ink>
</file>

<file path=ppt/ink/ink1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26"/>
    </inkml:context>
    <inkml:brush xml:id="br0">
      <inkml:brushProperty name="width" value="0.0621661730110645" units="cm"/>
      <inkml:brushProperty name="height" value="0.0621661730110645" units="cm"/>
      <inkml:brushProperty name="color" value="#F2395B"/>
      <inkml:brushProperty name="ignorePressure" value="0"/>
    </inkml:brush>
  </inkml:definitions>
  <inkml:trace contextRef="#ctx0" brushRef="#br0">66050.000000 11850.000000 353,'23.000000'-30.000000'3,"-3.000000"-9.000000"6 ,-3.000000-10.000000 6,-2.000000-8.000000 5,-5.000000 8.000000 11,-2.000000 29.000000 12,-3.000000 28.000000 13,-3.000000 28.000000 14,-4.000000 24.000000 2,-3.000000 23.000000-10,-3.000000 22.000000-10,-2.000000 22.000000-8,-6.000000 13.000000-8,-6.000000 7.000000-4,-6.000000 6.000000-4,-6.000000 7.000000-5,-1.000000-3.000000-4,7.000000-8.000000-4,6.000000-10.000000-5,7.000000-9.000000-5,4.000000-4.000000-4,3.000000 4.000000-3,3.000000 3.000000-4,4.000000 3.000000-3,8.000000-8.000000-5,17.000000-19.000000-8,15.000000-18.000000-6,16.000000-19.000000-7,10.000000-18.000000-6,7.000000-15.000000-6,6.000000-15.000000-7,7.000000-16.000000-6,-3.000000-13.000000 0,-8.000000-9.000000 7,-10.000000-10.000000 5,-9.000000-8.000000 6,-9.000000-4.000000 5,-5.000000 3.000000 3,-7.000000 3.000000 3,-5.000000 4.000000 3</inkml:trace>
</inkml:ink>
</file>

<file path=ppt/ink/ink128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31"/>
    </inkml:context>
    <inkml:brush xml:id="br0">
      <inkml:brushProperty name="width" value="0.0407392643392086" units="cm"/>
      <inkml:brushProperty name="height" value="0.0407392643392086" units="cm"/>
      <inkml:brushProperty name="color" value="#F2395B"/>
      <inkml:brushProperty name="ignorePressure" value="0"/>
    </inkml:brush>
  </inkml:definitions>
  <inkml:trace contextRef="#ctx0" brushRef="#br0">49550.000000 2050.000000 540,'0.000000'-60.000000'4,"0.000000"32.000000"10 ,0.000000 31.000000 10,0.000000 32.000000 9,-5.000000 22.000000-2,-9.000000 17.000000-12,-10.000000 15.000000-12,-8.000000 16.000000-13,-4.000000 4.000000-8,3.000000-6.000000-3,3.000000-6.000000-4,4.000000-6.000000-3,4.000000-10.000000-1,6.000000-12.000000 2,7.000000-13.000000 1,6.000000-12.000000 3,6.000000-10.000000 1,6.000000-6.000000 4,7.000000-6.000000 1,6.000000-6.000000 3,4.000000-2.000000 4,4.000000 3.000000 2,3.000000 3.000000 5,3.000000 4.000000 2,-2.000000 2.000000 4,-6.000000 4.000000 1,-6.000000 3.000000 2,-6.000000 3.000000 1,-6.000000 9.000000 5,-2.000000 16.000000 6,-3.000000 15.000000 6,-3.000000 17.000000 5,-6.000000 3.000000 4,-5.000000-5.000000 0,-7.000000-7.000000 0,-5.000000-5.000000 0,-3.000000-8.000000-2,4.000000-5.000000-4,3.000000-7.000000-4,3.000000-5.000000-3,6.000000-11.000000-7,9.000000-11.000000-7,10.000000-14.000000-8,10.000000-11.000000-7,10.000000-26.000000-9,13.000000-37.000000-9,12.000000-38.000000-8,13.000000-37.000000-9,6.000000-24.000000-5,0.000000-9.000000 0,0.000000-10.000000-2,0.000000-8.000000-1,0.000000 0.000000 4,0.000000 14.000000 10,0.000000 11.000000 9,0.000000 14.000000 9,-2.000000 10.000000 9,-3.000000 9.000000 6,-3.000000 10.000000 8,-2.000000 10.000000 7,-3.000000 8.000000 8,1.000000 10.000000 9,-1.000000 10.000000 10,1.000000 9.000000 8,-6.000000 10.000000 6,-8.000000 14.000000 0,-10.000000 11.000000 0,-9.000000 14.000000 1,-7.000000 14.000000-4,-3.000000 20.000000-10,-3.000000 18.000000-8,-2.000000 20.000000-9,-8.000000 14.000000-11,-8.000000 14.000000-10,-10.000000 11.000000-13,-9.000000 14.000000-11,-10.000000 2.000000-11,-9.000000-6.000000-10,-10.000000-6.000000-9,-8.000000-6.000000-9,-4.000000-9.000000-3,3.000000-8.000000 7,3.000000-10.000000 6,4.000000-9.000000 7,2.000000-10.000000 6,4.000000-9.000000 7,3.000000-10.000000 7,3.000000-8.000000 6,14.000000-17.000000 9,25.000000-21.000000 8,25.000000-22.000000 9,25.000000-22.000000 8,12.000000-8.000000 4,1.000000 6.000000-1,-1.000000 7.000000-1,1.000000 6.000000-2,-3.000000 6.000000 1,-2.000000 6.000000 1,-3.000000 7.000000 2,-3.000000 6.000000 3,-7.000000 7.000000 0,-9.000000 10.000000 1,-10.000000 10.000000 0,-8.000000 9.000000 0,-11.000000 10.000000-1,-8.000000 14.000000-2,-10.000000 11.000000-3,-9.000000 14.000000-3,-9.000000 7.000000-2,-5.000000 3.000000-2,-7.000000 3.000000-2,-5.000000 4.000000-3,-6.000000 2.000000-4,-3.000000 4.000000-5,-3.000000 3.000000-5,-2.000000 3.000000-5,0.000000-4.000000-5,7.000000-8.000000-2,6.000000-10.000000-4,7.000000-9.000000-3,10.000000-18.000000-7,16.000000-24.000000-10,15.000000-26.000000-11,17.000000-24.000000-10,5.000000-10.000000 2,-3.000000 6.000000 12,-3.000000 7.000000 15,-2.000000 6.000000 12</inkml:trace>
</inkml:ink>
</file>

<file path=ppt/ink/ink128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31"/>
    </inkml:context>
    <inkml:brush xml:id="br0">
      <inkml:brushProperty name="width" value="0.043703980743885" units="cm"/>
      <inkml:brushProperty name="height" value="0.043703980743885" units="cm"/>
      <inkml:brushProperty name="color" value="#F2395B"/>
      <inkml:brushProperty name="ignorePressure" value="0"/>
    </inkml:brush>
  </inkml:definitions>
  <inkml:trace contextRef="#ctx0" brushRef="#br0">50750.000000 3050.000000 503,'-50.000000'46.000000'0,"0.000000"-5.000000"0 ,0.000000-7.000000 0,0.000000-5.000000 1,1.000000-6.000000 0,4.000000-3.000000 0,3.000000-3.000000 1,3.000000-2.000000 1,-1.000000-5.000000 1,-2.000000-2.000000 2,-3.000000-3.000000 0,-3.000000-3.000000 2,1.000000-2.000000 1,6.000000 0.000000 3,7.000000 0.000000 2,6.000000 0.000000 2,4.000000 4.000000 6,4.000000 10.000000 10,3.000000 10.000000 9,3.000000 9.000000 11,4.000000 10.000000 0,7.000000 14.000000-7,6.000000 11.000000-8,7.000000 14.000000-8,7.000000 5.000000-4,9.000000 1.000000-4,10.000000-1.000000-3,10.000000 1.000000-4,8.000000-4.000000-2,10.000000-6.000000-4,10.000000-6.000000-4,9.000000-6.000000-3,10.000000-9.000000-5,14.000000-8.000000-7,11.000000-10.000000-6,14.000000-9.000000-8,5.000000-10.000000-6,1.000000-9.000000-5,-1.000000-10.000000-7,1.000000-8.000000-7,-13.000000-6.000000 3,-25.000000 1.000000 8,-25.000000-1.000000 10,-25.000000 1.000000 9,-15.000000-1.000000 0,-2.000000 1.000000-7,-3.000000-1.000000-8,-3.000000 1.000000-8</inkml:trace>
</inkml:ink>
</file>

<file path=ppt/ink/ink12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32"/>
    </inkml:context>
    <inkml:brush xml:id="br0">
      <inkml:brushProperty name="width" value="0.0389831215143204" units="cm"/>
      <inkml:brushProperty name="height" value="0.0389831215143204" units="cm"/>
      <inkml:brushProperty name="color" value="#F2395B"/>
      <inkml:brushProperty name="ignorePressure" value="0"/>
    </inkml:brush>
  </inkml:definitions>
  <inkml:trace contextRef="#ctx0" brushRef="#br0">52600.000000 1750.000000 564,'7.000000'-50.000000'4,"17.000000"0.000000"10 ,15.000000 0.000000 9,16.000000 0.000000 9,4.000000 6.000000 6,-6.000000 13.000000 2,-6.000000 12.000000 2,-6.000000 13.000000 2,-9.000000 13.000000-7,-8.000000 17.000000-14,-10.000000 15.000000-16,-9.000000 16.000000-15,-12.000000 12.000000-10,-11.000000 9.000000-5,-14.000000 10.000000-5,-11.000000 10.000000-6,-11.000000 0.000000-3,-5.000000-5.000000 2,-7.000000-7.000000 0,-5.000000-5.000000 0,-3.000000-11.000000 2,4.000000-11.000000 2,3.000000-14.000000 4,3.000000-11.000000 1,6.000000-11.000000 5,9.000000-5.000000 4,10.000000-7.000000 5,10.000000-5.000000 5,7.000000-9.000000 3,6.000000-9.000000 1,7.000000-10.000000 0,6.000000-8.000000 2,7.000000-4.000000 0,10.000000 3.000000 0,10.000000 3.000000 1,9.000000 4.000000 0,1.000000 4.000000 3,-6.000000 6.000000 8,-6.000000 7.000000 7,-6.000000 6.000000 8,-12.000000 12.000000 8,-15.000000 19.000000 10,-15.000000 19.000000 10,-16.000000 19.000000 10,-8.000000 5.000000-1,0.000000-5.000000-10,0.000000-7.000000-10,0.000000-5.000000-10,3.000000-9.000000-8,6.000000-9.000000-4,7.000000-10.000000-4,6.000000-8.000000-5,15.000000-8.000000-8,26.000000-2.000000-14,24.000000-3.000000-13,26.000000-3.000000-13,18.000000-4.000000-4,13.000000-3.000000 3,12.000000-3.000000 4,13.000000-2.000000 4,1.000000-3.000000 3,-9.000000 1.000000 4,-10.000000-1.000000 3,-8.000000 1.000000 4,-14.000000 1.000000 5,-15.000000 3.000000 6,-15.000000 3.000000 8,-16.000000 4.000000 6,-15.000000 4.000000 3,-11.000000 6.000000 0,-14.000000 7.000000-2,-11.000000 6.000000 0,-18.000000 9.000000 0,-22.000000 13.000000 3,-22.000000 12.000000 3,-21.000000 13.000000 2,-9.000000 4.000000 2,7.000000-3.000000-2,6.000000-3.000000 0,7.000000-2.000000-2,7.000000-8.000000-1,9.000000-8.000000-2,10.000000-10.000000-4,10.000000-9.000000-2,19.000000-10.000000-3,32.000000-9.000000-6,31.000000-10.000000-5,32.000000-8.000000-5,18.000000-9.000000-3,6.000000-6.000000-1,7.000000-6.000000 1,6.000000-6.000000-1,-1.000000 1.000000 0,-5.000000 9.000000 0,-7.000000 10.000000 2,-5.000000 10.000000-1,-11.000000 4.000000 2,-11.000000 0.000000 1,-14.000000 0.000000 3,-11.000000 0.000000 1,-11.000000 4.000000 3,-5.000000 10.000000 2,-7.000000 10.000000 4,-5.000000 9.000000 3,-11.000000 7.000000 4,-11.000000 7.000000 4,-14.000000 6.000000 5,-11.000000 7.000000 4,-7.000000 0.000000 1,0.000000-2.000000-2,0.000000-3.000000-1,0.000000-3.000000-2,3.000000-4.000000-1,6.000000-3.000000 0,7.000000-3.000000 1,6.000000-2.000000 1,6.000000-5.000000-3,6.000000-2.000000-2,7.000000-3.000000-4,6.000000-3.000000-2,3.000000-2.000000-4,0.000000 0.000000-2,0.000000 0.000000-4,0.000000 0.000000-1,7.000000-5.000000-5,17.000000-9.000000-5,15.000000-10.000000-5,16.000000-8.000000-6,9.000000-18.000000-6,3.000000-25.000000-6,3.000000-25.000000-7,4.000000-25.000000-6,-6.000000-5.000000-2,-11.000000 16.000000 0,-14.000000 15.000000 1,-11.000000 17.000000 1</inkml:trace>
</inkml:ink>
</file>

<file path=ppt/ink/ink12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32"/>
    </inkml:context>
    <inkml:brush xml:id="br0">
      <inkml:brushProperty name="width" value="0.0482939966022968" units="cm"/>
      <inkml:brushProperty name="height" value="0.0482939966022968" units="cm"/>
      <inkml:brushProperty name="color" value="#F2395B"/>
      <inkml:brushProperty name="ignorePressure" value="0"/>
    </inkml:brush>
  </inkml:definitions>
  <inkml:trace contextRef="#ctx0" brushRef="#br0">53950.000000 1700.000000 455,'1.000000'-43.000000'65,"4.000000"17.000000"-6 ,3.000000 15.000000-6,3.000000 16.000000-5,4.000000 10.000000-6,7.000000 7.000000-4,6.000000 6.000000-6,7.000000 7.000000-5,4.000000 5.000000-2,3.000000 7.000000-1,3.000000 6.000000-1,4.000000 7.000000-1,-3.000000-1.000000-2,-5.000000-6.000000-5,-7.000000-6.000000-4,-5.000000-6.000000-5,-6.000000-4.000000-6,-3.000000 1.000000-9,-3.000000-1.000000-7,-2.000000 1.000000-9,-6.000000-1.000000-7,-6.000000 1.000000-9,-6.000000-1.000000-9,-6.000000 1.000000-7,-10.000000-1.000000-1,-12.000000 1.000000 7,-13.000000-1.000000 7,-12.000000 1.000000 8,-5.000000-3.000000 6,3.000000-2.000000 6,3.000000-3.000000 5,4.000000-3.000000 5,4.000000-6.000000 6,6.000000-5.000000 6,7.000000-7.000000 6,6.000000-5.000000 6,10.000000-4.000000 6,17.000000 0.000000 5,15.000000 0.000000 6,16.000000 0.000000 6,12.000000-4.000000 0,9.000000-5.000000-5,10.000000-7.000000-6,10.000000-5.000000-6,-1.000000-1.000000-5,-9.000000 6.000000-6,-10.000000 7.000000-5,-8.000000 6.000000-5,-11.000000 6.000000-5,-8.000000 6.000000-2,-10.000000 7.000000-2,-9.000000 6.000000-3,-13.000000 7.000000-2,-16.000000 10.000000 1,-15.000000 10.000000-1,-15.000000 9.000000 0,-7.000000 2.000000 1,3.000000-2.000000 1,3.000000-3.000000 2,4.000000-3.000000 2,5.000000-7.000000 2,10.000000-9.000000 3,10.000000-10.000000 2,9.000000-8.000000 2,-4.000000-1.000000 2,-15.000000 9.000000-1,-15.000000 10.000000 1,-16.000000 10.000000 0,-5.000000-1.000000 1,6.000000-9.000000 4,7.000000-10.000000 4,6.000000-8.000000 4,13.000000-9.000000 3,23.000000-6.000000 5,22.000000-6.000000 4,22.000000-6.000000 5,16.000000-7.000000-1,14.000000-6.000000-6,11.000000-6.000000-4,14.000000-6.000000-6,2.000000-1.000000-3,-6.000000 7.000000-2,-6.000000 6.000000-1,-6.000000 7.000000-1,-4.000000 7.000000 0,1.000000 9.000000 2,-1.000000 10.000000 2,1.000000 10.000000 1,-7.000000 8.000000 3,-12.000000 10.000000 0,-13.000000 10.000000 1,-12.000000 9.000000 1,-10.000000 7.000000 2,-6.000000 7.000000 1,-6.000000 6.000000 3,-6.000000 7.000000 1,-7.000000-1.000000 2,-6.000000-6.000000 1,-6.000000-6.000000 1,-6.000000-6.000000 1,2.000000-7.000000-1,14.000000-6.000000-5,11.000000-6.000000-3,14.000000-6.000000-6,13.000000-10.000000-1,16.000000-12.000000-2,15.000000-13.000000 0,17.000000-12.000000-1,11.000000-9.000000-8,10.000000-2.000000-12,10.000000-3.000000-13,9.000000-3.000000-14,-4.000000-1.000000-6,-15.000000 4.000000-3,-15.000000 3.000000 0,-16.000000 3.000000-3,-12.000000-1.000000-1,-5.000000-2.000000 0,-7.000000-3.000000-1,-5.000000-3.000000-1</inkml:trace>
</inkml:ink>
</file>

<file path=ppt/ink/ink1284.xml><?xml version="1.0" encoding="utf-8"?>
<inkml:ink xmlns:inkml="http://www.w3.org/2003/InkML">
  <annotation type="ScanImages2ExtractSignatures">1</annotation>
  <annotation type="ScanImagesWidth">481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33"/>
    </inkml:context>
    <inkml:brush xml:id="br0">
      <inkml:brushProperty name="width" value="0.0418178737163544" units="cm"/>
      <inkml:brushProperty name="height" value="0.0418178737163544" units="cm"/>
      <inkml:brushProperty name="color" value="#F2395B"/>
      <inkml:brushProperty name="ignorePressure" value="0"/>
    </inkml:brush>
  </inkml:definitions>
  <inkml:trace contextRef="#ctx0" brushRef="#br0">56150.000000 2650.000000 526,'120.000000'21.000000'69,"-9.000000"-5.000000"-9 ,-10.000000-7.000000-11,-8.000000-5.000000-9,-4.000000-3.000000-8,3.000000 4.000000-6,3.000000 3.000000-4,4.000000 3.000000-6,-4.000000 4.000000-4,-9.000000 7.000000-1,-10.000000 6.000000-3,-8.000000 7.000000-1,-14.000000 5.000000-2,-15.000000 7.000000 1,-15.000000 6.000000 0,-16.000000 7.000000 0,-16.000000 15.000000 1,-16.000000 25.000000-2,-15.000000 25.000000 0,-15.000000 25.000000-1,-11.000000 6.000000 1,-2.000000-12.000000 2,-3.000000-13.000000 2,-3.000000-12.000000 2,1.000000-16.000000 1,6.000000-19.000000-2,7.000000-18.000000-1,6.000000-19.000000-1,4.000000-13.000000-3,4.000000-6.000000-4,3.000000-6.000000-3,3.000000-6.000000-5,4.000000-13.000000-1,7.000000-19.000000 2,6.000000-18.000000 1,7.000000-19.000000 2,7.000000-24.000000-7,9.000000-28.000000-16,10.000000-28.000000-16,10.000000-27.000000-16,7.000000-17.000000-4,6.000000-3.000000 5,7.000000-3.000000 5,6.000000-2.000000 7,4.000000 3.000000 6,4.000000 14.000000 9,3.000000 11.000000 8,3.000000 14.000000 7,1.000000 14.000000 9,1.000000 20.000000 7,-1.000000 18.000000 8,1.000000 20.000000 7,-7.000000 14.000000 5,-12.000000 14.000000 5,-13.000000 11.000000 4,-12.000000 14.000000 5,-10.000000 16.000000 1,-6.000000 22.000000 1,-6.000000 22.000000 1,-6.000000 23.000000 0,-15.000000 19.000000-2,-21.000000 19.000000-3,-22.000000 19.000000-5,-22.000000 19.000000-3,-15.000000 10.000000-4,-5.000000 4.000000-5,-7.000000 3.000000-3,-5.000000 3.000000-5,2.000000-1.000000-5,13.000000-2.000000-6,12.000000-3.000000-4,13.000000-3.000000-7,13.000000-13.000000-6,17.000000-22.000000-10,15.000000-22.000000-8,16.000000-21.000000-10,13.000000-20.000000-5,14.000000-15.000000-3,11.000000-15.000000-3,14.000000-16.000000-2</inkml:trace>
</inkml:ink>
</file>

<file path=ppt/ink/ink12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34"/>
    </inkml:context>
    <inkml:brush xml:id="br0">
      <inkml:brushProperty name="width" value="0.0390710048377514" units="cm"/>
      <inkml:brushProperty name="height" value="0.0390710048377514" units="cm"/>
      <inkml:brushProperty name="color" value="#F2395B"/>
      <inkml:brushProperty name="ignorePressure" value="0"/>
    </inkml:brush>
  </inkml:definitions>
  <inkml:trace contextRef="#ctx0" brushRef="#br0">58000.000000 3000.000000 563,'-5.000000'140.000000'46,"-9.000000"-18.000000"4 ,-10.000000-19.000000 2,-8.000000-18.000000 3,-1.000000-14.000000-2,9.000000-5.000000-6,10.000000-7.000000-6,10.000000-5.000000-7,8.000000-8.000000-7,10.000000-5.000000-8,10.000000-7.000000-9,9.000000-5.000000-7,6.000000-4.000000-7,3.000000 0.000000-4,3.000000 0.000000-5,4.000000 0.000000-3,-1.000000-2.000000-3,-3.000000-3.000000-2,-3.000000-3.000000-2,-2.000000-2.000000-1,-8.000000 0.000000-3,-8.000000 7.000000-2,-10.000000 6.000000-2,-9.000000 7.000000-2</inkml:trace>
</inkml:ink>
</file>

<file path=ppt/ink/ink1286.xml><?xml version="1.0" encoding="utf-8"?>
<inkml:ink xmlns:inkml="http://www.w3.org/2003/InkML">
  <annotation type="ScanImages2ExtractSignatures">1</annotation>
  <annotation type="ScanImagesWidth">439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35"/>
    </inkml:context>
    <inkml:brush xml:id="br0">
      <inkml:brushProperty name="width" value="0.0521168075501919" units="cm"/>
      <inkml:brushProperty name="height" value="0.0521168075501919" units="cm"/>
      <inkml:brushProperty name="color" value="#F2395B"/>
      <inkml:brushProperty name="ignorePressure" value="0"/>
    </inkml:brush>
  </inkml:definitions>
  <inkml:trace contextRef="#ctx0" brushRef="#br0">58800.000000 2500.000000 422,'79.000000'-24.000000'124,"10.000000"4.000000"-28 ,10.000000 3.000000-30,9.000000 3.000000-29,1.000000 1.000000-18,-6.000000 1.000000-6,-6.000000-1.000000-6,-6.000000 1.000000-7,-9.000000 1.000000-1,-8.000000 3.000000 0,-10.000000 3.000000 2,-9.000000 4.000000 2,-15.000000 2.000000-12,-18.000000 4.000000-22,-19.000000 3.000000-23,-18.000000 3.000000-23,-14.000000-5.000000-4,-5.000000-12.000000 17,-7.000000-13.000000 16,-5.000000-12.000000 16,-1.000000-13.000000 12,6.000000-12.000000 7,7.000000-13.000000 7,6.000000-12.000000 6,6.000000-2.000000 5,6.000000 9.000000 2,7.000000 10.000000 1,6.000000 10.000000 1,3.000000 7.000000 3,0.000000 6.000000 5,0.000000 7.000000 3,0.000000 6.000000 5,3.000000 10.000000 7,6.000000 17.000000 11,7.000000 15.000000 11,6.000000 16.000000 11,1.000000 13.000000 0,-3.000000 14.000000-9,-3.000000 11.000000-9,-2.000000 14.000000-11,-5.000000 10.000000-6,-2.000000 9.000000-3,-3.000000 10.000000-5,-3.000000 10.000000-2,-6.000000 5.000000-4,-5.000000 4.000000-4,-7.000000 3.000000-2,-5.000000 3.000000-3,-4.000000-1.000000-3,0.000000-2.000000-6,0.000000-3.000000-4,0.000000-3.000000-5,1.000000-12.000000-5,4.000000-18.000000-5,3.000000-19.000000-5,3.000000-18.000000-5,-4.000000-20.000000-5,-8.000000-18.000000-4,-10.000000-19.000000-3,-9.000000-18.000000-5,-4.000000-21.000000 2,4.000000-22.000000 5,3.000000-22.000000 7,3.000000-21.000000 6,7.000000-7.000000 4,14.000000 9.000000 6,11.000000 10.000000 3,14.000000 10.000000 5,16.000000 4.000000 4,22.000000 0.000000 4,22.000000 0.000000 4,23.000000 0.000000 5,10.000000 3.000000 3,0.000000 6.000000 4,0.000000 7.000000 2,0.000000 6.000000 4,0.000000 6.000000 1,0.000000 6.000000 1,0.000000 7.000000-2,0.000000 6.000000 1,-4.000000 4.000000-1,-5.000000 4.000000-2,-7.000000 3.000000 0,-5.000000 3.000000-2,-9.000000 7.000000 0,-9.000000 14.000000-1,-10.000000 11.000000-1,-8.000000 14.000000-1,-11.000000 7.000000-2,-8.000000 3.000000-3,-10.000000 3.000000-4,-9.000000 4.000000-3,-10.000000 2.000000-3,-9.000000 4.000000 1,-10.000000 3.000000-2,-8.000000 3.000000 1,-8.000000-2.000000-1,-2.000000-6.000000-1,-3.000000-6.000000-1,-3.000000-6.000000 0,1.000000-9.000000-1,6.000000-8.000000-2,7.000000-10.000000-2,6.000000-9.000000-1,4.000000-12.000000-3,4.000000-11.000000-4,3.000000-14.000000-2,3.000000-11.000000-3,4.000000-15.000000-2,7.000000-16.000000-3,6.000000-15.000000-2,7.000000-15.000000-2,5.000000-9.000000 2,7.000000 1.000000 2,6.000000-1.000000 5,7.000000 1.000000 3,0.000000 7.000000 3,-2.000000 16.000000 3,-3.000000 15.000000 2,-3.000000 17.000000 2,-6.000000 11.000000 6,-5.000000 10.000000 9,-7.000000 10.000000 10,-5.000000 9.000000 9,-8.000000 10.000000 4,-5.000000 14.000000-1,-7.000000 11.000000 0,-5.000000 14.000000 0,-9.000000 11.000000 0,-9.000000 14.000000 1,-10.000000 11.000000 3,-8.000000 14.000000 1,-3.000000 7.000000-1,7.000000 3.000000-1,6.000000 3.000000-3,7.000000 4.000000-3,5.000000-3.000000-2,7.000000-5.000000-5,6.000000-7.000000-4,7.000000-5.000000-5,5.000000-8.000000-4,7.000000-5.000000-5,6.000000-7.000000-6,7.000000-5.000000-5,7.000000-9.000000-3,9.000000-9.000000-2,10.000000-10.000000 0,10.000000-8.000000-1,5.000000-8.000000-3,4.000000-2.000000-5,3.000000-3.000000-4,3.000000-3.000000-5,-4.000000-4.000000 0,-8.000000-3.000000 3,-10.000000-3.000000 2,-9.000000-2.000000 4,-18.000000 2.000000 3,-24.000000 9.000000 2,-26.000000 10.000000 4,-24.000000 10.000000 3,-15.000000 8.000000 3,-3.000000 10.000000 4,-3.000000 10.000000 4,-2.000000 9.000000 4,-5.000000 4.000000 4,-2.000000 1.000000 3,-3.000000-1.000000 4,-3.000000 1.000000 2,-2.000000-1.000000 4,0.000000 1.000000 2,0.000000-1.000000 1,0.000000 1.000000 3,4.000000-3.000000 2,10.000000-2.000000-1,10.000000-3.000000 1,9.000000-3.000000 0,15.000000-6.000000 1,22.000000-5.000000 3,22.000000-7.000000 3,23.000000-5.000000 2,25.000000-8.000000-2,32.000000-5.000000-5,31.000000-7.000000-6,32.000000-5.000000-5,19.000000-8.000000-4,10.000000-5.000000-1,10.000000-7.000000-1,9.000000-5.000000-1,9.000000-4.000000-5,9.000000 0.000000-8,10.000000 0.000000-8,10.000000 0.000000-8,0.000000 1.000000-9,-5.000000 4.000000-10,-7.000000 3.000000-8,-5.000000 3.000000-10,-25.000000 3.000000-4,-40.000000 3.000000 1,-40.000000 3.000000 0,-41.000000 4.000000 2</inkml:trace>
</inkml:ink>
</file>

<file path=ppt/ink/ink128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47"/>
    </inkml:context>
    <inkml:brush xml:id="br0">
      <inkml:brushProperty name="width" value="0.0376726761460304" units="cm"/>
      <inkml:brushProperty name="height" value="0.0376726761460304" units="cm"/>
      <inkml:brushProperty name="color" value="#F2395B"/>
      <inkml:brushProperty name="ignorePressure" value="0"/>
    </inkml:brush>
  </inkml:definitions>
  <inkml:trace contextRef="#ctx0" brushRef="#br0">74950.000000 5550.000000 583,'1.000000'-41.000000'0,"4.000000"19.000000"16 ,3.000000 19.000000 17,3.000000 19.000000 16,1.000000 9.000000 4,1.000000 0.000000-9,-1.000000 0.000000-11,1.000000 0.000000-9,-1.000000 7.000000-5,1.000000 17.000000-1,-1.000000 15.000000 0,1.000000 16.000000-1,-1.000000 12.000000-1,1.000000 9.000000-1,-1.000000 10.000000-1,1.000000 10.000000-1,-1.000000 11.000000-2,1.000000 17.000000-3,-1.000000 15.000000-2,1.000000 16.000000-2,-3.000000 7.000000-2,-2.000000 1.000000 0,-3.000000-1.000000-1,-3.000000 1.000000-1,-2.000000 8.000000-2,0.000000 20.000000-5,0.000000 18.000000-6,0.000000 20.000000-5,0.000000 3.000000-6,0.000000-8.000000-5,0.000000-10.000000-7,0.000000-9.000000-4,0.000000-18.000000-5,0.000000-24.000000 0,0.000000-26.000000-1,0.000000-24.000000-1,0.000000-28.000000 4,0.000000-27.000000 8,0.000000-28.000000 9,0.000000-28.000000 9,-2.000000-13.000000 4,-3.000000 3.000000 0,-3.000000 3.000000 1,-2.000000 4.000000 0</inkml:trace>
</inkml:ink>
</file>

<file path=ppt/ink/ink1288.xml><?xml version="1.0" encoding="utf-8"?>
<inkml:ink xmlns:inkml="http://www.w3.org/2003/InkML">
  <annotation type="ScanImages2ExtractSignatures">1</annotation>
  <annotation type="ScanImagesWidth">-2089697360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47"/>
    </inkml:context>
    <inkml:brush xml:id="br0">
      <inkml:brushProperty name="width" value="0.038337841629982" units="cm"/>
      <inkml:brushProperty name="height" value="0.038337841629982" units="cm"/>
      <inkml:brushProperty name="color" value="#F2395B"/>
      <inkml:brushProperty name="ignorePressure" value="0"/>
    </inkml:brush>
  </inkml:definitions>
  <inkml:trace contextRef="#ctx0" brushRef="#br0">75200.000000 5550.000000 573,'21.000000'-50.000000'3,"-5.000000"0.000000"4 ,-7.000000 0.000000 6,-5.000000 0.000000 4,-4.000000 10.000000 7,0.000000 23.000000 9,0.000000 22.000000 9,0.000000 22.000000 9,-7.000000 15.000000 1,-11.000000 9.000000-6,-14.000000 10.000000-7,-11.000000 10.000000-5,-9.000000 7.000000-7,-3.000000 6.000000-7,-3.000000 7.000000-7,-2.000000 6.000000-8,-3.000000 1.000000-6,1.000000-3.000000-10,-1.000000-3.000000-9,1.000000-2.000000-8,2.000000-11.000000-10,7.000000-15.000000-7,6.000000-15.000000-9,7.000000-16.000000-9</inkml:trace>
</inkml:ink>
</file>

<file path=ppt/ink/ink12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48"/>
    </inkml:context>
    <inkml:brush xml:id="br0">
      <inkml:brushProperty name="width" value="0.037082813680172" units="cm"/>
      <inkml:brushProperty name="height" value="0.037082813680172" units="cm"/>
      <inkml:brushProperty name="color" value="#F2395B"/>
      <inkml:brushProperty name="ignorePressure" value="0"/>
    </inkml:brush>
  </inkml:definitions>
  <inkml:trace contextRef="#ctx0" brushRef="#br0">75200.000000 5350.000000 593,'26.000000'95.000000'62,"4.000000"-9.000000"-4 ,3.000000-10.000000-6,3.000000-8.000000-4,3.000000-6.000000-6,3.000000 1.000000-3,3.000000-1.000000-5,4.000000 1.000000-4,2.000000 4.000000-7,4.000000 9.000000-9,3.000000 10.000000-9,3.000000 10.000000-10,-5.000000-4.000000-7,-12.000000-16.000000-7,-13.000000-15.000000-6,-12.000000-15.000000-7,-7.000000-11.000000-8,1.000000-2.000000-11,-1.000000-3.000000-11,1.000000-3.000000-10</inkml:trace>
</inkml:ink>
</file>

<file path=ppt/ink/ink129.xml><?xml version="1.0" encoding="utf-8"?>
<inkml:ink xmlns:inkml="http://www.w3.org/2003/InkML">
  <annotation type="ScanImages2ExtractSignatures">1</annotation>
  <annotation type="ScanImagesWidth">-2088859408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26"/>
    </inkml:context>
    <inkml:brush xml:id="br0">
      <inkml:brushProperty name="width" value="0.0544213578104973" units="cm"/>
      <inkml:brushProperty name="height" value="0.0544213578104973" units="cm"/>
      <inkml:brushProperty name="color" value="#F2395B"/>
      <inkml:brushProperty name="ignorePressure" value="0"/>
    </inkml:brush>
  </inkml:definitions>
  <inkml:trace contextRef="#ctx0" brushRef="#br0">68100.000000 12250.000000 404,'-27.000000'-47.000000'6,"-3.000000"6.000000"14 ,-3.000000 7.000000 12,-2.000000 6.000000 13,-3.000000 9.000000 7,1.000000 13.000000 1,-1.000000 12.000000 1,1.000000 13.000000 1,1.000000 15.000000-3,3.000000 19.000000-8,3.000000 19.000000-6,4.000000 19.000000-8,2.000000 10.000000-4,4.000000 4.000000-2,3.000000 3.000000-2,3.000000 3.000000-3,3.000000-1.000000-4,3.000000-2.000000-7,3.000000-3.000000-8,4.000000-3.000000-6,5.000000-9.000000-9,10.000000-11.000000-13,10.000000-14.000000-12,9.000000-11.000000-11,6.000000-12.000000-8,3.000000-9.000000-5,3.000000-10.000000-3,4.000000-8.000000-4,-3.000000-11.000000 3,-5.000000-8.000000 11,-7.000000-10.000000 12,-5.000000-9.000000 10</inkml:trace>
</inkml:ink>
</file>

<file path=ppt/ink/ink129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48"/>
    </inkml:context>
    <inkml:brush xml:id="br0">
      <inkml:brushProperty name="width" value="0.0418026261031628" units="cm"/>
      <inkml:brushProperty name="height" value="0.0418026261031628" units="cm"/>
      <inkml:brushProperty name="color" value="#F2395B"/>
      <inkml:brushProperty name="ignorePressure" value="0"/>
    </inkml:brush>
  </inkml:definitions>
  <inkml:trace contextRef="#ctx0" brushRef="#br0">65550.000000 5750.000000 526,'1.000000'-49.000000'1,"4.000000"4.000000"4 ,3.000000 3.000000 3,3.000000 3.000000 3,3.000000 17.000000 7,3.000000 31.000000 12,3.000000 32.000000 11,4.000000 31.000000 12,-3.000000 26.000000 2,-5.000000 22.000000-7,-7.000000 22.000000-7,-5.000000 23.000000-7,-6.000000 17.000000-5,-3.000000 17.000000-3,-3.000000 15.000000-5,-2.000000 16.000000-3,-5.000000 7.000000-4,-2.000000 1.000000-4,-3.000000-1.000000-3,-3.000000 1.000000-3,-1.000000 5.000000-5,4.000000 14.000000-4,3.000000 11.000000-5,3.000000 14.000000-5,1.000000-6.000000-5,1.000000-21.000000-7,-1.000000-22.000000-6,1.000000-22.000000-7,1.000000-22.000000-3,3.000000-22.000000-1,3.000000-22.000000 1,4.000000-21.000000-1,1.000000-23.000000 2,0.000000-21.000000 4,0.000000-22.000000 4,0.000000-22.000000 4,-2.000000-15.000000 3,-3.000000-5.000000 3,-3.000000-7.000000 4,-2.000000-5.000000 3</inkml:trace>
</inkml:ink>
</file>

<file path=ppt/ink/ink12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48"/>
    </inkml:context>
    <inkml:brush xml:id="br0">
      <inkml:brushProperty name="width" value="0.0372960790991783" units="cm"/>
      <inkml:brushProperty name="height" value="0.0372960790991783" units="cm"/>
      <inkml:brushProperty name="color" value="#F2395B"/>
      <inkml:brushProperty name="ignorePressure" value="0"/>
    </inkml:brush>
  </inkml:definitions>
  <inkml:trace contextRef="#ctx0" brushRef="#br0">65500.000000 5600.000000 589,'3.000000'-165.000000'7,"6.000000"23.000000"14 ,7.000000 22.000000 13,6.000000 22.000000 14,-8.000000 30.000000 6,-22.000000 42.000000-4,-22.000000 40.000000-3,-21.000000 41.000000-3,-14.000000 26.000000-6,-2.000000 13.000000-8,-3.000000 12.000000-9,-3.000000 13.000000-9,-1.000000 4.000000-7,4.000000-3.000000-9,3.000000-3.000000-8,3.000000-2.000000-7,7.000000-9.000000-10,14.000000-12.000000-10,11.000000-13.000000-10,14.000000-12.000000-10</inkml:trace>
</inkml:ink>
</file>

<file path=ppt/ink/ink12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49"/>
    </inkml:context>
    <inkml:brush xml:id="br0">
      <inkml:brushProperty name="width" value="0.0372087843716145" units="cm"/>
      <inkml:brushProperty name="height" value="0.0372087843716145" units="cm"/>
      <inkml:brushProperty name="color" value="#F2395B"/>
      <inkml:brushProperty name="ignorePressure" value="0"/>
    </inkml:brush>
  </inkml:definitions>
  <inkml:trace contextRef="#ctx0" brushRef="#br0">65550.000000 5200.000000 591,'50.000000'-21.000000'54,"0.000000"10.000000"-4 ,0.000000 10.000000-5,0.000000 9.000000-5,1.000000 9.000000-3,4.000000 9.000000 0,3.000000 10.000000 0,3.000000 10.000000-1,1.000000 4.000000-5,1.000000 0.000000-9,-1.000000 0.000000-8,1.000000 0.000000-8,-4.000000 3.000000-13,-6.000000 6.000000-14,-6.000000 7.000000-15,-6.000000 6.000000-15,-7.000000-4.000000-2,-6.000000-11.000000 9,-6.000000-14.000000 10,-6.000000-11.000000 9,-4.000000-7.000000 1,1.000000 0.000000-6,-1.000000 0.000000-8,1.000000 0.000000-7</inkml:trace>
</inkml:ink>
</file>

<file path=ppt/ink/ink1293.xml><?xml version="1.0" encoding="utf-8"?>
<inkml:ink xmlns:inkml="http://www.w3.org/2003/InkML">
  <annotation type="ScanImages2ExtractSignatures">1</annotation>
  <annotation type="ScanImagesWidth">1873245386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49"/>
    </inkml:context>
    <inkml:brush xml:id="br0">
      <inkml:brushProperty name="width" value="0.0318609364330769" units="cm"/>
      <inkml:brushProperty name="height" value="0.0318609364330769" units="cm"/>
      <inkml:brushProperty name="color" value="#F2395B"/>
      <inkml:brushProperty name="ignorePressure" value="0"/>
    </inkml:brush>
  </inkml:definitions>
  <inkml:trace contextRef="#ctx0" brushRef="#br0">67550.000000 5600.000000 690,'3.000000'-44.000000'54,"6.000000"13.000000"6 ,7.000000 12.000000 7,6.000000 13.000000 5,-2.000000 10.000000-20,-9.000000 10.000000-47,-10.000000 10.000000-49,-8.000000 9.000000-46</inkml:trace>
</inkml:ink>
</file>

<file path=ppt/ink/ink1294.xml><?xml version="1.0" encoding="utf-8"?>
<inkml:ink xmlns:inkml="http://www.w3.org/2003/InkML">
  <annotation type="ScanImages2ExtractSignatures">1</annotation>
  <annotation type="ScanImagesWidth">401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55"/>
    </inkml:context>
    <inkml:brush xml:id="br0">
      <inkml:brushProperty name="width" value="0.0495885610580444" units="cm"/>
      <inkml:brushProperty name="height" value="0.0495885610580444" units="cm"/>
      <inkml:brushProperty name="color" value="#F2395B"/>
      <inkml:brushProperty name="ignorePressure" value="0"/>
    </inkml:brush>
  </inkml:definitions>
  <inkml:trace contextRef="#ctx0" brushRef="#br0">43200.000000 20050.000000 443,'-2.000000'-74.000000'13,"-3.000000"4.000000"12 ,-3.000000 3.000000 12,-2.000000 3.000000 12,-5.000000 4.000000 1,-2.000000 7.000000-10,-3.000000 6.000000-9,-3.000000 7.000000-11,-6.000000 4.000000-5,-5.000000 3.000000-1,-7.000000 3.000000-2,-5.000000 4.000000-1,-4.000000 2.000000-2,0.000000 4.000000-3,0.000000 3.000000-2,0.000000 3.000000-2,-2.000000 6.000000-1,-3.000000 9.000000-1,-3.000000 10.000000 1,-2.000000 10.000000 0,-5.000000 11.000000 0,-2.000000 17.000000 2,-3.000000 15.000000 0,-3.000000 16.000000 2,-1.000000 12.000000 0,4.000000 9.000000 0,3.000000 10.000000 0,3.000000 10.000000 1,3.000000 5.000000-1,3.000000 4.000000 1,3.000000 3.000000-1,4.000000 3.000000 1,5.000000-5.000000-1,10.000000-12.000000 0,10.000000-13.000000-1,9.000000-12.000000-1,6.000000-9.000000 0,3.000000-2.000000 0,3.000000-3.000000 1,4.000000-3.000000 0,1.000000-6.000000 0,0.000000-5.000000 2,0.000000-7.000000 0,0.000000-5.000000 0,3.000000-8.000000 1,6.000000-5.000000-2,7.000000-7.000000-1,6.000000-5.000000-2,7.000000-8.000000-2,10.000000-5.000000-4,10.000000-7.000000-4,9.000000-5.000000-4,6.000000-12.000000-4,3.000000-16.000000-5,3.000000-15.000000-5,4.000000-15.000000-4,2.000000-11.000000-1,4.000000-2.000000 0,3.000000-3.000000 2,3.000000-3.000000 1,-5.000000 2.000000 4,-12.000000 10.000000 5,-13.000000 10.000000 6,-12.000000 9.000000 6,-10.000000 17.000000 10,-6.000000 25.000000 16,-6.000000 25.000000 15,-6.000000 25.000000 15,-6.000000 10.000000 4,-2.000000-2.000000-8,-3.000000-3.000000-6,-3.000000-3.000000-9,-1.000000-2.000000-5,4.000000 0.000000-4,3.000000 0.000000-6,3.000000 0.000000-4,3.000000-4.000000-5,3.000000-5.000000-4,3.000000-7.000000-4,4.000000-5.000000-4,2.000000-8.000000-4,4.000000-5.000000-2,3.000000-7.000000-2,3.000000-5.000000-3,4.000000-12.000000-3,7.000000-16.000000-5,6.000000-15.000000-6,7.000000-15.000000-6,0.000000-12.000000-1,-2.000000-6.000000 4,-3.000000-6.000000 2,-3.000000-6.000000 4,-4.000000 1.000000 3,-3.000000 9.000000 6,-3.000000 10.000000 5,-2.000000 10.000000 4,-6.000000 14.000000 12,-6.000000 23.000000 15,-6.000000 22.000000 16,-6.000000 22.000000 16,-7.000000 10.000000 5,-6.000000 1.000000-6,-6.000000-1.000000-6,-6.000000 1.000000-5,-2.000000 4.000000-5,3.000000 9.000000-2,3.000000 10.000000-3,4.000000 10.000000-2,7.000000-4.000000-10,13.000000-16.000000-18,12.000000-15.000000-16,13.000000-15.000000-17,7.000000-17.000000-11,4.000000-15.000000-2,3.000000-15.000000-3,3.000000-16.000000-3,3.000000-16.000000 0,3.000000-16.000000 2,3.000000-15.000000 1,4.000000-15.000000 2,-7.000000-1.000000 5,-16.000000 16.000000 9,-15.000000 15.000000 8,-15.000000 17.000000 9,-7.000000 8.000000 5,3.000000 4.000000 2,3.000000 3.000000 2,4.000000 3.000000 2</inkml:trace>
</inkml:ink>
</file>

<file path=ppt/ink/ink129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55"/>
    </inkml:context>
    <inkml:brush xml:id="br0">
      <inkml:brushProperty name="width" value="0.0511563308537006" units="cm"/>
      <inkml:brushProperty name="height" value="0.0511563308537006" units="cm"/>
      <inkml:brushProperty name="color" value="#F2395B"/>
      <inkml:brushProperty name="ignorePressure" value="0"/>
    </inkml:brush>
  </inkml:definitions>
  <inkml:trace contextRef="#ctx0" brushRef="#br0">44900.000000 19750.000000 430,'26.000000'-54.000000'1,"4.000000"-5.000000"2 ,3.000000-7.000000 3,3.000000-5.000000 2,-4.000000 2.000000 1,-8.000000 13.000000 1,-10.000000 12.000000 1,-9.000000 13.000000 1,-9.000000 18.000000 8,-5.000000 26.000000 19,-7.000000 24.000000 17,-5.000000 26.000000 18,-6.000000 16.000000 3,-3.000000 10.000000-14,-3.000000 10.000000-12,-2.000000 9.000000-14,-1.000000 4.000000-9,3.000000 1.000000-6,3.000000-1.000000-5,4.000000 1.000000-6,4.000000-6.000000-4,6.000000-8.000000-3,7.000000-10.000000-1,6.000000-9.000000-2,6.000000-10.000000-4,6.000000-9.000000-1,7.000000-10.000000-3,6.000000-8.000000-3,4.000000-8.000000-2,4.000000-2.000000 0,3.000000-3.000000-3,3.000000-3.000000 0,3.000000-2.000000-1,3.000000 0.000000-1,3.000000 0.000000 0,4.000000 0.000000-1,-4.000000 3.000000 1,-9.000000 6.000000 3,-10.000000 7.000000 3,-8.000000 6.000000 3,-11.000000 6.000000 2,-8.000000 6.000000 3,-10.000000 7.000000 2,-9.000000 6.000000 2,-12.000000 1.000000 2,-11.000000-3.000000 1,-14.000000-3.000000 0,-11.000000-2.000000 2,-6.000000-5.000000-3,4.000000-2.000000-6,3.000000-3.000000-5,3.000000-3.000000-5,4.000000-9.000000-2,7.000000-11.000000 3,6.000000-14.000000 3,7.000000-11.000000 3,7.000000-11.000000-9,9.000000-5.000000-19,10.000000-7.000000-19,10.000000-5.000000-20</inkml:trace>
</inkml:ink>
</file>

<file path=ppt/ink/ink1296.xml><?xml version="1.0" encoding="utf-8"?>
<inkml:ink xmlns:inkml="http://www.w3.org/2003/InkML">
  <annotation type="ScanImages2ExtractSignatures">1</annotation>
  <annotation type="ScanImagesWidth">-2089056288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55"/>
    </inkml:context>
    <inkml:brush xml:id="br0">
      <inkml:brushProperty name="width" value="0.0524196811020374" units="cm"/>
      <inkml:brushProperty name="height" value="0.0524196811020374" units="cm"/>
      <inkml:brushProperty name="color" value="#F2395B"/>
      <inkml:brushProperty name="ignorePressure" value="0"/>
    </inkml:brush>
  </inkml:definitions>
  <inkml:trace contextRef="#ctx0" brushRef="#br0">46000.000000 19700.000000 419,'-68.000000'71.000000'49,"17.000000"-5.000000"0 ,15.000000-7.000000 1,16.000000-5.000000 0,7.000000-3.000000-1,1.000000 4.000000-4,-1.000000 3.000000-4,1.000000 3.000000-3,1.000000 9.000000-4,3.000000 16.000000-3,3.000000 15.000000-4,4.000000 17.000000-2,1.000000 5.000000-4,0.000000-3.000000-4,0.000000-3.000000-3,0.000000-2.000000-3,0.000000-9.000000-2,0.000000-12.000000-2,0.000000-13.000000-1,0.000000-12.000000-1,4.000000-10.000000-3,10.000000-6.000000-3,10.000000-6.000000-3,9.000000-6.000000-4,6.000000-9.000000-4,3.000000-8.000000-3,3.000000-10.000000-4,4.000000-9.000000-4,1.000000-16.000000-1,0.000000-22.000000 2,0.000000-22.000000 1,0.000000-21.000000 1,1.000000-23.000000-1,4.000000-21.000000-5,3.000000-22.000000-4,3.000000-22.000000-5,-4.000000-16.000000 0,-8.000000-9.000000 4,-10.000000-10.000000 5,-9.000000-8.000000 4,-9.000000 8.000000 6,-5.000000 29.000000 5,-7.000000 28.000000 6,-5.000000 28.000000 5,-11.000000 21.000000 7,-11.000000 17.000000 9,-14.000000 15.000000 7,-11.000000 16.000000 9,-7.000000 12.000000 2,0.000000 9.000000-1,0.000000 10.000000-3,0.000000 10.000000-2,1.000000 10.000000-6,4.000000 13.000000-6,3.000000 12.000000-8,3.000000 13.000000-7,-2.000000 16.000000-10,-6.000000 23.000000-12,-6.000000 22.000000-11,-6.000000 22.000000-12,2.000000 1.000000-3,14.000000-19.000000 6,11.000000-18.000000 6,14.000000-19.000000 7,7.000000-13.000000 2,3.000000-6.000000-5,3.000000-6.000000-3,4.000000-6.000000-4</inkml:trace>
</inkml:ink>
</file>

<file path=ppt/ink/ink129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55"/>
    </inkml:context>
    <inkml:brush xml:id="br0">
      <inkml:brushProperty name="width" value="0.0557895712554455" units="cm"/>
      <inkml:brushProperty name="height" value="0.0557895712554455" units="cm"/>
      <inkml:brushProperty name="color" value="#F2395B"/>
      <inkml:brushProperty name="ignorePressure" value="0"/>
    </inkml:brush>
  </inkml:definitions>
  <inkml:trace contextRef="#ctx0" brushRef="#br0">47350.000000 20200.000000 394,'-27.000000'51.000000'9,"-3.000000"4.000000"17 ,-3.000000 3.000000 18,-2.000000 3.000000 17,-1.000000 4.000000 6,3.000000 7.000000-4,3.000000 6.000000-5,4.000000 7.000000-6,2.000000 2.000000-5,4.000000 1.000000-8,3.000000-1.000000-7,3.000000 1.000000-8,3.000000-4.000000-5,3.000000-6.000000-3,3.000000-6.000000-3,4.000000-6.000000-3,8.000000-6.000000-3,17.000000-2.000000-2,15.000000-3.000000-1,16.000000-3.000000-2,13.000000-9.000000-1,14.000000-11.000000 1,11.000000-14.000000 0,14.000000-11.000000 1,10.000000-11.000000-8,9.000000-5.000000-13,10.000000-7.000000-13,10.000000-5.000000-14,-7.000000-6.000000-8,-22.000000-3.000000-1,-22.000000-3.000000-1,-21.000000-2.000000-1,-17.000000-1.000000-1,-8.000000 3.000000 1,-10.000000 3.000000 1,-9.000000 4.000000 1</inkml:trace>
</inkml:ink>
</file>

<file path=ppt/ink/ink129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56"/>
    </inkml:context>
    <inkml:brush xml:id="br0">
      <inkml:brushProperty name="width" value="0.0544817820191383" units="cm"/>
      <inkml:brushProperty name="height" value="0.0544817820191383" units="cm"/>
      <inkml:brushProperty name="color" value="#F2395B"/>
      <inkml:brushProperty name="ignorePressure" value="0"/>
    </inkml:brush>
  </inkml:definitions>
  <inkml:trace contextRef="#ctx0" brushRef="#br0">48150.000000 20450.000000 403,'-25.000000'-24.000000'0,"0.000000"4.000000"0 ,0.000000 3.000000 0,0.000000 3.000000 0,1.000000 1.000000 5,4.000000 1.000000 8,3.000000-1.000000 9,3.000000 1.000000 9,3.000000 12.000000 11,3.000000 25.000000 11,3.000000 25.000000 12,4.000000 25.000000 12,1.000000 18.000000-1,0.000000 14.000000-14,0.000000 11.000000-13,0.000000 14.000000-13,-4.000000 13.000000-11,-5.000000 16.000000-5,-7.000000 15.000000-7,-5.000000 17.000000-6,-4.000000 30.000000-7,0.000000 47.000000-11,0.000000 47.000000-9,0.000000 48.000000-10,1.000000-14.000000-4,4.000000-71.000000 2,3.000000-72.000000 3,3.000000-72.000000 1,1.000000-40.000000-7,1.000000-5.000000-16,-1.000000-7.000000-16,1.000000-5.000000-16</inkml:trace>
</inkml:ink>
</file>

<file path=ppt/ink/ink1299.xml><?xml version="1.0" encoding="utf-8"?>
<inkml:ink xmlns:inkml="http://www.w3.org/2003/InkML">
  <annotation type="ScanImages2ExtractSignatures">1</annotation>
  <annotation type="ScanImagesWidth">-2089056432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57"/>
    </inkml:context>
    <inkml:brush xml:id="br0">
      <inkml:brushProperty name="width" value="0.0399586036801338" units="cm"/>
      <inkml:brushProperty name="height" value="0.0399586036801338" units="cm"/>
      <inkml:brushProperty name="color" value="#F2395B"/>
      <inkml:brushProperty name="ignorePressure" value="0"/>
    </inkml:brush>
  </inkml:definitions>
  <inkml:trace contextRef="#ctx0" brushRef="#br0">50000.000000 20550.000000 550,'-15.000000'-15.000000'12,"23.000000"23.000000"24 ,22.000000 22.000000 24,22.000000 22.000000 24,8.000000 12.000000 4,-2.000000 3.000000-19,-3.000000 3.000000-19,-3.000000 4.000000-17,-1.000000-3.000000-17,4.000000-5.000000-15,3.000000-7.000000-13,3.000000-5.000000-16,-4.000000-9.000000-8,-8.000000-9.000000-2,-10.000000-10.000000-3,-9.000000-8.000000-3</inkml:trace>
</inkml:ink>
</file>

<file path=ppt/ink/ink1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32"/>
    </inkml:context>
    <inkml:brush xml:id="br0">
      <inkml:brushProperty name="width" value="0.0446420647203922" units="cm"/>
      <inkml:brushProperty name="height" value="0.0446420647203922" units="cm"/>
      <inkml:brushProperty name="color" value="#F2395B"/>
      <inkml:brushProperty name="ignorePressure" value="0"/>
    </inkml:brush>
  </inkml:definitions>
  <inkml:trace contextRef="#ctx0" brushRef="#br0">52550.000000 41400.000000 492,'18.000000'-68.000000'9,"-11.000000"17.000000"17 ,-14.000000 15.000000 17,-11.000000 16.000000 17,-6.000000 13.000000 4,4.000000 14.000000-10,3.000000 11.000000-9,3.000000 14.000000-9,1.000000 11.000000-7,1.000000 14.000000-4,-1.000000 11.000000-5,1.000000 14.000000-3,-1.000000 7.000000-4,1.000000 3.000000-1,-1.000000 3.000000-3,1.000000 4.000000-1,1.000000-3.000000-2,3.000000-5.000000 1,3.000000-7.000000 0,4.000000-5.000000 1,2.000000-8.000000-2,4.000000-5.000000-3,3.000000-7.000000-2,3.000000-5.000000-4,4.000000-8.000000-2,7.000000-5.000000-4,6.000000-7.000000-2,7.000000-5.000000-4,0.000000-6.000000-1,-2.000000-3.000000 0,-3.000000-3.000000 0,-3.000000-2.000000 0,-7.000000 2.000000-1,-9.000000 9.000000-2,-10.000000 10.000000-2,-8.000000 10.000000-1,-14.000000 2.000000-2,-15.000000-3.000000 2,-15.000000-3.000000 1,-16.000000-2.000000 1,-5.000000-5.000000 1,6.000000-2.000000 0,7.000000-3.000000 2,6.000000-3.000000 1,7.000000-4.000000-5,10.000000-3.000000-7,10.000000-3.000000-10,9.000000-2.000000-8</inkml:trace>
</inkml:ink>
</file>

<file path=ppt/ink/ink13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26"/>
    </inkml:context>
    <inkml:brush xml:id="br0">
      <inkml:brushProperty name="width" value="0.0530827604234219" units="cm"/>
      <inkml:brushProperty name="height" value="0.0530827604234219" units="cm"/>
      <inkml:brushProperty name="color" value="#F2395B"/>
      <inkml:brushProperty name="ignorePressure" value="0"/>
    </inkml:brush>
  </inkml:definitions>
  <inkml:trace contextRef="#ctx0" brushRef="#br0">68900.000000 12150.000000 414,'-2.000000'-50.000000'0,"-3.000000"0.000000"0 ,-3.000000 0.000000 0,-2.000000 0.000000 0,-5.000000 4.000000 6,-2.000000 10.000000 12,-3.000000 10.000000 11,-3.000000 9.000000 12,-2.000000 7.000000 8,0.000000 7.000000 2,0.000000 6.000000 3,0.000000 7.000000 2,0.000000 10.000000-2,0.000000 16.000000-8,0.000000 15.000000-9,0.000000 17.000000-8,0.000000 10.000000-6,0.000000 6.000000-2,0.000000 7.000000-2,0.000000 6.000000-4,3.000000-1.000000-2,6.000000-5.000000-3,7.000000-7.000000-2,6.000000-5.000000-3,4.000000-9.000000-3,4.000000-9.000000-5,3.000000-10.000000-5,3.000000-8.000000-4,3.000000-4.000000-4,3.000000 3.000000-5,3.000000 3.000000-4,4.000000 4.000000-4,-3.000000-1.000000-1,-5.000000-3.000000 2,-7.000000-3.000000 2,-5.000000-2.000000 2,-12.000000-1.000000 1,-16.000000 3.000000 2,-15.000000 3.000000 0,-15.000000 4.000000 0,-12.000000-1.000000 2,-6.000000-3.000000 0,-6.000000-3.000000 1,-6.000000-2.000000 0,2.000000-5.000000 0,14.000000-2.000000-3,11.000000-3.000000-2,14.000000-3.000000-2,11.000000-10.000000-2,14.000000-16.000000-2,11.000000-15.000000-1,14.000000-15.000000-2</inkml:trace>
</inkml:ink>
</file>

<file path=ppt/ink/ink130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57"/>
    </inkml:context>
    <inkml:brush xml:id="br0">
      <inkml:brushProperty name="width" value="0.0529808178544044" units="cm"/>
      <inkml:brushProperty name="height" value="0.0529808178544044" units="cm"/>
      <inkml:brushProperty name="color" value="#F2395B"/>
      <inkml:brushProperty name="ignorePressure" value="0"/>
    </inkml:brush>
  </inkml:definitions>
  <inkml:trace contextRef="#ctx0" brushRef="#br0">51850.000000 19600.000000 415,'-24.000000'167.000000'137,"4.000000"-16.000000"-28 ,3.000000-15.000000-27,3.000000-15.000000-27,3.000000-9.000000-17,3.000000 1.000000-5,3.000000-1.000000-5,4.000000 1.000000-5,2.000000-4.000000-5,4.000000-6.000000-3,3.000000-6.000000-3,3.000000-6.000000-3,4.000000-9.000000-3,7.000000-8.000000 0,6.000000-10.000000-1,7.000000-9.000000-1,2.000000-7.000000 0,1.000000-3.000000-4,-1.000000-3.000000-1,1.000000-2.000000-2,-4.000000-3.000000-3,-6.000000 1.000000-2,-6.000000-1.000000-2,-6.000000 1.000000-2,-12.000000-1.000000-2,-15.000000 1.000000-2,-15.000000-1.000000-2,-16.000000 1.000000-3,-13.000000-3.000000-2,-9.000000-2.000000 0,-10.000000-3.000000-1,-8.000000-3.000000-1,-6.000000-7.000000-2,1.000000-9.000000-2,-1.000000-10.000000-2,1.000000-8.000000-3,5.000000-9.000000-2,14.000000-6.000000-2,11.000000-6.000000 0,14.000000-6.000000-3,8.000000-2.000000 2,7.000000 3.000000 4,6.000000 3.000000 4,7.000000 4.000000 4</inkml:trace>
</inkml:ink>
</file>

<file path=ppt/ink/ink13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58"/>
    </inkml:context>
    <inkml:brush xml:id="br0">
      <inkml:brushProperty name="width" value="0.0408813767135143" units="cm"/>
      <inkml:brushProperty name="height" value="0.0408813767135143" units="cm"/>
      <inkml:brushProperty name="color" value="#F2395B"/>
      <inkml:brushProperty name="ignorePressure" value="0"/>
    </inkml:brush>
  </inkml:definitions>
  <inkml:trace contextRef="#ctx0" brushRef="#br0">51900.000000 20300.000000 538,'117.000000'-88.000000'54,"-16.000000"26.000000"3 ,-15.000000 24.000000 2,-15.000000 26.000000 3,-9.000000 12.000000-3,1.000000 0.000000-9,-1.000000 0.000000-9,1.000000 0.000000-9,-3.000000 4.000000-8,-2.000000 10.000000-8,-3.000000 10.000000-8,-3.000000 9.000000-9,-6.000000 2.000000-12,-5.000000-2.000000-19,-7.000000-3.000000-19,-5.000000-3.000000-19</inkml:trace>
</inkml:ink>
</file>

<file path=ppt/ink/ink1302.xml><?xml version="1.0" encoding="utf-8"?>
<inkml:ink xmlns:inkml="http://www.w3.org/2003/InkML">
  <annotation type="ScanImages2ExtractSignatures">1</annotation>
  <annotation type="ScanImagesWidth">-2089401936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58"/>
    </inkml:context>
    <inkml:brush xml:id="br0">
      <inkml:brushProperty name="width" value="0.0523091591894627" units="cm"/>
      <inkml:brushProperty name="height" value="0.0523091591894627" units="cm"/>
      <inkml:brushProperty name="color" value="#F2395B"/>
      <inkml:brushProperty name="ignorePressure" value="0"/>
    </inkml:brush>
  </inkml:definitions>
  <inkml:trace contextRef="#ctx0" brushRef="#br0">53200.000000 19550.000000 420,'1.000000'-61.000000'45,"4.000000"28.000000"4 ,3.000000 28.000000 5,3.000000 29.000000 5,-1.000000 21.000000 0,-2.000000 16.000000-6,-3.000000 15.000000-4,-3.000000 17.000000-5,-2.000000 11.000000-6,0.000000 10.000000-5,0.000000 10.000000-6,0.000000 9.000000-5,-2.000000 6.000000-4,-3.000000 3.000000-5,-3.000000 3.000000-3,-2.000000 4.000000-5,-3.000000-6.000000-3,1.000000-11.000000-6,-1.000000-14.000000-5,1.000000-11.000000-4</inkml:trace>
</inkml:ink>
</file>

<file path=ppt/ink/ink13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58"/>
    </inkml:context>
    <inkml:brush xml:id="br0">
      <inkml:brushProperty name="width" value="0.0416483767330647" units="cm"/>
      <inkml:brushProperty name="height" value="0.0416483767330647" units="cm"/>
      <inkml:brushProperty name="color" value="#F2395B"/>
      <inkml:brushProperty name="ignorePressure" value="0"/>
    </inkml:brush>
  </inkml:definitions>
  <inkml:trace contextRef="#ctx0" brushRef="#br0">53200.000000 20650.000000 528,'23.000000'-90.000000'35,"-3.000000"23.000000"6 ,-3.000000 22.000000 8,-2.000000 22.000000 5,0.000000 10.000000 1,7.000000 1.000000-5,6.000000-1.000000-6,7.000000 1.000000-4,2.000000 1.000000-7,1.000000 3.000000-6,-1.000000 3.000000-6,1.000000 4.000000-6,-1.000000 2.000000-7,1.000000 4.000000-10,-1.000000 3.000000-8,1.000000 3.000000-8</inkml:trace>
</inkml:ink>
</file>

<file path=ppt/ink/ink1304.xml><?xml version="1.0" encoding="utf-8"?>
<inkml:ink xmlns:inkml="http://www.w3.org/2003/InkML">
  <annotation type="ScanImages2ExtractSignatures">1</annotation>
  <annotation type="ScanImagesWidth">-2089135280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59"/>
    </inkml:context>
    <inkml:brush xml:id="br0">
      <inkml:brushProperty name="width" value="0.0645347535610199" units="cm"/>
      <inkml:brushProperty name="height" value="0.0645347535610199" units="cm"/>
      <inkml:brushProperty name="color" value="#F2395B"/>
      <inkml:brushProperty name="ignorePressure" value="0"/>
    </inkml:brush>
  </inkml:definitions>
  <inkml:trace contextRef="#ctx0" brushRef="#br0">53950.000000 19250.000000 340,'-2.000000'-85.000000'37,"-3.000000"32.000000"14 ,-3.000000 31.000000 14,-2.000000 32.000000 14,-1.000000 19.000000 2,3.000000 10.000000-14,3.000000 10.000000-12,4.000000 9.000000-12,1.000000 7.000000-10,0.000000 7.000000-3,0.000000 6.000000-5,0.000000 7.000000-4,0.000000 4.000000-4,0.000000 3.000000-1,0.000000 3.000000-3,0.000000 4.000000-1,1.000000 2.000000-3,4.000000 4.000000-4,3.000000 3.000000-4,3.000000 3.000000-5,-1.000000-1.000000-5,-2.000000-2.000000-10,-3.000000-3.000000-8,-3.000000-3.000000-9,-2.000000-10.000000-5,0.000000-16.000000 0,0.000000-15.000000 0,0.000000-15.000000-1,3.000000-21.000000-2,6.000000-25.000000-3,7.000000-25.000000-3,6.000000-25.000000-3,7.000000-16.000000 4,10.000000-6.000000 9,10.000000-6.000000 10,9.000000-6.000000 9,1.000000 1.000000 9,-6.000000 9.000000 7,-6.000000 10.000000 6,-6.000000 10.000000 8,-7.000000 8.000000 4,-6.000000 10.000000 3,-6.000000 10.000000 1,-6.000000 9.000000 2,-6.000000 13.000000 5,-2.000000 20.000000 4,-3.000000 18.000000 7,-3.000000 20.000000 4,-4.000000 10.000000 2,-3.000000 3.000000-3,-3.000000 3.000000-3,-2.000000 4.000000-4,3.000000-4.000000-4,14.000000-9.000000-9,11.000000-10.000000-7,14.000000-8.000000-8,10.000000-18.000000-8,9.000000-25.000000-7,10.000000-25.000000-7,10.000000-25.000000-8,5.000000-15.000000-4,4.000000-2.000000-1,3.000000-3.000000 0,3.000000-3.000000-1,-2.000000 2.000000 3,-6.000000 10.000000 6,-6.000000 10.000000 7,-6.000000 9.000000 6,-12.000000 17.000000 12,-15.000000 25.000000 16,-15.000000 25.000000 16,-16.000000 25.000000 17,-10.000000 10.000000 4,-3.000000-2.000000-6,-3.000000-3.000000-8,-2.000000-3.000000-7,0.000000-2.000000-6,7.000000 0.000000-5,6.000000 0.000000-4,7.000000 0.000000-4,2.000000-2.000000-3,1.000000-3.000000-3,-1.000000-3.000000-1,1.000000-2.000000-2,7.000000-8.000000-6,16.000000-8.000000-11,15.000000-10.000000-12,17.000000-9.000000-12,3.000000-13.000000-2,-5.000000-16.000000 4,-7.000000-15.000000 5,-5.000000-15.000000 6,-8.000000-14.000000 2,-5.000000-8.000000 3,-7.000000-10.000000 3,-5.000000-9.000000 2,-8.000000 1.000000 1,-5.000000 13.000000 2,-7.000000 12.000000 1,-5.000000 13.000000 0,-9.000000 7.000000 3,-9.000000 4.000000 4,-10.000000 3.000000 3,-8.000000 3.000000 4,-11.000000 6.000000 1,-8.000000 9.000000 0,-10.000000 10.000000-3,-9.000000 10.000000 0,-7.000000 10.000000-3,-3.000000 13.000000-7,-3.000000 12.000000-6,-2.000000 13.000000-5,3.000000 1.000000-8,14.000000-9.000000-8,11.000000-10.000000-10,14.000000-8.000000-8</inkml:trace>
</inkml:ink>
</file>

<file path=ppt/ink/ink13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9:59"/>
    </inkml:context>
    <inkml:brush xml:id="br0">
      <inkml:brushProperty name="width" value="0.0498681291937828" units="cm"/>
      <inkml:brushProperty name="height" value="0.0498681291937828" units="cm"/>
      <inkml:brushProperty name="color" value="#F2395B"/>
      <inkml:brushProperty name="ignorePressure" value="0"/>
    </inkml:brush>
  </inkml:definitions>
  <inkml:trace contextRef="#ctx0" brushRef="#br0">57500.000000 19900.000000 441,'-38.000000'23.000000'71,"26.000000"-3.000000"-4 ,24.000000-3.000000-2,26.000000-2.000000-4,22.000000-5.000000-6,23.000000-2.000000-8,22.000000-3.000000-8,22.000000-3.000000-8,18.000000-2.000000-6,16.000000 0.000000-5,15.000000 0.000000-3,17.000000 0.000000-5,10.000000-4.000000-1,6.000000-5.000000-1,7.000000-7.000000 1,6.000000-5.000000 0,-8.000000-3.000000-5,-22.000000 4.000000-13,-22.000000 3.000000-10,-21.000000 3.000000-12,-23.000000 3.000000-9,-21.000000 3.000000-7,-22.000000 3.000000-6,-22.000000 4.000000-7,-15.000000-1.000000-3,-5.000000-3.000000 1,-7.000000-3.000000-1,-5.000000-2.000000 1</inkml:trace>
</inkml:ink>
</file>

<file path=ppt/ink/ink130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0:00"/>
    </inkml:context>
    <inkml:brush xml:id="br0">
      <inkml:brushProperty name="width" value="0.0469933189451694" units="cm"/>
      <inkml:brushProperty name="height" value="0.0469933189451694" units="cm"/>
      <inkml:brushProperty name="color" value="#F2395B"/>
      <inkml:brushProperty name="ignorePressure" value="0"/>
    </inkml:brush>
  </inkml:definitions>
  <inkml:trace contextRef="#ctx0" brushRef="#br0">58800.000000 18200.000000 468,'-200.000000'110.000000'119,"50.000000"-27.000000"-29 ,50.000000-28.000000-30,50.000000-28.000000-29,20.000000-10.000000-16,-9.000000 9.000000 1,-10.000000 10.000000-1,-8.000000 10.000000 1,-11.000000 11.000000-1,-8.000000 17.000000 0,-10.000000 15.000000 0,-9.000000 16.000000 0,5.000000-2.000000-2,23.000000-19.000000-3,22.000000-18.000000-3,22.000000-19.000000-4,16.000000-13.000000-2,14.000000-6.000000-2,11.000000-6.000000-2,14.000000-6.000000-2,14.000000-6.000000 0,20.000000-2.000000 0,18.000000-3.000000 1,20.000000-3.000000 0,8.000000-6.000000 1,1.000000-5.000000 0,-1.000000-7.000000 0,1.000000-5.000000 0,-6.000000-3.000000 1,-8.000000 4.000000 1,-10.000000 3.000000 1,-9.000000 3.000000 2,-10.000000 3.000000 1,-9.000000 3.000000 2,-10.000000 3.000000 2,-8.000000 4.000000 1,-9.000000-6.000000 3,-6.000000-11.000000 3,-6.000000-14.000000 3,-6.000000-11.000000 3,-9.000000-14.000000-2,-8.000000-11.000000-8,-10.000000-14.000000-7,-9.000000-11.000000-9,-7.000000-9.000000-10,-3.000000-3.000000-14,-3.000000-3.000000-13,-2.000000-2.000000-15,0.000000 8.000000-7,7.000000 22.000000-2,6.000000 22.000000-3,7.000000 23.000000-2</inkml:trace>
</inkml:ink>
</file>

<file path=ppt/ink/ink13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0:00"/>
    </inkml:context>
    <inkml:brush xml:id="br0">
      <inkml:brushProperty name="width" value="0.0372617691755295" units="cm"/>
      <inkml:brushProperty name="height" value="0.0372617691755295" units="cm"/>
      <inkml:brushProperty name="color" value="#F2395B"/>
      <inkml:brushProperty name="ignorePressure" value="0"/>
    </inkml:brush>
  </inkml:definitions>
  <inkml:trace contextRef="#ctx0" brushRef="#br0">56800.000000 21050.000000 590,'175.000000'-69.000000'109,"0.000000"13.000000"-19 ,0.000000 12.000000-20,0.000000 13.000000-18,6.000000 9.000000-14,13.000000 6.000000-11,12.000000 7.000000-10,13.000000 6.000000-11,2.000000 3.000000-9,-5.000000 0.000000-10,-7.000000 0.000000-10,-5.000000 0.000000-10,-20.000000 0.000000-1,-31.000000 0.000000 6,-31.000000 0.000000 8,-31.000000 0.000000 6,-21.000000 1.000000-4,-9.000000 4.000000-16,-10.000000 3.000000-15,-8.000000 3.000000-16</inkml:trace>
</inkml:ink>
</file>

<file path=ppt/ink/ink1308.xml><?xml version="1.0" encoding="utf-8"?>
<inkml:ink xmlns:inkml="http://www.w3.org/2003/InkML">
  <annotation type="ScanImages2ExtractSignatures">1</annotation>
  <annotation type="ScanImagesWidth">614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0:01"/>
    </inkml:context>
    <inkml:brush xml:id="br0">
      <inkml:brushProperty name="width" value="0.0547390095889568" units="cm"/>
      <inkml:brushProperty name="height" value="0.0547390095889568" units="cm"/>
      <inkml:brushProperty name="color" value="#F2395B"/>
      <inkml:brushProperty name="ignorePressure" value="0"/>
    </inkml:brush>
  </inkml:definitions>
  <inkml:trace contextRef="#ctx0" brushRef="#br0">43400.000000 29400.000000 401,'-7.000000'-49.000000'5,"-11.000000"4.000000"7 ,-14.000000 3.000000 8,-11.000000 3.000000 9,-4.000000 4.000000 2,6.000000 7.000000-5,7.000000 6.000000-3,6.000000 7.000000-5,3.000000 4.000000-2,0.000000 3.000000-1,0.000000 3.000000-2,0.000000 4.000000-2,-7.000000 7.000000 1,-11.000000 13.000000 0,-14.000000 12.000000 1,-11.000000 13.000000 1,-6.000000 10.000000 0,4.000000 10.000000 0,3.000000 10.000000-1,3.000000 9.000000 0,3.000000 7.000000 0,3.000000 7.000000 0,3.000000 6.000000 0,4.000000 7.000000 0,2.000000 8.000000 0,4.000000 14.000000 0,3.000000 11.000000 1,3.000000 14.000000-1,4.000000 3.000000 0,7.000000-2.000000 0,6.000000-3.000000-2,7.000000-3.000000 0,8.000000-12.000000-1,14.000000-18.000000-4,11.000000-19.000000-1,14.000000-18.000000-3,10.000000-20.000000-3,9.000000-18.000000-2,10.000000-19.000000-4,10.000000-18.000000-3,8.000000-23.000000-2,10.000000-24.000000 0,10.000000-26.000000 0,9.000000-24.000000 0,2.000000-17.000000-3,-2.000000-5.000000-6,-3.000000-7.000000-6,-3.000000-5.000000-7,-12.000000 5.000000 0,-18.000000 19.000000 6,-19.000000 19.000000 6,-18.000000 19.000000 5,-14.000000 24.000000 8,-5.000000 32.000000 9,-7.000000 31.000000 10,-5.000000 32.000000 8,-4.000000 13.000000 5,0.000000-3.000000 1,0.000000-3.000000 0,0.000000-2.000000 1,3.000000-6.000000-2,6.000000-6.000000-4,7.000000-6.000000-4,6.000000-6.000000-4,6.000000-9.000000-4,6.000000-8.000000-1,7.000000-10.000000-3,6.000000-9.000000-2,3.000000-13.000000-4,0.000000-16.000000-7,0.000000-15.000000-6,0.000000-15.000000-7,-2.000000-7.000000-4,-3.000000 3.000000-3,-3.000000 3.000000-2,-2.000000 4.000000-3,-5.000000 5.000000 2,-2.000000 10.000000 6,-3.000000 10.000000 5,-3.000000 9.000000 7,-4.000000 12.000000 8,-3.000000 16.000000 13,-3.000000 15.000000 10,-2.000000 17.000000 13,-5.000000 8.000000 5,-2.000000 4.000000 0,-3.000000 3.000000-2,-3.000000 3.000000 0,1.000000-2.000000-2,6.000000-6.000000-6,7.000000-6.000000-5,6.000000-6.000000-4,4.000000-7.000000-4,4.000000-6.000000 0,3.000000-6.000000-1,3.000000-6.000000-1,4.000000-9.000000-5,7.000000-8.000000-8,6.000000-10.000000-9,7.000000-9.000000-9,7.000000-15.000000-6,9.000000-18.000000-4,10.000000-19.000000-5,10.000000-18.000000-5,4.000000-15.000000 0,0.000000-9.000000 3,0.000000-10.000000 2,0.000000-8.000000 3,-4.000000-8.000000 3,-5.000000-2.000000 3,-7.000000-3.000000 3,-5.000000-3.000000 4,-9.000000 4.000000 1,-9.000000 13.000000 3,-10.000000 12.000000 2,-8.000000 13.000000 1,-11.000000 13.000000 6,-8.000000 17.000000 9,-10.000000 15.000000 10,-9.000000 16.000000 8,-9.000000 12.000000 12,-5.000000 9.000000 17,-7.000000 10.000000 16,-5.000000 10.000000 15,-6.000000 13.000000 2,-3.000000 19.000000-13,-3.000000 19.000000-13,-2.000000 19.000000-13,-1.000000 9.000000-9,3.000000 0.000000-5,3.000000 0.000000-4,4.000000 0.000000-4,4.000000 0.000000-5,6.000000 0.000000-4,7.000000 0.000000-4,6.000000 0.000000-5,4.000000-4.000000-3,4.000000-5.000000-2,3.000000-7.000000 0,3.000000-5.000000-3,7.000000-6.000000 1,14.000000-3.000000-2,11.000000-3.000000 1,14.000000-2.000000 0,3.000000-5.000000-2,-2.000000-2.000000-5,-3.000000-3.000000-3,-3.000000-3.000000-3,-7.000000-1.000000-2,-9.000000 4.000000 1,-10.000000 3.000000 1,-8.000000 3.000000 1,-9.000000 7.000000 1,-6.000000 14.000000 2,-6.000000 11.000000 2,-6.000000 14.000000 1,-12.000000 5.000000 2,-15.000000 1.000000 0,-15.000000-1.000000 0,-16.000000 1.000000 1,-8.000000-4.000000-1,0.000000-6.000000-2,0.000000-6.000000-2,0.000000-6.000000-2,6.000000-12.000000 0,13.000000-15.000000 0,12.000000-15.000000 0,13.000000-16.000000 2,9.000000-12.000000 0,6.000000-5.000000-1,7.000000-7.000000 0,6.000000-5.000000 0,4.000000-6.000000-4,4.000000-3.000000-7,3.000000-3.000000-8,3.000000-2.000000-8</inkml:trace>
</inkml:ink>
</file>

<file path=ppt/ink/ink130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0:02"/>
    </inkml:context>
    <inkml:brush xml:id="br0">
      <inkml:brushProperty name="width" value="0.054278552532196" units="cm"/>
      <inkml:brushProperty name="height" value="0.054278552532196" units="cm"/>
      <inkml:brushProperty name="color" value="#F2395B"/>
      <inkml:brushProperty name="ignorePressure" value="0"/>
    </inkml:brush>
  </inkml:definitions>
  <inkml:trace contextRef="#ctx0" brushRef="#br0">46900.000000 29550.000000 405,'39.000000'-35.000000'11,"-22.000000"32.000000"21 ,-22.000000 31.000000 21,-21.000000 32.000000 22,-10.000000 19.000000 3,3.000000 10.000000-12,3.000000 10.000000-15,4.000000 9.000000-13,1.000000 6.000000-8,0.000000 3.000000-2,0.000000 3.000000-1,0.000000 4.000000-3,3.000000-6.000000-3,6.000000-11.000000-2,7.000000-14.000000-4,6.000000-11.000000-3,9.000000-14.000000-3,13.000000-11.000000-5,12.000000-14.000000-3,13.000000-11.000000-3,10.000000-20.000000-5,10.000000-24.000000-5,10.000000-26.000000-5,9.000000-24.000000-4,4.000000-23.000000-4,1.000000-18.000000-2,-1.000000-19.000000-1,1.000000-18.000000-2,-6.000000-10.000000-2,-8.000000 0.000000 1,-10.000000 0.000000 0,-9.000000 0.000000 0,-10.000000 6.000000 3,-9.000000 13.000000 6,-10.000000 12.000000 6,-8.000000 13.000000 6,-14.000000 13.000000 4,-15.000000 17.000000 2,-15.000000 15.000000 1,-16.000000 16.000000 2,-12.000000 13.000000 0,-5.000000 14.000000-1,-7.000000 11.000000-1,-5.000000 14.000000-1,-4.000000 13.000000 4,0.000000 16.000000 5,0.000000 15.000000 7,0.000000 17.000000 7,7.000000 5.000000-2,17.000000-3.000000-11,15.000000-3.000000-10,16.000000-2.000000-10,10.000000-6.000000-4,7.000000-6.000000 3,6.000000-6.000000 4,7.000000-6.000000 2</inkml:trace>
</inkml:ink>
</file>

<file path=ppt/ink/ink131.xml><?xml version="1.0" encoding="utf-8"?>
<inkml:ink xmlns:inkml="http://www.w3.org/2003/InkML">
  <annotation type="ScanImages2ExtractSignatures">1</annotation>
  <annotation type="ScanImagesWidth">685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27"/>
    </inkml:context>
    <inkml:brush xml:id="br0">
      <inkml:brushProperty name="width" value="0.0592694319784641" units="cm"/>
      <inkml:brushProperty name="height" value="0.0592694319784641" units="cm"/>
      <inkml:brushProperty name="color" value="#F2395B"/>
      <inkml:brushProperty name="ignorePressure" value="0"/>
    </inkml:brush>
  </inkml:definitions>
  <inkml:trace contextRef="#ctx0" brushRef="#br0">69550.000000 12050.000000 371,'-5.000000'-38.000000'56,"-9.000000"26.000000"2 ,-10.000000 24.000000 0,-8.000000 26.000000 2,-8.000000 19.000000-4,-2.000000 17.000000-5,-3.000000 15.000000-7,-3.000000 16.000000-5,-2.000000 9.000000-5,0.000000 3.000000-3,0.000000 3.000000-1,0.000000 4.000000-3,4.000000-4.000000-3,10.000000-9.000000-3,10.000000-10.000000-3,9.000000-8.000000-3,13.000000-14.000000-9,20.000000-15.000000-11,18.000000-15.000000-14,20.000000-16.000000-13,11.000000-24.000000-7,7.000000-31.000000-3,6.000000-31.000000-4,7.000000-31.000000-3,0.000000-20.000000 2,-2.000000-5.000000 7,-3.000000-7.000000 6,-3.000000-5.000000 8,-10.000000-6.000000 4,-16.000000-3.000000 4,-15.000000-3.000000 3,-15.000000-2.000000 3,-11.000000 2.000000 2,-2.000000 9.000000 3,-3.000000 10.000000 2,-3.000000 10.000000 2,-9.000000 13.000000 3,-11.000000 19.000000 5,-14.000000 19.000000 4,-11.000000 19.000000 4,-6.000000 15.000000 3,4.000000 13.000000 1,3.000000 12.000000 0,3.000000 13.000000 0,3.000000 9.000000-3,3.000000 6.000000-7,3.000000 7.000000-8,4.000000 6.000000-7,7.000000 3.000000-5,13.000000 0.000000-5,12.000000 0.000000-5,13.000000 0.000000-3,9.000000-4.000000-3,6.000000-5.000000-2,7.000000-7.000000-1,6.000000-5.000000-2,9.000000-4.000000 2,13.000000 0.000000 4,12.000000 0.000000 5,13.000000 0.000000 6,-4.000000-2.000000 2,-18.000000-3.000000 5,-19.000000-3.000000 2,-18.000000-2.000000 3,-12.000000 0.000000 3,-3.000000 7.000000 4,-3.000000 6.000000 2,-2.000000 7.000000 3,-8.000000 4.000000 7,-8.000000 3.000000 11,-10.000000 3.000000 11,-9.000000 4.000000 11,-9.000000 1.000000 5,-5.000000 0.000000-1,-7.000000 0.000000 0,-5.000000 0.000000-1,-1.000000 3.000000-3,6.000000 6.000000-2,7.000000 7.000000-4,6.000000 6.000000-4,4.000000-1.000000-3,4.000000-5.000000-7,3.000000-7.000000-4,3.000000-5.000000-7,9.000000-6.000000-4,16.000000-3.000000-4,15.000000-3.000000-5,17.000000-2.000000-3,13.000000-8.000000-5,13.000000-8.000000-5,12.000000-10.000000-4,13.000000-9.000000-4,6.000000-7.000000-3,0.000000-3.000000-1,0.000000-3.000000 0,0.000000-2.000000-2,-7.000000-6.000000-3,-11.000000-6.000000-6,-14.000000-6.000000-8,-11.000000-6.000000-6,-12.000000-6.000000-2,-9.000000-2.000000 0,-10.000000-3.000000 2,-8.000000-3.000000 2,-11.000000-4.000000 4,-8.000000-3.000000 7,-10.000000-3.000000 8,-9.000000-2.000000 7,-5.000000-1.000000 6,0.000000 3.000000 2,0.000000 3.000000 3,0.000000 4.000000 4,0.000000 4.000000 2,0.000000 6.000000 2,0.000000 7.000000 1,0.000000 6.000000 3,0.000000 6.000000 9,0.000000 6.000000 16,0.000000 7.000000 17,0.000000 6.000000 16,0.000000 6.000000 6,0.000000 6.000000-5,0.000000 7.000000-5,0.000000 6.000000-5,0.000000 10.000000-5,0.000000 17.000000-6,0.000000 15.000000-5,0.000000 16.000000-6,0.000000 12.000000-6,0.000000 9.000000-5,0.000000 10.000000-6,0.000000 10.000000-5,0.000000 5.000000-7,0.000000 4.000000-8,0.000000 3.000000-7,0.000000 3.000000-9,1.000000-4.000000-9,4.000000-8.000000-11,3.000000-10.000000-11,3.000000-9.000000-11,3.000000-15.000000 1,3.000000-18.000000 11,3.000000-19.000000 11,4.000000-18.000000 12</inkml:trace>
</inkml:ink>
</file>

<file path=ppt/ink/ink131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0:02"/>
    </inkml:context>
    <inkml:brush xml:id="br0">
      <inkml:brushProperty name="width" value="0.0497771874070168" units="cm"/>
      <inkml:brushProperty name="height" value="0.0497771874070168" units="cm"/>
      <inkml:brushProperty name="color" value="#F2395B"/>
      <inkml:brushProperty name="ignorePressure" value="0"/>
    </inkml:brush>
  </inkml:definitions>
  <inkml:trace contextRef="#ctx0" brushRef="#br0">47850.000000 29700.000000 441,'42.000000'26.000000'10,"-16.000000"4.000000"6 ,-15.000000 3.000000 6,-15.000000 3.000000 6,-9.000000 4.000000 2,1.000000 7.000000-2,-1.000000 6.000000-2,1.000000 7.000000-2,-1.000000 5.000000 3,1.000000 7.000000 6,-1.000000 6.000000 7,1.000000 7.000000 7,1.000000 4.000000-1,3.000000 3.000000-6,3.000000 3.000000-6,4.000000 4.000000-6,7.000000-4.000000-6,13.000000-9.000000-3,12.000000-10.000000-3,13.000000-8.000000-4,12.000000-12.000000-4,13.000000-12.000000-5,12.000000-13.000000-6,13.000000-12.000000-5,7.000000-15.000000-6,4.000000-15.000000-10,3.000000-15.000000-9,3.000000-16.000000-9,-4.000000-10.000000-7,-8.000000-3.000000-7,-10.000000-3.000000-6,-9.000000-2.000000-6,-15.000000 2.000000 1,-18.000000 9.000000 10,-19.000000 10.000000 10,-18.000000 10.000000 9</inkml:trace>
</inkml:ink>
</file>

<file path=ppt/ink/ink13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0:02"/>
    </inkml:context>
    <inkml:brush xml:id="br0">
      <inkml:brushProperty name="width" value="0.050706010311842" units="cm"/>
      <inkml:brushProperty name="height" value="0.050706010311842" units="cm"/>
      <inkml:brushProperty name="color" value="#F2395B"/>
      <inkml:brushProperty name="ignorePressure" value="0"/>
    </inkml:brush>
  </inkml:definitions>
  <inkml:trace contextRef="#ctx0" brushRef="#br0">48900.000000 30050.000000 433,'-50.000000'0.000000'5,"0.000000"0.000000"10 ,0.000000 0.000000 11,0.000000 0.000000 9,3.000000 4.000000 7,6.000000 10.000000 6,7.000000 10.000000 4,6.000000 9.000000 5,4.000000 13.000000-1,4.000000 20.000000-5,3.000000 18.000000-6,3.000000 20.000000-6,-1.000000 17.000000-5,-2.000000 20.000000-8,-3.000000 18.000000-6,-3.000000 20.000000-7,-2.000000 17.000000-11,0.000000 20.000000-12,0.000000 18.000000-13,0.000000 20.000000-14,3.000000-15.000000-3,6.000000-47.000000 7,7.000000-47.000000 7,6.000000-46.000000 7,1.000000-24.000000-6,-3.000000 0.000000-19,-3.000000 0.000000-18,-2.000000 0.000000-19</inkml:trace>
</inkml:ink>
</file>

<file path=ppt/ink/ink13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0:03"/>
    </inkml:context>
    <inkml:brush xml:id="br0">
      <inkml:brushProperty name="width" value="0.0470314286649227" units="cm"/>
      <inkml:brushProperty name="height" value="0.0470314286649227" units="cm"/>
      <inkml:brushProperty name="color" value="#F2395B"/>
      <inkml:brushProperty name="ignorePressure" value="0"/>
    </inkml:brush>
  </inkml:definitions>
  <inkml:trace contextRef="#ctx0" brushRef="#br0">51000.000000 30250.000000 467,'-40.000000'0.000000'6,"23.000000"0.000000"10 ,22.000000 0.000000 11,22.000000 0.000000 10,27.000000-4.000000 8,35.000000-5.000000 3,35.000000-7.000000 3,34.000000-5.000000 4,31.000000-4.000000-2,28.000000 0.000000-8,28.000000 0.000000-7,29.000000 0.000000-8,18.000000 0.000000-7,9.000000 0.000000-6,10.000000 0.000000-6,10.000000 0.000000-5,-7.000000 3.000000-3,-22.000000 6.000000 2,-22.000000 7.000000 1,-21.000000 6.000000 3,-24.000000 3.000000-7,-25.000000 0.000000-16,-25.000000 0.000000-16,-25.000000 0.000000-15,-27.000000 0.000000-6,-28.000000 0.000000 5,-28.000000 0.000000 4,-27.000000 0.000000 5</inkml:trace>
</inkml:ink>
</file>

<file path=ppt/ink/ink1313.xml><?xml version="1.0" encoding="utf-8"?>
<inkml:ink xmlns:inkml="http://www.w3.org/2003/InkML">
  <annotation type="ScanImages2ExtractSignatures">1</annotation>
  <annotation type="ScanImagesWidth">880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0:05"/>
    </inkml:context>
    <inkml:brush xml:id="br0">
      <inkml:brushProperty name="width" value="0.0441897660493851" units="cm"/>
      <inkml:brushProperty name="height" value="0.0441897660493851" units="cm"/>
      <inkml:brushProperty name="color" value="#F2395B"/>
      <inkml:brushProperty name="ignorePressure" value="0"/>
    </inkml:brush>
  </inkml:definitions>
  <inkml:trace contextRef="#ctx0" brushRef="#br0">52350.000000 26250.000000 497,'201.000000'68.000000'112,"-46.000000"-11.000000"-26 ,-47.000000-14.000000-26,-47.000000-11.000000-25,-27.000000-6.000000-16,-6.000000 4.000000-7,-6.000000 3.000000-4,-6.000000 3.000000-7,-6.000000 6.000000-7,-2.000000 9.000000-8,-3.000000 10.000000-9,-3.000000 10.000000-8,-10.000000-1.000000-5,-16.000000-9.000000-1,-15.000000-10.000000-2,-15.000000-8.000000-3,-12.000000-6.000000 3,-6.000000 1.000000 3,-6.000000-1.000000 4,-6.000000 1.000000 4,-2.000000-4.000000 5,3.000000-6.000000 5,3.000000-6.000000 6,4.000000-6.000000 4,5.000000-2.000000 5,10.000000 3.000000 5,10.000000 3.000000 5,9.000000 4.000000 5,17.000000-3.000000 10,25.000000-5.000000 15,25.000000-7.000000 15,25.000000-5.000000 15,15.000000-6.000000 1,7.000000-3.000000-13,6.000000-3.000000-12,7.000000-2.000000-13,-1.000000-1.000000-8,-6.000000 3.000000-6,-6.000000 3.000000-5,-6.000000 4.000000-4,-9.000000 1.000000-6,-8.000000 0.000000-3,-10.000000 0.000000-4,-9.000000 0.000000-4,-12.000000 4.000000-2,-11.000000 10.000000-1,-14.000000 10.000000 0,-11.000000 9.000000-1,-12.000000 6.000000 0,-9.000000 3.000000-1,-10.000000 3.000000 1,-8.000000 4.000000-1,-6.000000-1.000000-1,1.000000-3.000000-6,-1.000000-3.000000-3,1.000000-2.000000-5,-1.000000-6.000000-1,1.000000-6.000000 4,-1.000000-6.000000 2,1.000000-6.000000 3,-1.000000-2.000000 4,1.000000 3.000000 4,-1.000000 3.000000 3,1.000000 4.000000 5,1.000000 2.000000 2,3.000000 4.000000 2,3.000000 3.000000 2,4.000000 3.000000 2,4.000000 4.000000 0,6.000000 7.000000-1,7.000000 6.000000 0,6.000000 7.000000-1,4.000000 7.000000 9,4.000000 9.000000 21,3.000000 10.000000 19,3.000000 10.000000 20,3.000000 2.000000 5,3.000000-3.000000-12,3.000000-3.000000-10,4.000000-2.000000-12,2.000000-5.000000-8,4.000000-2.000000-6,3.000000-3.000000-6,3.000000-3.000000-6,1.000000-7.000000-3,1.000000-9.000000-1,-1.000000-10.000000 1,1.000000-8.000000-2,2.000000-14.000000-7,7.000000-15.000000-19,6.000000-15.000000-16,7.000000-16.000000-18,5.000000-21.000000-9,7.000000-24.000000 1,6.000000-26.000000 1,7.000000-24.000000 0,5.000000-13.000000 3,7.000000 0.000000 6,6.000000 0.000000 6,7.000000 0.000000 7,4.000000 6.000000 7,3.000000 13.000000 11,3.000000 12.000000 10,4.000000 13.000000 10,1.000000 13.000000 7,0.000000 17.000000 4,0.000000 15.000000 5,0.000000 16.000000 3,-7.000000 15.000000 3,-11.000000 16.000000 5,-14.000000 15.000000 4,-11.000000 17.000000 3,-12.000000 13.000000 2,-9.000000 13.000000-2,-10.000000 12.000000-2,-8.000000 13.000000-1,-8.000000 4.000000-5,-2.000000-3.000000-4,-3.000000-3.000000-6,-3.000000-2.000000-5,-9.000000-6.000000-2,-11.000000-6.000000 0,-14.000000-6.000000 0,-11.000000-6.000000 1,-7.000000-9.000000-3,0.000000-8.000000-9,0.000000-10.000000-7,0.000000-9.000000-7,-2.000000-10.000000-7,-3.000000-9.000000-4,-3.000000-10.000000-5,-2.000000-8.000000-5,0.000000-15.000000-2,7.000000-19.000000 1,6.000000-18.000000 1,7.000000-19.000000 0,5.000000-10.000000 4,7.000000 1.000000 5,6.000000-1.000000 5,7.000000 1.000000 5,7.000000 4.000000 7,9.000000 9.000000 5,10.000000 10.000000 7,10.000000 10.000000 7,4.000000 10.000000 4,0.000000 13.000000 6,0.000000 12.000000 3,0.000000 13.000000 6,-2.000000 12.000000 2,-3.000000 13.000000 1,-3.000000 12.000000 2,-2.000000 13.000000 0,-6.000000 7.000000-1,-6.000000 4.000000-3,-6.000000 3.000000-4,-6.000000 3.000000-2,-4.000000-4.000000-5,1.000000-8.000000-4,-1.000000-10.000000-4,1.000000-9.000000-5,13.000000-23.000000-11,29.000000-33.000000-20,28.000000-35.000000-19,28.000000-34.000000-19,4.000000-9.000000-5,-18.000000 20.000000 10,-19.000000 18.000000 10,-18.000000 20.000000 10,-10.000000 6.000000 7,0.000000-2.000000 2,0.000000-3.000000 3,0.000000-3.000000 3</inkml:trace>
</inkml:ink>
</file>

<file path=ppt/ink/ink1314.xml><?xml version="1.0" encoding="utf-8"?>
<inkml:ink xmlns:inkml="http://www.w3.org/2003/InkML">
  <annotation type="ScanImages2ExtractSignatures">1</annotation>
  <annotation type="ScanImagesWidth">-2089480496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0:06"/>
    </inkml:context>
    <inkml:brush xml:id="br0">
      <inkml:brushProperty name="width" value="0.0437185950577259" units="cm"/>
      <inkml:brushProperty name="height" value="0.0437185950577259" units="cm"/>
      <inkml:brushProperty name="color" value="#F2395B"/>
      <inkml:brushProperty name="ignorePressure" value="0"/>
    </inkml:brush>
  </inkml:definitions>
  <inkml:trace contextRef="#ctx0" brushRef="#br0">53750.000000 27100.000000 503,'28.000000'-24.000000'3,"6.000000"4.000000"7 ,7.000000 3.000000 6,6.000000 3.000000 8,-1.000000 7.000000 5,-5.000000 14.000000 8,-7.000000 11.000000 6,-5.000000 14.000000 7,-8.000000 10.000000-1,-5.000000 9.000000-11,-7.000000 10.000000-9,-5.000000 10.000000-11,-8.000000 4.000000-10,-5.000000 0.000000-9,-7.000000 0.000000-10,-5.000000 0.000000-10,-4.000000-2.000000-2,0.000000-3.000000 5,0.000000-3.000000 7,0.000000-2.000000 5,0.000000-8.000000-6,0.000000-8.000000-16,0.000000-10.000000-18,0.000000-9.000000-17,3.000000-7.000000-1,6.000000-3.000000 13,7.000000-3.000000 14,6.000000-2.000000 13,1.000000-3.000000 11,-3.000000 1.000000 6,-3.000000-1.000000 6,-2.000000 1.000000 7,0.000000 5.000000 6,7.000000 14.000000 4,6.000000 11.000000 3,7.000000 14.000000 5,0.000000 8.000000 4,-2.000000 7.000000 4,-3.000000 6.000000 4,-3.000000 7.000000 3,-2.000000 0.000000 0,0.000000-2.000000-2,0.000000-3.000000-2,0.000000-3.000000-3,4.000000-13.000000-2,10.000000-22.000000-1,10.000000-22.000000-1,9.000000-21.000000-1,9.000000-29.000000-6,9.000000-34.000000-11,10.000000-35.000000-9,10.000000-33.000000-12,7.000000-26.000000-8,6.000000-16.000000-8,7.000000-15.000000-7,6.000000-15.000000-8,-2.000000 4.000000 0,-9.000000 25.000000 9,-10.000000 25.000000 7,-8.000000 25.000000 10,-11.000000 21.000000 6,-8.000000 20.000000 8,-10.000000 18.000000 5,-9.000000 20.000000 7,-13.000000 24.000000 8,-16.000000 31.000000 9,-15.000000 32.000000 9,-15.000000 31.000000 10,-12.000000 17.000000 1,-6.000000 3.000000-6,-6.000000 3.000000-6,-6.000000 4.000000-5,2.000000-4.000000-7,14.000000-9.000000-8,11.000000-10.000000-6,14.000000-8.000000-8,10.000000-12.000000-6,9.000000-12.000000-4,10.000000-13.000000-5,10.000000-12.000000-4,10.000000-13.000000-2,13.000000-12.000000 0,12.000000-13.000000 0,13.000000-12.000000 0,6.000000-7.000000 0,0.000000 1.000000-1,0.000000-1.000000 1,0.000000 1.000000 0,-5.000000 2.000000 1,-9.000000 7.000000 3,-10.000000 6.000000 2,-8.000000 7.000000 2,-15.000000 7.000000 2,-19.000000 9.000000 1,-18.000000 10.000000 3,-19.000000 10.000000 0,-15.000000 10.000000 2,-8.000000 13.000000 1,-10.000000 12.000000 0,-9.000000 13.000000 1,-9.000000 4.000000 0,-5.000000-3.000000 2,-7.000000-3.000000 2,-5.000000-2.000000 1,2.000000-3.000000 1,13.000000 1.000000 0,12.000000-1.000000 2,13.000000 1.000000-1,10.000000-6.000000 4,10.000000-8.000000 4,10.000000-10.000000 5,9.000000-9.000000 6,18.000000-7.000000 0,29.000000-3.000000-1,28.000000-3.000000-2,28.000000-2.000000-3,14.000000-9.000000-3,0.000000-12.000000-4,0.000000-13.000000-5,0.000000-12.000000-4,-8.000000-4.000000-16,-16.000000 7.000000-25,-15.000000 6.000000-25,-15.000000 7.000000-26</inkml:trace>
</inkml:ink>
</file>

<file path=ppt/ink/ink131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0:07"/>
    </inkml:context>
    <inkml:brush xml:id="br0">
      <inkml:brushProperty name="width" value="0.0542633086442947" units="cm"/>
      <inkml:brushProperty name="height" value="0.0542633086442947" units="cm"/>
      <inkml:brushProperty name="color" value="#F2395B"/>
      <inkml:brushProperty name="ignorePressure" value="0"/>
    </inkml:brush>
  </inkml:definitions>
  <inkml:trace contextRef="#ctx0" brushRef="#br0">59750.000000 28400.000000 405,'-5.000000'-143.000000'6,"-9.000000"17.000000"11 ,-10.000000 15.000000 12,-8.000000 16.000000 12,-9.000000 16.000000 2,-6.000000 20.000000-7,-6.000000 18.000000-6,-6.000000 20.000000-8,-4.000000 16.000000-3,1.000000 16.000000-2,-1.000000 15.000000-2,1.000000 17.000000-1,-4.000000 17.000000-1,-6.000000 23.000000 1,-6.000000 22.000000 1,-6.000000 22.000000 1,-1.000000 13.000000 0,7.000000 7.000000 2,6.000000 6.000000 1,7.000000 7.000000 1,7.000000-3.000000 1,9.000000-8.000000-1,10.000000-10.000000-1,10.000000-9.000000-1,5.000000-10.000000 0,4.000000-9.000000-3,3.000000-10.000000-1,3.000000-8.000000-2,9.000000-14.000000-3,16.000000-15.000000-5,15.000000-15.000000-4,17.000000-16.000000-4,13.000000-15.000000-3,13.000000-11.000000 3,12.000000-14.000000 0,13.000000-11.000000 2,6.000000-14.000000-4,0.000000-11.000000-11,0.000000-14.000000-9,0.000000-11.000000-10,-5.000000-6.000000-5,-9.000000 4.000000 1,-10.000000 3.000000 0,-8.000000 3.000000 0,-14.000000 17.000000 8,-15.000000 31.000000 13,-15.000000 32.000000 14,-16.000000 31.000000 14,-10.000000 15.000000 9,-3.000000 1.000000 4,-3.000000-1.000000 4,-2.000000 1.000000 4,0.000000-4.000000 2,7.000000-6.000000 0,6.000000-6.000000-1,7.000000-6.000000 0,5.000000-7.000000-4,7.000000-6.000000-9,6.000000-6.000000-7,7.000000-6.000000-8,5.000000-9.000000-7,7.000000-8.000000-6,6.000000-10.000000-6,7.000000-9.000000-6,2.000000-10.000000-4,1.000000-9.000000-6,-1.000000-10.000000-4,1.000000-8.000000-5,-4.000000-3.000000 1,-6.000000 7.000000 3,-6.000000 6.000000 5,-6.000000 7.000000 4,-7.000000 11.000000 12,-6.000000 20.000000 17,-6.000000 18.000000 20,-6.000000 20.000000 18,-6.000000 8.000000 6,-2.000000 1.000000-4,-3.000000-1.000000-5,-3.000000 1.000000-5,5.000000-1.000000-8,17.000000 1.000000-13,15.000000-1.000000-13,16.000000 1.000000-12,9.000000-12.000000-9,3.000000-21.000000-5,3.000000-22.000000-4,4.000000-22.000000-6,1.000000-15.000000-1,0.000000-5.000000 2,0.000000-7.000000 1,0.000000-5.000000 2,-4.000000-6.000000 3,-5.000000-3.000000 4,-7.000000-3.000000 4,-5.000000-2.000000 3,-8.000000 0.000000 4,-5.000000 7.000000 3,-7.000000 6.000000 2,-5.000000 7.000000 3,-8.000000 8.000000 6,-5.000000 14.000000 8,-7.000000 11.000000 7,-5.000000 14.000000 8,-8.000000 13.000000 12,-5.000000 16.000000 12,-7.000000 15.000000 15,-5.000000 17.000000 12,-4.000000 11.000000 1,0.000000 10.000000-12,0.000000 10.000000-13,0.000000 9.000000-13,3.000000 2.000000-7,6.000000-2.000000-4,7.000000-3.000000-4,6.000000-3.000000-3,3.000000-4.000000-1,0.000000-3.000000-2,0.000000-3.000000-1,0.000000-2.000000-1,10.000000-14.000000-3,23.000000-21.000000-4,22.000000-22.000000-6,22.000000-22.000000-5,7.000000-18.000000-8,-6.000000-11.000000-11,-6.000000-14.000000-9,-6.000000-11.000000-12,-10.000000-9.000000-2,-12.000000-3.000000 4,-13.000000-3.000000 4,-12.000000-2.000000 4,-10.000000-3.000000 6,-6.000000 1.000000 5,-6.000000-1.000000 6,-6.000000 1.000000 5,-10.000000 7.000000 4,-12.000000 16.000000 2,-13.000000 15.000000 3,-12.000000 17.000000 2,-9.000000 11.000000-2,-2.000000 10.000000-4,-3.000000 10.000000-4,-3.000000 9.000000-5,5.000000 4.000000-1,17.000000 1.000000 2,15.000000-1.000000 3,16.000000 1.000000 2,7.000000 1.000000-1,1.000000 3.000000-3,-1.000000 3.000000-3,1.000000 4.000000-4</inkml:trace>
</inkml:ink>
</file>

<file path=ppt/ink/ink13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0:07"/>
    </inkml:context>
    <inkml:brush xml:id="br0">
      <inkml:brushProperty name="width" value="0.036830697208643" units="cm"/>
      <inkml:brushProperty name="height" value="0.036830697208643" units="cm"/>
      <inkml:brushProperty name="color" value="#F2395B"/>
      <inkml:brushProperty name="ignorePressure" value="0"/>
    </inkml:brush>
  </inkml:definitions>
  <inkml:trace contextRef="#ctx0" brushRef="#br0">62350.000000 29250.000000 597,'34.000000'-46.000000'9,"19.000000"10.000000"17 ,19.000000 10.000000 19,19.000000 9.000000 17,15.000000 4.000000 4,13.000000 1.000000-9,12.000000-1.000000-10,13.000000 1.000000-10,2.000000-1.000000-9,-5.000000 1.000000-10,-7.000000-1.000000-11,-5.000000 1.000000-9,-11.000000 1.000000-4,-11.000000 3.000000 1,-14.000000 3.000000 3,-11.000000 4.000000 1</inkml:trace>
</inkml:ink>
</file>

<file path=ppt/ink/ink1317.xml><?xml version="1.0" encoding="utf-8"?>
<inkml:ink xmlns:inkml="http://www.w3.org/2003/InkML">
  <annotation type="ScanImages2ExtractSignatures">1</annotation>
  <annotation type="ScanImagesWidth">-2089708160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0:07"/>
    </inkml:context>
    <inkml:brush xml:id="br0">
      <inkml:brushProperty name="width" value="0.0498409010469913" units="cm"/>
      <inkml:brushProperty name="height" value="0.0498409010469913" units="cm"/>
      <inkml:brushProperty name="color" value="#F2395B"/>
      <inkml:brushProperty name="ignorePressure" value="0"/>
    </inkml:brush>
  </inkml:definitions>
  <inkml:trace contextRef="#ctx0" brushRef="#br0">63600.000000 27850.000000 441,'-47.000000'4.000000'9,"6.000000"10.000000"19 ,7.000000 10.000000 19,6.000000 9.000000 18,4.000000 17.000000 5,4.000000 25.000000-9,3.000000 25.000000-9,3.000000 25.000000-9,1.000000 17.000000-5,1.000000 9.000000-2,-1.000000 10.000000-3,1.000000 10.000000-2,-1.000000 4.000000-6,1.000000 0.000000-10,-1.000000 0.000000-9,1.000000 0.000000-11,1.000000-8.000000-12,3.000000-16.000000-15,3.000000-15.000000-15,4.000000-15.000000-15,4.000000-21.000000-8,6.000000-25.000000-1,7.000000-25.000000-1,6.000000-25.000000 0</inkml:trace>
</inkml:ink>
</file>

<file path=ppt/ink/ink1318.xml><?xml version="1.0" encoding="utf-8"?>
<inkml:ink xmlns:inkml="http://www.w3.org/2003/InkML">
  <annotation type="ScanImages2ExtractSignatures">1</annotation>
  <annotation type="ScanImagesWidth">-1196949504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0:08"/>
    </inkml:context>
    <inkml:brush xml:id="br0">
      <inkml:brushProperty name="width" value="0.0500143431127071" units="cm"/>
      <inkml:brushProperty name="height" value="0.0500143431127071" units="cm"/>
      <inkml:brushProperty name="color" value="#F2395B"/>
      <inkml:brushProperty name="ignorePressure" value="0"/>
    </inkml:brush>
  </inkml:definitions>
  <inkml:trace contextRef="#ctx0" brushRef="#br0">67000.000000 27550.000000 439,'-46.000000'-2.000000'0,"10.000000"-3.000000"0 ,10.000000-3.000000 0,9.000000-2.000000 0,-5.000000 2.000000 0,-19.000000 9.000000 0,-18.000000 10.000000 0,-19.000000 10.000000 0,-2.000000 2.000000 5,16.000000-3.000000 10,15.000000-3.000000 9,17.000000-2.000000 11,-3.000000 6.000000 7,-18.000000 20.000000 5,-19.000000 18.000000 6,-18.000000 20.000000 5,-4.000000 10.000000 0,13.000000 3.000000-8,12.000000 3.000000-7,13.000000 4.000000-8,12.000000-4.000000-6,13.000000-9.000000-6,12.000000-10.000000-5,13.000000-8.000000-6,10.000000-8.000000-4,10.000000-2.000000-4,10.000000-3.000000-3,9.000000-3.000000-3,10.000000-6.000000-4,14.000000-5.000000-5,11.000000-7.000000-3,14.000000-5.000000-6,2.000000-6.000000 0,-6.000000-3.000000 2,-6.000000-3.000000 3,-6.000000-2.000000 2,-9.000000-1.000000 0,-8.000000 3.000000-3,-10.000000 3.000000-3,-9.000000 4.000000-3,-15.000000 2.000000 1,-18.000000 4.000000 5,-19.000000 3.000000 5,-18.000000 3.000000 4,-14.000000 3.000000 5,-5.000000 3.000000 4,-7.000000 3.000000 2,-5.000000 4.000000 4,-9.000000-1.000000 0,-9.000000-3.000000-3,-10.000000-3.000000-1,-8.000000-2.000000-2,5.000000-8.000000-4,22.000000-8.000000-4,22.000000-10.000000-4,23.000000-9.000000-5,16.000000-9.000000-6,13.000000-5.000000-10,12.000000-7.000000-9,13.000000-5.000000-9,7.000000-4.000000-3,4.000000 0.000000 6,3.000000 0.000000 4,3.000000 0.000000 5</inkml:trace>
</inkml:ink>
</file>

<file path=ppt/ink/ink131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0:08"/>
    </inkml:context>
    <inkml:brush xml:id="br0">
      <inkml:brushProperty name="width" value="0.0556512847542763" units="cm"/>
      <inkml:brushProperty name="height" value="0.0556512847542763" units="cm"/>
      <inkml:brushProperty name="color" value="#F2395B"/>
      <inkml:brushProperty name="ignorePressure" value="0"/>
    </inkml:brush>
  </inkml:definitions>
  <inkml:trace contextRef="#ctx0" brushRef="#br0">67400.000000 28350.000000 395,'-116.000000'95.000000'119,"19.000000"-9.000000"-21 ,19.000000-10.000000-22,19.000000-8.000000-21,13.000000-4.000000-12,10.000000 3.000000-4,10.000000 3.000000-4,9.000000 4.000000-2,6.000000-1.000000-5,3.000000-3.000000-5,3.000000-3.000000-5,4.000000-2.000000-4,5.000000-8.000000-4,10.000000-8.000000-3,10.000000-10.000000-3,9.000000-9.000000-2,9.000000-12.000000-3,9.000000-11.000000-5,10.000000-14.000000-4,10.000000-11.000000-4,8.000000-17.000000-5,10.000000-18.000000-7,10.000000-19.000000-5,9.000000-18.000000-6,-1.000000-17.000000-3,-8.000000-11.000000 3,-10.000000-14.000000 2,-9.000000-11.000000 1,-15.000000-3.000000 4,-18.000000 10.000000 4,-19.000000 10.000000 3,-18.000000 9.000000 5,-17.000000 12.000000 3,-11.000000 16.000000 1,-14.000000 15.000000 2,-11.000000 17.000000 2,-12.000000 16.000000 3,-9.000000 19.000000 4,-10.000000 19.000000 4,-8.000000 19.000000 5,-4.000000 13.000000 0,3.000000 10.000000-5,3.000000 10.000000-3,4.000000 9.000000-5,5.000000 7.000000-4,10.000000 7.000000-4,10.000000 6.000000-4,9.000000 7.000000-4,9.000000-6.000000-2,9.000000-15.000000-1,10.000000-15.000000-1,10.000000-16.000000 0</inkml:trace>
</inkml:ink>
</file>

<file path=ppt/ink/ink1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27"/>
    </inkml:context>
    <inkml:brush xml:id="br0">
      <inkml:brushProperty name="width" value="0.0532474257051945" units="cm"/>
      <inkml:brushProperty name="height" value="0.0532474257051945" units="cm"/>
      <inkml:brushProperty name="color" value="#F2395B"/>
      <inkml:brushProperty name="ignorePressure" value="0"/>
    </inkml:brush>
  </inkml:definitions>
  <inkml:trace contextRef="#ctx0" brushRef="#br0">71150.000000 11050.000000 413,'50.000000'28.000000'54,"0.000000"6.000000"0 ,0.000000 7.000000-1,0.000000 6.000000 0,3.000000 7.000000-4,6.000000 10.000000-7,7.000000 10.000000-6,6.000000 9.000000-7,-1.000000 9.000000-4,-5.000000 9.000000 1,-7.000000 10.000000-2,-5.000000 10.000000 1,-9.000000 4.000000-2,-9.000000 0.000000-2,-10.000000 0.000000-2,-8.000000 0.000000-2,-14.000000 1.000000-3,-15.000000 4.000000-3,-15.000000 3.000000-3,-16.000000 3.000000-5,-21.000000 1.000000-4,-24.000000 1.000000-10,-26.000000-1.000000-7,-24.000000 1.000000-9,-13.000000-1.000000-5,0.000000 1.000000-3,0.000000-1.000000-3,0.000000 1.000000-2,14.000000-13.000000-2,28.000000-25.000000-3,28.000000-25.000000-2,29.000000-25.000000-2,15.000000-16.000000 0,3.000000-6.000000 2,3.000000-6.000000 3,4.000000-6.000000 3</inkml:trace>
</inkml:ink>
</file>

<file path=ppt/ink/ink132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0:08"/>
    </inkml:context>
    <inkml:brush xml:id="br0">
      <inkml:brushProperty name="width" value="0.0475407540798187" units="cm"/>
      <inkml:brushProperty name="height" value="0.0475407540798187" units="cm"/>
      <inkml:brushProperty name="color" value="#F2395B"/>
      <inkml:brushProperty name="ignorePressure" value="0"/>
    </inkml:brush>
  </inkml:definitions>
  <inkml:trace contextRef="#ctx0" brushRef="#br0">68350.000000 28450.000000 462,'50.000000'-24.000000'5,"0.000000"4.000000"10 ,0.000000 3.000000 11,0.000000 3.000000 9,-7.000000 6.000000 3,-11.000000 9.000000-5,-14.000000 10.000000-4,-11.000000 10.000000-5,-6.000000 10.000000 1,4.000000 13.000000 4,3.000000 12.000000 5,3.000000 13.000000 5,-5.000000 7.000000-2,-12.000000 4.000000-7,-13.000000 3.000000-8,-12.000000 3.000000-7,-5.000000-1.000000-6,3.000000-2.000000-5,3.000000-3.000000-4,4.000000-3.000000-5,5.000000-7.000000-2,10.000000-9.000000-2,10.000000-10.000000-2,9.000000-8.000000 0,12.000000-8.000000-1,16.000000-2.000000 2,15.000000-3.000000 1,17.000000-3.000000 1,10.000000-2.000000 3,6.000000 0.000000 2,7.000000 0.000000 3,6.000000 0.000000 3,-1.000000 1.000000 5,-5.000000 4.000000 4,-7.000000 3.000000 7,-5.000000 3.000000 4,-12.000000 6.000000 3,-16.000000 9.000000-2,-15.000000 10.000000-1,-15.000000 10.000000-2,-31.000000 13.000000-6,-43.000000 19.000000-11,-44.000000 19.000000-9,-43.000000 19.000000-10,-26.000000 7.000000-3,-6.000000-3.000000 4,-6.000000-3.000000 3,-6.000000-2.000000 5,10.000000-14.000000-12,29.000000-21.000000-28,28.000000-22.000000-27,28.000000-22.000000-27</inkml:trace>
</inkml:ink>
</file>

<file path=ppt/ink/ink1321.xml><?xml version="1.0" encoding="utf-8"?>
<inkml:ink xmlns:inkml="http://www.w3.org/2003/InkML">
  <annotation type="ScanImages2ExtractSignatures">1</annotation>
  <annotation type="ScanImagesWidth">679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0:10"/>
    </inkml:context>
    <inkml:brush xml:id="br0">
      <inkml:brushProperty name="width" value="0.0469745472073555" units="cm"/>
      <inkml:brushProperty name="height" value="0.0469745472073555" units="cm"/>
      <inkml:brushProperty name="color" value="#F2395B"/>
      <inkml:brushProperty name="ignorePressure" value="0"/>
    </inkml:brush>
  </inkml:definitions>
  <inkml:trace contextRef="#ctx0" brushRef="#br0">44100.000000 34850.000000 468,'-2.000000'-115.000000'2,"-3.000000"23.000000"4 ,-3.000000 22.000000 4,-2.000000 22.000000 4,-5.000000 15.000000 5,-2.000000 9.000000 4,-3.000000 10.000000 6,-3.000000 10.000000 5,-6.000000 8.000000 0,-5.000000 10.000000-3,-7.000000 10.000000-5,-5.000000 9.000000-4,-6.000000 10.000000-3,-3.000000 14.000000-1,-3.000000 11.000000 0,-2.000000 14.000000-2,-5.000000 7.000000-1,-2.000000 3.000000 0,-3.000000 3.000000 0,-3.000000 4.000000 0,1.000000-3.000000 0,6.000000-5.000000-1,7.000000-7.000000-1,6.000000-5.000000 0,6.000000-6.000000-1,6.000000-3.000000-1,7.000000-3.000000-1,6.000000-2.000000-1,6.000000-6.000000-1,6.000000-6.000000-3,7.000000-6.000000-1,6.000000-6.000000-3,6.000000-7.000000-3,6.000000-6.000000-4,7.000000-6.000000-5,6.000000-6.000000-4,9.000000-6.000000-2,13.000000-2.000000-1,12.000000-3.000000-1,13.000000-3.000000-1,7.000000-9.000000 1,4.000000-11.000000-1,3.000000-14.000000-1,3.000000-11.000000 1,-1.000000-6.000000 0,-2.000000 4.000000 1,-3.000000 3.000000 1,-3.000000 3.000000 0,-7.000000 4.000000 2,-9.000000 7.000000 3,-10.000000 6.000000 1,-8.000000 7.000000 2,-8.000000 5.000000 4,-2.000000 7.000000 3,-3.000000 6.000000 4,-3.000000 7.000000 3,-2.000000 11.000000 5,0.000000 20.000000 3,0.000000 18.000000 5,0.000000 20.000000 5,-2.000000 8.000000 1,-3.000000 1.000000 0,-3.000000-1.000000-1,-2.000000 1.000000 0,2.000000-6.000000 0,9.000000-8.000000-3,10.000000-10.000000-1,10.000000-9.000000-2,5.000000-10.000000-3,4.000000-9.000000-8,3.000000-10.000000-6,3.000000-8.000000-6,1.000000-14.000000-3,1.000000-15.000000 1,-1.000000-15.000000 1,1.000000-16.000000 1,-1.000000-13.000000-4,1.000000-9.000000-8,-1.000000-10.000000-8,1.000000-8.000000-8,-7.000000-1.000000-2,-12.000000 9.000000 3,-13.000000 10.000000 4,-12.000000 10.000000 4,-9.000000 7.000000 5,-2.000000 6.000000 8,-3.000000 7.000000 7,-3.000000 6.000000 7,-2.000000 10.000000 10,0.000000 17.000000 12,0.000000 15.000000 13,0.000000 16.000000 13,3.000000 5.000000-1,6.000000-2.000000-14,7.000000-3.000000-15,6.000000-3.000000-13,6.000000-6.000000-9,6.000000-5.000000-3,7.000000-7.000000-2,6.000000-5.000000-4,6.000000-14.000000-4,6.000000-18.000000-7,7.000000-19.000000-6,6.000000-18.000000-8,3.000000-15.000000-2,0.000000-9.000000 1,0.000000-10.000000 3,0.000000-8.000000 1,0.000000-8.000000 3,0.000000-2.000000 4,0.000000-3.000000 3,0.000000-3.000000 4,-5.000000 2.000000 6,-9.000000 10.000000 6,-10.000000 10.000000 8,-8.000000 9.000000 7,-9.000000 12.000000 5,-6.000000 16.000000 1,-6.000000 15.000000 3,-6.000000 17.000000 1,-9.000000 19.000000 10,-8.000000 26.000000 16,-10.000000 24.000000 16,-9.000000 26.000000 15,-5.000000 13.000000 3,0.000000 4.000000-15,0.000000 3.000000-13,0.000000 3.000000-13,1.000000 1.000000-10,4.000000 1.000000-5,3.000000-1.000000-6,3.000000 1.000000-4,4.000000-6.000000-4,7.000000-8.000000-1,6.000000-10.000000-1,7.000000-9.000000-2,5.000000-9.000000-1,7.000000-5.000000-2,6.000000-7.000000-3,7.000000-5.000000-2,2.000000-6.000000-2,1.000000-3.000000 1,-1.000000-3.000000 1,1.000000-2.000000 0,-3.000000-1.000000-2,-2.000000 3.000000-4,-3.000000 3.000000-4,-3.000000 4.000000-3,-9.000000 5.000000-2,-11.000000 10.000000 0,-14.000000 10.000000 2,-11.000000 9.000000 0,-15.000000 7.000000 1,-16.000000 7.000000 3,-15.000000 6.000000 1,-15.000000 7.000000 3,-9.000000 0.000000 0,1.000000-2.000000-1,-1.000000-3.000000-2,1.000000-3.000000-1,5.000000-10.000000-2,14.000000-16.000000-2,11.000000-15.000000-3,14.000000-15.000000-2,10.000000-17.000000-3,9.000000-15.000000-2,10.000000-15.000000-2,10.000000-16.000000-2,5.000000-8.000000 0,4.000000 0.000000 2,3.000000 0.000000 2,3.000000 0.000000 2</inkml:trace>
</inkml:ink>
</file>

<file path=ppt/ink/ink132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0:11"/>
    </inkml:context>
    <inkml:brush xml:id="br0">
      <inkml:brushProperty name="width" value="0.0472851432859898" units="cm"/>
      <inkml:brushProperty name="height" value="0.0472851432859898" units="cm"/>
      <inkml:brushProperty name="color" value="#F2395B"/>
      <inkml:brushProperty name="ignorePressure" value="0"/>
    </inkml:brush>
  </inkml:definitions>
  <inkml:trace contextRef="#ctx0" brushRef="#br0">47550.000000 34900.000000 465,'-69.000000'75.000000'81,"13.000000"0.000000"-12 ,12.000000 0.000000-12,13.000000 0.000000-11,7.000000-2.000000-9,4.000000-3.000000-3,3.000000-3.000000-5,3.000000-2.000000-4,3.000000 5.000000-2,3.000000 16.000000-3,3.000000 15.000000-1,4.000000 17.000000-2,4.000000-3.000000-1,6.000000-18.000000-1,7.000000-19.000000-1,6.000000-18.000000-1,9.000000-17.000000-3,13.000000-11.000000-3,12.000000-14.000000-4,13.000000-11.000000-5,6.000000-22.000000-6,0.000000-27.000000-7,0.000000-28.000000-7,0.000000-28.000000-8,1.000000-21.000000-4,4.000000-12.000000-1,3.000000-13.000000-2,3.000000-12.000000-1,-8.000000-2.000000 3,-19.000000 9.000000 6,-18.000000 10.000000 7,-19.000000 10.000000 5,-16.000000 11.000000 6,-12.000000 17.000000 1,-13.000000 15.000000 2,-12.000000 16.000000 3,-12.000000 16.000000 3,-8.000000 20.000000 4,-10.000000 18.000000 6,-9.000000 20.000000 3,-4.000000 17.000000 2,4.000000 20.000000-4,3.000000 18.000000-3,3.000000 20.000000-3,6.000000 6.000000-5,9.000000-2.000000-6,10.000000-3.000000-6,10.000000-3.000000-7,8.000000-9.000000-1,10.000000-11.000000 4,10.000000-14.000000 2,9.000000-11.000000 3,4.000000-9.000000-1,1.000000-3.000000-8,-1.000000-3.000000-8,1.000000-2.000000-7</inkml:trace>
</inkml:ink>
</file>

<file path=ppt/ink/ink132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0:11"/>
    </inkml:context>
    <inkml:brush xml:id="br0">
      <inkml:brushProperty name="width" value="0.0474942289292812" units="cm"/>
      <inkml:brushProperty name="height" value="0.0474942289292812" units="cm"/>
      <inkml:brushProperty name="color" value="#F2395B"/>
      <inkml:brushProperty name="ignorePressure" value="0"/>
    </inkml:brush>
  </inkml:definitions>
  <inkml:trace contextRef="#ctx0" brushRef="#br0">48400.000000 35200.000000 463,'-22.000000'51.000000'87,"6.000000"4.000000"-11 ,7.000000 3.000000-11,6.000000 3.000000-10,3.000000 4.000000-8,0.000000 7.000000-5,0.000000 6.000000-6,0.000000 7.000000-6,6.000000 0.000000-3,13.000000-2.000000-5,12.000000-3.000000-2,13.000000-3.000000-4,9.000000-6.000000-6,6.000000-5.000000-7,7.000000-7.000000-7,6.000000-5.000000-8,6.000000-14.000000-7,6.000000-18.000000-7,7.000000-19.000000-7,6.000000-18.000000-6,1.000000-17.000000-3,-3.000000-11.000000 3,-3.000000-14.000000 3,-2.000000-11.000000 2,-11.000000-3.000000 1,-15.000000 10.000000 0,-15.000000 10.000000 0,-16.000000 9.000000 0,-10.000000 6.000000-1,-3.000000 3.000000 1,-3.000000 3.000000 0,-2.000000 4.000000 0</inkml:trace>
</inkml:ink>
</file>

<file path=ppt/ink/ink132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0:11"/>
    </inkml:context>
    <inkml:brush xml:id="br0">
      <inkml:brushProperty name="width" value="0.0447318889200687" units="cm"/>
      <inkml:brushProperty name="height" value="0.0447318889200687" units="cm"/>
      <inkml:brushProperty name="color" value="#F2395B"/>
      <inkml:brushProperty name="ignorePressure" value="0"/>
    </inkml:brush>
  </inkml:definitions>
  <inkml:trace contextRef="#ctx0" brushRef="#br0">49650.000000 35250.000000 491,'-29.000000'-25.000000'4,"-5.000000"0.000000"5 ,-7.000000 0.000000 8,-5.000000 0.000000 5,-3.000000 3.000000 6,4.000000 6.000000 3,3.000000 7.000000 3,3.000000 6.000000 3,3.000000 9.000000 3,3.000000 13.000000 1,3.000000 12.000000 1,4.000000 13.000000 2,1.000000 13.000000-3,0.000000 17.000000-7,0.000000 15.000000-6,0.000000 16.000000-7,-2.000000 18.000000-6,-3.000000 22.000000-4,-3.000000 22.000000-4,-2.000000 23.000000-5,-3.000000 16.000000-7,1.000000 13.000000-14,-1.000000 12.000000-11,1.000000 13.000000-13,2.000000-18.000000-11,7.000000-46.000000-9,6.000000-47.000000-10,7.000000-47.000000-8</inkml:trace>
</inkml:ink>
</file>

<file path=ppt/ink/ink132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0:12"/>
    </inkml:context>
    <inkml:brush xml:id="br0">
      <inkml:brushProperty name="width" value="0.0344685725867748" units="cm"/>
      <inkml:brushProperty name="height" value="0.0344685725867748" units="cm"/>
      <inkml:brushProperty name="color" value="#F2395B"/>
      <inkml:brushProperty name="ignorePressure" value="0"/>
    </inkml:brush>
  </inkml:definitions>
  <inkml:trace contextRef="#ctx0" brushRef="#br0">51200.000000 35300.000000 638,'160.000000'-44.000000'117,"-27.000000"13.000000"-28 ,-28.000000 12.000000-26,-28.000000 13.000000-29,12.000000 6.000000-15,53.000000 0.000000-5,53.000000 0.000000-3,54.000000 0.000000-5,22.000000-2.000000-2,-5.000000-3.000000-2,-7.000000-3.000000 0,-5.000000-2.000000-1,-12.000000-3.000000-6,-16.000000 1.000000-9,-15.000000-1.000000-8,-15.000000 1.000000-10,-28.000000 1.000000-1,-36.000000 3.000000 6,-39.000000 3.000000 6,-36.000000 4.000000 7,-22.000000 1.000000-4,-2.000000 0.000000-13,-3.000000 0.000000-14,-3.000000 0.000000-14</inkml:trace>
</inkml:ink>
</file>

<file path=ppt/ink/ink132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0:12"/>
    </inkml:context>
    <inkml:brush xml:id="br0">
      <inkml:brushProperty name="width" value="0.0338075421750546" units="cm"/>
      <inkml:brushProperty name="height" value="0.0338075421750546" units="cm"/>
      <inkml:brushProperty name="color" value="#F2395B"/>
      <inkml:brushProperty name="ignorePressure" value="0"/>
    </inkml:brush>
  </inkml:definitions>
  <inkml:trace contextRef="#ctx0" brushRef="#br0">51350.000000 35950.000000 650,'-11.000000'-25.000000'8,"28.000000"0.000000"15 ,28.000000 0.000000 15,29.000000 0.000000 15,10.000000 3.000000 3,-6.000000 6.000000-11,-6.000000 7.000000-10,-6.000000 6.000000-10,19.000000 3.000000-7,48.000000 0.000000-2,47.000000 0.000000-3,47.000000 0.000000-1,30.000000-4.000000-5,17.000000-5.000000-7,15.000000-7.000000-5,16.000000-5.000000-7,2.000000-6.000000-8,-8.000000-3.000000-10,-10.000000-3.000000-12,-9.000000-2.000000-10,-30.000000 0.000000-4,-50.000000 7.000000 2,-50.000000 6.000000 4,-50.000000 7.000000 2</inkml:trace>
</inkml:ink>
</file>

<file path=ppt/ink/ink1327.xml><?xml version="1.0" encoding="utf-8"?>
<inkml:ink xmlns:inkml="http://www.w3.org/2003/InkML">
  <annotation type="ScanImages2ExtractSignatures">1</annotation>
  <annotation type="ScanImagesWidth">-2053471724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0:13"/>
    </inkml:context>
    <inkml:brush xml:id="br0">
      <inkml:brushProperty name="width" value="0.0229272544384003" units="cm"/>
      <inkml:brushProperty name="height" value="0.0229272544384003" units="cm"/>
      <inkml:brushProperty name="color" value="#F2395B"/>
      <inkml:brushProperty name="ignorePressure" value="0"/>
    </inkml:brush>
  </inkml:definitions>
  <inkml:trace contextRef="#ctx0" brushRef="#br0">52800.000000 33400.000000 959,'68.000000'21.000000'15,"-11.000000"-5.000000"-4 ,-14.000000-7.000000-2,-11.000000-5.000000-3,-6.000000-4.000000-10,4.000000 0.000000-14,3.000000 0.000000-16,3.000000 0.000000-15</inkml:trace>
</inkml:ink>
</file>

<file path=ppt/ink/ink1328.xml><?xml version="1.0" encoding="utf-8"?>
<inkml:ink xmlns:inkml="http://www.w3.org/2003/InkML">
  <annotation type="ScanImages2ExtractSignatures">1</annotation>
  <annotation type="ScanImagesWidth">969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0:14"/>
    </inkml:context>
    <inkml:brush xml:id="br0">
      <inkml:brushProperty name="width" value="0.0545151568949223" units="cm"/>
      <inkml:brushProperty name="height" value="0.0545151568949223" units="cm"/>
      <inkml:brushProperty name="color" value="#F2395B"/>
      <inkml:brushProperty name="ignorePressure" value="0"/>
    </inkml:brush>
  </inkml:definitions>
  <inkml:trace contextRef="#ctx0" brushRef="#br0">59200.000000 33900.000000 403,'-2.000000'-115.000000'0,"-3.000000"23.000000"0 ,-3.000000 22.000000 0,-2.000000 22.000000 0,-8.000000 10.000000 3,-8.000000 1.000000 4,-10.000000-1.000000 6,-9.000000 1.000000 4,-9.000000 5.000000 5,-5.000000 14.000000 2,-7.000000 11.000000 4,-5.000000 14.000000 3,-8.000000 18.000000 1,-5.000000 25.000000-1,-7.000000 25.000000-1,-5.000000 25.000000-1,-6.000000 18.000000-2,-3.000000 14.000000-2,-3.000000 11.000000-1,-2.000000 14.000000-1,0.000000 2.000000-3,7.000000-6.000000-1,6.000000-6.000000-1,7.000000-6.000000-2,10.000000-10.000000-1,16.000000-12.000000-1,15.000000-13.000000 0,17.000000-12.000000 0,13.000000-7.000000-2,13.000000 1.000000-3,12.000000-1.000000-3,13.000000 1.000000-2,20.000000-13.000000-5,28.000000-25.000000-6,28.000000-25.000000-5,29.000000-25.000000-7,10.000000-19.000000-2,-6.000000-12.000000-2,-6.000000-13.000000-1,-6.000000-12.000000 0,-1.000000-12.000000-2,7.000000-8.000000-2,6.000000-10.000000-3,7.000000-9.000000-1,-12.000000 5.000000 1,-28.000000 23.000000 5,-28.000000 22.000000 6,-27.000000 22.000000 6,-22.000000 16.000000 5,-11.000000 14.000000 6,-14.000000 11.000000 4,-11.000000 14.000000 6,-9.000000 8.000000 6,-3.000000 7.000000 4,-3.000000 6.000000 6,-2.000000 7.000000 6,-1.000000 2.000000 1,3.000000 1.000000-1,3.000000-1.000000-2,4.000000 1.000000-1,11.000000-9.000000-7,23.000000-15.000000-11,22.000000-15.000000-12,22.000000-16.000000-12,12.000000-13.000000-6,3.000000-9.000000 3,3.000000-10.000000 1,4.000000-8.000000 2,-4.000000-3.000000 0,-9.000000 7.000000-2,-10.000000 6.000000-2,-8.000000 7.000000-1,-8.000000 7.000000 2,-2.000000 9.000000 4,-3.000000 10.000000 6,-3.000000 10.000000 6,-6.000000 10.000000 4,-5.000000 13.000000 4,-7.000000 12.000000 5,-5.000000 13.000000 4,-1.000000 1.000000 2,6.000000-9.000000-1,7.000000-10.000000 1,6.000000-8.000000-1,6.000000-11.000000-3,6.000000-8.000000-6,7.000000-10.000000-7,6.000000-9.000000-6,3.000000-13.000000-5,0.000000-16.000000-4,0.000000-15.000000-4,0.000000-15.000000-4,0.000000-11.000000-2,0.000000-2.000000 1,0.000000-3.000000-1,0.000000-3.000000 0,-2.000000-2.000000 1,-3.000000 0.000000 2,-3.000000 0.000000 3,-2.000000 0.000000 2,-3.000000 4.000000 3,1.000000 10.000000 6,-1.000000 10.000000 4,1.000000 9.000000 6,-4.000000 7.000000 6,-6.000000 7.000000 6,-6.000000 6.000000 6,-6.000000 7.000000 6,-6.000000 7.000000 8,-2.000000 9.000000 8,-3.000000 10.000000 8,-3.000000 10.000000 7,-6.000000 7.000000 0,-5.000000 6.000000-9,-7.000000 7.000000-10,-5.000000 6.000000-8,-3.000000 6.000000-6,4.000000 6.000000-1,3.000000 7.000000-2,3.000000 6.000000-1,3.000000 1.000000-1,3.000000-3.000000-1,3.000000-3.000000 0,4.000000-2.000000-1,4.000000-8.000000-3,6.000000-8.000000-3,7.000000-10.000000-4,6.000000-9.000000-5,9.000000-9.000000-3,13.000000-5.000000-5,12.000000-7.000000-5,13.000000-5.000000-4,6.000000-14.000000-2,0.000000-18.000000 2,0.000000-19.000000 0,0.000000-18.000000 2,-4.000000-10.000000-3,-5.000000 0.000000-6,-7.000000 0.000000-7,-5.000000 0.000000-7,-9.000000-2.000000-1,-9.000000-3.000000 4,-10.000000-3.000000 4,-8.000000-2.000000 5,-15.000000 0.000000 2,-19.000000 7.000000 4,-18.000000 6.000000 2,-19.000000 7.000000 4,-13.000000 8.000000 2,-6.000000 14.000000 1,-6.000000 11.000000 1,-6.000000 14.000000 1,-1.000000 10.000000 0,7.000000 9.000000-4,6.000000 10.000000-3,7.000000 10.000000-2,8.000000 2.000000-1,14.000000-3.000000 2,11.000000-3.000000 2,14.000000-2.000000 3,5.000000-3.000000-2,1.000000 1.000000-2,-1.000000-1.000000-4,1.000000 1.000000-2</inkml:trace>
</inkml:ink>
</file>

<file path=ppt/ink/ink13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0:14"/>
    </inkml:context>
    <inkml:brush xml:id="br0">
      <inkml:brushProperty name="width" value="0.0370486788451672" units="cm"/>
      <inkml:brushProperty name="height" value="0.0370486788451672" units="cm"/>
      <inkml:brushProperty name="color" value="#F2395B"/>
      <inkml:brushProperty name="ignorePressure" value="0"/>
    </inkml:brush>
  </inkml:definitions>
  <inkml:trace contextRef="#ctx0" brushRef="#br0">61800.000000 34850.000000 593,'145.000000'0.000000'117,"-9.000000"0.000000"-27 ,-10.000000 0.000000-25,-8.000000 0.000000-27,8.000000-4.000000-13,29.000000-5.000000-3,28.000000-7.000000-2,28.000000-5.000000-1,3.000000-4.000000-8,-22.000000 0.000000-13,-22.000000 0.000000-12,-21.000000 0.000000-13,-26.000000 3.000000-3,-28.000000 6.000000 5,-28.000000 7.000000 5,-27.000000 6.000000 6,-15.000000 1.000000-6,0.000000-3.000000-17,0.000000-3.000000-17,0.000000-2.000000-17</inkml:trace>
</inkml:ink>
</file>

<file path=ppt/ink/ink13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28"/>
    </inkml:context>
    <inkml:brush xml:id="br0">
      <inkml:brushProperty name="width" value="0.0479721464216709" units="cm"/>
      <inkml:brushProperty name="height" value="0.0479721464216709" units="cm"/>
      <inkml:brushProperty name="color" value="#F2395B"/>
      <inkml:brushProperty name="ignorePressure" value="0"/>
    </inkml:brush>
  </inkml:definitions>
  <inkml:trace contextRef="#ctx0" brushRef="#br0">72200.000000 13000.000000 458,'32.000000'-24.000000'7,"17.000000"4.000000"12 ,15.000000 3.000000 14,16.000000 3.000000 13,4.000000 6.000000 7,-6.000000 9.000000 2,-6.000000 10.000000 1,-6.000000 10.000000 2,-10.000000 8.000000-3,-12.000000 10.000000-8,-13.000000 10.000000-9,-12.000000 9.000000-7,-16.000000 6.000000-9,-19.000000 3.000000-7,-18.000000 3.000000-8,-19.000000 4.000000-9,-18.000000 2.000000-6,-15.000000 4.000000-6,-15.000000 3.000000-6,-16.000000 3.000000-6,-5.000000-2.000000-2,6.000000-6.000000 1,7.000000-6.000000-1,6.000000-6.000000 2,9.000000-7.000000 1,13.000000-6.000000 2,12.000000-6.000000 2,13.000000-6.000000 2,21.000000-7.000000 9,32.000000-6.000000 12,31.000000-6.000000 14,32.000000-6.000000 12,19.000000-6.000000 6,10.000000-2.000000-3,10.000000-3.000000-3,9.000000-3.000000-4,4.000000-4.000000-3,1.000000-3.000000-3,-1.000000-3.000000-5,1.000000-2.000000-3,-9.000000-1.000000-5,-15.000000 3.000000-7,-15.000000 3.000000-6,-16.000000 4.000000-7,-19.000000 2.000000-8,-22.000000 4.000000-13,-22.000000 3.000000-12,-21.000000 3.000000-12,-12.000000 1.000000-5,1.000000 1.000000 3,-1.000000-1.000000 2,1.000000 1.000000 2</inkml:trace>
</inkml:ink>
</file>

<file path=ppt/ink/ink1330.xml><?xml version="1.0" encoding="utf-8"?>
<inkml:ink xmlns:inkml="http://www.w3.org/2003/InkML">
  <annotation type="ScanImages2ExtractSignatures">1</annotation>
  <annotation type="ScanImagesWidth">1938817024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0:14"/>
    </inkml:context>
    <inkml:brush xml:id="br0">
      <inkml:brushProperty name="width" value="0.045269813388586" units="cm"/>
      <inkml:brushProperty name="height" value="0.045269813388586" units="cm"/>
      <inkml:brushProperty name="color" value="#F2395B"/>
      <inkml:brushProperty name="ignorePressure" value="0"/>
    </inkml:brush>
  </inkml:definitions>
  <inkml:trace contextRef="#ctx0" brushRef="#br0">63250.000000 33600.000000 485,'-46.000000'9.000000'82,"10.000000"19.000000"-12 ,10.000000 19.000000-10,9.000000 19.000000-11,4.000000 15.000000-6,1.000000 13.000000-3,-1.000000 12.000000-2,1.000000 13.000000-3,1.000000 6.000000-4,3.000000 0.000000-7,3.000000 0.000000-5,4.000000 0.000000-7,-1.000000 1.000000-5,-3.000000 4.000000-3,-3.000000 3.000000-4,-2.000000 3.000000-2,-1.000000-4.000000-8,3.000000-8.000000-12,3.000000-10.000000-10,4.000000-9.000000-12,1.000000-15.000000-10,0.000000-18.000000-9,0.000000-19.000000-8,0.000000-18.000000-9</inkml:trace>
</inkml:ink>
</file>

<file path=ppt/ink/ink133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0:14"/>
    </inkml:context>
    <inkml:brush xml:id="br0">
      <inkml:brushProperty name="width" value="0.0482587069272995" units="cm"/>
      <inkml:brushProperty name="height" value="0.0482587069272995" units="cm"/>
      <inkml:brushProperty name="color" value="#F2395B"/>
      <inkml:brushProperty name="ignorePressure" value="0"/>
    </inkml:brush>
  </inkml:definitions>
  <inkml:trace contextRef="#ctx0" brushRef="#br0">66000.000000 33650.000000 455,'-50.000000'0.000000'9,"0.000000"0.000000"17 ,0.000000 0.000000 16,0.000000 0.000000 18,1.000000 4.000000 5,4.000000 10.000000-10,3.000000 10.000000-8,3.000000 9.000000-9,1.000000 9.000000-5,1.000000 9.000000-5,-1.000000 10.000000-4,1.000000 10.000000-4,-3.000000 5.000000-2,-2.000000 4.000000-1,-3.000000 3.000000-2,-3.000000 3.000000-1,2.000000-1.000000-3,10.000000-2.000000-1,10.000000-3.000000-3,9.000000-3.000000-3,7.000000-7.000000-2,7.000000-9.000000-4,6.000000-10.000000-3,7.000000-8.000000-4,7.000000-9.000000-1,9.000000-6.000000 0,10.000000-6.000000 0,10.000000-6.000000-1,4.000000-6.000000 0,0.000000-2.000000-3,0.000000-3.000000-1,0.000000-3.000000-3,-5.000000 1.000000-1,-9.000000 6.000000 0,-10.000000 7.000000-2,-8.000000 6.000000 0,-14.000000 6.000000 1,-15.000000 6.000000 4,-15.000000 7.000000 3,-16.000000 6.000000 2,-13.000000 3.000000 3,-9.000000 0.000000 0,-10.000000 0.000000 0,-8.000000 0.000000 1,-3.000000-4.000000 0,7.000000-5.000000-1,6.000000-7.000000-1,7.000000-5.000000 0,7.000000-8.000000-3,9.000000-5.000000-6,10.000000-7.000000-6,10.000000-5.000000-5,7.000000-8.000000-4,6.000000-5.000000-2,7.000000-7.000000 0,6.000000-5.000000-2</inkml:trace>
</inkml:ink>
</file>

<file path=ppt/ink/ink1332.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0:15"/>
    </inkml:context>
    <inkml:brush xml:id="br0">
      <inkml:brushProperty name="width" value="0.0493703559041023" units="cm"/>
      <inkml:brushProperty name="height" value="0.0493703559041023" units="cm"/>
      <inkml:brushProperty name="color" value="#F2395B"/>
      <inkml:brushProperty name="ignorePressure" value="0"/>
    </inkml:brush>
  </inkml:definitions>
  <inkml:trace contextRef="#ctx0" brushRef="#br0">66400.000000 34350.000000 445,'-25.000000'29.000000'96,"0.000000"10.000000"-13 ,0.000000 10.000000-13,0.000000 9.000000-13,0.000000 7.000000-9,0.000000 7.000000-5,0.000000 6.000000-6,0.000000 7.000000-6,3.000000-1.000000-4,6.000000-6.000000-5,7.000000-6.000000-5,6.000000-6.000000-5,7.000000-7.000000-4,10.000000-6.000000-4,10.000000-6.000000-5,9.000000-6.000000-5,6.000000-12.000000-3,3.000000-15.000000-2,3.000000-15.000000-4,4.000000-16.000000-2,2.000000-18.000000-2,4.000000-18.000000-3,3.000000-19.000000-2,3.000000-18.000000-2,-2.000000-12.000000 0,-6.000000-3.000000 1,-6.000000-3.000000 2,-6.000000-2.000000 1,-9.000000 2.000000 2,-8.000000 9.000000 4,-10.000000 10.000000 3,-9.000000 10.000000 3,-12.000000 10.000000 3,-11.000000 13.000000 2,-14.000000 12.000000 3,-11.000000 13.000000 3,-6.000000 12.000000-1,4.000000 13.000000-1,3.000000 12.000000-2,3.000000 13.000000-2,6.000000 6.000000-3,9.000000 0.000000-3,10.000000 0.000000-3,10.000000 0.000000-3,11.000000-4.000000-1,17.000000-5.000000 1,15.000000-7.000000 1,16.000000-5.000000 1,10.000000-4.000000 2,7.000000 0.000000 3,6.000000 0.000000 3,7.000000 0.000000 2,-1.000000 1.000000 2,-6.000000 4.000000-1,-6.000000 3.000000 0,-6.000000 3.000000-1,-9.000000 9.000000 5,-8.000000 16.000000 10,-10.000000 15.000000 10,-9.000000 17.000000 10,-12.000000 8.000000 4,-11.000000 4.000000 0,-14.000000 3.000000-1,-11.000000 3.000000-1,-12.000000 3.000000-1,-9.000000 3.000000-4,-10.000000 3.000000-3,-8.000000 4.000000-4,-3.000000-6.000000-3,7.000000-11.000000-5,6.000000-14.000000-5,7.000000-11.000000-5,13.000000-12.000000-6,22.000000-9.000000-5,22.000000-10.000000-7,23.000000-8.000000-5,11.000000-12.000000-5,4.000000-12.000000-3,3.000000-13.000000-2,3.000000-12.000000-4,-2.000000-4.000000 0,-6.000000 7.000000 3,-6.000000 6.000000 1,-6.000000 7.000000 1,-6.000000 2.000000 2,-2.000000 1.000000-1,-3.000000-1.000000 1,-3.000000 1.000000-2</inkml:trace>
</inkml:ink>
</file>

<file path=ppt/ink/ink133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0:15"/>
    </inkml:context>
    <inkml:brush xml:id="br0">
      <inkml:brushProperty name="width" value="0.0402143374085426" units="cm"/>
      <inkml:brushProperty name="height" value="0.0402143374085426" units="cm"/>
      <inkml:brushProperty name="color" value="#F2395B"/>
      <inkml:brushProperty name="ignorePressure" value="0"/>
    </inkml:brush>
  </inkml:definitions>
  <inkml:trace contextRef="#ctx0" brushRef="#br0">68550.000000 34400.000000 547,'-77.000000'-25.000000'10,"47.000000"0.000000"23 ,47.000000 0.000000 22,48.000000 0.000000 21,30.000000 1.000000 3,16.000000 4.000000-17,15.000000 3.000000-17,17.000000 3.000000-17,2.000000 3.000000-10,-9.000000 3.000000-1,-10.000000 3.000000-3,-8.000000 4.000000-2,-12.000000 2.000000-8,-12.000000 4.000000-18,-13.000000 3.000000-16,-12.000000 3.000000-16</inkml:trace>
</inkml:ink>
</file>

<file path=ppt/ink/ink1334.xml><?xml version="1.0" encoding="utf-8"?>
<inkml:ink xmlns:inkml="http://www.w3.org/2003/InkML">
  <annotation type="ScanImages2ExtractSignatures">1</annotation>
  <annotation type="ScanImagesWidth">-638582784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0:15"/>
    </inkml:context>
    <inkml:brush xml:id="br0">
      <inkml:brushProperty name="width" value="0.0492657981812954" units="cm"/>
      <inkml:brushProperty name="height" value="0.0492657981812954" units="cm"/>
      <inkml:brushProperty name="color" value="#F2395B"/>
      <inkml:brushProperty name="ignorePressure" value="0"/>
    </inkml:brush>
  </inkml:definitions>
  <inkml:trace contextRef="#ctx0" brushRef="#br0">69350.000000 33300.000000 446,'-25.000000'-19.000000'8,"0.000000"13.000000"17 ,0.000000 12.000000 17,0.000000 13.000000 16,3.000000 15.000000 7,6.000000 19.000000-3,7.000000 19.000000-4,6.000000 19.000000-4,3.000000 15.000000-5,0.000000 13.000000-7,0.000000 12.000000-7,0.000000 13.000000-8,0.000000 9.000000-8,0.000000 6.000000-9,0.000000 7.000000-11,0.000000 6.000000-9,-4.000000-4.000000-9,-5.000000-11.000000-9,-7.000000-14.000000-9,-5.000000-11.000000-9,-1.000000-20.000000-8,6.000000-24.000000-10,7.000000-26.000000-7,6.000000-24.000000-9</inkml:trace>
</inkml:ink>
</file>

<file path=ppt/ink/ink13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2:13"/>
    </inkml:context>
    <inkml:brush xml:id="br0">
      <inkml:brushProperty name="width" value="0.0463947504758835" units="cm"/>
      <inkml:brushProperty name="height" value="0.0463947504758835" units="cm"/>
      <inkml:brushProperty name="color" value="#F2395B"/>
      <inkml:brushProperty name="ignorePressure" value="0"/>
    </inkml:brush>
  </inkml:definitions>
  <inkml:trace contextRef="#ctx0" brushRef="#br0">41800.000000 35100.000000 474,'-21.000000'-47.000000'77,"10.000000"6.000000"-12 ,10.000000 7.000000-10,9.000000 6.000000-11,6.000000 4.000000-8,3.000000 4.000000-5,3.000000 3.000000-6,4.000000 3.000000-6,4.000000 3.000000-3,6.000000 3.000000-1,7.000000 3.000000-2,6.000000 4.000000-1,4.000000 1.000000-1,4.000000 0.000000-2,3.000000 0.000000 0,3.000000 0.000000-2,-1.000000 1.000000 0,-2.000000 4.000000-3,-3.000000 3.000000-1,-3.000000 3.000000-2,-4.000000 3.000000-1,-3.000000 3.000000-2,-3.000000 3.000000-1,-2.000000 4.000000-2,-6.000000 4.000000-1,-6.000000 6.000000-1,-6.000000 7.000000-2,-6.000000 6.000000-1,-6.000000 4.000000 0,-2.000000 4.000000 2,-3.000000 3.000000 1,-3.000000 3.000000 2,-9.000000 3.000000-2,-11.000000 3.000000-2,-14.000000 3.000000-3,-11.000000 4.000000-2,-11.000000 4.000000-2,-5.000000 6.000000 4,-7.000000 7.000000 2,-5.000000 6.000000 2,-6.000000 6.000000 2,-3.000000 6.000000 2,-3.000000 7.000000 1,-2.000000 6.000000 2,-3.000000-1.000000 1,1.000000-5.000000 1,-1.000000-7.000000 1,1.000000-5.000000 1,1.000000-11.000000 1,3.000000-11.000000 1,3.000000-14.000000 1,4.000000-11.000000 2,4.000000-11.000000 0,6.000000-5.000000 0,7.000000-7.000000 0,6.000000-5.000000-1,12.000000-8.000000 3,19.000000-5.000000 5,19.000000-7.000000 6,19.000000-5.000000 5,13.000000-3.000000 1,10.000000 4.000000-4,10.000000 3.000000-5,9.000000 3.000000-5,10.000000-1.000000-3,14.000000-2.000000-2,11.000000-3.000000-2,14.000000-3.000000-3,5.000000-1.000000-2,1.000000 4.000000-5,-1.000000 3.000000-4,1.000000 3.000000-4,-1.000000 1.000000-5,1.000000 1.000000-4,-1.000000-1.000000-5,1.000000 1.000000-6,-3.000000-1.000000-1,-2.000000 1.000000 2,-3.000000-1.000000 1,-3.000000 1.000000 2,-12.000000-3.000000 2,-18.000000-2.000000 5,-19.000000-3.000000 5,-18.000000-3.000000 4,-10.000000-1.000000-4,0.000000 4.000000-12,0.000000 3.000000-14,0.000000 3.000000-13</inkml:trace>
</inkml:ink>
</file>

<file path=ppt/ink/ink1336.xml><?xml version="1.0" encoding="utf-8"?>
<inkml:ink xmlns:inkml="http://www.w3.org/2003/InkML">
  <annotation type="ScanImages2ExtractSignatures">1</annotation>
  <annotation type="ScanImagesWidth">783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2:15"/>
    </inkml:context>
    <inkml:brush xml:id="br0">
      <inkml:brushProperty name="width" value="0.0381881929934025" units="cm"/>
      <inkml:brushProperty name="height" value="0.0381881929934025" units="cm"/>
      <inkml:brushProperty name="color" value="#F2395B"/>
      <inkml:brushProperty name="ignorePressure" value="0"/>
    </inkml:brush>
  </inkml:definitions>
  <inkml:trace contextRef="#ctx0" brushRef="#br0">53450.000000 31600.000000 576,'-21.000000'-24.000000'7,"10.000000"4.000000"16 ,10.000000 3.000000 16,9.000000 3.000000 14,10.000000 4.000000 5,14.000000 7.000000-9,11.000000 6.000000-7,14.000000 7.000000-9,3.000000 4.000000-5,-2.000000 3.000000-3,-3.000000 3.000000-3,-3.000000 4.000000-3,-7.000000 2.000000-5,-9.000000 4.000000-5,-10.000000 3.000000-6,-8.000000 3.000000-6,-12.000000 3.000000-10,-12.000000 3.000000-14,-13.000000 3.000000-15,-12.000000 4.000000-13,-10.000000 1.000000-7,-6.000000 0.000000 5,-6.000000 0.000000 3,-6.000000 0.000000 5,-4.000000-4.000000 5,1.000000-5.000000 10,-1.000000-7.000000 8,1.000000-5.000000 10,-1.000000-4.000000 5,1.000000 0.000000 4,-1.000000 0.000000 2,1.000000 0.000000 3,5.000000-2.000000 6,14.000000-3.000000 6,11.000000-3.000000 9,14.000000-2.000000 7,13.000000-3.000000 6,16.000000 1.000000 3,15.000000-1.000000 5,17.000000 1.000000 3,5.000000-1.000000-1,-3.000000 1.000000-5,-3.000000-1.000000-7,-2.000000 1.000000-6,-6.000000 2.000000-10,-6.000000 7.000000-12,-6.000000 6.000000-13,-6.000000 7.000000-14,-9.000000-1.000000-6,-8.000000-6.000000 1,-10.000000-6.000000 0,-9.000000-6.000000 0,-9.000000-2.000000 2,-5.000000 3.000000 5,-7.000000 3.000000 5,-5.000000 4.000000 4,-8.000000 2.000000 4,-5.000000 4.000000 1,-7.000000 3.000000 2,-5.000000 3.000000 1,-6.000000 6.000000 4,-3.000000 9.000000 7,-3.000000 10.000000 6,-2.000000 10.000000 6,0.000000 7.000000 4,7.000000 6.000000 2,6.000000 7.000000 0,7.000000 6.000000 2,7.000000-2.000000 0,9.000000-9.000000-1,10.000000-10.000000-2,10.000000-8.000000 0,7.000000-6.000000-2,6.000000 1.000000 1,7.000000-1.000000 0,6.000000 1.000000 0,3.000000-3.000000-1,0.000000-2.000000-5,0.000000-3.000000-4,0.000000-3.000000-4,7.000000-9.000000-7,17.000000-11.000000-9,15.000000-14.000000-9,16.000000-11.000000-9,12.000000-25.000000-4,9.000000-33.000000 2,10.000000-35.000000 2,10.000000-34.000000 2,5.000000-15.000000 2,4.000000 7.000000 1,3.000000 6.000000 0,3.000000 7.000000 2,-1.000000 10.000000 3,-2.000000 16.000000 5,-3.000000 15.000000 7,-3.000000 17.000000 6,-7.000000 19.000000 3,-9.000000 26.000000-1,-10.000000 24.000000 0,-8.000000 26.000000 0,-12.000000 18.000000 2,-12.000000 13.000000 6,-13.000000 12.000000 5,-12.000000 13.000000 6,-12.000000 7.000000 2,-8.000000 4.000000 0,-10.000000 3.000000 1,-9.000000 3.000000 0,-7.000000-5.000000-1,-3.000000-12.000000-3,-3.000000-13.000000-1,-2.000000-12.000000-3,0.000000-12.000000-4,7.000000-8.000000-7,6.000000-10.000000-6,7.000000-9.000000-7,0.000000-9.000000-3,-2.000000-5.000000-1,-3.000000-7.000000-1,-3.000000-5.000000 0,1.000000-12.000000-2,6.000000-16.000000-3,7.000000-15.000000-4,6.000000-15.000000-3,3.000000-12.000000 0,0.000000-6.000000 3,0.000000-6.000000 2,0.000000-6.000000 4,1.000000 4.000000 1,4.000000 16.000000 2,3.000000 15.000000 1,3.000000 17.000000 2,1.000000 11.000000 4,1.000000 10.000000 8,-1.000000 10.000000 6,1.000000 9.000000 9,-3.000000 9.000000 2,-2.000000 9.000000 2,-3.000000 10.000000-1,-3.000000 10.000000 1,-2.000000 4.000000 0,0.000000 0.000000-2,0.000000 0.000000 0,0.000000 0.000000-2,7.000000-13.000000-6,17.000000-24.000000-12,15.000000-26.000000-12,16.000000-24.000000-11,9.000000-26.000000-8,3.000000-24.000000-4,3.000000-26.000000-3,4.000000-24.000000-3,-3.000000-17.000000 0,-5.000000-5.000000 5,-7.000000-7.000000 4,-5.000000-5.000000 4,-4.000000 3.000000 6,0.000000 17.000000 5,0.000000 15.000000 7,0.000000 16.000000 5,-4.000000 16.000000 7,-5.000000 20.000000 8,-7.000000 18.000000 9,-5.000000 20.000000 8,-6.000000 11.000000 6,-3.000000 7.000000 5,-3.000000 6.000000 4,-2.000000 7.000000 5,-5.000000 11.000000 1,-2.000000 20.000000 0,-3.000000 18.000000-1,-3.000000 20.000000-1,-4.000000 10.000000-5,-3.000000 3.000000-12,-3.000000 3.000000-11,-2.000000 4.000000-10,-5.000000-1.000000-11,-2.000000-3.000000-9,-3.000000-3.000000-10,-3.000000-2.000000-8,-1.000000-5.000000-5,4.000000-2.000000-1,3.000000-3.000000-1,3.000000-3.000000 0,1.000000-4.000000 3,1.000000-3.000000 4,-1.000000-3.000000 5,1.000000-2.000000 5,1.000000-1.000000 4,3.000000 3.000000 5,3.000000 3.000000 3,4.000000 4.000000 5,4.000000-1.000000 5,6.000000-3.000000 4,7.000000-3.000000 5,6.000000-2.000000 5,4.000000-8.000000 1,4.000000-8.000000-2,3.000000-10.000000-3,3.000000-9.000000-3,6.000000-13.000000-5,9.000000-16.000000-11,10.000000-15.000000-8,10.000000-15.000000-10,0.000000-7.000000-6,-5.000000 3.000000-2,-7.000000 3.000000-1,-5.000000 4.000000-1</inkml:trace>
</inkml:ink>
</file>

<file path=ppt/ink/ink13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2:17"/>
    </inkml:context>
    <inkml:brush xml:id="br0">
      <inkml:brushProperty name="width" value="0.0414001494646072" units="cm"/>
      <inkml:brushProperty name="height" value="0.0414001494646072" units="cm"/>
      <inkml:brushProperty name="color" value="#F2395B"/>
      <inkml:brushProperty name="ignorePressure" value="0"/>
    </inkml:brush>
  </inkml:definitions>
  <inkml:trace contextRef="#ctx0" brushRef="#br0">56650.000000 33500.000000 531,'-68.000000'-46.000000'0,"17.000000"10.000000"0 ,15.000000 10.000000 0,16.000000 9.000000 0,13.000000 6.000000 8,14.000000 3.000000 15,11.000000 3.000000 17,14.000000 4.000000 15,7.000000 4.000000 4,3.000000 6.000000-9,3.000000 7.000000-10,4.000000 6.000000-8,4.000000 12.000000-6,6.000000 19.000000-3,7.000000 19.000000-3,6.000000 19.000000-2,-2.000000 13.000000-3,-9.000000 10.000000-3,-10.000000 10.000000-3,-8.000000 9.000000-3,-15.000000 7.000000-3,-19.000000 7.000000-3,-18.000000 6.000000-3,-19.000000 7.000000-3,-15.000000-1.000000-2,-8.000000-6.000000-1,-10.000000-6.000000-1,-9.000000-6.000000-2,-10.000000-7.000000 0,-9.000000-6.000000-2,-10.000000-6.000000-1,-8.000000-6.000000-2,-6.000000-6.000000 1,1.000000-2.000000 3,-1.000000-3.000000 3,1.000000-3.000000 2,2.000000-10.000000 5,7.000000-16.000000 4,6.000000-15.000000 6,7.000000-15.000000 5,10.000000-14.000000 2,16.000000-8.000000 1,15.000000-10.000000-1,17.000000-9.000000 1,16.000000-12.000000 0,19.000000-11.000000-2,19.000000-14.000000 0,19.000000-11.000000 0,30.000000-7.000000-1,45.000000 0.000000 0,43.000000 0.000000 0,45.000000 0.000000-1,27.000000-2.000000-5,13.000000-3.000000-11,12.000000-3.000000-12,13.000000-2.000000-11,13.000000-5.000000-9,17.000000-2.000000-6,15.000000-3.000000-6,16.000000-3.000000-6,-21.000000 2.000000-2,-56.000000 10.000000 3,-56.000000 10.000000 1,-56.000000 9.000000 3</inkml:trace>
</inkml:ink>
</file>

<file path=ppt/ink/ink133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2:24"/>
    </inkml:context>
    <inkml:brush xml:id="br0">
      <inkml:brushProperty name="width" value="0.0466078892350197" units="cm"/>
      <inkml:brushProperty name="height" value="0.0466078892350197" units="cm"/>
      <inkml:brushProperty name="color" value="#F2395B"/>
      <inkml:brushProperty name="ignorePressure" value="0"/>
    </inkml:brush>
  </inkml:definitions>
  <inkml:trace contextRef="#ctx0" brushRef="#br0">73050.000000 33400.000000 472,'-32.000000'-21.000000'7,"-11.000000"10.000000"14 ,-14.000000 10.000000 14,-11.000000 9.000000 14,-3.000000 12.000000 6,10.000000 16.000000-5,10.000000 15.000000-3,9.000000 17.000000-4,6.000000 7.000000-5,3.000000 0.000000-7,3.000000 0.000000-8,4.000000 0.000000-6,2.000000 4.000000-4,4.000000 10.000000 1,3.000000 10.000000-1,3.000000 9.000000 0,3.000000-1.000000-1,3.000000-8.000000-1,3.000000-10.000000-1,4.000000-9.000000-1,5.000000-12.000000-1,10.000000-11.000000-3,10.000000-14.000000-2,9.000000-11.000000-2,9.000000-12.000000-2,9.000000-9.000000 0,10.000000-10.000000-1,10.000000-8.000000 0,8.000000-14.000000-2,10.000000-15.000000-4,10.000000-15.000000-4,9.000000-16.000000-5,1.000000-12.000000 0,-6.000000-5.000000 1,-6.000000-7.000000 1,-6.000000-5.000000 2,-10.000000-4.000000 1,-12.000000 0.000000 4,-13.000000 0.000000 3,-12.000000 0.000000 2,-15.000000 4.000000 2,-15.000000 10.000000 1,-15.000000 10.000000 0,-16.000000 9.000000 1,-13.000000 9.000000 0,-9.000000 9.000000 0,-10.000000 10.000000 1,-8.000000 10.000000-1,-11.000000 7.000000 0,-8.000000 6.000000-1,-10.000000 7.000000 0,-9.000000 6.000000-1,-2.000000 13.000000-3,6.000000 23.000000-4,7.000000 22.000000-6,6.000000 22.000000-4,9.000000 8.000000-1,13.000000-2.000000 2,12.000000-3.000000 3,13.000000-3.000000 3,7.000000-9.000000-7,4.000000-11.000000-17,3.000000-14.000000-17,3.000000-11.000000-17</inkml:trace>
</inkml:ink>
</file>

<file path=ppt/ink/ink133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2:24"/>
    </inkml:context>
    <inkml:brush xml:id="br0">
      <inkml:brushProperty name="width" value="0.0498812198638916" units="cm"/>
      <inkml:brushProperty name="height" value="0.0498812198638916" units="cm"/>
      <inkml:brushProperty name="color" value="#F2395B"/>
      <inkml:brushProperty name="ignorePressure" value="0"/>
    </inkml:brush>
  </inkml:definitions>
  <inkml:trace contextRef="#ctx0" brushRef="#br0">73850.000000 34550.000000 441,'70.000000'0.000000'4,"-9.000000"0.000000"8 ,-10.000000 0.000000 10,-8.000000 0.000000 7,-4.000000 3.000000 5,3.000000 6.000000-1,3.000000 7.000000 1,4.000000 6.000000-1,-1.000000 3.000000-2,-3.000000 0.000000-2,-3.000000 0.000000-2,-2.000000 0.000000-2,-6.000000 1.000000-3,-6.000000 4.000000 0,-6.000000 3.000000-1,-6.000000 3.000000 0,-10.000000 4.000000-2,-12.000000 7.000000-2,-13.000000 6.000000-1,-12.000000 7.000000-2,-10.000000 4.000000-2,-6.000000 3.000000-2,-6.000000 3.000000-2,-6.000000 4.000000-2,-4.000000 1.000000-2,1.000000 0.000000-1,-1.000000 0.000000-2,1.000000 0.000000-2,1.000000-5.000000-1,3.000000-9.000000-1,3.000000-10.000000-2,4.000000-8.000000 0,4.000000-9.000000-1,6.000000-6.000000 1,7.000000-6.000000 2,6.000000-6.000000 0,17.000000-6.000000 4,28.000000-2.000000 4,28.000000-3.000000 4,29.000000-3.000000 5,13.000000-4.000000 1,1.000000-3.000000-3,-1.000000-3.000000-1,1.000000-2.000000-3,-1.000000-1.000000-3,1.000000 3.000000-3,-1.000000 3.000000-2,1.000000 4.000000-4,-4.000000 1.000000-1,-6.000000 0.000000 0,-6.000000 0.000000 1,-6.000000 0.000000 1,-7.000000 1.000000-6,-6.000000 4.000000-11,-6.000000 3.000000-11,-6.000000 3.000000-11,-12.000000 3.000000-11,-15.000000 3.000000-10,-15.000000 3.000000-11,-16.000000 4.000000-10</inkml:trace>
</inkml:ink>
</file>

<file path=ppt/ink/ink134.xml><?xml version="1.0" encoding="utf-8"?>
<inkml:ink xmlns:inkml="http://www.w3.org/2003/InkML">
  <annotation type="ScanImages2ExtractSignatures">1</annotation>
  <annotation type="ScanImagesWidth">-2088868576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29"/>
    </inkml:context>
    <inkml:brush xml:id="br0">
      <inkml:brushProperty name="width" value="0.0399769879877567" units="cm"/>
      <inkml:brushProperty name="height" value="0.0399769879877567" units="cm"/>
      <inkml:brushProperty name="color" value="#F2395B"/>
      <inkml:brushProperty name="ignorePressure" value="0"/>
    </inkml:brush>
  </inkml:definitions>
  <inkml:trace contextRef="#ctx0" brushRef="#br0">73900.000000 11350.000000 550,'43.000000'-49.000000'1,"39.000000"4.000000"11 ,36.000000 3.000000 12,39.000000 3.000000 11,-1.000000 6.000000 2,-37.000000 9.000000-7,-38.000000 10.000000-7,-37.000000 10.000000-6,-10.000000 10.000000 0,19.000000 13.000000 9,19.000000 12.000000 8,19.000000 13.000000 9,2.000000 9.000000-1,-11.000000 6.000000-13,-14.000000 7.000000-11,-11.000000 6.000000-12,-15.000000 6.000000-9,-16.000000 6.000000-10,-15.000000 7.000000-7,-15.000000 6.000000-9,-20.000000 3.000000-6,-21.000000 0.000000-4,-22.000000 0.000000-4,-22.000000 0.000000-4,-16.000000-4.000000 0,-9.000000-5.000000 4,-10.000000-7.000000 4,-8.000000-5.000000 4,-3.000000-11.000000 4,7.000000-11.000000 6,6.000000-14.000000 6,7.000000-11.000000 6,5.000000-9.000000 5,7.000000-3.000000 8,6.000000-3.000000 6,7.000000-2.000000 7,11.000000-5.000000 7,20.000000-2.000000 7,18.000000-3.000000 8,20.000000-3.000000 7,17.000000-2.000000 2,20.000000 0.000000-2,18.000000 0.000000-3,20.000000 0.000000-3,25.000000-2.000000 0,35.000000-3.000000 2,35.000000-3.000000 1,34.000000-2.000000 3,12.000000-1.000000-5,-9.000000 3.000000-11,-10.000000 3.000000-9,-8.000000 4.000000-12,-6.000000 2.000000-9,1.000000 4.000000-12,-1.000000 3.000000-11,1.000000 3.000000-10,-17.000000 6.000000-6,-30.000000 9.000000 3,-32.000000 10.000000 0,-30.000000 10.000000 3,-22.000000 0.000000-2,-8.000000-5.000000-3,-10.000000-7.000000-5,-9.000000-5.000000-4</inkml:trace>
</inkml:ink>
</file>

<file path=ppt/ink/ink13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2:25"/>
    </inkml:context>
    <inkml:brush xml:id="br0">
      <inkml:brushProperty name="width" value="0.0452869199216366" units="cm"/>
      <inkml:brushProperty name="height" value="0.0452869199216366" units="cm"/>
      <inkml:brushProperty name="color" value="#F2395B"/>
      <inkml:brushProperty name="ignorePressure" value="0"/>
    </inkml:brush>
  </inkml:definitions>
  <inkml:trace contextRef="#ctx0" brushRef="#br0">75750.000000 33150.000000 485,'23.000000'170.000000'144,"-3.000000"-9.000000"-32 ,-3.000000-10.000000-32,-2.000000-8.000000-30,-3.000000-1.000000-19,1.000000 9.000000-5,-1.000000 10.000000-5,1.000000 10.000000-5,-3.000000 2.000000-3,-2.000000-3.000000-4,-3.000000-3.000000-2,-3.000000-2.000000-3,-2.000000-8.000000-3,0.000000-8.000000-1,0.000000-10.000000-1,0.000000-9.000000-1,0.000000-9.000000-5,0.000000-5.000000-6,0.000000-7.000000-7,0.000000-5.000000-8,0.000000-12.000000-6,0.000000-16.000000-6,0.000000-15.000000-7,0.000000-15.000000-7,0.000000-18.000000 1,0.000000-19.000000 7,0.000000-18.000000 9,0.000000-19.000000 7,-2.000000-8.000000 3,-3.000000 3.000000-2,-3.000000 3.000000-1,-2.000000 4.000000-3</inkml:trace>
</inkml:ink>
</file>

<file path=ppt/ink/ink13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2:25"/>
    </inkml:context>
    <inkml:brush xml:id="br0">
      <inkml:brushProperty name="width" value="0.0347167700529099" units="cm"/>
      <inkml:brushProperty name="height" value="0.0347167700529099" units="cm"/>
      <inkml:brushProperty name="color" value="#F2395B"/>
      <inkml:brushProperty name="ignorePressure" value="0"/>
    </inkml:brush>
  </inkml:definitions>
  <inkml:trace contextRef="#ctx0" brushRef="#br0">76000.000000 32500.000000 633,'-29.000000'-13.000000'84,"-5.000000"26.000000"-12 ,-7.000000 24.000000-12,-5.000000 26.000000-13,-6.000000 16.000000-11,-3.000000 10.000000-9,-3.000000 10.000000-10,-2.000000 9.000000-9,-1.000000 1.000000-4,3.000000-6.000000 0,3.000000-6.000000 0,4.000000-6.000000-1,7.000000-10.000000-6,13.000000-12.000000-14,12.000000-13.000000-13,13.000000-12.000000-15,4.000000-10.000000-8,-3.000000-6.000000-4,-3.000000-6.000000-2,-2.000000-6.000000-4</inkml:trace>
</inkml:ink>
</file>

<file path=ppt/ink/ink134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2:25"/>
    </inkml:context>
    <inkml:brush xml:id="br0">
      <inkml:brushProperty name="width" value="0.0431908294558525" units="cm"/>
      <inkml:brushProperty name="height" value="0.0431908294558525" units="cm"/>
      <inkml:brushProperty name="color" value="#F2395B"/>
      <inkml:brushProperty name="ignorePressure" value="0"/>
    </inkml:brush>
  </inkml:definitions>
  <inkml:trace contextRef="#ctx0" brushRef="#br0">76200.000000 32600.000000 509,'51.000000'25.000000'66,"4.000000"0.000000"-11 ,3.000000 0.000000-11,3.000000 0.000000-11,3.000000 6.000000-4,3.000000 13.000000 6,3.000000 12.000000 4,4.000000 13.000000 5,1.000000 7.000000-1,0.000000 4.000000-7,0.000000 3.000000-6,0.000000 3.000000-6,-5.000000 1.000000-11,-9.000000 1.000000-15,-10.000000-1.000000-14,-8.000000 1.000000-14,-11.000000-9.000000-15,-8.000000-15.000000-16,-10.000000-15.000000-14,-9.000000-16.000000-16</inkml:trace>
</inkml:ink>
</file>

<file path=ppt/ink/ink13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2:26"/>
    </inkml:context>
    <inkml:brush xml:id="br0">
      <inkml:brushProperty name="width" value="0.0413555279374123" units="cm"/>
      <inkml:brushProperty name="height" value="0.0413555279374123" units="cm"/>
      <inkml:brushProperty name="color" value="#F2395B"/>
      <inkml:brushProperty name="ignorePressure" value="0"/>
    </inkml:brush>
  </inkml:definitions>
  <inkml:trace contextRef="#ctx0" brushRef="#br0">68200.000000 33000.000000 531,'-22.000000'89.000000'129,"6.000000"28.000000"-29 ,7.000000 28.000000-27,6.000000 29.000000-27,3.000000 22.000000-16,0.000000 20.000000-4,0.000000 18.000000-2,0.000000 20.000000-3,-4.000000 10.000000-6,-5.000000 3.000000-11,-7.000000 3.000000-8,-5.000000 4.000000-10,-1.000000-15.000000-4,6.000000-31.000000-1,7.000000-31.000000 1,6.000000-31.000000 1,3.000000-24.000000-3,0.000000-16.000000-6,0.000000-15.000000-6,0.000000-15.000000-6,1.000000-21.000000-3,4.000000-25.000000-1,3.000000-25.000000-1,3.000000-25.000000-1,-1.000000-15.000000 2,-2.000000-2.000000 4,-3.000000-3.000000 5,-3.000000-3.000000 5</inkml:trace>
</inkml:ink>
</file>

<file path=ppt/ink/ink13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2:26"/>
    </inkml:context>
    <inkml:brush xml:id="br0">
      <inkml:brushProperty name="width" value="0.0305006187409163" units="cm"/>
      <inkml:brushProperty name="height" value="0.0305006187409163" units="cm"/>
      <inkml:brushProperty name="color" value="#F2395B"/>
      <inkml:brushProperty name="ignorePressure" value="0"/>
    </inkml:brush>
  </inkml:definitions>
  <inkml:trace contextRef="#ctx0" brushRef="#br0">68000.000000 32750.000000 721,'-52.000000'101.000000'122,"-3.000000"4.000000"-34 ,-3.000000 3.000000-36,-2.000000 3.000000-35,2.000000-4.000000-22,9.000000-8.000000-5,10.000000-10.000000-7,10.000000-9.000000-6,5.000000-13.000000-1,4.000000-16.000000 5,3.000000-15.000000 4,3.000000-15.000000 4,1.000000-9.000000-4,1.000000 1.000000-14,-1.000000-1.000000-13,1.000000 1.000000-14</inkml:trace>
</inkml:ink>
</file>

<file path=ppt/ink/ink13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2:26"/>
    </inkml:context>
    <inkml:brush xml:id="br0">
      <inkml:brushProperty name="width" value="0.0302901063114405" units="cm"/>
      <inkml:brushProperty name="height" value="0.0302901063114405" units="cm"/>
      <inkml:brushProperty name="color" value="#F2395B"/>
      <inkml:brushProperty name="ignorePressure" value="0"/>
    </inkml:brush>
  </inkml:definitions>
  <inkml:trace contextRef="#ctx0" brushRef="#br0">68450.000000 32600.000000 726,'68.000000'54.000000'69,"-11.000000"10.000000"-8 ,-14.000000 10.000000-8,-11.000000 9.000000-9,-7.000000 7.000000-13,0.000000 7.000000-15,0.000000 6.000000-18,0.000000 7.000000-15,-4.000000-7.000000-7,-5.000000-19.000000 5,-7.000000-18.000000 5,-5.000000-19.000000 4,-4.000000-12.000000-5,0.000000-2.000000-16,0.000000-3.000000-16,0.000000-3.000000-15</inkml:trace>
</inkml:ink>
</file>

<file path=ppt/ink/ink134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2:27"/>
    </inkml:context>
    <inkml:brush xml:id="br0">
      <inkml:brushProperty name="width" value="0.0461453907191753" units="cm"/>
      <inkml:brushProperty name="height" value="0.0461453907191753" units="cm"/>
      <inkml:brushProperty name="color" value="#F2395B"/>
      <inkml:brushProperty name="ignorePressure" value="0"/>
    </inkml:brush>
  </inkml:definitions>
  <inkml:trace contextRef="#ctx0" brushRef="#br0">64000.000000 33650.000000 476,'-47.000000'-27.000000'4,"6.000000"-3.000000"6 ,7.000000-3.000000 7,6.000000-2.000000 8,15.000000 2.000000 6,26.000000 9.000000 9,24.000000 10.000000 8,26.000000 10.000000 8,15.000000 7.000000 0,6.000000 6.000000-9,7.000000 7.000000-8,6.000000 6.000000-8,-2.000000 7.000000-6,-9.000000 10.000000-5,-10.000000 10.000000-4,-8.000000 9.000000-3,-12.000000 10.000000-4,-12.000000 14.000000-3,-13.000000 11.000000-2,-12.000000 14.000000-3,-18.000000 5.000000-2,-21.000000 1.000000-3,-22.000000-1.000000-3,-22.000000 1.000000-2,-13.000000-4.000000-2,-3.000000-6.000000-1,-3.000000-6.000000 0,-2.000000-6.000000-1,-8.000000-6.000000 1,-8.000000-2.000000 0,-10.000000-3.000000 2,-9.000000-3.000000 0,-2.000000-6.000000 3,6.000000-5.000000 3,7.000000-7.000000 2,6.000000-5.000000 4,10.000000-9.000000 2,17.000000-9.000000 3,15.000000-10.000000 2,16.000000-8.000000 4,21.000000-4.000000 1,29.000000 3.000000 4,28.000000 3.000000 2,28.000000 4.000000 3,31.000000-3.000000-2,34.000000-5.000000-7,35.000000-7.000000-7,35.000000-5.000000-8,27.000000-8.000000-8,22.000000-5.000000-12,22.000000-7.000000-12,23.000000-5.000000-11,-19.000000-3.000000-5,-55.000000 4.000000 0,-57.000000 3.000000 0,-55.000000 3.000000 2,-29.000000-1.000000-1,0.000000-2.000000 0,0.000000-3.000000 0,0.000000-3.000000 0</inkml:trace>
</inkml:ink>
</file>

<file path=ppt/ink/ink1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30"/>
    </inkml:context>
    <inkml:brush xml:id="br0">
      <inkml:brushProperty name="width" value="0.0416986048221588" units="cm"/>
      <inkml:brushProperty name="height" value="0.0416986048221588" units="cm"/>
      <inkml:brushProperty name="color" value="#F2395B"/>
      <inkml:brushProperty name="ignorePressure" value="0"/>
    </inkml:brush>
  </inkml:definitions>
  <inkml:trace contextRef="#ctx0" brushRef="#br0">18050.000000 20050.000000 527,'-35.000000'85.000000'138,"-18.000000"23.000000"-31 ,-19.000000 22.000000-30,-18.000000 22.000000-30,-9.000000 7.000000-19,4.000000-6.000000-5,3.000000-6.000000-7,3.000000-6.000000-5,6.000000-13.000000-8,9.000000-19.000000-9,10.000000-18.000000-9,10.000000-19.000000-10,13.000000-18.000000-8,19.000000-15.000000-8,19.000000-15.000000-9,19.000000-16.000000-7,13.000000-15.000000 0,10.000000-11.000000 10,10.000000-14.000000 10,9.000000-11.000000 9,2.000000-4.000000 8,-2.000000 6.000000 7,-3.000000 7.000000 6,-3.000000 6.000000 7,-6.000000 6.000000 9,-5.000000 6.000000 11,-7.000000 7.000000 12,-5.000000 6.000000 12,-4.000000 9.000000 4,0.000000 13.000000-3,0.000000 12.000000-2,0.000000 13.000000-3,-4.000000 15.000000-3,-5.000000 19.000000-3,-7.000000 19.000000-4,-5.000000 19.000000-4,-4.000000 15.000000-5,0.000000 13.000000-6,0.000000 12.000000-7,0.000000 13.000000-6,0.000000-2.000000-3,0.000000-16.000000 1,0.000000-15.000000 2,0.000000-15.000000 1,0.000000-28.000000-13,0.000000-36.000000-29,0.000000-39.000000-29,0.000000-36.000000-29,1.000000-22.000000-5,4.000000-2.000000 20,3.000000-3.000000 20,3.000000-3.000000 20</inkml:trace>
</inkml:ink>
</file>

<file path=ppt/ink/ink136.xml><?xml version="1.0" encoding="utf-8"?>
<inkml:ink xmlns:inkml="http://www.w3.org/2003/InkML">
  <annotation type="ScanImages2ExtractSignatures">1</annotation>
  <annotation type="ScanImagesWidth">597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31"/>
    </inkml:context>
    <inkml:brush xml:id="br0">
      <inkml:brushProperty name="width" value="0.0448822267353535" units="cm"/>
      <inkml:brushProperty name="height" value="0.0448822267353535" units="cm"/>
      <inkml:brushProperty name="color" value="#F2395B"/>
      <inkml:brushProperty name="ignorePressure" value="0"/>
    </inkml:brush>
  </inkml:definitions>
  <inkml:trace contextRef="#ctx0" brushRef="#br0">17850.000000 22100.000000 490,'48.000000'-179.000000'2,"-3.000000"45.000000"8 ,-3.000000 43.000000 7,-2.000000 45.000000 7,-1.000000 22.000000 2,3.000000 4.000000-3,3.000000 3.000000-5,4.000000 3.000000-3,5.000000-1.000000 1,10.000000-2.000000 2,10.000000-3.000000 4,9.000000-3.000000 4,9.000000-2.000000 2,9.000000 0.000000 1,10.000000 0.000000 1,10.000000 0.000000 1,-3.000000 0.000000-6,-11.000000 0.000000-12,-14.000000 0.000000-13,-11.000000 0.000000-12,-14.000000 1.000000-6,-11.000000 4.000000 1,-14.000000 3.000000 1,-11.000000 3.000000 2,-14.000000 1.000000-5,-11.000000 1.000000-11,-14.000000-1.000000-11,-11.000000 1.000000-11,-12.000000-6.000000-2,-9.000000-8.000000 7,-10.000000-10.000000 9,-8.000000-9.000000 7,-6.000000-9.000000 6,1.000000-5.000000 4,-1.000000-7.000000 6,1.000000-5.000000 3,2.000000-1.000000 5,7.000000 6.000000 4,6.000000 7.000000 3,7.000000 6.000000 3,7.000000 7.000000 4,9.000000 10.000000 4,10.000000 10.000000 3,10.000000 9.000000 4,4.000000 13.000000 9,0.000000 20.000000 14,0.000000 18.000000 15,0.000000 20.000000 14,-4.000000 21.000000 1,-5.000000 25.000000-10,-7.000000 25.000000-11,-5.000000 25.000000-10,-1.000000 14.000000-8,6.000000 3.000000-3,7.000000 3.000000-4,6.000000 4.000000-3,3.000000-6.000000-6,0.000000-11.000000-5,0.000000-14.000000-7,0.000000-11.000000-5,4.000000-12.000000-5,10.000000-9.000000-2,10.000000-10.000000-2,9.000000-8.000000-3,10.000000-25.000000-3,14.000000-36.000000-6,11.000000-39.000000-6,14.000000-36.000000-6,7.000000-37.000000-5,3.000000-34.000000-3,3.000000-35.000000-2,4.000000-33.000000-4,1.000000-15.000000 2,0.000000 6.000000 8,0.000000 7.000000 7,0.000000 6.000000 7,-10.000000 17.000000 5,-18.000000 28.000000 0,-19.000000 28.000000 1,-18.000000 29.000000 1,-6.000000-7.000000 1,10.000000-41.000000 0,10.000000-40.000000 1,9.000000-40.000000 0,2.000000-7.000000 4,-2.000000 28.000000 6,-3.000000 28.000000 7,-3.000000 29.000000 5,-7.000000 24.000000 8,-9.000000 22.000000 8,-10.000000 22.000000 8,-8.000000 23.000000 8,-8.000000 17.000000 6,-2.000000 17.000000 5,-3.000000 15.000000 5,-3.000000 16.000000 6,1.000000 7.000000-5,6.000000 1.000000-11,7.000000-1.000000-13,6.000000 1.000000-12,12.000000-3.000000-10,19.000000-2.000000-4,19.000000-3.000000-6,19.000000-3.000000-6,9.000000-7.000000-5,0.000000-9.000000-9,0.000000-10.000000-7,0.000000-8.000000-7,-5.000000-4.000000-2,-9.000000 3.000000 3,-10.000000 3.000000 3,-8.000000 4.000000 4,-15.000000 5.000000 3,-19.000000 10.000000 4,-18.000000 10.000000 5,-19.000000 9.000000 3,-21.000000 13.000000 4,-21.000000 20.000000 2,-22.000000 18.000000 3,-22.000000 20.000000 2,-13.000000 8.000000 1,-3.000000 1.000000 1,-3.000000-1.000000-1,-2.000000 1.000000 1,-1.000000-6.000000 0,3.000000-8.000000-2,3.000000-10.000000 0,4.000000-9.000000 0,2.000000-12.000000-1,4.000000-11.000000-1,3.000000-14.000000-1,3.000000-11.000000 0,6.000000-9.000000 1,9.000000-3.000000 4,10.000000-3.000000 5,10.000000-2.000000 4,13.000000-5.000000 4,19.000000-2.000000 5,19.000000-3.000000 6,19.000000-3.000000 4,16.000000-2.000000 2,17.000000 0.000000-4,15.000000 0.000000-4,16.000000 0.000000-2,10.000000 3.000000-5,7.000000 6.000000-3,6.000000 7.000000-5,7.000000 6.000000-5,-3.000000 7.000000-1,-8.000000 10.000000-1,-10.000000 10.000000 1,-9.000000 9.000000 0,-13.000000 6.000000 0,-16.000000 3.000000-2,-15.000000 3.000000-1,-15.000000 4.000000-1,-14.000000 1.000000-1,-8.000000 0.000000 0,-10.000000 0.000000 1,-9.000000 0.000000-1,-13.000000-2.000000 2,-16.000000-3.000000 0,-15.000000-3.000000 2,-15.000000-2.000000 0,-11.000000-8.000000 1,-2.000000-8.000000 1,-3.000000-10.000000 1,-3.000000-9.000000-1,2.000000-9.000000 2,10.000000-5.000000 0,10.000000-7.000000 1,9.000000-5.000000 0,10.000000-11.000000 1,14.000000-11.000000 0,11.000000-14.000000 0,14.000000-11.000000 1,19.000000-17.000000-4,29.000000-18.000000-7,28.000000-19.000000-6,28.000000-18.000000-8,23.000000-14.000000-7,19.000000-5.000000-7,19.000000-7.000000-7,19.000000-5.000000-8,4.000000 0.000000-2,-9.000000 10.000000 2,-10.000000 10.000000 4,-8.000000 9.000000 2,-17.000000 13.000000 2,-21.000000 20.000000 1,-22.000000 18.000000 2,-22.000000 20.000000 1</inkml:trace>
</inkml:ink>
</file>

<file path=ppt/ink/ink137.xml><?xml version="1.0" encoding="utf-8"?>
<inkml:ink xmlns:inkml="http://www.w3.org/2003/InkML">
  <annotation type="ScanImages2ExtractSignatures">1</annotation>
  <annotation type="ScanImagesWidth">-2088763552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31"/>
    </inkml:context>
    <inkml:brush xml:id="br0">
      <inkml:brushProperty name="width" value="0.0438378304243088" units="cm"/>
      <inkml:brushProperty name="height" value="0.0438378304243088" units="cm"/>
      <inkml:brushProperty name="color" value="#F2395B"/>
      <inkml:brushProperty name="ignorePressure" value="0"/>
    </inkml:brush>
  </inkml:definitions>
  <inkml:trace contextRef="#ctx0" brushRef="#br0">22300.000000 19200.000000 501,'50.000000'-46.000000'30,"0.000000"10.000000"2 ,0.000000 10.000000 1,0.000000 9.000000 2,4.000000 6.000000 3,10.000000 3.000000 4,10.000000 3.000000 3,9.000000 4.000000 5,1.000000 5.000000-4,-6.000000 10.000000-8,-6.000000 10.000000-9,-6.000000 9.000000-9,-9.000000 9.000000-9,-8.000000 9.000000-8,-10.000000 10.000000-8,-9.000000 10.000000-8,-15.000000 7.000000-3,-18.000000 6.000000 3,-19.000000 7.000000 2,-18.000000 6.000000 2,-15.000000 3.000000-5,-9.000000 0.000000-16,-10.000000 0.000000-15,-8.000000 0.000000-15,-8.000000-5.000000-3,-2.000000-9.000000 7,-3.000000-10.000000 10,-3.000000-8.000000 7,2.000000-9.000000 9,10.000000-6.000000 9,10.000000-6.000000 9,9.000000-6.000000 9,10.000000-7.000000 9,14.000000-6.000000 10,11.000000-6.000000 8,14.000000-6.000000 11,10.000000-6.000000 3,9.000000-2.000000 1,10.000000-3.000000-1,10.000000-3.000000 1,13.000000-7.000000-2,19.000000-9.000000-3,19.000000-10.000000-3,19.000000-8.000000-3,7.000000-6.000000-6,-3.000000 1.000000-9,-3.000000-1.000000-10,-2.000000 1.000000-8,-8.000000 2.000000-5,-8.000000 7.000000 0,-10.000000 6.000000 1,-9.000000 7.000000 1,-10.000000 7.000000 0,-9.000000 9.000000 4,-10.000000 10.000000 1,-8.000000 10.000000 4,-15.000000 13.000000 3,-19.000000 19.000000 6,-18.000000 19.000000 5,-19.000000 19.000000 6,-15.000000 10.000000 2,-8.000000 4.000000 1,-10.000000 3.000000-1,-9.000000 3.000000 1,-7.000000 4.000000-3,-3.000000 7.000000-7,-3.000000 6.000000-8,-2.000000 7.000000-5,5.000000-6.000000-9,16.000000-15.000000-8,15.000000-15.000000-8,17.000000-16.000000-9,21.000000-26.000000-10,28.000000-33.000000-14,28.000000-35.000000-12,29.000000-34.000000-14,10.000000-15.000000 2,-6.000000 7.000000 17,-6.000000 6.000000 17,-6.000000 7.000000 17</inkml:trace>
</inkml:ink>
</file>

<file path=ppt/ink/ink1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31"/>
    </inkml:context>
    <inkml:brush xml:id="br0">
      <inkml:brushProperty name="width" value="0.0460016392171383" units="cm"/>
      <inkml:brushProperty name="height" value="0.0460016392171383" units="cm"/>
      <inkml:brushProperty name="color" value="#F2395B"/>
      <inkml:brushProperty name="ignorePressure" value="0"/>
    </inkml:brush>
  </inkml:definitions>
  <inkml:trace contextRef="#ctx0" brushRef="#br0">22550.000000 21600.000000 478,'56.000000'-47.000000'4,"13.000000"6.000000"8 ,12.000000 7.000000 9,13.000000 6.000000 7,-1.000000 9.000000 8,-11.000000 13.000000 6,-14.000000 12.000000 6,-11.000000 13.000000 6,-11.000000 10.000000 0,-5.000000 10.000000-8,-7.000000 10.000000-8,-5.000000 9.000000-8,-8.000000 9.000000-4,-5.000000 9.000000-2,-7.000000 10.000000-2,-5.000000 10.000000-1,-11.000000 4.000000-7,-11.000000 0.000000-12,-14.000000 0.000000-13,-11.000000 0.000000-12,-6.000000-8.000000-9,4.000000-16.000000-7,3.000000-15.000000-6,3.000000-15.000000-7</inkml:trace>
</inkml:ink>
</file>

<file path=ppt/ink/ink13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31"/>
    </inkml:context>
    <inkml:brush xml:id="br0">
      <inkml:brushProperty name="width" value="0.0434275269508362" units="cm"/>
      <inkml:brushProperty name="height" value="0.0434275269508362" units="cm"/>
      <inkml:brushProperty name="color" value="#F2395B"/>
      <inkml:brushProperty name="ignorePressure" value="0"/>
    </inkml:brush>
  </inkml:definitions>
  <inkml:trace contextRef="#ctx0" brushRef="#br0">24200.000000 19050.000000 506,'51.000000'-24.000000'9,"4.000000"4.000000"19 ,3.000000 3.000000 17,3.000000 3.000000 19,-4.000000 3.000000 4,-8.000000 3.000000-12,-10.000000 3.000000-11,-9.000000 4.000000-10,-5.000000 4.000000-7,0.000000 6.000000-1,0.000000 7.000000-1,0.000000 6.000000-1,-4.000000 12.000000-5,-5.000000 19.000000-7,-7.000000 19.000000-8,-5.000000 19.000000-9,-12.000000 13.000000-7,-16.000000 10.000000-9,-15.000000 10.000000-10,-15.000000 9.000000-8,-14.000000 4.000000-5,-8.000000 1.000000-3,-10.000000-1.000000-3,-9.000000 1.000000-2,-2.000000-10.000000 2,6.000000-19.000000 4,7.000000-18.000000 7,6.000000-19.000000 4,7.000000-16.000000 7,10.000000-12.000000 5,10.000000-13.000000 6,9.000000-12.000000 6,18.000000-12.000000 12,29.000000-8.000000 17,28.000000-10.000000 17,28.000000-9.000000 17,15.000000-9.000000 4,4.000000-5.000000-10,3.000000-7.000000-11,3.000000-5.000000-10,7.000000-6.000000-10,14.000000-3.000000-8,11.000000-3.000000-9,14.000000-2.000000-7,-7.000000 0.000000-9,-25.000000 7.000000-8,-25.000000 6.000000-7,-25.000000 7.000000-8,-16.000000 5.000000-3,-6.000000 7.000000 3,-6.000000 6.000000 2,-6.000000 7.000000 2</inkml:trace>
</inkml:ink>
</file>

<file path=ppt/ink/ink1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32"/>
    </inkml:context>
    <inkml:brush xml:id="br0">
      <inkml:brushProperty name="width" value="0.0465764366090298" units="cm"/>
      <inkml:brushProperty name="height" value="0.0465764366090298" units="cm"/>
      <inkml:brushProperty name="color" value="#F2395B"/>
      <inkml:brushProperty name="ignorePressure" value="0"/>
    </inkml:brush>
  </inkml:definitions>
  <inkml:trace contextRef="#ctx0" brushRef="#br0">53250.000000 41900.000000 472,'-24.000000'-13.000000'109,"4.000000"26.000000"-18 ,3.000000 24.000000-18,3.000000 26.000000-18,1.000000 10.000000-13,1.000000-3.000000-7,-1.000000-3.000000-7,1.000000-2.000000-7,1.000000-1.000000-5,3.000000 3.000000 0,3.000000 3.000000-2,4.000000 4.000000-1,1.000000-4.000000-3,0.000000-9.000000-5,0.000000-10.000000-6,0.000000-8.000000-6,4.000000-11.000000-4,10.000000-8.000000-4,10.000000-10.000000-4,9.000000-9.000000-4,4.000000-10.000000-3,1.000000-9.000000 0,-1.000000-10.000000-2,1.000000-8.000000-1,2.000000-12.000000 0,7.000000-12.000000 1,6.000000-13.000000 2,7.000000-12.000000 0,0.000000-15.000000 4,-2.000000-15.000000 3,-3.000000-15.000000 5,-3.000000-16.000000 5,-7.000000-7.000000 2,-9.000000 4.000000 3,-10.000000 3.000000 1,-8.000000 3.000000 3,-9.000000 10.000000 2,-6.000000 20.000000 3,-6.000000 18.000000 4,-6.000000 20.000000 3,-9.000000 14.000000 2,-8.000000 14.000000 0,-10.000000 11.000000-1,-9.000000 14.000000 1,-7.000000 10.000000-3,-3.000000 9.000000-6,-3.000000 10.000000-6,-2.000000 10.000000-7,0.000000 10.000000-6,7.000000 13.000000-6,6.000000 12.000000-8,7.000000 13.000000-6,5.000000-1.000000-3,7.000000-11.000000-1,6.000000-14.000000 0,7.000000-11.000000 0</inkml:trace>
</inkml:ink>
</file>

<file path=ppt/ink/ink1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32"/>
    </inkml:context>
    <inkml:brush xml:id="br0">
      <inkml:brushProperty name="width" value="0.0455855056643486" units="cm"/>
      <inkml:brushProperty name="height" value="0.0455855056643486" units="cm"/>
      <inkml:brushProperty name="color" value="#F2395B"/>
      <inkml:brushProperty name="ignorePressure" value="0"/>
    </inkml:brush>
  </inkml:definitions>
  <inkml:trace contextRef="#ctx0" brushRef="#br0">24800.000000 19900.000000 482,'-91.000000'-22.000000'-4,"19.000000"6.000000"10 ,19.000000 7.000000 10,19.000000 6.000000 10,10.000000 10.000000 8,4.000000 17.000000 2,3.000000 15.000000 4,3.000000 16.000000 2,3.000000 16.000000 0,3.000000 20.000000-7,3.000000 18.000000-5,4.000000 20.000000-7,1.000000 14.000000 1,0.000000 14.000000 4,0.000000 11.000000 5,0.000000 14.000000 6,4.000000 18.000000-4,10.000000 25.000000-13,10.000000 25.000000-11,9.000000 25.000000-14,1.000000 12.000000-11,-6.000000 1.000000-10,-6.000000-1.000000-11,-6.000000 1.000000-11,-6.000000-18.000000-4,-2.000000-34.000000 3,-3.000000-35.000000 3,-3.000000-33.000000 4,-1.000000-29.000000-1,4.000000-22.000000-2,3.000000-22.000000-4,3.000000-21.000000-2</inkml:trace>
</inkml:ink>
</file>

<file path=ppt/ink/ink141.xml><?xml version="1.0" encoding="utf-8"?>
<inkml:ink xmlns:inkml="http://www.w3.org/2003/InkML">
  <annotation type="ScanImages2ExtractSignatures">1</annotation>
  <annotation type="ScanImagesWidth">-2078672537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32"/>
    </inkml:context>
    <inkml:brush xml:id="br0">
      <inkml:brushProperty name="width" value="0.0472582578659058" units="cm"/>
      <inkml:brushProperty name="height" value="0.0472582578659058" units="cm"/>
      <inkml:brushProperty name="color" value="#F2395B"/>
      <inkml:brushProperty name="ignorePressure" value="0"/>
    </inkml:brush>
  </inkml:definitions>
  <inkml:trace contextRef="#ctx0" brushRef="#br0">25050.000000 20550.000000 465,'-49.000000'-68.000000'4,"4.000000"17.000000"7 ,3.000000 15.000000 8,3.000000 16.000000 7,1.000000 13.000000 6,1.000000 14.000000 3,-1.000000 11.000000 3,1.000000 14.000000 3,-6.000000 13.000000-1,-8.000000 16.000000-6,-10.000000 15.000000-7,-9.000000 17.000000-6,-4.000000 7.000000-5,4.000000 0.000000-1,3.000000 0.000000-3,3.000000 0.000000-3,9.000000-10.000000-1,16.000000-18.000000-3,15.000000-19.000000-3,17.000000-18.000000-3,10.000000-17.000000-4,6.000000-11.000000-5,7.000000-14.000000-5,6.000000-11.000000-6,17.000000-22.000000-3,28.000000-27.000000-1,28.000000-28.000000-1,29.000000-28.000000-1,10.000000-15.000000-1,-6.000000 1.000000-2,-6.000000-1.000000 0,-6.000000 1.000000-2,-10.000000 7.000000 5,-12.000000 16.000000 8,-13.000000 15.000000 10,-12.000000 17.000000 9,-13.000000 14.000000 9,-12.000000 17.000000 8,-13.000000 15.000000 8,-12.000000 16.000000 9,-13.000000 18.000000 7,-12.000000 22.000000 6,-13.000000 22.000000 7,-12.000000 23.000000 7,-4.000000 8.000000-4,7.000000-3.000000-12,6.000000-3.000000-11,7.000000-2.000000-14,5.000000-6.000000-8,7.000000-6.000000-6,6.000000-6.000000-5,7.000000-6.000000-6,8.000000-6.000000-5,14.000000-2.000000-2,11.000000-3.000000-3,14.000000-3.000000-4,7.000000-2.000000 0,3.000000 0.000000 2,3.000000 0.000000 1,4.000000 0.000000 0,-6.000000 0.000000 2,-11.000000 0.000000-1,-14.000000 0.000000 1,-11.000000 0.000000-1,-12.000000 4.000000 2,-9.000000 10.000000 3,-10.000000 10.000000 4,-8.000000 9.000000 3,-15.000000 4.000000 2,-19.000000 1.000000 0,-18.000000-1.000000 2,-19.000000 1.000000 0,-10.000000-3.000000 0,1.000000-2.000000-1,-1.000000-3.000000 0,1.000000-3.000000-1,4.000000-7.000000-1,9.000000-9.000000 0,10.000000-10.000000-2,10.000000-8.000000-1,13.000000-12.000000 0,19.000000-12.000000-1,19.000000-13.000000-1,19.000000-12.000000 0,18.000000-7.000000 0,19.000000 1.000000 1,19.000000-1.000000 2,19.000000 1.000000 0,7.000000 4.000000 3,-3.000000 9.000000 5,-3.000000 10.000000 4,-2.000000 10.000000 5,-9.000000 5.000000 2,-12.000000 4.000000 0,-13.000000 3.000000 0,-12.000000 3.000000 0,-13.000000 6.000000-1,-12.000000 9.000000-1,-13.000000 10.000000 0,-12.000000 10.000000-2,-16.000000 7.000000 0,-19.000000 6.000000-2,-18.000000 7.000000-1,-19.000000 6.000000 0,-12.000000 1.000000-2,-2.000000-3.000000-1,-3.000000-3.000000-2,-3.000000-2.000000-1,-1.000000-3.000000-1,4.000000 1.000000-2,3.000000-1.000000 0,3.000000 1.000000-1,4.000000-6.000000 0,7.000000-8.000000 5,6.000000-10.000000 2,7.000000-9.000000 4,15.000000-5.000000 2,25.000000 0.000000 0,25.000000 0.000000 0,25.000000 0.000000 1,23.000000-4.000000-2,22.000000-5.000000 0,22.000000-7.000000-1,23.000000-5.000000-2,16.000000-8.000000-3,13.000000-5.000000-8,12.000000-7.000000-7,13.000000-5.000000-6,6.000000-4.000000-8,0.000000 0.000000-7,0.000000 0.000000-9,0.000000 0.000000-7,-15.000000 3.000000 0,-27.000000 6.000000 7,-28.000000 7.000000 7,-28.000000 6.000000 7,-17.000000-1.000000 0,-2.000000-5.000000-8,-3.000000-7.000000-8,-3.000000-5.000000-8</inkml:trace>
</inkml:ink>
</file>

<file path=ppt/ink/ink1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33"/>
    </inkml:context>
    <inkml:brush xml:id="br0">
      <inkml:brushProperty name="width" value="0.0532284565269947" units="cm"/>
      <inkml:brushProperty name="height" value="0.0532284565269947" units="cm"/>
      <inkml:brushProperty name="color" value="#F2395B"/>
      <inkml:brushProperty name="ignorePressure" value="0"/>
    </inkml:brush>
  </inkml:definitions>
  <inkml:trace contextRef="#ctx0" brushRef="#br0">27100.000000 20700.000000 413,'3.000000'-69.000000'49,"6.000000"13.000000"2 ,7.000000 12.000000 2,6.000000 13.000000 2,18.000000 2.000000-1,32.000000-5.000000-6,31.000000-7.000000-4,32.000000-5.000000-6,24.000000-6.000000-3,19.000000-3.000000-4,19.000000-3.000000-3,19.000000-2.000000-4,2.000000 3.000000-2,-11.000000 14.000000-3,-14.000000 11.000000-2,-11.000000 14.000000-3,-18.000000 8.000000-9,-22.000000 7.000000-18,-22.000000 6.000000-15,-21.000000 7.000000-18,-23.000000 7.000000-14,-21.000000 9.000000-10,-22.000000 10.000000-12,-22.000000 10.000000-11</inkml:trace>
</inkml:ink>
</file>

<file path=ppt/ink/ink14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33"/>
    </inkml:context>
    <inkml:brush xml:id="br0">
      <inkml:brushProperty name="width" value="0.0400819331407547" units="cm"/>
      <inkml:brushProperty name="height" value="0.0400819331407547" units="cm"/>
      <inkml:brushProperty name="color" value="#F2395B"/>
      <inkml:brushProperty name="ignorePressure" value="0"/>
    </inkml:brush>
  </inkml:definitions>
  <inkml:trace contextRef="#ctx0" brushRef="#br0">27050.000000 21350.000000 548,'103.000000'-72.000000'56,"6.000000"6.000000"-6 ,7.000000 7.000000-6,6.000000 6.000000-5,7.000000 4.000000-3,10.000000 4.000000 2,10.000000 3.000000 0,9.000000 3.000000 1,-7.000000 6.000000-2,-21.000000 9.000000-8,-22.000000 10.000000-7,-22.000000 10.000000-6,-21.000000 13.000000-9,-18.000000 19.000000-7,-19.000000 19.000000-9,-18.000000 19.000000-8,-25.000000 12.000000-4,-27.000000 6.000000 1,-28.000000 7.000000 0,-28.000000 6.000000 1,-17.000000 3.000000 2,-2.000000 0.000000 2,-3.000000 0.000000 2,-3.000000 0.000000 3,1.000000-4.000000 3,6.000000-5.000000 3,7.000000-7.000000 4,6.000000-5.000000 4,7.000000-8.000000 4,10.000000-5.000000 4,10.000000-7.000000 5,9.000000-5.000000 3,17.000000-14.000000 2,25.000000-18.000000-2,25.000000-19.000000-2,25.000000-18.000000-2,25.000000-21.000000-6,25.000000-22.000000-11,25.000000-22.000000-11,25.000000-21.000000-11,12.000000-12.000000-9,1.000000 1.000000-8,-1.000000-1.000000-7,1.000000 1.000000-8,-13.000000 7.000000-2,-25.000000 16.000000 3,-25.000000 15.000000 3,-25.000000 17.000000 3</inkml:trace>
</inkml:ink>
</file>

<file path=ppt/ink/ink144.xml><?xml version="1.0" encoding="utf-8"?>
<inkml:ink xmlns:inkml="http://www.w3.org/2003/InkML">
  <annotation type="ScanImages2ExtractSignatures">1</annotation>
  <annotation type="ScanImagesWidth">-2089427952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33"/>
    </inkml:context>
    <inkml:brush xml:id="br0">
      <inkml:brushProperty name="width" value="0.0489507503807545" units="cm"/>
      <inkml:brushProperty name="height" value="0.0489507503807545" units="cm"/>
      <inkml:brushProperty name="color" value="#F2395B"/>
      <inkml:brushProperty name="ignorePressure" value="0"/>
    </inkml:brush>
  </inkml:definitions>
  <inkml:trace contextRef="#ctx0" brushRef="#br0">28600.000000 18950.000000 449,'-25.000000'-24.000000'0,"0.000000"4.000000"0 ,0.000000 3.000000 0,0.000000 3.000000 0,4.000000 9.000000 9,10.000000 16.000000 18,10.000000 15.000000 19,9.000000 17.000000 18,9.000000 17.000000 5,9.000000 23.000000-7,10.000000 22.000000-7,10.000000 22.000000-8,7.000000 26.000000-5,6.000000 31.000000-6,7.000000 32.000000-4,6.000000 31.000000-6,7.000000 17.000000-6,10.000000 3.000000-8,10.000000 3.000000-9,9.000000 4.000000-7,-1.000000-10.000000-9,-8.000000-22.000000-7,-10.000000-22.000000-8,-9.000000-21.000000-7,-2.000000-10.000000-4,6.000000 3.000000 0,7.000000 3.000000 0,6.000000 4.000000 1,-7.000000-18.000000-4,-18.000000-37.000000-7,-19.000000-38.000000-6,-18.000000-37.000000-7</inkml:trace>
</inkml:ink>
</file>

<file path=ppt/ink/ink14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33"/>
    </inkml:context>
    <inkml:brush xml:id="br0">
      <inkml:brushProperty name="width" value="0.0400072112679482" units="cm"/>
      <inkml:brushProperty name="height" value="0.0400072112679482" units="cm"/>
      <inkml:brushProperty name="color" value="#F2395B"/>
      <inkml:brushProperty name="ignorePressure" value="0"/>
    </inkml:brush>
  </inkml:definitions>
  <inkml:trace contextRef="#ctx0" brushRef="#br0">29750.000000 19050.000000 549,'-19.000000'-88.000000'82,"13.000000"26.000000"-9 ,12.000000 24.000000-7,13.000000 26.000000-9,12.000000 21.000000-8,13.000000 19.000000-6,12.000000 19.000000-7,13.000000 19.000000-7,1.000000 9.000000-14,-9.000000 0.000000-17,-10.000000 0.000000-20,-8.000000 0.000000-18,-8.000000-4.000000-14,-2.000000-5.000000-8,-3.000000-7.000000-9,-3.000000-5.000000-9</inkml:trace>
</inkml:ink>
</file>

<file path=ppt/ink/ink14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34"/>
    </inkml:context>
    <inkml:brush xml:id="br0">
      <inkml:brushProperty name="width" value="0.0318165943026543" units="cm"/>
      <inkml:brushProperty name="height" value="0.0318165943026543" units="cm"/>
      <inkml:brushProperty name="color" value="#F2395B"/>
      <inkml:brushProperty name="ignorePressure" value="0"/>
    </inkml:brush>
  </inkml:definitions>
  <inkml:trace contextRef="#ctx0" brushRef="#br0">33250.000000 20650.000000 691,'45.000000'23.000000'97,"-9.000000"-3.000000"-19 ,-10.000000-3.000000-19,-8.000000-2.000000-19,-4.000000 2.000000-17,3.000000 9.000000-11,3.000000 10.000000-14,4.000000 10.000000-11</inkml:trace>
</inkml:ink>
</file>

<file path=ppt/ink/ink147.xml><?xml version="1.0" encoding="utf-8"?>
<inkml:ink xmlns:inkml="http://www.w3.org/2003/InkML">
  <annotation type="ScanImages2ExtractSignatures">1</annotation>
  <annotation type="ScanImagesWidth">-2089669344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34"/>
    </inkml:context>
    <inkml:brush xml:id="br0">
      <inkml:brushProperty name="width" value="0.0219999961555004" units="cm"/>
      <inkml:brushProperty name="height" value="0.0219999961555004" units="cm"/>
      <inkml:brushProperty name="color" value="#F2395B"/>
      <inkml:brushProperty name="ignorePressure" value="0"/>
    </inkml:brush>
  </inkml:definitions>
  <inkml:trace contextRef="#ctx0" brushRef="#br0">33000.000000 21500.000000 999,'112.000000'23.000000'-2,"-24.000000"-3.000000"-14 ,-26.000000-3.000000-14,-24.000000-2.000000-14</inkml:trace>
</inkml:ink>
</file>

<file path=ppt/ink/ink148.xml><?xml version="1.0" encoding="utf-8"?>
<inkml:ink xmlns:inkml="http://www.w3.org/2003/InkML">
  <annotation type="ScanImages2ExtractSignatures">1</annotation>
  <annotation type="ScanImagesWidth">-2109917888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35"/>
    </inkml:context>
    <inkml:brush xml:id="br0">
      <inkml:brushProperty name="width" value="0.0464180186390877" units="cm"/>
      <inkml:brushProperty name="height" value="0.0464180186390877" units="cm"/>
      <inkml:brushProperty name="color" value="#F2395B"/>
      <inkml:brushProperty name="ignorePressure" value="0"/>
    </inkml:brush>
  </inkml:definitions>
  <inkml:trace contextRef="#ctx0" brushRef="#br0">24000.000000 29250.000000 473,'-25.000000'56.000000'137,"0.000000"13.000000"-29 ,0.000000 12.000000-30,0.000000 13.000000-30,-5.000000 13.000000-16,-9.000000 17.000000-4,-10.000000 15.000000-5,-8.000000 16.000000-4,-8.000000 21.000000-4,-2.000000 29.000000-2,-3.000000 28.000000-2,-3.000000 28.000000-2,1.000000 3.000000-4,6.000000-22.000000-4,7.000000-22.000000-5,6.000000-21.000000-4,9.000000-28.000000-6,13.000000-30.000000-6,12.000000-32.000000-7,13.000000-30.000000-7,10.000000-29.000000-6,10.000000-25.000000-2,10.000000-25.000000-3,9.000000-25.000000-3,9.000000-27.000000 0,9.000000-28.000000 0,10.000000-28.000000 3,10.000000-27.000000 1,-3.000000-5.000000 4,-11.000000 23.000000 7,-14.000000 22.000000 6,-11.000000 22.000000 6</inkml:trace>
</inkml:ink>
</file>

<file path=ppt/ink/ink1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35"/>
    </inkml:context>
    <inkml:brush xml:id="br0">
      <inkml:brushProperty name="width" value="0.0488309971988201" units="cm"/>
      <inkml:brushProperty name="height" value="0.0488309971988201" units="cm"/>
      <inkml:brushProperty name="color" value="#F2395B"/>
      <inkml:brushProperty name="ignorePressure" value="0"/>
    </inkml:brush>
  </inkml:definitions>
  <inkml:trace contextRef="#ctx0" brushRef="#br0">24000.000000 29950.000000 450,'3.000000'-52.000000'1,"6.000000"-3.000000"1 ,7.000000-3.000000 1,6.000000-2.000000 2,1.000000 3.000000 4,-3.000000 14.000000 10,-3.000000 11.000000 9,-2.000000 14.000000 9,-3.000000 16.000000 6,1.000000 22.000000 3,-1.000000 22.000000 5,1.000000 23.000000 3,-3.000000 16.000000-1,-2.000000 13.000000-7,-3.000000 12.000000-7,-3.000000 13.000000-8,-2.000000 15.000000-5,0.000000 19.000000-5,0.000000 19.000000-5,0.000000 19.000000-5,-2.000000 4.000000-4,-3.000000-9.000000-5,-3.000000-10.000000-5,-2.000000-8.000000-5,-3.000000-15.000000-2,1.000000-19.000000 3,-1.000000-18.000000 0,1.000000-19.000000 2,-3.000000-19.000000-6,-2.000000-19.000000-10,-3.000000-18.000000-13,-3.000000-19.000000-11,-4.000000-18.000000-5,-3.000000-15.000000 5,-3.000000-15.000000 4,-2.000000-16.000000 3,-6.000000-13.000000 5,-6.000000-9.000000 5,-6.000000-10.000000 5,-6.000000-8.000000 4,-2.000000-3.000000 4,3.000000 7.000000 2,3.000000 6.000000 1,4.000000 7.000000 1,8.000000 8.000000 11,17.000000 14.000000 19,15.000000 11.000000 20,16.000000 14.000000 18,16.000000 7.000000 3,20.000000 3.000000-12,18.000000 3.000000-15,20.000000 4.000000-12,10.000000-3.000000-9,3.000000-5.000000-6,3.000000-7.000000-5,4.000000-5.000000-5,1.000000-9.000000-2,0.000000-9.000000 1,0.000000-10.000000 0,0.000000-8.000000 0,-5.000000-8.000000-2,-9.000000-2.000000-9,-10.000000-3.000000-8,-8.000000-3.000000-7,-12.000000 4.000000-7,-12.000000 13.000000-7,-13.000000 12.000000-6,-12.000000 13.000000-6</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32"/>
    </inkml:context>
    <inkml:brush xml:id="br0">
      <inkml:brushProperty name="width" value="0.0432446375489235" units="cm"/>
      <inkml:brushProperty name="height" value="0.0432446375489235" units="cm"/>
      <inkml:brushProperty name="color" value="#F2395B"/>
      <inkml:brushProperty name="ignorePressure" value="0"/>
    </inkml:brush>
  </inkml:definitions>
  <inkml:trace contextRef="#ctx0" brushRef="#br0">54250.000000 42000.000000 508,'-24.000000'115.000000'141,"4.000000"-18.000000"-34 ,3.000000-19.000000-32,3.000000-18.000000-32,3.000000-10.000000-18,3.000000 0.000000-4,3.000000 0.000000-2,4.000000 0.000000-4,4.000000 0.000000-2,6.000000 0.000000-2,7.000000 0.000000-2,6.000000 0.000000-2,6.000000-2.000000-3,6.000000-3.000000-2,7.000000-3.000000-4,6.000000-2.000000-3,3.000000-6.000000-6,0.000000-6.000000-7,0.000000-6.000000-9,0.000000-6.000000-7,0.000000-6.000000-6,0.000000-2.000000-7,0.000000-3.000000-5,0.000000-3.000000-6,-4.000000-4.000000 2,-5.000000-3.000000 9,-7.000000-3.000000 9,-5.000000-2.000000 9</inkml:trace>
</inkml:ink>
</file>

<file path=ppt/ink/ink150.xml><?xml version="1.0" encoding="utf-8"?>
<inkml:ink xmlns:inkml="http://www.w3.org/2003/InkML">
  <annotation type="ScanImages2ExtractSignatures">1</annotation>
  <annotation type="ScanImagesWidth">197379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36"/>
    </inkml:context>
    <inkml:brush xml:id="br0">
      <inkml:brushProperty name="width" value="0.0526213459670544" units="cm"/>
      <inkml:brushProperty name="height" value="0.0526213459670544" units="cm"/>
      <inkml:brushProperty name="color" value="#F2395B"/>
      <inkml:brushProperty name="ignorePressure" value="0"/>
    </inkml:brush>
  </inkml:definitions>
  <inkml:trace contextRef="#ctx0" brushRef="#br0">25050.000000 29750.000000 418,'1.000000'-75.000000'44,"4.000000"50.000000"8 ,3.000000 50.000000 5,3.000000 50.000000 6,-4.000000 31.000000-2,-8.000000 13.000000-11,-10.000000 12.000000-12,-9.000000 13.000000-10,-5.000000 12.000000-11,0.000000 13.000000-9,0.000000 12.000000-9,0.000000 13.000000-10,1.000000-7.000000-5,4.000000-24.000000-3,3.000000-26.000000-3,3.000000-24.000000-2,6.000000-26.000000-4,9.000000-24.000000-5,10.000000-26.000000-6,10.000000-24.000000-4,10.000000-28.000000-2,13.000000-27.000000 4,12.000000-28.000000 3,13.000000-28.000000 3,6.000000-10.000000 5,0.000000 9.000000 4,0.000000 10.000000 7,0.000000 10.000000 4,-5.000000 10.000000 8,-9.000000 13.000000 8,-10.000000 12.000000 8,-8.000000 13.000000 8,-9.000000 12.000000 8,-6.000000 13.000000 7,-6.000000 12.000000 6,-6.000000 13.000000 7,-6.000000 13.000000 2,-2.000000 17.000000-2,-3.000000 15.000000-4,-3.000000 16.000000-3,-4.000000 5.000000-3,-3.000000-2.000000-5,-3.000000-3.000000-4,-2.000000-3.000000-5,-1.000000-7.000000-4,3.000000-9.000000-5,3.000000-10.000000-5,4.000000-8.000000-5,5.000000-11.000000-5,10.000000-8.000000-4,10.000000-10.000000-6,9.000000-9.000000-5,9.000000-10.000000-4,9.000000-9.000000-3,10.000000-10.000000-4,10.000000-8.000000-3,4.000000-14.000000-2,0.000000-15.000000 0,0.000000-15.000000 1,0.000000-16.000000 0,-4.000000-8.000000 2,-5.000000 0.000000 6,-7.000000 0.000000 5,-5.000000 0.000000 5,-9.000000 4.000000 5,-9.000000 10.000000 5,-10.000000 10.000000 6,-8.000000 9.000000 4,-8.000000 7.000000 6,-2.000000 7.000000 6,-3.000000 6.000000 5,-3.000000 7.000000 7,-6.000000 7.000000 4,-5.000000 9.000000 3,-7.000000 10.000000 4,-5.000000 10.000000 2,-4.000000 8.000000 3,0.000000 10.000000-1,0.000000 10.000000 0,0.000000 9.000000 1,1.000000 10.000000-5,4.000000 14.000000-7,3.000000 11.000000-7,3.000000 14.000000-8,3.000000 2.000000-6,3.000000-6.000000-4,3.000000-6.000000-3,4.000000-6.000000-4,5.000000-24.000000-9,10.000000-41.000000-11,10.000000-40.000000-12,9.000000-40.000000-12,4.000000-23.000000-3,1.000000-3.000000 8,-1.000000-3.000000 7,1.000000-2.000000 7,-4.000000 2.000000 4,-6.000000 9.000000 3,-6.000000 10.000000 2,-6.000000 10.000000 1,-10.000000 11.000000-2,-12.000000 17.000000-8,-13.000000 15.000000-7,-12.000000 16.000000-9,-4.000000 10.000000-2,7.000000 7.000000 1,6.000000 6.000000 2,7.000000 7.000000 2</inkml:trace>
</inkml:ink>
</file>

<file path=ppt/ink/ink15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37"/>
    </inkml:context>
    <inkml:brush xml:id="br0">
      <inkml:brushProperty name="width" value="0.0472276508808136" units="cm"/>
      <inkml:brushProperty name="height" value="0.0472276508808136" units="cm"/>
      <inkml:brushProperty name="color" value="#F2395B"/>
      <inkml:brushProperty name="ignorePressure" value="0"/>
    </inkml:brush>
  </inkml:definitions>
  <inkml:trace contextRef="#ctx0" brushRef="#br0">26700.000000 29950.000000 465,'-47.000000'-22.000000'106,"6.000000"6.000000"-23 ,7.000000 7.000000-21,6.000000 6.000000-23,1.000000 4.000000-12,-3.000000 4.000000-2,-3.000000 3.000000-2,-2.000000 3.000000-2,-1.000000 4.000000-2,3.000000 7.000000-1,3.000000 6.000000-2,4.000000 7.000000-1,1.000000 2.000000-1,0.000000 1.000000-3,0.000000-1.000000-1,0.000000 1.000000-2,3.000000-1.000000-3,6.000000 1.000000-2,7.000000-1.000000-2,6.000000 1.000000-4,3.000000-1.000000 0,0.000000 1.000000-1,0.000000-1.000000 0,0.000000 1.000000-1,0.000000 1.000000 1,0.000000 3.000000 0,0.000000 3.000000 0,0.000000 4.000000 0,0.000000 1.000000 1,0.000000 0.000000 0,0.000000 0.000000 0,0.000000 0.000000 1,0.000000 1.000000 1,0.000000 4.000000 3,0.000000 3.000000 3,0.000000 3.000000 2,0.000000-2.000000 1,0.000000-6.000000-1,0.000000-6.000000-1,0.000000-6.000000-2,1.000000-6.000000-1,4.000000-2.000000 0,3.000000-3.000000-1,3.000000-3.000000-1,1.000000-2.000000-1,1.000000 0.000000 0,-1.000000 0.000000 0,1.000000 0.000000-1,-1.000000 0.000000 0,1.000000 0.000000-1,-1.000000 0.000000 0,1.000000 0.000000-1,-1.000000 0.000000 1,1.000000 0.000000 0,-1.000000 0.000000 0,1.000000 0.000000 2,2.000000-4.000000-1,7.000000-5.000000 1,6.000000-7.000000 0,7.000000-5.000000 0,0.000000-6.000000 1,-2.000000-3.000000 0,-3.000000-3.000000-1,-3.000000-2.000000 2,-1.000000-6.000000-2,4.000000-6.000000-1,3.000000-6.000000-1,3.000000-6.000000-2,-1.000000-4.000000-1,-2.000000 1.000000-2,-3.000000-1.000000-1,-3.000000 1.000000-2,-2.000000-6.000000 0,0.000000-8.000000 2,0.000000-10.000000 1,0.000000-9.000000 1,-2.000000-7.000000 2,-3.000000-3.000000 0,-3.000000-3.000000 2,-2.000000-2.000000 0,-5.000000-3.000000 2,-2.000000 1.000000 0,-3.000000-1.000000 0,-3.000000 1.000000 2,-4.000000 2.000000 0,-3.000000 7.000000 3,-3.000000 6.000000 1,-2.000000 7.000000 2,-5.000000 5.000000 1,-2.000000 7.000000 0,-3.000000 6.000000 1,-3.000000 7.000000 0,-1.000000 4.000000 1,4.000000 3.000000 0,3.000000 3.000000 0,3.000000 4.000000 1,-4.000000 4.000000-3,-8.000000 6.000000-4,-10.000000 7.000000-6,-9.000000 6.000000-4,-4.000000 10.000000-3,4.000000 17.000000 2,3.000000 15.000000 1,3.000000 16.000000 1,6.000000 9.000000-5,9.000000 3.000000-14,10.000000 3.000000-12,10.000000 4.000000-13,2.000000-6.000000-10,-3.000000-11.000000-6,-3.000000-14.000000-5,-2.000000-11.000000-7</inkml:trace>
</inkml:ink>
</file>

<file path=ppt/ink/ink152.xml><?xml version="1.0" encoding="utf-8"?>
<inkml:ink xmlns:inkml="http://www.w3.org/2003/InkML">
  <annotation type="ScanImages2ExtractSignatures">1</annotation>
  <annotation type="ScanImagesWidth">16908291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37"/>
    </inkml:context>
    <inkml:brush xml:id="br0">
      <inkml:brushProperty name="width" value="0.0469659417867661" units="cm"/>
      <inkml:brushProperty name="height" value="0.0469659417867661" units="cm"/>
      <inkml:brushProperty name="color" value="#F2395B"/>
      <inkml:brushProperty name="ignorePressure" value="0"/>
    </inkml:brush>
  </inkml:definitions>
  <inkml:trace contextRef="#ctx0" brushRef="#br0">27350.000000 30800.000000 468,'46.000000'-2.000000'6,"-5.000000"-3.000000"13 ,-7.000000-3.000000 13,-5.000000-2.000000 12,-3.000000 0.000000 7,4.000000 7.000000-1,3.000000 6.000000 1,3.000000 7.000000-1,-2.000000 8.000000-5,-6.000000 14.000000-12,-6.000000 11.000000-11,-6.000000 14.000000-12,-7.000000 7.000000-6,-6.000000 3.000000-2,-6.000000 3.000000 0,-6.000000 4.000000-1,-7.000000-1.000000-2,-6.000000-3.000000 0,-6.000000-3.000000-2,-6.000000-2.000000 0,-2.000000-6.000000-1,3.000000-6.000000 2,3.000000-6.000000 1,4.000000-6.000000 1,4.000000-4.000000 1,6.000000 1.000000-1,7.000000-1.000000 0,6.000000 1.000000 0,7.000000-3.000000 1,10.000000-2.000000 5,10.000000-3.000000 5,9.000000-3.000000 4,4.000000-1.000000 2,1.000000 4.000000-2,-1.000000 3.000000-2,1.000000 3.000000-1,-3.000000 3.000000-2,-2.000000 3.000000-1,-3.000000 3.000000-3,-3.000000 4.000000-1,-7.000000 5.000000-2,-9.000000 10.000000-2,-10.000000 10.000000-3,-8.000000 9.000000-1,-15.000000 10.000000-3,-19.000000 14.000000-3,-18.000000 11.000000-4,-19.000000 14.000000-4,-8.000000 5.000000-5,3.000000 1.000000-6,3.000000-1.000000-7,4.000000 1.000000-5,5.000000-13.000000-2,10.000000-25.000000 3,10.000000-25.000000 4,9.000000-25.000000 4,7.000000-16.000000-1,7.000000-6.000000-7,6.000000-6.000000-5,7.000000-6.000000-6</inkml:trace>
</inkml:ink>
</file>

<file path=ppt/ink/ink153.xml><?xml version="1.0" encoding="utf-8"?>
<inkml:ink xmlns:inkml="http://www.w3.org/2003/InkML">
  <annotation type="ScanImages2ExtractSignatures">1</annotation>
  <annotation type="ScanImagesWidth">805306368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38"/>
    </inkml:context>
    <inkml:brush xml:id="br0">
      <inkml:brushProperty name="width" value="0.0450396575033665" units="cm"/>
      <inkml:brushProperty name="height" value="0.0450396575033665" units="cm"/>
      <inkml:brushProperty name="color" value="#F2395B"/>
      <inkml:brushProperty name="ignorePressure" value="0"/>
    </inkml:brush>
  </inkml:definitions>
  <inkml:trace contextRef="#ctx0" brushRef="#br0">28800.000000 30600.000000 488,'-40.000000'0.000000'10,"23.000000"0.000000"20 ,22.000000 0.000000 20,22.000000 0.000000 21,18.000000-5.000000 4,16.000000-9.000000-12,15.000000-10.000000-11,17.000000-8.000000-12,16.000000-6.000000-7,19.000000 1.000000-6,19.000000-1.000000-3,19.000000 1.000000-5,-2.000000 4.000000-6,-22.000000 9.000000-8,-22.000000 10.000000-9,-21.000000 10.000000-7,-18.000000 5.000000-5,-12.000000 4.000000-2,-13.000000 3.000000-1,-12.000000 3.000000-3,-12.000000 4.000000-1,-8.000000 7.000000 0,-10.000000 6.000000 0,-9.000000 7.000000 0,-9.000000-1.000000-8,-5.000000-6.000000-14,-7.000000-6.000000-14,-5.000000-6.000000-14</inkml:trace>
</inkml:ink>
</file>

<file path=ppt/ink/ink154.xml><?xml version="1.0" encoding="utf-8"?>
<inkml:ink xmlns:inkml="http://www.w3.org/2003/InkML">
  <annotation type="ScanImages2ExtractSignatures">1</annotation>
  <annotation type="ScanImagesWidth">-2089712576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38"/>
    </inkml:context>
    <inkml:brush xml:id="br0">
      <inkml:brushProperty name="width" value="0.0522974468767643" units="cm"/>
      <inkml:brushProperty name="height" value="0.0522974468767643" units="cm"/>
      <inkml:brushProperty name="color" value="#F2395B"/>
      <inkml:brushProperty name="ignorePressure" value="0"/>
    </inkml:brush>
  </inkml:definitions>
  <inkml:trace contextRef="#ctx0" brushRef="#br0">29650.000000 29700.000000 420,'-47.000000'-25.000000'6,"6.000000"0.000000"12 ,7.000000 0.000000 13,6.000000 0.000000 11,4.000000 7.000000 9,4.000000 17.000000 4,3.000000 15.000000 6,3.000000 16.000000 4,3.000000 27.000000-2,3.000000 42.000000-9,3.000000 40.000000-10,4.000000 41.000000-10,-1.000000 20.000000-8,-3.000000 0.000000-8,-3.000000 0.000000-8,-2.000000 0.000000-9,-3.000000 1.000000-9,1.000000 4.000000-12,-1.000000 3.000000-12,1.000000 3.000000-12,1.000000-19.000000-1,3.000000-41.000000 8,3.000000-40.000000 9,4.000000-40.000000 9,1.000000-25.000000-4,0.000000-5.000000-18,0.000000-7.000000-17,0.000000-5.000000-17</inkml:trace>
</inkml:ink>
</file>

<file path=ppt/ink/ink15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39"/>
    </inkml:context>
    <inkml:brush xml:id="br0">
      <inkml:brushProperty name="width" value="0.048345785588026" units="cm"/>
      <inkml:brushProperty name="height" value="0.048345785588026" units="cm"/>
      <inkml:brushProperty name="color" value="#F2395B"/>
      <inkml:brushProperty name="ignorePressure" value="0"/>
    </inkml:brush>
  </inkml:definitions>
  <inkml:trace contextRef="#ctx0" brushRef="#br0">32750.000000 29350.000000 455,'-4.000000'-43.000000'11,"-5.000000"17.000000"25 ,-7.000000 15.000000 24,-5.000000 16.000000 23,-8.000000 18.000000 3,-5.000000 22.000000-16,-7.000000 22.000000-18,-5.000000 23.000000-17,-11.000000 13.000000-10,-11.000000 6.000000-3,-14.000000 7.000000-3,-11.000000 6.000000-3,-4.000000-2.000000-6,6.000000-9.000000-8,7.000000-10.000000-9,6.000000-8.000000-8,6.000000-9.000000-3,6.000000-6.000000 4,7.000000-6.000000 2,6.000000-6.000000 3,17.000000-12.000000 4,28.000000-15.000000 8,28.000000-15.000000 5,29.000000-16.000000 8,21.000000-13.000000 1,16.000000-9.000000-1,15.000000-10.000000-1,17.000000-8.000000-2,5.000000-3.000000-5,-3.000000 7.000000-7,-3.000000 6.000000-7,-2.000000 7.000000-8,-9.000000 5.000000-6,-12.000000 7.000000-4,-13.000000 6.000000-6,-12.000000 7.000000-4,-12.000000 2.000000-3,-8.000000 1.000000-2,-10.000000-1.000000-1,-9.000000 1.000000-2,-9.000000 1.000000-1,-5.000000 3.000000 1,-7.000000 3.000000 0,-5.000000 4.000000 0</inkml:trace>
</inkml:ink>
</file>

<file path=ppt/ink/ink15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39"/>
    </inkml:context>
    <inkml:brush xml:id="br0">
      <inkml:brushProperty name="width" value="0.0477041453123093" units="cm"/>
      <inkml:brushProperty name="height" value="0.0477041453123093" units="cm"/>
      <inkml:brushProperty name="color" value="#F2395B"/>
      <inkml:brushProperty name="ignorePressure" value="0"/>
    </inkml:brush>
  </inkml:definitions>
  <inkml:trace contextRef="#ctx0" brushRef="#br0">32850.000000 29850.000000 461,'-25.000000'-24.000000'3,"0.000000"4.000000"9 ,0.000000 3.000000 7,0.000000 3.000000 8,0.000000 3.000000 8,0.000000 3.000000 9,0.000000 3.000000 10,0.000000 4.000000 9,1.000000 7.000000-1,4.000000 13.000000-8,3.000000 12.000000-9,3.000000 13.000000-9,1.000000 13.000000-8,1.000000 17.000000-6,-1.000000 15.000000-5,1.000000 16.000000-7,-4.000000 13.000000-4,-6.000000 14.000000-4,-6.000000 11.000000-5,-6.000000 14.000000-4,-4.000000 8.000000-6,1.000000 7.000000-9,-1.000000 6.000000-8,1.000000 7.000000-9,4.000000-10.000000-7,9.000000-25.000000-3,10.000000-25.000000-4,10.000000-25.000000-4,2.000000-21.000000-1,-3.000000-15.000000 5,-3.000000-15.000000 4,-2.000000-16.000000 5</inkml:trace>
</inkml:ink>
</file>

<file path=ppt/ink/ink15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39"/>
    </inkml:context>
    <inkml:brush xml:id="br0">
      <inkml:brushProperty name="width" value="0.0571128502488136" units="cm"/>
      <inkml:brushProperty name="height" value="0.0571128502488136" units="cm"/>
      <inkml:brushProperty name="color" value="#F2395B"/>
      <inkml:brushProperty name="ignorePressure" value="0"/>
    </inkml:brush>
  </inkml:definitions>
  <inkml:trace contextRef="#ctx0" brushRef="#br0">34800.000000 29600.000000 385,'-29.000000'-40.000000'76,"-5.000000"23.000000"-3 ,-7.000000 22.000000-4,-5.000000 22.000000-3,-4.000000 15.000000-6,0.000000 9.000000-9,0.000000 10.000000-9,0.000000 10.000000-10,1.000000 7.000000-6,4.000000 6.000000-2,3.000000 7.000000-4,3.000000 6.000000-1,-1.000000 10.000000-4,-2.000000 17.000000-2,-3.000000 15.000000-1,-3.000000 16.000000-4,4.000000-2.000000-2,13.000000-19.000000-3,12.000000-18.000000-5,13.000000-19.000000-3,7.000000-13.000000-6,4.000000-6.000000-6,3.000000-6.000000-7,3.000000-6.000000-7,9.000000-7.000000-2,16.000000-6.000000 4,15.000000-6.000000 2,17.000000-6.000000 2,8.000000-9.000000 0,4.000000-8.000000-5,3.000000-10.000000-5,3.000000-9.000000-5,-7.000000-5.000000 0,-15.000000 0.000000 2,-15.000000 0.000000 4,-16.000000 0.000000 2,-8.000000 0.000000 2,0.000000 0.000000-2,0.000000 0.000000 0,0.000000 0.000000-2</inkml:trace>
</inkml:ink>
</file>

<file path=ppt/ink/ink15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40"/>
    </inkml:context>
    <inkml:brush xml:id="br0">
      <inkml:brushProperty name="width" value="0.0512581691145897" units="cm"/>
      <inkml:brushProperty name="height" value="0.0512581691145897" units="cm"/>
      <inkml:brushProperty name="color" value="#F2395B"/>
      <inkml:brushProperty name="ignorePressure" value="0"/>
    </inkml:brush>
  </inkml:definitions>
  <inkml:trace contextRef="#ctx0" brushRef="#br0">35750.000000 29850.000000 429,'-4.000000'-43.000000'10,"-5.000000"17.000000"23 ,-7.000000 15.000000 20,-5.000000 16.000000 22,-8.000000 18.000000 4,-5.000000 22.000000-16,-7.000000 22.000000-16,-5.000000 23.000000-14,-9.000000 13.000000-11,-9.000000 6.000000-5,-10.000000 7.000000-4,-8.000000 6.000000-6,-4.000000 3.000000-3,3.000000 0.000000-3,3.000000 0.000000-3,4.000000 0.000000-2,5.000000-10.000000-6,10.000000-18.000000-8,10.000000-19.000000-8,9.000000-18.000000-8,10.000000-20.000000-6,14.000000-18.000000 0,11.000000-19.000000-2,14.000000-18.000000-2,16.000000-23.000000 3,22.000000-24.000000 4,22.000000-26.000000 5,23.000000-24.000000 6,10.000000-12.000000 2,0.000000 4.000000 0,0.000000 3.000000 0,0.000000 3.000000 1,-5.000000 9.000000 2,-9.000000 16.000000 6,-10.000000 15.000000 6,-8.000000 17.000000 6,-12.000000 13.000000 6,-12.000000 13.000000 8,-13.000000 12.000000 8,-12.000000 13.000000 8,-7.000000 9.000000 7,1.000000 6.000000 7,-1.000000 7.000000 7,1.000000 6.000000 8,-4.000000 7.000000-1,-6.000000 10.000000-7,-6.000000 10.000000-9,-6.000000 9.000000-7,-4.000000 7.000000-5,1.000000 7.000000-2,-1.000000 6.000000-4,1.000000 7.000000-2,1.000000-3.000000-3,3.000000-8.000000-3,3.000000-10.000000-5,4.000000-9.000000-3,4.000000-10.000000-4,6.000000-9.000000-2,7.000000-10.000000-3,6.000000-8.000000-2,4.000000-11.000000-5,4.000000-8.000000-5,3.000000-10.000000-5,3.000000-9.000000-5,3.000000-15.000000-3,3.000000-18.000000-2,3.000000-19.000000-2,4.000000-18.000000-1,-1.000000-10.000000 1,-3.000000 0.000000 3,-3.000000 0.000000 4,-2.000000 0.000000 3,-1.000000 3.000000 4,3.000000 6.000000 7,3.000000 7.000000 5,4.000000 6.000000 6,-1.000000 6.000000 5,-3.000000 6.000000 2,-3.000000 7.000000 2,-2.000000 6.000000 3,-5.000000 9.000000 8,-2.000000 13.000000 15,-3.000000 12.000000 15,-3.000000 13.000000 14,-7.000000 15.000000 2,-9.000000 19.000000-12,-10.000000 19.000000-10,-8.000000 19.000000-11,-8.000000 13.000000-7,-2.000000 10.000000-6,-3.000000 10.000000-4,-3.000000 9.000000-4,-2.000000 2.000000-4,0.000000-2.000000-4,0.000000-3.000000-2,0.000000-3.000000-5,1.000000-9.000000-4,4.000000-11.000000-6,3.000000-14.000000-6,3.000000-11.000000-6,7.000000-20.000000-6,14.000000-24.000000-5,11.000000-26.000000-6,14.000000-24.000000-5,7.000000-13.000000 0,3.000000 0.000000 7,3.000000 0.000000 7,4.000000 0.000000 6,1.000000 0.000000 5,0.000000 0.000000 2,0.000000 0.000000 2,0.000000 0.000000 2,-2.000000 4.000000 0,-3.000000 10.000000 2,-3.000000 10.000000 0,-2.000000 9.000000 0,-6.000000 4.000000 1,-6.000000 1.000000-1,-6.000000-1.000000 1,-6.000000 1.000000-1,-4.000000-1.000000 1,1.000000 1.000000 0,-1.000000-1.000000 1,1.000000 1.000000 0</inkml:trace>
</inkml:ink>
</file>

<file path=ppt/ink/ink159.xml><?xml version="1.0" encoding="utf-8"?>
<inkml:ink xmlns:inkml="http://www.w3.org/2003/InkML">
  <annotation type="ScanImages2ExtractSignatures">1</annotation>
  <annotation type="ScanImagesWidth">-2089392624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40"/>
    </inkml:context>
    <inkml:brush xml:id="br0">
      <inkml:brushProperty name="width" value="0.0558810718357563" units="cm"/>
      <inkml:brushProperty name="height" value="0.0558810718357563" units="cm"/>
      <inkml:brushProperty name="color" value="#F2395B"/>
      <inkml:brushProperty name="ignorePressure" value="0"/>
    </inkml:brush>
  </inkml:definitions>
  <inkml:trace contextRef="#ctx0" brushRef="#br0">37450.000000 29400.000000 393,'-24.000000'-121.000000'63,"4.000000"60.000000"7 ,3.000000 60.000000 7,3.000000 59.000000 8,1.000000 38.000000-4,1.000000 20.000000-15,-1.000000 18.000000-15,1.000000 20.000000-15,-1.000000 17.000000-11,1.000000 20.000000-4,-1.000000 18.000000-5,1.000000 20.000000-5,-3.000000 14.000000-6,-2.000000 14.000000-11,-3.000000 11.000000-8,-3.000000 14.000000-11,-2.000000 2.000000-10,0.000000-6.000000-12,0.000000-6.000000-14,0.000000-6.000000-11,3.000000-29.000000 0,6.000000-49.000000 14,7.000000-51.000000 15,6.000000-49.000000 13,1.000000-29.000000 5,-3.000000-6.000000-3,-3.000000-6.000000-5,-2.000000-6.000000-4</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33"/>
    </inkml:context>
    <inkml:brush xml:id="br0">
      <inkml:brushProperty name="width" value="0.0420964397490025" units="cm"/>
      <inkml:brushProperty name="height" value="0.0420964397490025" units="cm"/>
      <inkml:brushProperty name="color" value="#F2395B"/>
      <inkml:brushProperty name="ignorePressure" value="0"/>
    </inkml:brush>
  </inkml:definitions>
  <inkml:trace contextRef="#ctx0" brushRef="#br0">54800.000000 41950.000000 522,'-46.000000'-46.000000'5,"10.000000"10.000000"8 ,10.000000 10.000000 10,9.000000 9.000000 9,2.000000 7.000000 6,-2.000000 7.000000 4,-3.000000 6.000000 5,-3.000000 7.000000 4,-1.000000 11.000000-3,4.000000 20.000000-6,3.000000 18.000000-9,3.000000 20.000000-7,-1.000000 14.000000-6,-2.000000 14.000000-5,-3.000000 11.000000-4,-3.000000 14.000000-4,-4.000000 8.000000-2,-3.000000 7.000000 0,-3.000000 6.000000 2,-2.000000 7.000000 0,0.000000-12.000000-15,7.000000-28.000000-34,6.000000-28.000000-32,7.000000-27.000000-34</inkml:trace>
</inkml:ink>
</file>

<file path=ppt/ink/ink160.xml><?xml version="1.0" encoding="utf-8"?>
<inkml:ink xmlns:inkml="http://www.w3.org/2003/InkML">
  <annotation type="ScanImages2ExtractSignatures">1</annotation>
  <annotation type="ScanImagesWidth">631842273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40"/>
    </inkml:context>
    <inkml:brush xml:id="br0">
      <inkml:brushProperty name="width" value="0.0472075007855892" units="cm"/>
      <inkml:brushProperty name="height" value="0.0472075007855892" units="cm"/>
      <inkml:brushProperty name="color" value="#F2395B"/>
      <inkml:brushProperty name="ignorePressure" value="0"/>
    </inkml:brush>
  </inkml:definitions>
  <inkml:trace contextRef="#ctx0" brushRef="#br0">37850.000000 30300.000000 466,'-24.000000'-19.000000'11,"4.000000"13.000000"22 ,3.000000 12.000000 23,3.000000 13.000000 23,3.000000 13.000000 4,3.000000 17.000000-13,3.000000 15.000000-13,4.000000 16.000000-12,5.000000 7.000000-11,10.000000 1.000000-7,10.000000-1.000000-7,9.000000 1.000000-7,6.000000-9.000000-7,3.000000-15.000000-10,3.000000-15.000000-9,4.000000-16.000000-8,4.000000-13.000000-9,6.000000-9.000000-10,7.000000-10.000000-9,6.000000-8.000000-9,-2.000000-8.000000-1,-9.000000-2.000000 10,-10.000000-3.000000 9,-8.000000-3.000000 8,-8.000000-2.000000 4,-2.000000 0.000000-4,-3.000000 0.000000-2,-3.000000 0.000000-5</inkml:trace>
</inkml:ink>
</file>

<file path=ppt/ink/ink1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41"/>
    </inkml:context>
    <inkml:brush xml:id="br0">
      <inkml:brushProperty name="width" value="0.0471578165888786" units="cm"/>
      <inkml:brushProperty name="height" value="0.0471578165888786" units="cm"/>
      <inkml:brushProperty name="color" value="#F2395B"/>
      <inkml:brushProperty name="ignorePressure" value="0"/>
    </inkml:brush>
  </inkml:definitions>
  <inkml:trace contextRef="#ctx0" brushRef="#br0">38550.000000 30150.000000 466,'-71.000000'-24.000000'5,"10.000000"4.000000"15 ,10.000000 3.000000 15,9.000000 3.000000 14,7.000000 7.000000 8,7.000000 14.000000-1,6.000000 11.000000 1,7.000000 14.000000 0,2.000000 11.000000-4,1.000000 14.000000-9,-1.000000 11.000000-8,1.000000 14.000000-9,-1.000000 11.000000-8,1.000000 14.000000-6,-1.000000 11.000000-8,1.000000 14.000000-6,-1.000000 5.000000-8,1.000000 1.000000-10,-1.000000-1.000000-10,1.000000 1.000000-9,-1.000000-13.000000-2,1.000000-25.000000 5,-1.000000-25.000000 5,1.000000-25.000000 6,-1.000000-15.000000-5,1.000000-2.000000-13,-1.000000-3.000000-13,1.000000-3.000000-14</inkml:trace>
</inkml:ink>
</file>

<file path=ppt/ink/ink162.xml><?xml version="1.0" encoding="utf-8"?>
<inkml:ink xmlns:inkml="http://www.w3.org/2003/InkML">
  <annotation type="ScanImages2ExtractSignatures">1</annotation>
  <annotation type="ScanImagesWidth">-2109755872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41"/>
    </inkml:context>
    <inkml:brush xml:id="br0">
      <inkml:brushProperty name="width" value="0.0515868812799454" units="cm"/>
      <inkml:brushProperty name="height" value="0.0515868812799454" units="cm"/>
      <inkml:brushProperty name="color" value="#F2395B"/>
      <inkml:brushProperty name="ignorePressure" value="0"/>
    </inkml:brush>
  </inkml:definitions>
  <inkml:trace contextRef="#ctx0" brushRef="#br0">38600.000000 29100.000000 426,'93.000000'-19.000000'36,"-11.000000"13.000000"-7 ,-14.000000 12.000000-7,-11.000000 13.000000-6,-6.000000 13.000000 4,4.000000 17.000000 14,3.000000 15.000000 13,3.000000 16.000000 14,-2.000000 12.000000 3,-6.000000 9.000000-10,-6.000000 10.000000-9,-6.000000 10.000000-10,-13.000000 13.000000-7,-19.000000 19.000000-1,-18.000000 19.000000-4,-19.000000 19.000000-3,-19.000000 10.000000-7,-19.000000 4.000000-14,-18.000000 3.000000-13,-19.000000 3.000000-14,1.000000-19.000000-2,22.000000-41.000000 6,22.000000-40.000000 8,23.000000-40.000000 6,10.000000-23.000000-9,0.000000-3.000000-26,0.000000-3.000000-25,0.000000-2.000000-25</inkml:trace>
</inkml:ink>
</file>

<file path=ppt/ink/ink16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41"/>
    </inkml:context>
    <inkml:brush xml:id="br0">
      <inkml:brushProperty name="width" value="0.0434060916304588" units="cm"/>
      <inkml:brushProperty name="height" value="0.0434060916304588" units="cm"/>
      <inkml:brushProperty name="color" value="#F2395B"/>
      <inkml:brushProperty name="ignorePressure" value="0"/>
    </inkml:brush>
  </inkml:definitions>
  <inkml:trace contextRef="#ctx0" brushRef="#br0">39750.000000 30200.000000 506,'92.000000'-65.000000'111,"-16.000000"23.000000"-16 ,-15.000000 22.000000-15,-15.000000 22.000000-15,-12.000000 16.000000-14,-6.000000 14.000000-11,-6.000000 11.000000-13,-6.000000 14.000000-12,-12.000000 13.000000-8,-15.000000 16.000000-5,-15.000000 15.000000-3,-16.000000 17.000000-5,-12.000000 5.000000-2,-5.000000-3.000000 2,-7.000000-3.000000 1,-5.000000-2.000000 0,-1.000000-8.000000-2,6.000000-8.000000-6,7.000000-10.000000-7,6.000000-9.000000-6,6.000000-13.000000 0,6.000000-16.000000 9,7.000000-15.000000 8,6.000000-15.000000 8,17.000000-12.000000 6,28.000000-6.000000 1,28.000000-6.000000 2,29.000000-6.000000 2,15.000000-10.000000-5,3.000000-12.000000-9,3.000000-13.000000-10,4.000000-12.000000-10,1.000000-5.000000-8,0.000000 3.000000-3,0.000000 3.000000-5,0.000000 4.000000-4,-10.000000 5.000000 0,-18.000000 10.000000 4,-19.000000 10.000000 6,-18.000000 9.000000 4,-10.000000 2.000000 3,0.000000-2.000000 2,0.000000-3.000000 2,0.000000-3.000000 2</inkml:trace>
</inkml:ink>
</file>

<file path=ppt/ink/ink16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42"/>
    </inkml:context>
    <inkml:brush xml:id="br0">
      <inkml:brushProperty name="width" value="0.0531352311372757" units="cm"/>
      <inkml:brushProperty name="height" value="0.0531352311372757" units="cm"/>
      <inkml:brushProperty name="color" value="#F2395B"/>
      <inkml:brushProperty name="ignorePressure" value="0"/>
    </inkml:brush>
  </inkml:definitions>
  <inkml:trace contextRef="#ctx0" brushRef="#br0">41150.000000 29450.000000 414,'1.000000'-49.000000'0,"4.000000"4.000000"3 ,3.000000 3.000000 2,3.000000 3.000000 2,1.000000 1.000000 4,1.000000 1.000000 8,-1.000000-1.000000 8,1.000000 1.000000 8,-4.000000 12.000000 7,-6.000000 25.000000 5,-6.000000 25.000000 7,-6.000000 25.000000 6,-7.000000 15.000000-2,-6.000000 7.000000-9,-6.000000 6.000000-10,-6.000000 7.000000-9,-1.000000 4.000000-6,7.000000 3.000000-3,6.000000 3.000000-3,7.000000 4.000000-3,4.000000-3.000000-4,3.000000-5.000000-4,3.000000-7.000000-3,4.000000-5.000000-6,4.000000-6.000000-1,6.000000-3.000000 1,7.000000-3.000000 0,6.000000-2.000000 0,3.000000-3.000000-3,0.000000 1.000000-5,0.000000-1.000000-6,0.000000 1.000000-7,-4.000000 2.000000-4,-5.000000 7.000000-6,-7.000000 6.000000-4,-5.000000 7.000000-5,-12.000000 4.000000-1,-16.000000 3.000000 1,-15.000000 3.000000 3,-15.000000 4.000000 1,-7.000000-6.000000 3,3.000000-11.000000 5,3.000000-14.000000 4,4.000000-11.000000 4,4.000000-14.000000 0,6.000000-11.000000-3,7.000000-14.000000-4,6.000000-11.000000-2</inkml:trace>
</inkml:ink>
</file>

<file path=ppt/ink/ink16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42"/>
    </inkml:context>
    <inkml:brush xml:id="br0">
      <inkml:brushProperty name="width" value="0.0512215904891491" units="cm"/>
      <inkml:brushProperty name="height" value="0.0512215904891491" units="cm"/>
      <inkml:brushProperty name="color" value="#F2395B"/>
      <inkml:brushProperty name="ignorePressure" value="0"/>
    </inkml:brush>
  </inkml:definitions>
  <inkml:trace contextRef="#ctx0" brushRef="#br0">42300.000000 29450.000000 429,'-71.000000'7.000000'88,"10.000000"17.000000"-14 ,10.000000 15.000000-15,9.000000 16.000000-14,7.000000 10.000000-7,7.000000 7.000000 0,6.000000 6.000000 2,7.000000 7.000000 1,4.000000 7.000000-3,3.000000 9.000000-7,3.000000 10.000000-6,4.000000 10.000000-6,2.000000 0.000000-5,4.000000-5.000000-4,3.000000-7.000000-3,3.000000-5.000000-3,4.000000-12.000000-5,7.000000-16.000000-4,6.000000-15.000000-4,7.000000-15.000000-4,4.000000-20.000000-3,3.000000-21.000000-1,3.000000-22.000000-1,4.000000-22.000000-2,1.000000-19.000000-2,0.000000-16.000000-4,0.000000-15.000000-5,0.000000-15.000000-3,-4.000000-11.000000-1,-5.000000-2.000000 5,-7.000000-3.000000 3,-5.000000-3.000000 3,-6.000000-2.000000 5,-3.000000 0.000000 4,-3.000000 0.000000 5,-2.000000 0.000000 4,-6.000000 3.000000 2,-6.000000 6.000000 2,-6.000000 7.000000 1,-6.000000 6.000000 0,-7.000000 10.000000 3,-6.000000 17.000000 4,-6.000000 15.000000 3,-6.000000 16.000000 3,-2.000000 12.000000 1,3.000000 9.000000-2,3.000000 10.000000-3,4.000000 10.000000-2,-1.000000 13.000000-6,-3.000000 19.000000-11,-3.000000 19.000000-9,-2.000000 19.000000-11,2.000000 4.000000-3,9.000000-9.000000 2,10.000000-10.000000 3,10.000000-8.000000 2,5.000000-8.000000 2,4.000000-2.000000 0,3.000000-3.000000 0,3.000000-3.000000 1</inkml:trace>
</inkml:ink>
</file>

<file path=ppt/ink/ink166.xml><?xml version="1.0" encoding="utf-8"?>
<inkml:ink xmlns:inkml="http://www.w3.org/2003/InkML">
  <annotation type="ScanImages2ExtractSignatures">1</annotation>
  <annotation type="ScanImagesWidth">577755135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42"/>
    </inkml:context>
    <inkml:brush xml:id="br0">
      <inkml:brushProperty name="width" value="0.0494097806513309" units="cm"/>
      <inkml:brushProperty name="height" value="0.0494097806513309" units="cm"/>
      <inkml:brushProperty name="color" value="#F2395B"/>
      <inkml:brushProperty name="ignorePressure" value="0"/>
    </inkml:brush>
  </inkml:definitions>
  <inkml:trace contextRef="#ctx0" brushRef="#br0">43200.000000 29800.000000 445,'-50.000000'23.000000'6,"0.000000"-3.000000"13 ,0.000000-3.000000 13,0.000000-2.000000 12,4.000000 0.000000 7,10.000000 7.000000 3,10.000000 6.000000 1,9.000000 7.000000 2,6.000000 7.000000-3,3.000000 9.000000-9,3.000000 10.000000-8,4.000000 10.000000-9,4.000000 5.000000-6,6.000000 4.000000-4,7.000000 3.000000-4,6.000000 3.000000-3,4.000000-2.000000-5,4.000000-6.000000-4,3.000000-6.000000-6,3.000000-6.000000-5,4.000000-7.000000-6,7.000000-6.000000-6,6.000000-6.000000-7,7.000000-6.000000-6,4.000000-10.000000-3,3.000000-12.000000 2,3.000000-13.000000 2,4.000000-12.000000 1,-4.000000-9.000000 1,-9.000000-2.000000-2,-10.000000-3.000000 0,-8.000000-3.000000-2,-9.000000-1.000000-2,-6.000000 4.000000-1,-6.000000 3.000000-2,-6.000000 3.000000-1</inkml:trace>
</inkml:ink>
</file>

<file path=ppt/ink/ink1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42"/>
    </inkml:context>
    <inkml:brush xml:id="br0">
      <inkml:brushProperty name="width" value="0.0484072007238865" units="cm"/>
      <inkml:brushProperty name="height" value="0.0484072007238865" units="cm"/>
      <inkml:brushProperty name="color" value="#F2395B"/>
      <inkml:brushProperty name="ignorePressure" value="0"/>
    </inkml:brush>
  </inkml:definitions>
  <inkml:trace contextRef="#ctx0" brushRef="#br0">43800.000000 29900.000000 454,'-27.000000'-24.000000'6,"-3.000000"4.000000"13 ,-3.000000 3.000000 12,-2.000000 3.000000 13,-3.000000 6.000000 6,1.000000 9.000000 0,-1.000000 10.000000 1,1.000000 10.000000 1,-1.000000 11.000000-3,1.000000 17.000000-7,-1.000000 15.000000-5,1.000000 16.000000-7,-1.000000 13.000000-5,1.000000 14.000000-4,-1.000000 11.000000-3,1.000000 14.000000-5,-1.000000 11.000000-5,1.000000 14.000000-11,-1.000000 11.000000-9,1.000000 14.000000-9,2.000000-11.000000-8,7.000000-30.000000-4,6.000000-32.000000-5,7.000000-30.000000-4,2.000000-19.000000-7,1.000000-2.000000-8,-1.000000-3.000000-8,1.000000-3.000000-9</inkml:trace>
</inkml:ink>
</file>

<file path=ppt/ink/ink1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43"/>
    </inkml:context>
    <inkml:brush xml:id="br0">
      <inkml:brushProperty name="width" value="0.0481256358325481" units="cm"/>
      <inkml:brushProperty name="height" value="0.0481256358325481" units="cm"/>
      <inkml:brushProperty name="color" value="#F2395B"/>
      <inkml:brushProperty name="ignorePressure" value="0"/>
    </inkml:brush>
  </inkml:definitions>
  <inkml:trace contextRef="#ctx0" brushRef="#br0">46250.000000 30250.000000 457,'53.000000'-49.000000'11,"56.000000"4.000000"23 ,57.000000 3.000000 23,56.000000 3.000000 22,4.000000 6.000000 4,-46.000000 9.000000-18,-47.000000 10.000000-17,-47.000000 10.000000-17,15.000000-1.000000-8,79.000000-9.000000 0,78.000000-10.000000 1,78.000000-8.000000 0,28.000000-3.000000-3,-22.000000 7.000000-8,-22.000000 6.000000-6,-21.000000 7.000000-9,-31.000000 4.000000-7,-36.000000 3.000000-9,-39.000000 3.000000-9,-36.000000 4.000000-8,-36.000000 4.000000-8,-30.000000 6.000000-5,-32.000000 7.000000-6,-30.000000 6.000000-5</inkml:trace>
</inkml:ink>
</file>

<file path=ppt/ink/ink169.xml><?xml version="1.0" encoding="utf-8"?>
<inkml:ink xmlns:inkml="http://www.w3.org/2003/InkML">
  <annotation type="ScanImages2ExtractSignatures">1</annotation>
  <annotation type="ScanImagesWidth">17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43"/>
    </inkml:context>
    <inkml:brush xml:id="br0">
      <inkml:brushProperty name="width" value="0.0472678244113922" units="cm"/>
      <inkml:brushProperty name="height" value="0.0472678244113922" units="cm"/>
      <inkml:brushProperty name="color" value="#F2395B"/>
      <inkml:brushProperty name="ignorePressure" value="0"/>
    </inkml:brush>
  </inkml:definitions>
  <inkml:trace contextRef="#ctx0" brushRef="#br0">46350.000000 31100.000000 465,'-44.000000'-25.000000'7,"13.000000"0.000000"14 ,12.000000 0.000000 14,13.000000 0.000000 14,13.000000 1.000000 5,17.000000 4.000000-5,15.000000 3.000000-5,16.000000 3.000000-5,18.000000-1.000000-4,22.000000-2.000000-4,22.000000-3.000000-4,23.000000-3.000000-3,19.000000 1.000000-2,19.000000 6.000000 1,19.000000 7.000000-1,19.000000 6.000000 0,10.000000 4.000000-3,4.000000 4.000000-9,3.000000 3.000000-8,3.000000 3.000000-9,-13.000000 3.000000-10,-28.000000 3.000000-12,-28.000000 3.000000-13,-27.000000 4.000000-12,-26.000000-1.000000-8,-22.000000-3.000000-4,-22.000000-3.000000-4,-21.000000-2.000000-4</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34"/>
    </inkml:context>
    <inkml:brush xml:id="br0">
      <inkml:brushProperty name="width" value="0.0398510247468948" units="cm"/>
      <inkml:brushProperty name="height" value="0.0398510247468948" units="cm"/>
      <inkml:brushProperty name="color" value="#F2395B"/>
      <inkml:brushProperty name="ignorePressure" value="0"/>
    </inkml:brush>
  </inkml:definitions>
  <inkml:trace contextRef="#ctx0" brushRef="#br0">55900.000000 42450.000000 552,'-40.000000'-22.000000'102,"23.000000"6.000000"-18 ,22.000000 7.000000-19,22.000000 6.000000-18,18.000000 1.000000-12,16.000000-3.000000-4,15.000000-3.000000-4,17.000000-2.000000-4,7.000000-3.000000-5,0.000000 1.000000-7,0.000000-1.000000-7,0.000000 1.000000-5,-4.000000 2.000000-7,-5.000000 7.000000-5,-7.000000 6.000000-6,-5.000000 7.000000-6,-9.000000 5.000000-4,-9.000000 7.000000-2,-10.000000 6.000000-4,-8.000000 7.000000-3,-11.000000 4.000000 0,-8.000000 3.000000 1,-10.000000 3.000000 1,-9.000000 4.000000 1,-7.000000-4.000000 1,-3.000000-9.000000 0,-3.000000-10.000000 0,-2.000000-8.000000 1</inkml:trace>
</inkml:ink>
</file>

<file path=ppt/ink/ink17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44"/>
    </inkml:context>
    <inkml:brush xml:id="br0">
      <inkml:brushProperty name="width" value="0.0491635501384735" units="cm"/>
      <inkml:brushProperty name="height" value="0.0491635501384735" units="cm"/>
      <inkml:brushProperty name="color" value="#F2395B"/>
      <inkml:brushProperty name="ignorePressure" value="0"/>
    </inkml:brush>
  </inkml:definitions>
  <inkml:trace contextRef="#ctx0" brushRef="#br0">47500.000000 26600.000000 447,'3.000000'-74.000000'12,"6.000000"54.000000"26 ,7.000000 53.000000 23,6.000000 53.000000 26,3.000000 28.000000 4,0.000000 3.000000-17,0.000000 3.000000-17,0.000000 4.000000-17,4.000000-3.000000-10,10.000000-5.000000-6,10.000000-7.000000-5,9.000000-5.000000-6,4.000000-9.000000-6,1.000000-9.000000-11,-1.000000-10.000000-9,1.000000-8.000000-9,-3.000000-12.000000-10,-2.000000-12.000000-8,-3.000000-13.000000-11,-3.000000-12.000000-8,-4.000000-10.000000-2,-3.000000-6.000000 5,-3.000000-6.000000 5,-2.000000-6.000000 5,-5.000000-6.000000 5,-2.000000-2.000000 4,-3.000000-3.000000 3,-3.000000-3.000000 4</inkml:trace>
</inkml:ink>
</file>

<file path=ppt/ink/ink1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44"/>
    </inkml:context>
    <inkml:brush xml:id="br0">
      <inkml:brushProperty name="width" value="0.0429761372506618" units="cm"/>
      <inkml:brushProperty name="height" value="0.0429761372506618" units="cm"/>
      <inkml:brushProperty name="color" value="#F2395B"/>
      <inkml:brushProperty name="ignorePressure" value="0"/>
    </inkml:brush>
  </inkml:definitions>
  <inkml:trace contextRef="#ctx0" brushRef="#br0">48750.000000 27100.000000 511,'-2.000000'-46.000000'0,"-3.000000"10.000000"0 ,-3.000000 10.000000 0,-2.000000 9.000000 0,-5.000000 6.000000 0,-2.000000 3.000000 0,-3.000000 3.000000 0,-3.000000 4.000000 0,-4.000000 4.000000 8,-3.000000 6.000000 16,-3.000000 7.000000 16,-2.000000 6.000000 15,-8.000000 9.000000 8,-8.000000 13.000000-4,-10.000000 12.000000-1,-9.000000 13.000000-3,-9.000000 15.000000-8,-5.000000 19.000000-10,-7.000000 19.000000-12,-5.000000 19.000000-12,-6.000000 12.000000-9,-3.000000 6.000000-7,-3.000000 7.000000-7,-2.000000 6.000000-8,2.000000-5.000000-8,9.000000-16.000000-9,10.000000-15.000000-10,10.000000-15.000000-9,11.000000-20.000000-5,17.000000-21.000000 0,15.000000-22.000000-1,16.000000-22.000000-1</inkml:trace>
</inkml:ink>
</file>

<file path=ppt/ink/ink17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44"/>
    </inkml:context>
    <inkml:brush xml:id="br0">
      <inkml:brushProperty name="width" value="0.0293810218572617" units="cm"/>
      <inkml:brushProperty name="height" value="0.0293810218572617" units="cm"/>
      <inkml:brushProperty name="color" value="#F2395B"/>
      <inkml:brushProperty name="ignorePressure" value="0"/>
    </inkml:brush>
  </inkml:definitions>
  <inkml:trace contextRef="#ctx0" brushRef="#br0">48200.000000 27950.000000 748,'46.000000'96.000000'43,"-5.000000"-5.000000"-4 ,-7.000000-7.000000-4,-5.000000-5.000000-3,-3.000000-8.000000-3,4.000000-5.000000-4,3.000000-7.000000-3,3.000000-5.000000-3,1.000000-8.000000-11,1.000000-5.000000-19,-1.000000-7.000000-17,1.000000-5.000000-18,-4.000000-6.000000-8,-6.000000-3.000000 2,-6.000000-3.000000 2,-6.000000-2.000000 1</inkml:trace>
</inkml:ink>
</file>

<file path=ppt/ink/ink173.xml><?xml version="1.0" encoding="utf-8"?>
<inkml:ink xmlns:inkml="http://www.w3.org/2003/InkML">
  <annotation type="ScanImages2ExtractSignatures">1</annotation>
  <annotation type="ScanImagesWidth">325169624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44"/>
    </inkml:context>
    <inkml:brush xml:id="br0">
      <inkml:brushProperty name="width" value="0.0375741198658943" units="cm"/>
      <inkml:brushProperty name="height" value="0.0375741198658943" units="cm"/>
      <inkml:brushProperty name="color" value="#F2395B"/>
      <inkml:brushProperty name="ignorePressure" value="0"/>
    </inkml:brush>
  </inkml:definitions>
  <inkml:trace contextRef="#ctx0" brushRef="#br0">49100.000000 25750.000000 585,'26.000000'-69.000000'6,"4.000000"13.000000"11 ,3.000000 12.000000 12,3.000000 13.000000 12,-1.000000 9.000000 4,-2.000000 6.000000-4,-3.000000 7.000000-3,-3.000000 6.000000-4,-4.000000 10.000000-3,-3.000000 17.000000-1,-3.000000 15.000000-3,-2.000000 16.000000-2,-8.000000 13.000000-6,-8.000000 14.000000-12,-10.000000 11.000000-12,-9.000000 14.000000-11,-9.000000 2.000000-6,-5.000000-6.000000-3,-7.000000-6.000000-2,-5.000000-6.000000-2,-3.000000-9.000000 0,4.000000-8.000000 3,3.000000-10.000000 1,3.000000-9.000000 4,12.000000-16.000000-1,22.000000-22.000000-2,22.000000-22.000000-3,23.000000-21.000000-1,13.000000-10.000000 0,6.000000 3.000000 5,7.000000 3.000000 4,6.000000 4.000000 5,-2.000000 2.000000 3,-9.000000 4.000000 3,-10.000000 3.000000 2,-8.000000 3.000000 4,-12.000000 7.000000 4,-12.000000 14.000000 5,-13.000000 11.000000 6,-12.000000 14.000000 5,-15.000000 8.000000 5,-15.000000 7.000000 5,-15.000000 6.000000 5,-16.000000 7.000000 5,-8.000000 2.000000 2,0.000000 1.000000-2,0.000000-1.000000-2,0.000000 1.000000-2,3.000000-4.000000-2,6.000000-6.000000-3,7.000000-6.000000-5,6.000000-6.000000-2,12.000000-7.000000-5,19.000000-6.000000-4,19.000000-6.000000-4,19.000000-6.000000-4,16.000000-6.000000-5,17.000000-2.000000-2,15.000000-3.000000-3,16.000000-3.000000-4,2.000000-1.000000-2,-8.000000 4.000000-1,-10.000000 3.000000-1,-9.000000 3.000000-2,-7.000000 4.000000 0,-3.000000 7.000000-1,-3.000000 6.000000-1,-2.000000 7.000000-1,-12.000000 2.000000 1,-19.000000 1.000000 5,-18.000000-1.000000 3,-19.000000 1.000000 5,-13.000000-1.000000 1,-6.000000 1.000000 0,-6.000000-1.000000-1,-6.000000 1.000000 0,-2.000000-4.000000 2,3.000000-6.000000 7,3.000000-6.000000 4,4.000000-6.000000 7,13.000000-4.000000-1,26.000000 1.000000-7,24.000000-1.000000-5,26.000000 1.000000-7,10.000000-1.000000-2,-3.000000 1.000000-1,-3.000000-1.000000 0,-2.000000 1.000000-1,-8.000000 5.000000 1,-8.000000 14.000000 1,-10.000000 11.000000-1,-9.000000 14.000000 2,-9.000000 10.000000 2,-5.000000 9.000000 6,-7.000000 10.000000 6,-5.000000 10.000000 5,-8.000000-3.000000 4,-5.000000-11.000000-1,-7.000000-14.000000 2,-5.000000-11.000000-1,-1.000000-14.000000-1,6.000000-11.000000-3,7.000000-14.000000-3,6.000000-11.000000-3,6.000000-12.000000-6,6.000000-9.000000-7,7.000000-10.000000-9,6.000000-8.000000-7,12.000000-17.000000-9,19.000000-21.000000-10,19.000000-22.000000-9,19.000000-22.000000-10,4.000000-4.000000-1,-9.000000 17.000000 8,-10.000000 15.000000 8,-8.000000 16.000000 7</inkml:trace>
</inkml:ink>
</file>

<file path=ppt/ink/ink174.xml><?xml version="1.0" encoding="utf-8"?>
<inkml:ink xmlns:inkml="http://www.w3.org/2003/InkML">
  <annotation type="ScanImages2ExtractSignatures">1</annotation>
  <annotation type="ScanImagesWidth">-2080905280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45"/>
    </inkml:context>
    <inkml:brush xml:id="br0">
      <inkml:brushProperty name="width" value="0.048336785286665" units="cm"/>
      <inkml:brushProperty name="height" value="0.048336785286665" units="cm"/>
      <inkml:brushProperty name="color" value="#F2395B"/>
      <inkml:brushProperty name="ignorePressure" value="0"/>
    </inkml:brush>
  </inkml:definitions>
  <inkml:trace contextRef="#ctx0" brushRef="#br0">50100.000000 26700.000000 455,'25.000000'-25.000000'1,"0.000000"0.000000"3 ,0.000000 0.000000 3,0.000000 0.000000 2,0.000000 6.000000 10,0.000000 13.000000 15,0.000000 12.000000 15,0.000000 13.000000 16,-4.000000 10.000000 4,-5.000000 10.000000-11,-7.000000 10.000000-9,-5.000000 9.000000-9,-3.000000 6.000000-8,4.000000 3.000000-6,3.000000 3.000000-7,3.000000 4.000000-6,4.000000-6.000000-6,7.000000-11.000000-6,6.000000-14.000000-5,7.000000-11.000000-7,5.000000-11.000000-3,7.000000-5.000000-4,6.000000-7.000000-2,7.000000-5.000000-3,-1.000000-8.000000-8,-6.000000-5.000000-12,-6.000000-7.000000-12,-6.000000-5.000000-13,-7.000000-11.000000-2,-6.000000-11.000000 10,-6.000000-14.000000 10,-6.000000-11.000000 10,-6.000000-4.000000 10,-2.000000 6.000000 8,-3.000000 7.000000 10,-3.000000 6.000000 9,-4.000000 6.000000 6,-3.000000 6.000000 3,-3.000000 7.000000 4,-2.000000 6.000000 2,-3.000000 4.000000 7,1.000000 4.000000 7,-1.000000 3.000000 8,1.000000 3.000000 8,-3.000000 6.000000 5,-2.000000 9.000000 2,-3.000000 10.000000 2,-3.000000 10.000000 1,-4.000000 7.000000-1,-3.000000 6.000000-7,-3.000000 7.000000-5,-2.000000 6.000000-7,-5.000000 6.000000-5,-2.000000 6.000000-5,-3.000000 7.000000-4,-3.000000 6.000000-6,-4.000000 3.000000-3,-3.000000 0.000000-3,-3.000000 0.000000-2,-2.000000 0.000000-2,-6.000000 4.000000-5,-6.000000 10.000000-6,-6.000000 10.000000-6,-6.000000 9.000000-5,4.000000-5.000000-4,16.000000-19.000000-1,15.000000-18.000000 0,17.000000-19.000000-1,13.000000-15.000000-1,13.000000-8.000000 0,12.000000-10.000000 0,13.000000-9.000000 0,10.000000-5.000000 0,10.000000 0.000000 0,10.000000 0.000000 1,9.000000 0.000000 1,7.000000-2.000000 2,7.000000-3.000000 5,6.000000-3.000000 4,7.000000-2.000000 4,-4.000000-1.000000 3,-12.000000 3.000000 0,-13.000000 3.000000 1,-12.000000 4.000000 1,-10.000000 2.000000 0,-6.000000 4.000000 0,-6.000000 3.000000 0,-6.000000 3.000000 0,-7.000000 3.000000 1,-6.000000 3.000000 1,-6.000000 3.000000 2,-6.000000 4.000000 2,-2.000000-6.000000-2,3.000000-11.000000-6,3.000000-14.000000-7,4.000000-11.000000-5,2.000000-7.000000-3,4.000000 0.000000 1,3.000000 0.000000 1,3.000000 0.000000 1</inkml:trace>
</inkml:ink>
</file>

<file path=ppt/ink/ink175.xml><?xml version="1.0" encoding="utf-8"?>
<inkml:ink xmlns:inkml="http://www.w3.org/2003/InkML">
  <annotation type="ScanImages2ExtractSignatures">1</annotation>
  <annotation type="ScanImagesWidth">-2089264288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46"/>
    </inkml:context>
    <inkml:brush xml:id="br0">
      <inkml:brushProperty name="width" value="0.0473997741937637" units="cm"/>
      <inkml:brushProperty name="height" value="0.0473997741937637" units="cm"/>
      <inkml:brushProperty name="color" value="#F2395B"/>
      <inkml:brushProperty name="ignorePressure" value="0"/>
    </inkml:brush>
  </inkml:definitions>
  <inkml:trace contextRef="#ctx0" brushRef="#br0">51150.000000 26700.000000 464,'0.000000'-47.000000'0,"0.000000"6.000000"0 ,0.000000 7.000000 0,0.000000 6.000000 0,0.000000 3.000000 4,0.000000 0.000000 11,0.000000 0.000000 8,0.000000 0.000000 11,1.000000 1.000000 5,4.000000 4.000000 5,3.000000 3.000000 4,3.000000 3.000000 3,3.000000 3.000000-1,3.000000 3.000000-7,3.000000 3.000000-6,4.000000 4.000000-8,2.000000 2.000000-6,4.000000 4.000000-6,3.000000 3.000000-8,3.000000 3.000000-6,-1.000000 3.000000-6,-2.000000 3.000000-5,-3.000000 3.000000-5,-3.000000 4.000000-5,-2.000000-1.000000-8,0.000000-3.000000-11,0.000000-3.000000-12,0.000000-2.000000-12,-4.000000-8.000000 1,-5.000000-8.000000 14,-7.000000-10.000000 15,-5.000000-9.000000 12,-9.000000-1.000000 13,-9.000000 10.000000 9,-10.000000 10.000000 10,-8.000000 9.000000 9,-8.000000 13.000000 6,-2.000000 20.000000-1,-3.000000 18.000000 1,-3.000000 20.000000-1,-6.000000 6.000000 0,-5.000000-2.000000-4,-7.000000-3.000000-3,-5.000000-3.000000-3,0.000000-6.000000-3,10.000000-5.000000-1,10.000000-7.000000-2,9.000000-5.000000-1,20.000000-12.000000-8,31.000000-16.000000-12,32.000000-15.000000-12,31.000000-15.000000-11,10.000000-9.000000-5,-8.000000 1.000000 2,-10.000000-1.000000 4,-9.000000 1.000000 2,-9.000000 1.000000 5,-5.000000 3.000000 6,-7.000000 3.000000 5,-5.000000 4.000000 7,-11.000000 5.000000 2,-11.000000 10.000000 0,-14.000000 10.000000-2,-11.000000 9.000000-1,-11.000000 6.000000 6,-5.000000 3.000000 11,-7.000000 3.000000 11,-5.000000 4.000000 11,-6.000000 2.000000 4,-3.000000 4.000000-2,-3.000000 3.000000-2,-2.000000 3.000000-3,-5.000000 1.000000-5,-2.000000 1.000000-6,-3.000000-1.000000-8,-3.000000 1.000000-6,-1.000000-1.000000-4,4.000000 1.000000-3,3.000000-1.000000 0,3.000000 1.000000-3,7.000000-6.000000-2,14.000000-8.000000-4,11.000000-10.000000-3,14.000000-9.000000-4,10.000000-9.000000-4,9.000000-5.000000-5,10.000000-7.000000-6,10.000000-5.000000-4,10.000000-12.000000-1,13.000000-16.000000 3,12.000000-15.000000 4,13.000000-15.000000 3,2.000000-4.000000 5,-5.000000 9.000000 6,-7.000000 10.000000 5,-5.000000 10.000000 6,-8.000000 5.000000 4,-5.000000 4.000000 3,-7.000000 3.000000 3,-5.000000 3.000000 3,-8.000000 4.000000 7,-5.000000 7.000000 9,-7.000000 6.000000 10,-5.000000 7.000000 10,-4.000000 8.000000 7,0.000000 14.000000 3,0.000000 11.000000 5,0.000000 14.000000 3,1.000000 5.000000 0,4.000000 1.000000-6,3.000000-1.000000-4,3.000000 1.000000-7,4.000000-4.000000-6,7.000000-6.000000-8,6.000000-6.000000-9,7.000000-6.000000-9,5.000000-9.000000-8,7.000000-8.000000-5,6.000000-10.000000-8,7.000000-9.000000-6,4.000000-10.000000-10,3.000000-9.000000-14,3.000000-10.000000-13,4.000000-8.000000-14,-7.000000-4.000000-4,-16.000000 3.000000 5,-15.000000 3.000000 4,-15.000000 4.000000 5</inkml:trace>
</inkml:ink>
</file>

<file path=ppt/ink/ink17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46"/>
    </inkml:context>
    <inkml:brush xml:id="br0">
      <inkml:brushProperty name="width" value="0.0466256700456142" units="cm"/>
      <inkml:brushProperty name="height" value="0.0466256700456142" units="cm"/>
      <inkml:brushProperty name="color" value="#F2395B"/>
      <inkml:brushProperty name="ignorePressure" value="0"/>
    </inkml:brush>
  </inkml:definitions>
  <inkml:trace contextRef="#ctx0" brushRef="#br0">54300.000000 28100.000000 471,'93.000000'-22.000000'132,"-11.000000"6.000000"-28 ,-14.000000 7.000000-27,-11.000000 6.000000-28,-6.000000 7.000000-16,4.000000 10.000000-3,3.000000 10.000000-5,3.000000 9.000000-3,-1.000000 7.000000-5,-2.000000 7.000000-4,-3.000000 6.000000-5,-3.000000 7.000000-5,-10.000000 8.000000-1,-16.000000 14.000000 0,-15.000000 11.000000 2,-15.000000 14.000000 1,-25.000000 8.000000-2,-30.000000 7.000000-9,-32.000000 6.000000-7,-30.000000 7.000000-7,-22.000000-1.000000-3,-8.000000-6.000000 2,-10.000000-6.000000 2,-9.000000-6.000000 2,4.000000-10.000000 3,19.000000-12.000000 2,19.000000-13.000000 3,19.000000-12.000000 3,18.000000-15.000000 5,19.000000-15.000000 4,19.000000-15.000000 7,19.000000-16.000000 4,15.000000-10.000000 2,13.000000-3.000000-1,12.000000-3.000000-3,13.000000-2.000000-1,18.000000-6.000000-2,26.000000-6.000000-3,24.000000-6.000000-1,26.000000-6.000000-3,13.000000 1.000000-2,4.000000 9.000000-5,3.000000 10.000000-4,3.000000 10.000000-5,-2.000000 5.000000-5,-6.000000 4.000000-7,-6.000000 3.000000-7,-6.000000 3.000000-8,-10.000000 1.000000 0,-12.000000 1.000000 5,-13.000000-1.000000 5,-12.000000 1.000000 7,-12.000000-3.000000-2,-8.000000-2.000000-7,-10.000000-3.000000-8,-9.000000-3.000000-8</inkml:trace>
</inkml:ink>
</file>

<file path=ppt/ink/ink177.xml><?xml version="1.0" encoding="utf-8"?>
<inkml:ink xmlns:inkml="http://www.w3.org/2003/InkML">
  <annotation type="ScanImages2ExtractSignatures">1</annotation>
  <annotation type="ScanImagesWidth">-2089283984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47"/>
    </inkml:context>
    <inkml:brush xml:id="br0">
      <inkml:brushProperty name="width" value="0.051324550062418" units="cm"/>
      <inkml:brushProperty name="height" value="0.051324550062418" units="cm"/>
      <inkml:brushProperty name="color" value="#F2395B"/>
      <inkml:brushProperty name="ignorePressure" value="0"/>
    </inkml:brush>
  </inkml:definitions>
  <inkml:trace contextRef="#ctx0" brushRef="#br0">56950.000000 28250.000000 428,'-74.000000'32.000000'109,"4.000000"17.000000"-23 ,3.000000 15.000000-22,3.000000 16.000000-23,-2.000000 12.000000-13,-6.000000 9.000000-1,-6.000000 10.000000-3,-6.000000 10.000000-3,-4.000000 2.000000-3,1.000000-3.000000-5,-1.000000-3.000000-4,1.000000-2.000000-4,2.000000-8.000000-5,7.000000-8.000000-5,6.000000-10.000000-4,7.000000-9.000000-5,19.000000-21.000000-11,35.000000-31.000000-15,35.000000-31.000000-17,34.000000-31.000000-16,17.000000-20.000000-2,0.000000-5.000000 12,0.000000-7.000000 12,0.000000-5.000000 13,1.000000-4.000000 9,4.000000 0.000000 7,3.000000 0.000000 8,3.000000 0.000000 8,-5.000000 7.000000 4,-12.000000 17.000000 3,-13.000000 15.000000 3,-12.000000 16.000000 2,-10.000000 10.000000 6,-6.000000 7.000000 12,-6.000000 6.000000 9,-6.000000 7.000000 12,-4.000000 7.000000 5,1.000000 9.000000 0,-1.000000 10.000000 0,1.000000 10.000000 1,-3.000000 4.000000-3,-2.000000 0.000000-6,-3.000000 0.000000-7,-3.000000 0.000000-5,-1.000000 3.000000-5,4.000000 6.000000-2,3.000000 7.000000-3,3.000000 6.000000-3,4.000000-4.000000-6,7.000000-11.000000-13,6.000000-14.000000-12,7.000000-11.000000-12,5.000000-18.000000-6,7.000000-22.000000-3,6.000000-22.000000-2,7.000000-21.000000-3,4.000000-18.000000 2,3.000000-12.000000 5,3.000000-13.000000 4,4.000000-12.000000 5,-3.000000-9.000000 4,-5.000000-2.000000 4,-7.000000-3.000000 4,-5.000000-3.000000 4,-8.000000 4.000000 5,-5.000000 13.000000 7,-7.000000 12.000000 6,-5.000000 13.000000 7,-6.000000 18.000000 11,-3.000000 26.000000 15,-3.000000 24.000000 16,-2.000000 26.000000 15,-5.000000 19.000000 0,-2.000000 17.000000-18,-3.000000 15.000000-18,-3.000000 16.000000-17,-7.000000 10.000000-10,-9.000000 7.000000-6,-10.000000 6.000000-4,-8.000000 7.000000-4,-4.000000-3.000000-4,3.000000-8.000000-2,3.000000-10.000000-2,4.000000-9.000000-3,1.000000-7.000000-3,0.000000-3.000000-4,0.000000-3.000000-4,0.000000-2.000000-4,6.000000-14.000000-3,13.000000-21.000000 1,12.000000-22.000000 0,13.000000-22.000000 0,12.000000-15.000000 3,13.000000-5.000000 5,12.000000-7.000000 6,13.000000-5.000000 4,4.000000 0.000000 3,-3.000000 10.000000 2,-3.000000 10.000000 0,-2.000000 9.000000 1,-5.000000 4.000000-1,-2.000000 1.000000-3,-3.000000-1.000000-3,-3.000000 1.000000-3,-4.000000 1.000000-2,-3.000000 3.000000-2,-3.000000 3.000000 0,-2.000000 4.000000-1,-5.000000-1.000000-1,-2.000000-3.000000-1,-3.000000-3.000000 1,-3.000000-2.000000-1</inkml:trace>
</inkml:ink>
</file>

<file path=ppt/ink/ink178.xml><?xml version="1.0" encoding="utf-8"?>
<inkml:ink xmlns:inkml="http://www.w3.org/2003/InkML">
  <annotation type="ScanImages2ExtractSignatures">1</annotation>
  <annotation type="ScanImagesWidth">-2089283984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47"/>
    </inkml:context>
    <inkml:brush xml:id="br0">
      <inkml:brushProperty name="width" value="0.0559798963367939" units="cm"/>
      <inkml:brushProperty name="height" value="0.0559798963367939" units="cm"/>
      <inkml:brushProperty name="color" value="#F2395B"/>
      <inkml:brushProperty name="ignorePressure" value="0"/>
    </inkml:brush>
  </inkml:definitions>
  <inkml:trace contextRef="#ctx0" brushRef="#br0">58900.000000 27800.000000 392,'-22.000000'-93.000000'6,"6.000000"17.000000"11 ,7.000000 15.000000 11,6.000000 16.000000 11,-2.000000 27.000000 9,-9.000000 42.000000 8,-10.000000 40.000000 6,-8.000000 41.000000 8,-4.000000 26.000000-2,3.000000 13.000000-11,3.000000 12.000000-10,4.000000 13.000000-11,1.000000 12.000000-9,0.000000 13.000000-5,0.000000 12.000000-8,0.000000 13.000000-5,-2.000000 12.000000-7,-3.000000 13.000000-8,-3.000000 12.000000-6,-2.000000 13.000000-7,-3.000000 10.000000-6,1.000000 10.000000-2,-1.000000 10.000000-3,1.000000 9.000000-4,2.000000-16.000000-3,7.000000-41.000000-6,6.000000-40.000000-5,7.000000-40.000000-6,2.000000-36.000000-2,1.000000-27.000000 2,-1.000000-28.000000 1,1.000000-28.000000 1</inkml:trace>
</inkml:ink>
</file>

<file path=ppt/ink/ink1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48"/>
    </inkml:context>
    <inkml:brush xml:id="br0">
      <inkml:brushProperty name="width" value="0.0490552671253681" units="cm"/>
      <inkml:brushProperty name="height" value="0.0490552671253681" units="cm"/>
      <inkml:brushProperty name="color" value="#F2395B"/>
      <inkml:brushProperty name="ignorePressure" value="0"/>
    </inkml:brush>
  </inkml:definitions>
  <inkml:trace contextRef="#ctx0" brushRef="#br0">59550.000000 28700.000000 448,'23.000000'-90.000000'0,"-3.000000"23.000000"0 ,-3.000000 22.000000 0,-2.000000 22.000000 0,-6.000000 16.000000 14,-6.000000 14.000000 27,-6.000000 11.000000 27,-6.000000 14.000000 27,-9.000000 13.000000 4,-8.000000 16.000000-22,-10.000000 15.000000-21,-9.000000 17.000000-21,-7.000000 5.000000-13,-3.000000-3.000000-5,-3.000000-3.000000-5,-2.000000-2.000000-4,2.000000-11.000000-4,9.000000-15.000000-2,10.000000-15.000000 0,10.000000-16.000000-3,19.000000-10.000000-6,32.000000-3.000000-12,31.000000-3.000000-12,32.000000-2.000000-11,11.000000-5.000000-4,-5.000000-2.000000 6,-7.000000-3.000000 5,-5.000000-3.000000 5,-8.000000-2.000000 2,-5.000000 0.000000-1,-7.000000 0.000000-3,-5.000000 0.000000-1</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34"/>
    </inkml:context>
    <inkml:brush xml:id="br0">
      <inkml:brushProperty name="width" value="0.0403266027569771" units="cm"/>
      <inkml:brushProperty name="height" value="0.0403266027569771" units="cm"/>
      <inkml:brushProperty name="color" value="#F2395B"/>
      <inkml:brushProperty name="ignorePressure" value="0"/>
    </inkml:brush>
  </inkml:definitions>
  <inkml:trace contextRef="#ctx0" brushRef="#br0">56450.000000 41850.000000 545,'-24.000000'-75.000000'27,"4.000000"50.000000"16 ,3.000000 50.000000 15,3.000000 50.000000 15,3.000000 29.000000 0,3.000000 10.000000-13,3.000000 10.000000-14,4.000000 9.000000-15,-3.000000 6.000000-10,-5.000000 3.000000-7,-7.000000 3.000000-6,-5.000000 4.000000-8,-1.000000-6.000000-11,6.000000-11.000000-17,7.000000-14.000000-16,6.000000-11.000000-17</inkml:trace>
</inkml:ink>
</file>

<file path=ppt/ink/ink18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48"/>
    </inkml:context>
    <inkml:brush xml:id="br0">
      <inkml:brushProperty name="width" value="0.0457524843513966" units="cm"/>
      <inkml:brushProperty name="height" value="0.0457524843513966" units="cm"/>
      <inkml:brushProperty name="color" value="#F2395B"/>
      <inkml:brushProperty name="ignorePressure" value="0"/>
    </inkml:brush>
  </inkml:definitions>
  <inkml:trace contextRef="#ctx0" brushRef="#br0">59850.000000 29000.000000 480,'-24.000000'-65.000000'62,"4.000000"23.000000"4 ,3.000000 22.000000 6,3.000000 22.000000 5,1.000000 21.000000-5,1.000000 22.000000-14,-1.000000 22.000000-13,1.000000 23.000000-14,-1.000000 13.000000-11,1.000000 6.000000-8,-1.000000 7.000000-7,1.000000 6.000000-9,-4.000000 4.000000-5,-6.000000 4.000000-2,-6.000000 3.000000-2,-6.000000 3.000000-4,-1.000000-10.000000-11,7.000000-21.000000-24,6.000000-22.000000-23,7.000000-22.000000-23</inkml:trace>
</inkml:ink>
</file>

<file path=ppt/ink/ink18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48"/>
    </inkml:context>
    <inkml:brush xml:id="br0">
      <inkml:brushProperty name="width" value="0.0515141747891903" units="cm"/>
      <inkml:brushProperty name="height" value="0.0515141747891903" units="cm"/>
      <inkml:brushProperty name="color" value="#F2395B"/>
      <inkml:brushProperty name="ignorePressure" value="0"/>
    </inkml:brush>
  </inkml:definitions>
  <inkml:trace contextRef="#ctx0" brushRef="#br0">61100.000000 27650.000000 427,'-49.000000'-13.000000'168,"4.000000"26.000000"-37 ,3.000000 24.000000-39,3.000000 26.000000-37,-4.000000 22.000000-22,-8.000000 23.000000-5,-10.000000 22.000000-6,-9.000000 22.000000-5,-7.000000 12.000000-5,-3.000000 3.000000-3,-3.000000 3.000000-4,-2.000000 4.000000-4,-3.000000-1.000000-4,1.000000-3.000000-2,-1.000000-3.000000-2,1.000000-2.000000-3,2.000000-9.000000-7,7.000000-12.000000-10,6.000000-13.000000-10,7.000000-12.000000-11,10.000000-18.000000-5,16.000000-21.000000 0,15.000000-22.000000 0,17.000000-22.000000 0</inkml:trace>
</inkml:ink>
</file>

<file path=ppt/ink/ink18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49"/>
    </inkml:context>
    <inkml:brush xml:id="br0">
      <inkml:brushProperty name="width" value="0.0488463751971722" units="cm"/>
      <inkml:brushProperty name="height" value="0.0488463751971722" units="cm"/>
      <inkml:brushProperty name="color" value="#F2395B"/>
      <inkml:brushProperty name="ignorePressure" value="0"/>
    </inkml:brush>
  </inkml:definitions>
  <inkml:trace contextRef="#ctx0" brushRef="#br0">61050.000000 27700.000000 450,'0.000000'-40.000000'66,"0.000000"23.000000"-5 ,0.000000 22.000000-7,0.000000 22.000000-6,0.000000 26.000000-6,0.000000 31.000000-4,0.000000 32.000000-5,0.000000 31.000000-5,-2.000000 15.000000-2,-3.000000 1.000000 1,-3.000000-1.000000 0,-2.000000 1.000000 1,-5.000000-3.000000-3,-2.000000-2.000000-5,-3.000000-3.000000-7,-3.000000-3.000000-6,-4.000000-9.000000-4,-3.000000-11.000000-1,-3.000000-14.000000-1,-2.000000-11.000000-1,-3.000000-11.000000-5,1.000000-5.000000-10,-1.000000-7.000000-11,1.000000-5.000000-9,-1.000000-14.000000-7,1.000000-18.000000-3,-1.000000-19.000000-4,1.000000-18.000000-4,-1.000000-17.000000 2,1.000000-11.000000 6,-1.000000-14.000000 7,1.000000-11.000000 6,-1.000000-12.000000 5,1.000000-9.000000 4,-1.000000-10.000000 4,1.000000-8.000000 3,-1.000000-3.000000 5,1.000000 7.000000 3,-1.000000 6.000000 4,1.000000 7.000000 3,4.000000 7.000000 12,9.000000 9.000000 18,10.000000 10.000000 18,10.000000 10.000000 18,13.000000 5.000000 1,19.000000 4.000000-14,19.000000 3.000000-16,19.000000 3.000000-14,12.000000 3.000000-14,6.000000 3.000000-9,7.000000 3.000000-10,6.000000 4.000000-10,1.000000-1.000000-8,-3.000000-3.000000-6,-3.000000-3.000000-7,-2.000000-2.000000-5,-11.000000-3.000000-2,-15.000000 1.000000 5,-15.000000-1.000000 5,-16.000000 1.000000 5</inkml:trace>
</inkml:ink>
</file>

<file path=ppt/ink/ink18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49"/>
    </inkml:context>
    <inkml:brush xml:id="br0">
      <inkml:brushProperty name="width" value="0.061612531542778" units="cm"/>
      <inkml:brushProperty name="height" value="0.061612531542778" units="cm"/>
      <inkml:brushProperty name="color" value="#F2395B"/>
      <inkml:brushProperty name="ignorePressure" value="0"/>
    </inkml:brush>
  </inkml:definitions>
  <inkml:trace contextRef="#ctx0" brushRef="#br0">61950.000000 27950.000000 357,'-2.000000'-49.000000'19,"-3.000000"4.000000"7 ,-3.000000 3.000000 7,-2.000000 3.000000 6,-1.000000 9.000000 6,3.000000 16.000000 5,3.000000 15.000000 5,4.000000 17.000000 5,-1.000000 17.000000-2,-3.000000 23.000000-8,-3.000000 22.000000-10,-2.000000 22.000000-8,-6.000000 21.000000-7,-6.000000 22.000000-2,-6.000000 22.000000-3,-6.000000 23.000000-4,-4.000000 10.000000-2,1.000000 0.000000-1,-1.000000 0.000000-2,1.000000 0.000000-2,2.000000-5.000000-4,7.000000-9.000000-7,6.000000-10.000000-6,7.000000-8.000000-7,5.000000-15.000000-7,7.000000-19.000000-7,6.000000-18.000000-7,7.000000-19.000000-7,8.000000-21.000000-3,14.000000-21.000000 2,11.000000-22.000000 3,14.000000-22.000000 1,2.000000-16.000000-1,-6.000000-9.000000-8,-6.000000-10.000000-6,-6.000000-8.000000-7</inkml:trace>
</inkml:ink>
</file>

<file path=ppt/ink/ink184.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49"/>
    </inkml:context>
    <inkml:brush xml:id="br0">
      <inkml:brushProperty name="width" value="0.0500241965055466" units="cm"/>
      <inkml:brushProperty name="height" value="0.0500241965055466" units="cm"/>
      <inkml:brushProperty name="color" value="#F2395B"/>
      <inkml:brushProperty name="ignorePressure" value="0"/>
    </inkml:brush>
  </inkml:definitions>
  <inkml:trace contextRef="#ctx0" brushRef="#br0">63250.000000 28000.000000 439,'-25.000000'-24.000000'5,"0.000000"4.000000"10 ,0.000000 3.000000 11,0.000000 3.000000 9,0.000000 3.000000 4,0.000000 3.000000-4,0.000000 3.000000-3,0.000000 4.000000-3,0.000000 11.000000 2,0.000000 23.000000 5,0.000000 22.000000 7,0.000000 22.000000 5,0.000000 21.000000 0,0.000000 22.000000-8,0.000000 22.000000-8,0.000000 23.000000-8,3.000000 6.000000-6,6.000000-5.000000-5,7.000000-7.000000-5,6.000000-5.000000-4,3.000000-14.000000-9,0.000000-18.000000-9,0.000000-19.000000-12,0.000000-18.000000-9,3.000000-18.000000-8,6.000000-16.000000-3,7.000000-15.000000-5,6.000000-15.000000-3</inkml:trace>
</inkml:ink>
</file>

<file path=ppt/ink/ink18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49"/>
    </inkml:context>
    <inkml:brush xml:id="br0">
      <inkml:brushProperty name="width" value="0.0533168464899063" units="cm"/>
      <inkml:brushProperty name="height" value="0.0533168464899063" units="cm"/>
      <inkml:brushProperty name="color" value="#F2395B"/>
      <inkml:brushProperty name="ignorePressure" value="0"/>
    </inkml:brush>
  </inkml:definitions>
  <inkml:trace contextRef="#ctx0" brushRef="#br0">64150.000000 28000.000000 412,'20.000000'-68.000000'0,"-9.000000"17.000000"0 ,-10.000000 15.000000 0,-8.000000 16.000000 0,-9.000000 9.000000 10,-6.000000 3.000000 21,-6.000000 3.000000 21,-6.000000 4.000000 20,-4.000000 10.000000 5,1.000000 19.000000-11,-1.000000 19.000000-10,1.000000 19.000000-11,-3.000000 16.000000-8,-2.000000 17.000000-6,-3.000000 15.000000-7,-3.000000 16.000000-5,2.000000 2.000000-4,10.000000-8.000000-1,10.000000-10.000000-2,9.000000-9.000000 0,7.000000-9.000000-2,7.000000-5.000000-6,6.000000-7.000000-3,7.000000-5.000000-6,5.000000-9.000000-5,7.000000-9.000000-8,6.000000-10.000000-8,7.000000-8.000000-6,-1.000000-6.000000-4,-6.000000 1.000000 1,-6.000000-1.000000 0,-6.000000 1.000000 1,-9.000000 2.000000 3,-8.000000 7.000000 4,-10.000000 6.000000 4,-9.000000 7.000000 4,-13.000000 0.000000 3,-16.000000-2.000000 1,-15.000000-3.000000 0,-15.000000-3.000000 2,-9.000000-2.000000-1,1.000000 0.000000-2,-1.000000 0.000000-3,1.000000 0.000000-1,7.000000-7.000000 0,16.000000-11.000000 2,15.000000-14.000000 2,17.000000-11.000000 3</inkml:trace>
</inkml:ink>
</file>

<file path=ppt/ink/ink18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50"/>
    </inkml:context>
    <inkml:brush xml:id="br0">
      <inkml:brushProperty name="width" value="0.053539052605629" units="cm"/>
      <inkml:brushProperty name="height" value="0.053539052605629" units="cm"/>
      <inkml:brushProperty name="color" value="#F2395B"/>
      <inkml:brushProperty name="ignorePressure" value="0"/>
    </inkml:brush>
  </inkml:definitions>
  <inkml:trace contextRef="#ctx0" brushRef="#br0">64800.000000 27850.000000 410,'-50.000000'84.000000'153,"0.000000"19.000000"-31 ,0.000000 19.000000-33,0.000000 19.000000-31,1.000000 9.000000-19,4.000000 0.000000-5,3.000000 0.000000-6,3.000000 0.000000-5,6.000000-7.000000-6,9.000000-11.000000-4,10.000000-14.000000-4,10.000000-11.000000-4,4.000000-15.000000-6,0.000000-16.000000-4,0.000000-15.000000-6,0.000000-15.000000-5,4.000000-15.000000-2,10.000000-12.000000 2,10.000000-13.000000 1,9.000000-12.000000 2,9.000000-19.000000-4,9.000000-25.000000-9,10.000000-25.000000-8,10.000000-25.000000-10,2.000000-18.000000-1,-3.000000-8.000000 5,-3.000000-10.000000 4,-2.000000-9.000000 6,-9.000000-5.000000 4,-12.000000 0.000000 5,-13.000000 0.000000 5,-12.000000 0.000000 4,-7.000000 6.000000 5,1.000000 13.000000 3,-1.000000 12.000000 4,1.000000 13.000000 4,-7.000000 18.000000 4,-12.000000 26.000000 7,-13.000000 24.000000 6,-12.000000 26.000000 6,-5.000000 19.000000-1,3.000000 17.000000-9,3.000000 15.000000-11,4.000000 16.000000-8,4.000000 10.000000-6,6.000000 7.000000 0,7.000000 6.000000 1,6.000000 7.000000-1,6.000000-4.000000-6,6.000000-12.000000-15,7.000000-13.000000-12,6.000000-12.000000-15</inkml:trace>
</inkml:ink>
</file>

<file path=ppt/ink/ink18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50"/>
    </inkml:context>
    <inkml:brush xml:id="br0">
      <inkml:brushProperty name="width" value="0.0488915555179119" units="cm"/>
      <inkml:brushProperty name="height" value="0.0488915555179119" units="cm"/>
      <inkml:brushProperty name="color" value="#F2395B"/>
      <inkml:brushProperty name="ignorePressure" value="0"/>
    </inkml:brush>
  </inkml:definitions>
  <inkml:trace contextRef="#ctx0" brushRef="#br0">65200.000000 28600.000000 449,'-2.000000'48.000000'88,"-3.000000"-3.000000"-11 ,-3.000000-3.000000-12,-2.000000-2.000000-11,-6.000000 2.000000-8,-6.000000 9.000000-4,-6.000000 10.000000-5,-6.000000 10.000000-5,-1.000000 4.000000-4,7.000000 0.000000-4,6.000000 0.000000-3,7.000000 0.000000-5,4.000000-4.000000-4,3.000000-5.000000-5,3.000000-7.000000-5,4.000000-5.000000-6,8.000000-9.000000-5,17.000000-9.000000-5,15.000000-10.000000-4,16.000000-8.000000-6,12.000000-11.000000-5,9.000000-8.000000-7,10.000000-10.000000-7,10.000000-9.000000-6,0.000000-7.000000-4,-5.000000-3.000000 2,-7.000000-3.000000 1,-5.000000-2.000000 1,-12.000000 0.000000 4,-16.000000 7.000000 4,-15.000000 6.000000 7,-15.000000 7.000000 4</inkml:trace>
</inkml:ink>
</file>

<file path=ppt/ink/ink188.xml><?xml version="1.0" encoding="utf-8"?>
<inkml:ink xmlns:inkml="http://www.w3.org/2003/InkML">
  <annotation type="ScanImages2ExtractSignatures">1</annotation>
  <annotation type="ScanImagesWidth">325194688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50"/>
    </inkml:context>
    <inkml:brush xml:id="br0">
      <inkml:brushProperty name="width" value="0.048286072909832" units="cm"/>
      <inkml:brushProperty name="height" value="0.048286072909832" units="cm"/>
      <inkml:brushProperty name="color" value="#F2395B"/>
      <inkml:brushProperty name="ignorePressure" value="0"/>
    </inkml:brush>
  </inkml:definitions>
  <inkml:trace contextRef="#ctx0" brushRef="#br0">65900.000000 28650.000000 455,'-72.000000'1.000000'8,"6.000000"4.000000"16 ,7.000000 3.000000 17,6.000000 3.000000 15,6.000000 9.000000 7,6.000000 16.000000-3,7.000000 15.000000-2,6.000000 17.000000-4,4.000000 11.000000-4,4.000000 10.000000-9,3.000000 10.000000-7,3.000000 9.000000-8,3.000000 4.000000-8,3.000000 1.000000-8,3.000000-1.000000-9,4.000000 1.000000-7,1.000000-3.000000-10,0.000000-2.000000-11,0.000000-3.000000-11,0.000000-3.000000-10,-2.000000-12.000000-10,-3.000000-18.000000-6,-3.000000-19.000000-8,-2.000000-18.000000-7</inkml:trace>
</inkml:ink>
</file>

<file path=ppt/ink/ink189.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50"/>
    </inkml:context>
    <inkml:brush xml:id="br0">
      <inkml:brushProperty name="width" value="0.0550673082470894" units="cm"/>
      <inkml:brushProperty name="height" value="0.0550673082470894" units="cm"/>
      <inkml:brushProperty name="color" value="#F2395B"/>
      <inkml:brushProperty name="ignorePressure" value="0"/>
    </inkml:brush>
  </inkml:definitions>
  <inkml:trace contextRef="#ctx0" brushRef="#br0">66100.000000 26900.000000 399,'70.000000'-43.000000'84,"-9.000000"17.000000"-12 ,-10.000000 15.000000-12,-8.000000 16.000000-12,-1.000000 16.000000-8,9.000000 20.000000-4,10.000000 18.000000-5,10.000000 20.000000-4,4.000000 17.000000-1,0.000000 20.000000 2,0.000000 18.000000 3,0.000000 20.000000 2,-11.000000 14.000000-3,-22.000000 14.000000-6,-22.000000 11.000000-7,-21.000000 14.000000-6,-24.000000 0.000000-8,-25.000000-8.000000-10,-25.000000-10.000000-9,-25.000000-9.000000-8,-11.000000-13.000000-10,3.000000-16.000000-9,3.000000-15.000000-10,4.000000-15.000000-9,8.000000-18.000000-4,17.000000-19.000000 0,15.000000-18.000000 0,16.000000-19.000000 1</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34"/>
    </inkml:context>
    <inkml:brush xml:id="br0">
      <inkml:brushProperty name="width" value="0.0401195399463177" units="cm"/>
      <inkml:brushProperty name="height" value="0.0401195399463177" units="cm"/>
      <inkml:brushProperty name="color" value="#F2395B"/>
      <inkml:brushProperty name="ignorePressure" value="0"/>
    </inkml:brush>
  </inkml:definitions>
  <inkml:trace contextRef="#ctx0" brushRef="#br0">57900.000000 41400.000000 548,'3.000000'-46.000000'5,"6.000000"10.000000"12 ,7.000000 10.000000 11,6.000000 9.000000 12,7.000000 6.000000 4,10.000000 3.000000-3,10.000000 3.000000-1,9.000000 4.000000-2,1.000000 4.000000-5,-6.000000 6.000000-6,-6.000000 7.000000-6,-6.000000 6.000000-7,-9.000000 12.000000-4,-8.000000 19.000000-2,-10.000000 19.000000-3,-9.000000 19.000000-2,-13.000000 9.000000-1,-16.000000 0.000000 0,-15.000000 0.000000-1,-15.000000 0.000000 0,-7.000000-7.000000 0,3.000000-11.000000-3,3.000000-14.000000-2,4.000000-11.000000-2,2.000000-12.000000 0,4.000000-9.000000 1,3.000000-10.000000 1,3.000000-8.000000 2,14.000000-6.000000 1,25.000000 1.000000 2,25.000000-1.000000 1,25.000000 1.000000 2,12.000000-1.000000 1,1.000000 1.000000 0,-1.000000-1.000000 0,1.000000 1.000000 0,-6.000000 1.000000 0,-8.000000 3.000000 0,-10.000000 3.000000 1,-9.000000 4.000000 1,-9.000000 5.000000-1,-5.000000 10.000000 1,-7.000000 10.000000 1,-5.000000 9.000000 0,-12.000000 6.000000-1,-16.000000 3.000000-1,-15.000000 3.000000-1,-15.000000 4.000000-2,-7.000000-4.000000-2,3.000000-9.000000-5,3.000000-10.000000-5,4.000000-8.000000-3,2.000000-8.000000-4,4.000000-2.000000 0,3.000000-3.000000-3,3.000000-3.000000 0,6.000000-9.000000-5,9.000000-11.000000-5,10.000000-14.000000-6,10.000000-11.000000-5,4.000000-7.000000-5,0.000000 0.000000-3,0.000000 0.000000-3,0.000000 0.000000-2</inkml:trace>
</inkml:ink>
</file>

<file path=ppt/ink/ink19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51"/>
    </inkml:context>
    <inkml:brush xml:id="br0">
      <inkml:brushProperty name="width" value="0.0426726639270782" units="cm"/>
      <inkml:brushProperty name="height" value="0.0426726639270782" units="cm"/>
      <inkml:brushProperty name="color" value="#F2395B"/>
      <inkml:brushProperty name="ignorePressure" value="0"/>
    </inkml:brush>
  </inkml:definitions>
  <inkml:trace contextRef="#ctx0" brushRef="#br0">67150.000000 28800.000000 515,'118.000000'-43.000000'136,"-11.000000"17.000000"-28 ,-14.000000 15.000000-28,-11.000000 16.000000-29,-14.000000 13.000000-17,-11.000000 14.000000-8,-14.000000 11.000000-6,-11.000000 14.000000-6,-14.000000 7.000000-6,-11.000000 3.000000-3,-14.000000 3.000000-3,-11.000000 4.000000-2,-15.000000 1.000000-4,-16.000000 0.000000-4,-15.000000 0.000000-3,-15.000000 0.000000-3,-9.000000-5.000000-4,1.000000-9.000000-3,-1.000000-10.000000-4,1.000000-8.000000-3,5.000000-8.000000 0,14.000000-2.000000 5,11.000000-3.000000 5,14.000000-3.000000 5,19.000000-6.000000 7,29.000000-5.000000 10,28.000000-7.000000 11,28.000000-5.000000 9,17.000000-4.000000 3,6.000000 0.000000-3,7.000000 0.000000-4,6.000000 0.000000-4,6.000000 0.000000-6,6.000000 0.000000-9,7.000000 0.000000-9,6.000000 0.000000-10,1.000000-2.000000-8,-3.000000-3.000000-11,-3.000000-3.000000-10,-2.000000-2.000000-10,-14.000000-3.000000-3,-21.000000 1.000000 5,-22.000000-1.000000 5,-22.000000 1.000000 5</inkml:trace>
</inkml:ink>
</file>

<file path=ppt/ink/ink1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51"/>
    </inkml:context>
    <inkml:brush xml:id="br0">
      <inkml:brushProperty name="width" value="0.0393203496932983" units="cm"/>
      <inkml:brushProperty name="height" value="0.0393203496932983" units="cm"/>
      <inkml:brushProperty name="color" value="#F2395B"/>
      <inkml:brushProperty name="ignorePressure" value="0"/>
    </inkml:brush>
  </inkml:definitions>
  <inkml:trace contextRef="#ctx0" brushRef="#br0">68650.000000 28200.000000 559,'32.000000'-22.000000'96,"17.000000"6.000000"-18 ,15.000000 7.000000-17,16.000000 6.000000-17,12.000000 3.000000-12,9.000000 0.000000-5,10.000000 0.000000-4,10.000000 0.000000-5,2.000000 0.000000-4,-3.000000 0.000000 1,-3.000000 0.000000-1,-2.000000 0.000000 1,-11.000000-2.000000-11,-15.000000-3.000000-20,-15.000000-3.000000-20,-16.000000-2.000000-19</inkml:trace>
</inkml:ink>
</file>

<file path=ppt/ink/ink192.xml><?xml version="1.0" encoding="utf-8"?>
<inkml:ink xmlns:inkml="http://www.w3.org/2003/InkML">
  <annotation type="ScanImages2ExtractSignatures">1</annotation>
  <annotation type="ScanImagesWidth">-775103128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51"/>
    </inkml:context>
    <inkml:brush xml:id="br0">
      <inkml:brushProperty name="width" value="0.0530214421451092" units="cm"/>
      <inkml:brushProperty name="height" value="0.0530214421451092" units="cm"/>
      <inkml:brushProperty name="color" value="#F2395B"/>
      <inkml:brushProperty name="ignorePressure" value="0"/>
    </inkml:brush>
  </inkml:definitions>
  <inkml:trace contextRef="#ctx0" brushRef="#br0">69600.000000 27150.000000 414,'-68.000000'-24.000000'41,"17.000000"4.000000"-8 ,15.000000 3.000000-8,16.000000 3.000000-9,9.000000 7.000000 3,3.000000 14.000000 16,3.000000 11.000000 14,4.000000 14.000000 16,2.000000 18.000000 2,4.000000 25.000000-9,3.000000 25.000000-10,3.000000 25.000000-10,-1.000000 20.000000-8,-2.000000 16.000000-6,-3.000000 15.000000-5,-3.000000 17.000000-7,-2.000000 7.000000-6,0.000000 0.000000-6,0.000000 0.000000-8,0.000000 0.000000-6,-4.000000-16.000000-2,-5.000000-31.000000 5,-7.000000-31.000000 3,-5.000000-31.000000 5,-3.000000-20.000000-14,4.000000-5.000000-30,3.000000-7.000000-32,3.000000-5.000000-30</inkml:trace>
</inkml:ink>
</file>

<file path=ppt/ink/ink19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52"/>
    </inkml:context>
    <inkml:brush xml:id="br0">
      <inkml:brushProperty name="width" value="0.0609169378876686" units="cm"/>
      <inkml:brushProperty name="height" value="0.0609169378876686" units="cm"/>
      <inkml:brushProperty name="color" value="#F2395B"/>
      <inkml:brushProperty name="ignorePressure" value="0"/>
    </inkml:brush>
  </inkml:definitions>
  <inkml:trace contextRef="#ctx0" brushRef="#br0">72350.000000 26850.000000 361,'-24.000000'-47.000000'5,"4.000000"6.000000"10 ,3.000000 7.000000 11,3.000000 6.000000 11,1.000000 10.000000 8,1.000000 17.000000 8,-1.000000 15.000000 7,1.000000 16.000000 8,-7.000000 20.000000-3,-12.000000 25.000000-11,-13.000000 25.000000-12,-12.000000 25.000000-12,-12.000000 23.000000-7,-8.000000 22.000000-2,-10.000000 22.000000-1,-9.000000 23.000000-2,-1.000000 6.000000-2,10.000000-5.000000-3,10.000000-7.000000-2,9.000000-5.000000-3,9.000000-17.000000-3,9.000000-24.000000-2,10.000000-26.000000-3,10.000000-24.000000-2,11.000000-24.000000-2,17.000000-22.000000-2,15.000000-22.000000-2,16.000000-21.000000-3,12.000000-17.000000 1,9.000000-8.000000 1,10.000000-10.000000 1,10.000000-9.000000 1,-1.000000-5.000000-1,-9.000000 0.000000-4,-10.000000 0.000000-3,-8.000000 0.000000-4,2.000000-10.000000-5,16.000000-18.000000-6,15.000000-19.000000-8,17.000000-18.000000-6,-1.000000-10.000000 0,-16.000000 0.000000 4,-15.000000 0.000000 6,-15.000000 0.000000 5,-15.000000 6.000000 7,-12.000000 13.000000 5,-13.000000 12.000000 7,-12.000000 13.000000 6,-13.000000 10.000000 3,-12.000000 10.000000-1,-13.000000 10.000000 0,-12.000000 9.000000-1,-9.000000 7.000000 0,-2.000000 7.000000 2,-3.000000 6.000000 2,-3.000000 7.000000 1,4.000000 2.000000-2,13.000000 1.000000-8,12.000000-1.000000-7,13.000000 1.000000-8</inkml:trace>
</inkml:ink>
</file>

<file path=ppt/ink/ink194.xml><?xml version="1.0" encoding="utf-8"?>
<inkml:ink xmlns:inkml="http://www.w3.org/2003/InkML">
  <annotation type="ScanImages2ExtractSignatures">1</annotation>
  <annotation type="ScanImagesWidth">2017049341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52"/>
    </inkml:context>
    <inkml:brush xml:id="br0">
      <inkml:brushProperty name="width" value="0.0544997379183769" units="cm"/>
      <inkml:brushProperty name="height" value="0.0544997379183769" units="cm"/>
      <inkml:brushProperty name="color" value="#F2395B"/>
      <inkml:brushProperty name="ignorePressure" value="0"/>
    </inkml:brush>
  </inkml:definitions>
  <inkml:trace contextRef="#ctx0" brushRef="#br0">73550.000000 27400.000000 403,'39.000000'6.000000'11,"-22.000000"13.000000"22 ,-22.000000 12.000000 21,-21.000000 13.000000 22,-17.000000 9.000000 7,-8.000000 6.000000-11,-10.000000 7.000000-9,-9.000000 6.000000-9,-7.000000 7.000000-9,-3.000000 10.000000-8,-3.000000 10.000000-8,-2.000000 9.000000-8,0.000000 1.000000-7,7.000000-6.000000-9,6.000000-6.000000-9,7.000000-6.000000-8,8.000000-10.000000-5,14.000000-12.000000-1,11.000000-13.000000 0,14.000000-12.000000-2,22.000000-26.000000-5,35.000000-36.000000-13,35.000000-39.000000-11,34.000000-36.000000-12,13.000000-20.000000-1,-5.000000 1.000000 10,-7.000000-1.000000 10,-5.000000 1.000000 11,-9.000000 8.000000 6,-9.000000 20.000000 4,-10.000000 18.000000 3,-8.000000 20.000000 3,-11.000000 13.000000 6,-8.000000 9.000000 10,-10.000000 10.000000 10,-9.000000 10.000000 11,-9.000000 11.000000 7,-5.000000 17.000000 9,-7.000000 15.000000 7,-5.000000 16.000000 9,-6.000000 12.000000 0,-3.000000 9.000000-3,-3.000000 10.000000-5,-2.000000 10.000000-5,-1.000000 0.000000-5,3.000000-5.000000-9,3.000000-7.000000-8,4.000000-5.000000-7,1.000000-9.000000-5,0.000000-9.000000-1,0.000000-10.000000 0,0.000000-8.000000 0,15.000000-18.000000-8,32.000000-25.000000-17,31.000000-25.000000-16,32.000000-25.000000-15,11.000000-19.000000-5,-5.000000-12.000000 9,-7.000000-13.000000 7,-5.000000-12.000000 9,-9.000000-7.000000 6,-9.000000 1.000000 1,-10.000000-1.000000 4,-8.000000 1.000000 1,-9.000000 4.000000 4,-6.000000 9.000000 4,-6.000000 10.000000 4,-6.000000 10.000000 4,-9.000000 10.000000 5,-8.000000 13.000000 5,-10.000000 12.000000 5,-9.000000 13.000000 4,-4.000000 16.000000 9,4.000000 23.000000 12,3.000000 22.000000 11,3.000000 22.000000 11,-4.000000 19.000000-1,-8.000000 20.000000-15,-10.000000 18.000000-15,-9.000000 20.000000-14,-9.000000 6.000000-8,-5.000000-2.000000-1,-7.000000-3.000000 0,-5.000000-3.000000-2,-1.000000-10.000000-2,6.000000-16.000000-5,7.000000-15.000000-6,6.000000-15.000000-5,3.000000-14.000000-6,0.000000-8.000000-5,0.000000-10.000000-6,0.000000-9.000000-7,6.000000-12.000000 1,13.000000-11.000000 5,12.000000-14.000000 5,13.000000-11.000000 7,10.000000-12.000000 3,10.000000-9.000000 3,10.000000-10.000000 2,9.000000-8.000000 3,9.000000-4.000000 1,9.000000 3.000000 0,10.000000 3.000000-1,10.000000 4.000000 0,4.000000 2.000000-1,0.000000 4.000000-1,0.000000 3.000000 0,0.000000 3.000000-2,-5.000000 3.000000-2,-9.000000 3.000000-4,-10.000000 3.000000-4,-8.000000 4.000000-3,-14.000000-3.000000-2,-15.000000-5.000000 0,-15.000000-7.000000 0,-16.000000-5.000000 1,-8.000000-4.000000 2,0.000000 0.000000 6,0.000000 0.000000 6,0.000000 0.000000 5,-2.000000 3.000000 3,-3.000000 6.000000 1,-3.000000 7.000000 1,-2.000000 6.000000 2</inkml:trace>
</inkml:ink>
</file>

<file path=ppt/ink/ink195.xml><?xml version="1.0" encoding="utf-8"?>
<inkml:ink xmlns:inkml="http://www.w3.org/2003/InkML">
  <annotation type="ScanImages2ExtractSignatures">1</annotation>
  <annotation type="ScanImagesWidth">-2113683744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53"/>
    </inkml:context>
    <inkml:brush xml:id="br0">
      <inkml:brushProperty name="width" value="0.0606100670993328" units="cm"/>
      <inkml:brushProperty name="height" value="0.0606100670993328" units="cm"/>
      <inkml:brushProperty name="color" value="#F2395B"/>
      <inkml:brushProperty name="ignorePressure" value="0"/>
    </inkml:brush>
  </inkml:definitions>
  <inkml:trace contextRef="#ctx0" brushRef="#br0">76050.000000 27000.000000 362,'3.000000'-52.000000'0,"6.000000"-3.000000"0 ,7.000000-3.000000 0,6.000000-2.000000 0,1.000000 2.000000 3,-3.000000 9.000000 4,-3.000000 10.000000 5,-2.000000 10.000000 5,-5.000000 16.000000 10,-2.000000 26.000000 19,-3.000000 24.000000 17,-3.000000 26.000000 17,-9.000000 19.000000 3,-11.000000 17.000000-13,-14.000000 15.000000-13,-11.000000 16.000000-13,-7.000000 16.000000-9,0.000000 20.000000-5,0.000000 18.000000-5,0.000000 20.000000-6,0.000000 11.000000-6,0.000000 7.000000-7,0.000000 6.000000-6,0.000000 7.000000-7,-2.000000-3.000000-2,-3.000000-8.000000 2,-3.000000-10.000000 2,-2.000000-9.000000 1,2.000000-13.000000-7,9.000000-16.000000-19,10.000000-15.000000-19,10.000000-15.000000-18,4.000000-20.000000-5,0.000000-21.000000 7,0.000000-22.000000 8,0.000000-22.000000 7,1.000000-15.000000 4,4.000000-5.000000 2,3.000000-7.000000 2,3.000000-5.000000 1</inkml:trace>
</inkml:ink>
</file>

<file path=ppt/ink/ink196.xml><?xml version="1.0" encoding="utf-8"?>
<inkml:ink xmlns:inkml="http://www.w3.org/2003/InkML">
  <annotation type="ScanImages2ExtractSignatures">1</annotation>
  <annotation type="ScanImagesWidth">16908291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53"/>
    </inkml:context>
    <inkml:brush xml:id="br0">
      <inkml:brushProperty name="width" value="0.0461085997521877" units="cm"/>
      <inkml:brushProperty name="height" value="0.0461085997521877" units="cm"/>
      <inkml:brushProperty name="color" value="#F2395B"/>
      <inkml:brushProperty name="ignorePressure" value="0"/>
    </inkml:brush>
  </inkml:definitions>
  <inkml:trace contextRef="#ctx0" brushRef="#br0">76250.000000 28100.000000 477,'46.000000'-46.000000'6,"-5.000000"10.000000"12 ,-7.000000 10.000000 13,-5.000000 9.000000 12,-6.000000 15.000000 7,-3.000000 22.000000 1,-3.000000 22.000000 2,-2.000000 23.000000 1,-8.000000 11.000000-5,-8.000000 4.000000-11,-10.000000 3.000000-11,-9.000000 3.000000-11,-10.000000-1.000000-6,-9.000000-2.000000-3,-10.000000-3.000000-3,-8.000000-3.000000-2,8.000000-10.000000-5,29.000000-16.000000-9,28.000000-15.000000-9,28.000000-15.000000-9,18.000000-7.000000 2,10.000000 3.000000 11,10.000000 3.000000 10,9.000000 4.000000 12,1.000000 5.000000 7,-6.000000 10.000000 3,-6.000000 10.000000 4,-6.000000 9.000000 3,-9.000000 4.000000 1,-8.000000 1.000000-1,-10.000000-1.000000-3,-9.000000 1.000000-1,-20.000000 4.000000-3,-27.000000 9.000000-7,-28.000000 10.000000-4,-28.000000 10.000000-7,-12.000000-4.000000-9,7.000000-16.000000-14,6.000000-15.000000-13,7.000000-15.000000-15,5.000000-12.000000-6,7.000000-6.000000 0,6.000000-6.000000 1,7.000000-6.000000-1,5.000000-7.000000 5,7.000000-6.000000 6,6.000000-6.000000 9,7.000000-6.000000 7</inkml:trace>
</inkml:ink>
</file>

<file path=ppt/ink/ink197.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53"/>
    </inkml:context>
    <inkml:brush xml:id="br0">
      <inkml:brushProperty name="width" value="0.0574688836932182" units="cm"/>
      <inkml:brushProperty name="height" value="0.0574688836932182" units="cm"/>
      <inkml:brushProperty name="color" value="#F2395B"/>
      <inkml:brushProperty name="ignorePressure" value="0"/>
    </inkml:brush>
  </inkml:definitions>
  <inkml:trace contextRef="#ctx0" brushRef="#br0">78400.000000 26900.000000 382,'23.000000'-46.000000'4,"-3.000000"10.000000"7 ,-3.000000 10.000000 8,-2.000000 9.000000 6,-5.000000 9.000000 9,-2.000000 9.000000 6,-3.000000 10.000000 7,-3.000000 10.000000 8,-2.000000 8.000000 0,0.000000 10.000000-8,0.000000 10.000000-6,0.000000 9.000000-7,-5.000000 13.000000-4,-9.000000 20.000000-3,-10.000000 18.000000-3,-8.000000 20.000000-2,-6.000000 19.000000-2,1.000000 22.000000-2,-1.000000 22.000000-2,1.000000 23.000000-2,-4.000000 11.000000-2,-6.000000 4.000000-2,-6.000000 3.000000-3,-6.000000 3.000000-3,-2.000000-2.000000-3,3.000000-6.000000-3,3.000000-6.000000-3,4.000000-6.000000-4,4.000000-9.000000-5,6.000000-8.000000-6,7.000000-10.000000-5,6.000000-9.000000-8,4.000000-18.000000-4,4.000000-24.000000-6,3.000000-26.000000-5,3.000000-24.000000-5,3.000000-20.000000 1,3.000000-11.000000 7,3.000000-14.000000 8,4.000000-11.000000 6</inkml:trace>
</inkml:ink>
</file>

<file path=ppt/ink/ink198.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54"/>
    </inkml:context>
    <inkml:brush xml:id="br0">
      <inkml:brushProperty name="width" value="0.037816870957613" units="cm"/>
      <inkml:brushProperty name="height" value="0.037816870957613" units="cm"/>
      <inkml:brushProperty name="color" value="#F2395B"/>
      <inkml:brushProperty name="ignorePressure" value="0"/>
    </inkml:brush>
  </inkml:definitions>
  <inkml:trace contextRef="#ctx0" brushRef="#br0">78350.000000 26850.000000 581,'-54.000000'28.000000'86,"-5.000000"6.000000"-12 ,-7.000000 7.000000-12,-5.000000 6.000000-12,-8.000000 7.000000-10,-5.000000 10.000000-6,-7.000000 10.000000-6,-5.000000 9.000000-8,-6.000000 4.000000-6,-3.000000 1.000000-6,-3.000000-1.000000-6,-2.000000 1.000000-6,8.000000-7.000000-7,22.000000-12.000000-9,22.000000-13.000000-9,23.000000-12.000000-10</inkml:trace>
</inkml:ink>
</file>

<file path=ppt/ink/ink199.xml><?xml version="1.0" encoding="utf-8"?>
<inkml:ink xmlns:inkml="http://www.w3.org/2003/InkML">
  <annotation type="ScanImages2ExtractSignatures">1</annotation>
  <annotation type="ScanImagesWidth">-2075074016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54"/>
    </inkml:context>
    <inkml:brush xml:id="br0">
      <inkml:brushProperty name="width" value="0.0460829846560955" units="cm"/>
      <inkml:brushProperty name="height" value="0.0460829846560955" units="cm"/>
      <inkml:brushProperty name="color" value="#F2395B"/>
      <inkml:brushProperty name="ignorePressure" value="0"/>
    </inkml:brush>
  </inkml:definitions>
  <inkml:trace contextRef="#ctx0" brushRef="#br0">78300.000000 27050.000000 477,'115.000000'51.000000'128,"-18.000000"4.000000"-22 ,-19.000000 3.000000-23,-18.000000 3.000000-21,-12.000000 4.000000-16,-3.000000 7.000000-9,-3.000000 6.000000-7,-2.000000 7.000000-8,-6.000000 4.000000-14,-6.000000 3.000000-15,-6.000000 3.000000-18,-6.000000 4.000000-16,-7.000000-7.000000-14,-6.000000-16.000000-11,-6.000000-15.000000-11,-6.000000-15.000000-10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27"/>
    </inkml:context>
    <inkml:brush xml:id="br0">
      <inkml:brushProperty name="width" value="0.0442791357636452" units="cm"/>
      <inkml:brushProperty name="height" value="0.0442791357636452" units="cm"/>
      <inkml:brushProperty name="color" value="#F2395B"/>
      <inkml:brushProperty name="ignorePressure" value="0"/>
    </inkml:brush>
  </inkml:definitions>
  <inkml:trace contextRef="#ctx0" brushRef="#br0">40850.000000 41200.000000 496,'23.000000'28.000000'101,"-3.000000"6.000000"-22 ,-3.000000 7.000000-21,-2.000000 6.000000-20,-3.000000 6.000000-12,1.000000 6.000000-2,-1.000000 7.000000-3,1.000000 6.000000-2,-1.000000 6.000000-2,1.000000 6.000000 0,-1.000000 7.000000-2,1.000000 6.000000 0,-3.000000 3.000000-2,-2.000000 0.000000 1,-3.000000 0.000000-1,-3.000000 0.000000-1,-2.000000 0.000000-1,0.000000 0.000000-4,0.000000 0.000000-4,0.000000 0.000000-2,0.000000-4.000000-5,0.000000-5.000000-2,0.000000-7.000000-3,0.000000-5.000000-3,0.000000-11.000000-3,0.000000-11.000000-3,0.000000-14.000000-3,0.000000-11.000000-2,-5.000000-9.000000-6,-9.000000-3.000000-9,-10.000000-3.000000-7,-8.000000-2.000000-9,-8.000000-12.000000 0,-2.000000-19.000000 6,-3.000000-18.000000 6,-3.000000-19.000000 7,-4.000000-10.000000 6,-3.000000 1.000000 6,-3.000000-1.000000 6,-2.000000 1.000000 6,-1.000000 4.000000 3,3.000000 9.000000 1,3.000000 10.000000 1,4.000000 10.000000 0,4.000000 7.000000 4,6.000000 6.000000 5,7.000000 7.000000 6,6.000000 6.000000 6,9.000000 1.000000 10,13.000000-3.000000 14,12.000000-3.000000 13,13.000000-2.000000 14,10.000000-3.000000 0,10.000000 1.000000-16,10.000000-1.000000-14,9.000000 1.000000-16,6.000000-3.000000-10,3.000000-2.000000-9,3.000000-3.000000-6,4.000000-3.000000-8,1.000000-2.000000-7,0.000000 0.000000-5,0.000000 0.000000-5,0.000000 0.000000-6,-4.000000 1.000000 0,-5.000000 4.000000 3,-7.000000 3.000000 4,-5.000000 3.000000 3</inkml:trace>
</inkml:ink>
</file>

<file path=ppt/ink/ink20.xml><?xml version="1.0" encoding="utf-8"?>
<inkml:ink xmlns:inkml="http://www.w3.org/2003/InkML">
  <annotation type="ScanImages2ExtractSignatures">1</annotation>
  <annotation type="ScanImagesWidth">-2091884000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34"/>
    </inkml:context>
    <inkml:brush xml:id="br0">
      <inkml:brushProperty name="width" value="0.0476512312889099" units="cm"/>
      <inkml:brushProperty name="height" value="0.0476512312889099" units="cm"/>
      <inkml:brushProperty name="color" value="#F2395B"/>
      <inkml:brushProperty name="ignorePressure" value="0"/>
    </inkml:brush>
  </inkml:definitions>
  <inkml:trace contextRef="#ctx0" brushRef="#br0">59100.000000 41450.000000 461,'21.000000'-13.000000'13,"-5.000000"26.000000"25 ,-7.000000 24.000000 26,-5.000000 26.000000 26,-6.000000 16.000000 3,-3.000000 10.000000-18,-3.000000 10.000000-18,-2.000000 9.000000-19,-3.000000 2.000000-13,1.000000-2.000000-7,-1.000000-3.000000-7,1.000000-3.000000-7,-1.000000-6.000000-4,1.000000-5.000000 3,-1.000000-7.000000 1,1.000000-5.000000 2</inkml:trace>
</inkml:ink>
</file>

<file path=ppt/ink/ink200.xml><?xml version="1.0" encoding="utf-8"?>
<inkml:ink xmlns:inkml="http://www.w3.org/2003/InkML">
  <annotation type="ScanImages2ExtractSignatures">1</annotation>
  <annotation type="ScanImagesWidth">1005177797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54"/>
    </inkml:context>
    <inkml:brush xml:id="br0">
      <inkml:brushProperty name="width" value="0.0435310751199722" units="cm"/>
      <inkml:brushProperty name="height" value="0.0435310751199722" units="cm"/>
      <inkml:brushProperty name="color" value="#F2395B"/>
      <inkml:brushProperty name="ignorePressure" value="0"/>
    </inkml:brush>
  </inkml:definitions>
  <inkml:trace contextRef="#ctx0" brushRef="#br0">61850.000000 33900.000000 505,'-68.000000'-24.000000'0,"17.000000"4.000000"0 ,15.000000 3.000000 0,16.000000 3.000000 0,18.000000 1.000000 10,22.000000 1.000000 20,22.000000-1.000000 21,23.000000 1.000000 19,19.000000 1.000000 6,19.000000 3.000000-9,19.000000 3.000000-10,19.000000 4.000000-9,10.000000 1.000000-10,4.000000 0.000000-11,3.000000 0.000000-11,3.000000 0.000000-11,4.000000 1.000000-7,7.000000 4.000000-3,6.000000 3.000000-1,7.000000 3.000000-3,-7.000000 1.000000 0,-19.000000 1.000000 3,-18.000000-1.000000 1,-19.000000 1.000000 4,-21.000000-3.000000-8,-21.000000-2.000000-16,-22.000000-3.000000-17,-22.000000-3.000000-15</inkml:trace>
</inkml:ink>
</file>

<file path=ppt/ink/ink201.xml><?xml version="1.0" encoding="utf-8"?>
<inkml:ink xmlns:inkml="http://www.w3.org/2003/InkML">
  <annotation type="ScanImages2ExtractSignatures">1</annotation>
  <annotation type="ScanImagesWidth">254381504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55"/>
    </inkml:context>
    <inkml:brush xml:id="br0">
      <inkml:brushProperty name="width" value="0.0435615368187428" units="cm"/>
      <inkml:brushProperty name="height" value="0.0435615368187428" units="cm"/>
      <inkml:brushProperty name="color" value="#F2395B"/>
      <inkml:brushProperty name="ignorePressure" value="0"/>
    </inkml:brush>
  </inkml:definitions>
  <inkml:trace contextRef="#ctx0" brushRef="#br0">63700.000000 33300.000000 505,'-27.000000'-27.000000'0,"-3.000000"-3.000000"0 ,-3.000000-3.000000 0,-2.000000-2.000000 0,2.000000 6.000000 10,9.000000 20.000000 22,10.000000 18.000000 22,10.000000 20.000000 21,2.000000 24.000000 4,-3.000000 31.000000-14,-3.000000 32.000000-13,-2.000000 31.000000-15,-6.000000 13.000000-9,-6.000000-2.000000-4,-6.000000-3.000000-6,-6.000000-3.000000-5,-2.000000-1.000000-6,3.000000 4.000000-7,3.000000 3.000000-6,4.000000 3.000000-7,2.000000-7.000000-11,4.000000-15.000000-15,3.000000-15.000000-15,3.000000-16.000000-15,3.000000-18.000000-2,3.000000-18.000000 9,3.000000-19.000000 10,4.000000-18.000000 10</inkml:trace>
</inkml:ink>
</file>

<file path=ppt/ink/ink20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55"/>
    </inkml:context>
    <inkml:brush xml:id="br0">
      <inkml:brushProperty name="width" value="0.0407881997525692" units="cm"/>
      <inkml:brushProperty name="height" value="0.0407881997525692" units="cm"/>
      <inkml:brushProperty name="color" value="#F2395B"/>
      <inkml:brushProperty name="ignorePressure" value="0"/>
    </inkml:brush>
  </inkml:definitions>
  <inkml:trace contextRef="#ctx0" brushRef="#br0">65950.000000 33250.000000 539,'23.000000'-24.000000'10,"-3.000000"4.000000"21 ,-3.000000 3.000000 20,-2.000000 3.000000 21,0.000000 9.000000 5,7.000000 16.000000-11,6.000000 15.000000-12,7.000000 17.000000-10,-4.000000 14.000000-12,-12.000000 17.000000-14,-13.000000 15.000000-13,-12.000000 16.000000-12,-15.000000 10.000000-6,-15.000000 7.000000 4,-15.000000 6.000000 3,-16.000000 7.000000 3,-5.000000-9.000000-2,6.000000-21.000000-6,7.000000-22.000000-7,6.000000-22.000000-6,21.000000-13.000000 1,39.000000-3.000000 8,36.000000-3.000000 7,39.000000-2.000000 8,13.000000-3.000000 2,-9.000000 1.000000-2,-10.000000-1.000000-4,-8.000000 1.000000-3,-12.000000-1.000000-1,-12.000000 1.000000 2,-13.000000-1.000000 0,-12.000000 1.000000 1,-18.000000 4.000000 1,-21.000000 9.000000 2,-22.000000 10.000000 2,-22.000000 10.000000 1,-10.000000 0.000000 1,4.000000-5.000000 0,3.000000-7.000000-1,3.000000-5.000000 1,-1.000000-6.000000 0,-2.000000-3.000000 0,-3.000000-3.000000 0,-3.000000-2.000000 0,7.000000-11.000000-11,19.000000-15.000000-22,19.000000-15.000000-22,19.000000-16.000000-22</inkml:trace>
</inkml:ink>
</file>

<file path=ppt/ink/ink20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55"/>
    </inkml:context>
    <inkml:brush xml:id="br0">
      <inkml:brushProperty name="width" value="0.0485377945005894" units="cm"/>
      <inkml:brushProperty name="height" value="0.0485377945005894" units="cm"/>
      <inkml:brushProperty name="color" value="#F2395B"/>
      <inkml:brushProperty name="ignorePressure" value="0"/>
    </inkml:brush>
  </inkml:definitions>
  <inkml:trace contextRef="#ctx0" brushRef="#br0">67350.000000 33850.000000 453,'43.000000'-11.000000'14,"-11.000000"28.000000"30 ,-14.000000 28.000000 30,-11.000000 29.000000 28,-11.000000 19.000000 4,-5.000000 14.000000-24,-7.000000 11.000000-23,-5.000000 14.000000-24,-4.000000-1.000000-16,0.000000-12.000000-9,0.000000-13.000000-9,0.000000-12.000000-8,1.000000-12.000000-8,4.000000-8.000000-2,3.000000-10.000000-5,3.000000-9.000000-3</inkml:trace>
</inkml:ink>
</file>

<file path=ppt/ink/ink204.xml><?xml version="1.0" encoding="utf-8"?>
<inkml:ink xmlns:inkml="http://www.w3.org/2003/InkML">
  <annotation type="ScanImages2ExtractSignatures">1</annotation>
  <annotation type="ScanImagesWidth">-1573904183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55"/>
    </inkml:context>
    <inkml:brush xml:id="br0">
      <inkml:brushProperty name="width" value="0.036913339048624" units="cm"/>
      <inkml:brushProperty name="height" value="0.036913339048624" units="cm"/>
      <inkml:brushProperty name="color" value="#F2395B"/>
      <inkml:brushProperty name="ignorePressure" value="0"/>
    </inkml:brush>
  </inkml:definitions>
  <inkml:trace contextRef="#ctx0" brushRef="#br0">67200.000000 34750.000000 595,'50.000000'-90.000000'77,"0.000000"23.000000"-10 ,0.000000 22.000000-11,0.000000 22.000000-10,1.000000 12.000000-8,4.000000 3.000000-4,3.000000 3.000000-4,3.000000 4.000000-4,1.000000 1.000000-7,1.000000 0.000000-9,-1.000000 0.000000-8,1.000000 0.000000-10,-4.000000 0.000000-8,-6.000000 0.000000-7,-6.000000 0.000000-6,-6.000000 0.000000-8</inkml:trace>
</inkml:ink>
</file>

<file path=ppt/ink/ink205.xml><?xml version="1.0" encoding="utf-8"?>
<inkml:ink xmlns:inkml="http://www.w3.org/2003/InkML">
  <annotation type="ScanImages2ExtractSignatures">1</annotation>
  <annotation type="ScanImagesWidth">-2080758144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56"/>
    </inkml:context>
    <inkml:brush xml:id="br0">
      <inkml:brushProperty name="width" value="0.0550751313567162" units="cm"/>
      <inkml:brushProperty name="height" value="0.0550751313567162" units="cm"/>
      <inkml:brushProperty name="color" value="#F2395B"/>
      <inkml:brushProperty name="ignorePressure" value="0"/>
    </inkml:brush>
  </inkml:definitions>
  <inkml:trace contextRef="#ctx0" brushRef="#br0">68350.000000 33150.000000 399,'20.000000'-75.000000'15,"-9.000000"50.000000"29 ,-10.000000 50.000000 30,-8.000000 50.000000 30,-9.000000 34.000000 4,-6.000000 19.000000-23,-6.000000 19.000000-22,-6.000000 19.000000-23,-1.000000 9.000000-14,7.000000 0.000000-6,6.000000 0.000000-6,7.000000 0.000000-7,-1.000000 3.000000-6,-6.000000 6.000000-8,-6.000000 7.000000-7,-6.000000 6.000000-8,-2.000000 6.000000-8,3.000000 6.000000-11,3.000000 7.000000-10,4.000000 6.000000-10,2.000000-21.000000 0,4.000000-46.000000 12,3.000000-47.000000 12,3.000000-47.000000 11,3.000000-22.000000 3,3.000000 3.000000-9,3.000000 3.000000-8,4.000000 4.000000-8</inkml:trace>
</inkml:ink>
</file>

<file path=ppt/ink/ink206.xml><?xml version="1.0" encoding="utf-8"?>
<inkml:ink xmlns:inkml="http://www.w3.org/2003/InkML">
  <annotation type="ScanImages2ExtractSignatures">1</annotation>
  <annotation type="ScanImagesWidth">-2089424912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56"/>
    </inkml:context>
    <inkml:brush xml:id="br0">
      <inkml:brushProperty name="width" value="0.059225682169199" units="cm"/>
      <inkml:brushProperty name="height" value="0.059225682169199" units="cm"/>
      <inkml:brushProperty name="color" value="#F2395B"/>
      <inkml:brushProperty name="ignorePressure" value="0"/>
    </inkml:brush>
  </inkml:definitions>
  <inkml:trace contextRef="#ctx0" brushRef="#br0">68500.000000 34900.000000 371,'143.000000'-24.000000'73,"-11.000000"4.000000"-16 ,-14.000000 3.000000-14,-11.000000 3.000000-15,-15.000000 6.000000-9,-16.000000 9.000000-4,-15.000000 10.000000-2,-15.000000 10.000000-3,-15.000000 7.000000-3,-12.000000 6.000000 0,-13.000000 7.000000-2,-12.000000 6.000000-1,-13.000000 6.000000-2,-12.000000 6.000000 0,-13.000000 7.000000-2,-12.000000 6.000000 0,-4.000000-4.000000 0,7.000000-11.000000 0,6.000000-14.000000 0,7.000000-11.000000 1,10.000000-11.000000-1,16.000000-5.000000-4,15.000000-7.000000-4,17.000000-5.000000-4,17.000000-15.000000-2,23.000000-22.000000-1,22.000000-22.000000 0,22.000000-21.000000-2,10.000000-12.000000 0,1.000000 1.000000-1,-1.000000-1.000000-1,1.000000 1.000000-1,-7.000000 4.000000 2,-12.000000 9.000000 3,-13.000000 10.000000 2,-12.000000 10.000000 3,-12.000000 8.000000 3,-8.000000 10.000000 2,-10.000000 10.000000 2,-9.000000 9.000000 3,-10.000000 10.000000 13,-9.000000 14.000000 23,-10.000000 11.000000 24,-8.000000 14.000000 24,-8.000000 8.000000 3,-2.000000 7.000000-16,-3.000000 6.000000-16,-3.000000 7.000000-16,-1.000000 7.000000-11,4.000000 9.000000-5,3.000000 10.000000-6,3.000000 10.000000-5,3.000000 4.000000-4,3.000000 0.000000 1,3.000000 0.000000-1,4.000000 0.000000-1,4.000000-7.000000-1,6.000000-11.000000-1,7.000000-14.000000-2,6.000000-11.000000-2,7.000000-17.000000-4,10.000000-18.000000-8,10.000000-19.000000-7,9.000000-18.000000-8,7.000000-18.000000-2,7.000000-16.000000 1,6.000000-15.000000 2,7.000000-15.000000 2,0.000000-11.000000 3,-2.000000-2.000000 3,-3.000000-3.000000 4,-3.000000-3.000000 4,-9.000000-2.000000 2,-11.000000 0.000000 2,-14.000000 0.000000 0,-11.000000 0.000000 3,-12.000000 4.000000-1,-9.000000 10.000000 1,-10.000000 10.000000-1,-8.000000 9.000000 1,-12.000000 12.000000-2,-12.000000 16.000000-4,-13.000000 15.000000-3,-12.000000 17.000000-3,-9.000000 11.000000-4,-2.000000 10.000000-6,-3.000000 10.000000-6,-3.000000 9.000000-5,4.000000 2.000000-4,13.000000-2.000000-4,12.000000-3.000000-2,13.000000-3.000000-3</inkml:trace>
</inkml:ink>
</file>

<file path=ppt/ink/ink207.xml><?xml version="1.0" encoding="utf-8"?>
<inkml:ink xmlns:inkml="http://www.w3.org/2003/InkML">
  <annotation type="ScanImages2ExtractSignatures">1</annotation>
  <annotation type="ScanImagesWidth">1211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58"/>
    </inkml:context>
    <inkml:brush xml:id="br0">
      <inkml:brushProperty name="width" value="0.0405964702367783" units="cm"/>
      <inkml:brushProperty name="height" value="0.0405964702367783" units="cm"/>
      <inkml:brushProperty name="color" value="#F2395B"/>
      <inkml:brushProperty name="ignorePressure" value="0"/>
    </inkml:brush>
  </inkml:definitions>
  <inkml:trace contextRef="#ctx0" brushRef="#br0">73500.000000 34150.000000 541,'43.000000'162.000000'157,"-11.000000"-24.000000"-36 ,-14.000000-26.000000-37,-11.000000-24.000000-36,-6.000000 1.000000-23,4.000000 28.000000-9,3.000000 28.000000-8,3.000000 29.000000-10,3.000000 16.000000-5,3.000000 7.000000-3,3.000000 6.000000-4,4.000000 7.000000-2,-1.000000-7.000000-5,-3.000000-19.000000-6,-3.000000-18.000000-6,-2.000000-19.000000-6,-5.000000-15.000000-4,-2.000000-8.000000-3,-3.000000-10.000000-4,-3.000000-9.000000-2,-4.000000-16.000000 1,-3.000000-22.000000 8,-3.000000-22.000000 7,-2.000000-21.000000 9</inkml:trace>
</inkml:ink>
</file>

<file path=ppt/ink/ink20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58"/>
    </inkml:context>
    <inkml:brush xml:id="br0">
      <inkml:brushProperty name="width" value="0.0340265557169914" units="cm"/>
      <inkml:brushProperty name="height" value="0.0340265557169914" units="cm"/>
      <inkml:brushProperty name="color" value="#F2395B"/>
      <inkml:brushProperty name="ignorePressure" value="0"/>
    </inkml:brush>
  </inkml:definitions>
  <inkml:trace contextRef="#ctx0" brushRef="#br0">73750.000000 34100.000000 646,'43.000000'-47.000000'5,"-11.000000"6.000000"12 ,-14.000000 7.000000 10,-11.000000 6.000000 10,-11.000000 7.000000 4,-5.000000 10.000000-6,-7.000000 10.000000-5,-5.000000 9.000000-6,-8.000000 10.000000-2,-5.000000 14.000000 1,-7.000000 11.000000 1,-5.000000 14.000000 0,-3.000000 5.000000-3,4.000000 1.000000-6,3.000000-1.000000-7,3.000000 1.000000-8,1.000000-3.000000-5,1.000000-2.000000-8,-1.000000-3.000000-8,1.000000-3.000000-6,1.000000-6.000000-9,3.000000-5.000000-12,3.000000-7.000000-12,4.000000-5.000000-10</inkml:trace>
</inkml:ink>
</file>

<file path=ppt/ink/ink20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58"/>
    </inkml:context>
    <inkml:brush xml:id="br0">
      <inkml:brushProperty name="width" value="0.0375206731259823" units="cm"/>
      <inkml:brushProperty name="height" value="0.0375206731259823" units="cm"/>
      <inkml:brushProperty name="color" value="#F2395B"/>
      <inkml:brushProperty name="ignorePressure" value="0"/>
    </inkml:brush>
  </inkml:definitions>
  <inkml:trace contextRef="#ctx0" brushRef="#br0">74150.000000 34250.000000 586,'6.000000'51.000000'129,"13.000000"4.000000"-26 ,12.000000 3.000000-24,13.000000 3.000000-25,9.000000 1.000000-21,6.000000 1.000000-18,7.000000-1.000000-16,6.000000 1.000000-17,-4.000000-7.000000-8,-11.000000-12.000000 2,-14.000000-13.000000 2,-11.000000-12.000000 1,-7.000000-5.000000-6,0.000000 3.000000-15,0.000000 3.000000-16,0.000000 4.000000-16</inkml:trace>
</inkml:ink>
</file>

<file path=ppt/ink/ink21.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35"/>
    </inkml:context>
    <inkml:brush xml:id="br0">
      <inkml:brushProperty name="width" value="0.0376509465277195" units="cm"/>
      <inkml:brushProperty name="height" value="0.0376509465277195" units="cm"/>
      <inkml:brushProperty name="color" value="#F2395B"/>
      <inkml:brushProperty name="ignorePressure" value="0"/>
    </inkml:brush>
  </inkml:definitions>
  <inkml:trace contextRef="#ctx0" brushRef="#br0">59250.000000 42150.000000 584,'1.000000'-47.000000'27,"4.000000"6.000000"6 ,3.000000 7.000000 5,3.000000 6.000000 6,3.000000 4.000000 1,3.000000 4.000000-3,3.000000 3.000000-4,4.000000 3.000000-4,4.000000 1.000000-3,6.000000 1.000000-4,7.000000-1.000000-4,6.000000 1.000000-4,1.000000 1.000000-7,-3.000000 3.000000-9,-3.000000 3.000000-11,-2.000000 4.000000-10,-5.000000 4.000000-14,-2.000000 6.000000-18,-3.000000 7.000000-19,-3.000000 6.000000-20</inkml:trace>
</inkml:ink>
</file>

<file path=ppt/ink/ink210.xml><?xml version="1.0" encoding="utf-8"?>
<inkml:ink xmlns:inkml="http://www.w3.org/2003/InkML">
  <annotation type="ScanImages2ExtractSignatures">1</annotation>
  <annotation type="ScanImagesWidth">625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8:59"/>
    </inkml:context>
    <inkml:brush xml:id="br0">
      <inkml:brushProperty name="width" value="0.0460227243602276" units="cm"/>
      <inkml:brushProperty name="height" value="0.0460227243602276" units="cm"/>
      <inkml:brushProperty name="color" value="#00BFF2"/>
      <inkml:brushProperty name="ignorePressure" value="0"/>
    </inkml:brush>
  </inkml:definitions>
  <inkml:trace contextRef="#ctx0" brushRef="#br0">20000.000000 26900.000000 478,'-33.000000'62.000000'150,"-16.000000"26.000000"-35 ,-15.000000 24.000000-36,-15.000000 26.000000-36,-7.000000 8.000000-20,3.000000-5.000000-4,3.000000-7.000000-3,4.000000-5.000000-5,2.000000-9.000000-3,4.000000-9.000000-2,3.000000-10.000000-3,3.000000-8.000000-3,3.000000-9.000000-1,3.000000-6.000000-3,3.000000-6.000000-1,4.000000-6.000000-2,8.000000-20.000000-9,17.000000-30.000000-17,15.000000-32.000000-15,16.000000-30.000000-17,12.000000-25.000000-4,9.000000-15.000000 11,10.000000-15.000000 9,10.000000-16.000000 10,4.000000-4.000000 8,0.000000 10.000000 3,0.000000 10.000000 5,0.000000 9.000000 5,-2.000000 7.000000 3,-3.000000 7.000000 4,-3.000000 6.000000 3,-2.000000 7.000000 3,-6.000000 7.000000 4,-6.000000 9.000000 3,-6.000000 10.000000 4,-6.000000 10.000000 3,-4.000000 11.000000 9,1.000000 17.000000 15,-1.000000 15.000000 14,1.000000 16.000000 16,-1.000000 5.000000 2,1.000000-2.000000-13,-1.000000-3.000000-11,1.000000-3.000000-12,-1.000000-1.000000-8,1.000000 4.000000-2,-1.000000 3.000000-2,1.000000 3.000000-4,1.000000 4.000000-1,3.000000 7.000000-2,3.000000 6.000000 0,4.000000 7.000000-1,1.000000 0.000000-2,0.000000-2.000000-2,0.000000-3.000000-2,0.000000-3.000000-1,0.000000-4.000000-3,0.000000-3.000000 0,0.000000-3.000000-2,0.000000-2.000000-1,4.000000-5.000000-1,10.000000-2.000000-3,10.000000-3.000000-3,9.000000-3.000000-1,1.000000-6.000000-1,-6.000000-5.000000 2,-6.000000-7.000000 2,-6.000000-5.000000 2,-4.000000-9.000000 1,1.000000-9.000000 0,-1.000000-10.000000 0,1.000000-8.000000 0,-1.000000-11.000000 0,1.000000-8.000000-3,-1.000000-10.000000-1,1.000000-9.000000-1,1.000000-10.000000-2,3.000000-9.000000-1,3.000000-10.000000-1,4.000000-8.000000 0,-3.000000-3.000000 0,-5.000000 7.000000 3,-7.000000 6.000000 2,-5.000000 7.000000 1,-6.000000 8.000000 4,-3.000000 14.000000 3,-3.000000 11.000000 4,-2.000000 14.000000 4,-5.000000 14.000000 8,-2.000000 20.000000 13,-3.000000 18.000000 13,-3.000000 20.000000 13,-2.000000 14.000000 1,0.000000 14.000000-9,0.000000 11.000000-11,0.000000 14.000000-10,1.000000 5.000000-6,4.000000 1.000000-5,3.000000-1.000000-4,3.000000 1.000000-5,-1.000000 2.000000-3,-2.000000 7.000000-2,-3.000000 6.000000-3,-3.000000 7.000000-3,-4.000000-4.000000-2,-3.000000-12.000000-1,-3.000000-13.000000-3,-2.000000-12.000000 0,-3.000000-29.000000-11,1.000000-43.000000-17,-1.000000-44.000000-19,1.000000-43.000000-17,1.000000-20.000000 0,3.000000 7.000000 17,3.000000 6.000000 18,4.000000 7.000000 18,4.000000 8.000000 12,6.000000 14.000000 8,7.000000 11.000000 8,6.000000 14.000000 7,3.000000 8.000000 5,0.000000 7.000000 5,0.000000 6.000000 3,0.000000 7.000000 4,1.000000 2.000000 2,4.000000 1.000000-2,3.000000-1.000000 0,3.000000 1.000000-1,1.000000-1.000000-2,1.000000 1.000000-3,-1.000000-1.000000-3,1.000000 1.000000-2,1.000000 1.000000-4,3.000000 3.000000-4,3.000000 3.000000-4,4.000000 4.000000-4,-1.000000 1.000000-9,-3.000000 0.000000-16,-3.000000 0.000000-15,-2.000000 0.000000-16,-8.000000-4.000000-4,-8.000000-5.000000 5,-10.000000-7.000000 6,-9.000000-5.000000 7,-5.000000-4.000000 5,0.000000 0.000000 7,0.000000 0.000000 6,0.000000 0.000000 6,0.000000-2.000000 5,0.000000-3.000000 1,0.000000-3.000000 3,0.000000-2.000000 1</inkml:trace>
</inkml:ink>
</file>

<file path=ppt/ink/ink21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8:59"/>
    </inkml:context>
    <inkml:brush xml:id="br0">
      <inkml:brushProperty name="width" value="0.0548158213496208" units="cm"/>
      <inkml:brushProperty name="height" value="0.0548158213496208" units="cm"/>
      <inkml:brushProperty name="color" value="#00BFF2"/>
      <inkml:brushProperty name="ignorePressure" value="0"/>
    </inkml:brush>
  </inkml:definitions>
  <inkml:trace contextRef="#ctx0" brushRef="#br0">21850.000000 26500.000000 401,'0.000000'-115.000000'1,"0.000000"23.000000"2 ,0.000000 22.000000 2,0.000000 22.000000 2,0.000000 21.000000 12,0.000000 22.000000 22,0.000000 22.000000 21,0.000000 23.000000 22,0.000000 13.000000 3,0.000000 6.000000-16,0.000000 7.000000-17,0.000000 6.000000-17,-2.000000 17.000000-9,-3.000000 28.000000-2,-3.000000 28.000000-4,-2.000000 29.000000-3,-3.000000 19.000000-3,1.000000 14.000000-6,-1.000000 11.000000-4,1.000000 14.000000-5,1.000000 3.000000-4,3.000000-2.000000-2,3.000000-3.000000-2,4.000000-3.000000-2,1.000000-10.000000 0,0.000000-16.000000-1,0.000000-15.000000 1,0.000000-15.000000 0,0.000000-17.000000-8,0.000000-15.000000-14,0.000000-15.000000-14,0.000000-16.000000-15,0.000000-16.000000-5,0.000000-16.000000 4,0.000000-15.000000 5,0.000000-15.000000 4</inkml:trace>
</inkml:ink>
</file>

<file path=ppt/ink/ink21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8:59"/>
    </inkml:context>
    <inkml:brush xml:id="br0">
      <inkml:brushProperty name="width" value="0.0433142930269241" units="cm"/>
      <inkml:brushProperty name="height" value="0.0433142930269241" units="cm"/>
      <inkml:brushProperty name="color" value="#00BFF2"/>
      <inkml:brushProperty name="ignorePressure" value="0"/>
    </inkml:brush>
  </inkml:definitions>
  <inkml:trace contextRef="#ctx0" brushRef="#br0">21850.000000 27050.000000 507,'46.000000'-68.000000'5,"-5.000000"17.000000"10 ,-7.000000 15.000000 10,-5.000000 16.000000 10,-1.000000 9.000000 5,6.000000 3.000000-2,7.000000 3.000000 0,6.000000 4.000000-2,1.000000 2.000000-2,-3.000000 4.000000-6,-3.000000 3.000000-5,-2.000000 3.000000-5,-8.000000 7.000000-3,-8.000000 14.000000-3,-10.000000 11.000000-1,-9.000000 14.000000-2,-7.000000 8.000000-2,-3.000000 7.000000-3,-3.000000 6.000000-1,-2.000000 7.000000-2,-6.000000 4.000000-3,-6.000000 3.000000-4,-6.000000 3.000000-4,-6.000000 4.000000-4,-4.000000-6.000000-1,1.000000-11.000000 0,-1.000000-14.000000 0,1.000000-11.000000 2,8.000000-14.000000 1,20.000000-11.000000 4,18.000000-14.000000 3,20.000000-11.000000 4,10.000000-7.000000 4,3.000000 0.000000 4,3.000000 0.000000 4,4.000000 0.000000 4,-1.000000 6.000000 3,-3.000000 13.000000 4,-3.000000 12.000000 3,-2.000000 13.000000 4,-11.000000 7.000000-2,-15.000000 4.000000-6,-15.000000 3.000000-4,-16.000000 3.000000-7,-12.000000 4.000000-4,-5.000000 7.000000-5,-7.000000 6.000000-6,-5.000000 7.000000-4,-4.000000-3.000000-2,0.000000-8.000000 1,0.000000-10.000000 2,0.000000-9.000000 0</inkml:trace>
</inkml:ink>
</file>

<file path=ppt/ink/ink21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00"/>
    </inkml:context>
    <inkml:brush xml:id="br0">
      <inkml:brushProperty name="width" value="0.0499999970197678" units="cm"/>
      <inkml:brushProperty name="height" value="0.0499999970197678" units="cm"/>
      <inkml:brushProperty name="color" value="#00BFF2"/>
      <inkml:brushProperty name="ignorePressure" value="0"/>
    </inkml:brush>
  </inkml:definitions>
  <inkml:trace contextRef="#ctx0" brushRef="#br0">23425.000000 26250.000000 333,'157.000000'63.000000'167,"51.000000"46.000000"-1 ,49.000000 47.000000 1,51.000000 47.000000 0</inkml:trace>
</inkml:ink>
</file>

<file path=ppt/ink/ink21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00"/>
    </inkml:context>
    <inkml:brush xml:id="br0">
      <inkml:brushProperty name="width" value="0.0411505028605461" units="cm"/>
      <inkml:brushProperty name="height" value="0.0411505028605461" units="cm"/>
      <inkml:brushProperty name="color" value="#00BFF2"/>
      <inkml:brushProperty name="ignorePressure" value="0"/>
    </inkml:brush>
  </inkml:definitions>
  <inkml:trace contextRef="#ctx0" brushRef="#br0">23550.000000 26150.000000 534,'1.000000'53.000000'113,"4.000000"6.000000"-23 ,3.000000 7.000000-24,3.000000 6.000000-23,-1.000000 13.000000-14,-2.000000 23.000000-4,-3.000000 22.000000-5,-3.000000 22.000000-3,-2.000000 26.000000-4,0.000000 31.000000-2,0.000000 32.000000-3,0.000000 31.000000-2,0.000000 7.000000-1,0.000000-15.000000 1,0.000000-15.000000 1,0.000000-16.000000-1,1.000000-13.000000-7,4.000000-9.000000-20,3.000000-10.000000-17,3.000000-8.000000-19,1.000000-26.000000-5,1.000000-41.000000 8,-1.000000-40.000000 9,1.000000-40.000000 8,-1.000000-15.000000 3,1.000000 13.000000-2,-1.000000 12.000000-1,1.000000 13.000000-2</inkml:trace>
</inkml:ink>
</file>

<file path=ppt/ink/ink2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00"/>
    </inkml:context>
    <inkml:brush xml:id="br0">
      <inkml:brushProperty name="width" value="0.0392181091010571" units="cm"/>
      <inkml:brushProperty name="height" value="0.0392181091010571" units="cm"/>
      <inkml:brushProperty name="color" value="#00BFF2"/>
      <inkml:brushProperty name="ignorePressure" value="0"/>
    </inkml:brush>
  </inkml:definitions>
  <inkml:trace contextRef="#ctx0" brushRef="#br0">23650.000000 26300.000000 560,'-2.000000'-61.000000'37,"-3.000000"28.000000"10 ,-3.000000 28.000000 11,-2.000000 29.000000 10,-8.000000 21.000000-3,-8.000000 16.000000-14,-10.000000 15.000000-16,-9.000000 17.000000-14,-7.000000 7.000000-8,-3.000000 0.000000 0,-3.000000 0.000000 1,-2.000000 0.000000 0,-1.000000-7.000000-11,3.000000-11.000000-20,3.000000-14.000000-21,4.000000-11.000000-22,4.000000-14.000000-9,6.000000-11.000000 1,7.000000-14.000000 2,6.000000-11.000000 1</inkml:trace>
</inkml:ink>
</file>

<file path=ppt/ink/ink2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01"/>
    </inkml:context>
    <inkml:brush xml:id="br0">
      <inkml:brushProperty name="width" value="0.046207383275032" units="cm"/>
      <inkml:brushProperty name="height" value="0.046207383275032" units="cm"/>
      <inkml:brushProperty name="color" value="#00BFF2"/>
      <inkml:brushProperty name="ignorePressure" value="0"/>
    </inkml:brush>
  </inkml:definitions>
  <inkml:trace contextRef="#ctx0" brushRef="#br0">23650.000000 26350.000000 476,'93.000000'25.000000'119,"-11.000000"0.000000"-22 ,-14.000000 0.000000-20,-11.000000 0.000000-23,-6.000000 1.000000-12,4.000000 4.000000-5,3.000000 3.000000-4,3.000000 3.000000-6,1.000000 1.000000-5,1.000000 1.000000-10,-1.000000-1.000000-8,1.000000 1.000000-10,-7.000000-1.000000-18,-12.000000 1.000000-28,-13.000000-1.000000-28,-12.000000 1.000000-29</inkml:trace>
</inkml:ink>
</file>

<file path=ppt/ink/ink217.xml><?xml version="1.0" encoding="utf-8"?>
<inkml:ink xmlns:inkml="http://www.w3.org/2003/InkML">
  <annotation type="ScanImages2ExtractSignatures">1</annotation>
  <annotation type="ScanImagesWidth">737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02"/>
    </inkml:context>
    <inkml:brush xml:id="br0">
      <inkml:brushProperty name="width" value="0.0426448956131935" units="cm"/>
      <inkml:brushProperty name="height" value="0.0426448956131935" units="cm"/>
      <inkml:brushProperty name="color" value="#00BFF2"/>
      <inkml:brushProperty name="ignorePressure" value="0"/>
    </inkml:brush>
  </inkml:definitions>
  <inkml:trace contextRef="#ctx0" brushRef="#br0">26500.000000 37150.000000 515,'-49.000000'-16.000000'84,"4.000000"19.000000"-18 ,3.000000 19.000000-17,3.000000 19.000000-17,-4.000000 15.000000-11,-8.000000 13.000000-4,-10.000000 12.000000-4,-9.000000 13.000000-5,-7.000000 10.000000-1,-3.000000 10.000000 1,-3.000000 10.000000 2,-2.000000 9.000000 1,-3.000000 2.000000-1,1.000000-2.000000-7,-1.000000-3.000000-4,1.000000-3.000000-7,5.000000-12.000000-3,14.000000-18.000000-3,11.000000-19.000000-4,14.000000-18.000000-2,19.000000-32.000000-6,29.000000-44.000000-8,28.000000-43.000000-8,28.000000-44.000000-7,18.000000-21.000000-1,10.000000 4.000000 9,10.000000 3.000000 7,9.000000 3.000000 8,-1.000000 7.000000 7,-8.000000 14.000000 3,-10.000000 11.000000 3,-9.000000 14.000000 5,-10.000000 11.000000 1,-9.000000 14.000000 1,-10.000000 11.000000 1,-8.000000 14.000000 1,-8.000000 7.000000 2,-2.000000 3.000000 5,-3.000000 3.000000 4,-3.000000 4.000000 4,-4.000000 7.000000 8,-3.000000 13.000000 10,-3.000000 12.000000 11,-2.000000 13.000000 11,-3.000000 7.000000 4,1.000000 4.000000-5,-1.000000 3.000000-3,1.000000 3.000000-5,1.000000 1.000000-4,3.000000 1.000000-5,3.000000-1.000000-5,4.000000 1.000000-5,2.000000-6.000000-4,4.000000-8.000000-3,3.000000-10.000000-3,3.000000-9.000000-3,3.000000-9.000000-5,3.000000-5.000000-6,3.000000-7.000000-6,4.000000-5.000000-7,2.000000-15.000000-3,4.000000-22.000000-3,3.000000-22.000000-4,3.000000-21.000000-2,1.000000-17.000000-1,1.000000-8.000000-1,-1.000000-10.000000 0,1.000000-9.000000 0,-4.000000 1.000000 1,-6.000000 13.000000 2,-6.000000 12.000000 3,-6.000000 13.000000 1,-7.000000 12.000000 4,-6.000000 13.000000 4,-6.000000 12.000000 4,-6.000000 13.000000 6,-4.000000 13.000000 11,1.000000 17.000000 20,-1.000000 15.000000 21,1.000000 16.000000 19,-1.000000 10.000000 3,1.000000 7.000000-13,-1.000000 6.000000-13,1.000000 7.000000-13,-3.000000 7.000000-9,-2.000000 9.000000-6,-3.000000 10.000000-5,-3.000000 10.000000-6,-4.000000 8.000000-6,-3.000000 10.000000-3,-3.000000 10.000000-5,-2.000000 9.000000-4,-3.000000-2.000000-1,1.000000-12.000000 0,-1.000000-13.000000 2,1.000000-12.000000 1,-1.000000-30.000000-8,1.000000-47.000000-16,-1.000000-47.000000-16,1.000000-46.000000-16,1.000000-26.000000-3,3.000000-3.000000 13,3.000000-3.000000 12,4.000000-2.000000 12,4.000000 5.000000 10,6.000000 16.000000 7,7.000000 15.000000 9,6.000000 17.000000 7,4.000000 10.000000 5,4.000000 6.000000 3,3.000000 7.000000 3,3.000000 6.000000 2,1.000000 4.000000 3,1.000000 4.000000 3,-1.000000 3.000000 5,1.000000 3.000000 2,1.000000 3.000000 0,3.000000 3.000000-7,3.000000 3.000000-6,4.000000 4.000000-5,-3.000000 1.000000-4,-5.000000 0.000000 0,-7.000000 0.000000-1,-5.000000 0.000000 1,-3.000000 0.000000-10,4.000000 0.000000-17,3.000000 0.000000-19,3.000000 0.000000-17,-4.000000-4.000000-3,-8.000000-5.000000 13,-10.000000-7.000000 12,-9.000000-5.000000 12</inkml:trace>
</inkml:ink>
</file>

<file path=ppt/ink/ink21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03"/>
    </inkml:context>
    <inkml:brush xml:id="br0">
      <inkml:brushProperty name="width" value="0.0494724772870541" units="cm"/>
      <inkml:brushProperty name="height" value="0.0494724772870541" units="cm"/>
      <inkml:brushProperty name="color" value="#00BFF2"/>
      <inkml:brushProperty name="ignorePressure" value="0"/>
    </inkml:brush>
  </inkml:definitions>
  <inkml:trace contextRef="#ctx0" brushRef="#br0">28600.000000 36650.000000 444,'0.000000'-49.000000'0,"0.000000"4.000000"0 ,0.000000 3.000000 0,0.000000 3.000000 0,0.000000 1.000000 0,0.000000 1.000000 0,0.000000-1.000000 0,0.000000 1.000000 0,0.000000 7.000000 10,0.000000 16.000000 18,0.000000 15.000000 18,0.000000 17.000000 20,0.000000 16.000000 4,0.000000 19.000000-10,0.000000 19.000000-9,0.000000 19.000000-11,0.000000 9.000000-6,0.000000 0.000000-4,0.000000 0.000000-4,0.000000 0.000000-3,-2.000000 4.000000-5,-3.000000 10.000000-3,-3.000000 10.000000-3,-2.000000 9.000000-3,-3.000000 15.000000-3,1.000000 22.000000-1,-1.000000 22.000000-1,1.000000 23.000000-1,1.000000 10.000000-4,3.000000 0.000000-5,3.000000 0.000000-5,4.000000 0.000000-5,1.000000-15.000000-8,0.000000-27.000000-12,0.000000-28.000000-10,0.000000-28.000000-11,0.000000-23.000000-3,0.000000-15.000000 6,0.000000-15.000000 6,0.000000-16.000000 6</inkml:trace>
</inkml:ink>
</file>

<file path=ppt/ink/ink21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03"/>
    </inkml:context>
    <inkml:brush xml:id="br0">
      <inkml:brushProperty name="width" value="0.034716185182333" units="cm"/>
      <inkml:brushProperty name="height" value="0.034716185182333" units="cm"/>
      <inkml:brushProperty name="color" value="#00BFF2"/>
      <inkml:brushProperty name="ignorePressure" value="0"/>
    </inkml:brush>
  </inkml:definitions>
  <inkml:trace contextRef="#ctx0" brushRef="#br0">28900.000000 37800.000000 633,'46.000000'-111.000000'5,"-5.000000"28.000000"16 ,-7.000000 28.000000 15,-5.000000 29.000000 17,-6.000000 29.000000 4,-3.000000 31.000000-6,-3.000000 32.000000-5,-2.000000 31.000000-6,-6.000000 12.000000-9,-6.000000-6.000000-12,-6.000000-6.000000-11,-6.000000-6.000000-13,-4.000000-10.000000-4,1.000000-12.000000 1,-1.000000-13.000000 1,1.000000-12.000000 2,10.000000-12.000000-1,22.000000-8.000000-7,22.000000-10.000000-4,23.000000-9.000000-7,3.000000-4.000000 2,-11.000000 4.000000 5,-14.000000 3.000000 6,-11.000000 3.000000 6,-12.000000 10.000000 5,-9.000000 20.000000 4,-10.000000 18.000000 4,-8.000000 20.000000 4,-12.000000 14.000000 1,-12.000000 14.000000-2,-13.000000 11.000000-2,-12.000000 14.000000-2,-7.000000-3.000000-3,1.000000-15.000000-5,-1.000000-15.000000-6,1.000000-16.000000-4,2.000000-16.000000-7,7.000000-16.000000-6,6.000000-15.000000-8,7.000000-15.000000-6,4.000000-11.000000-5,3.000000-2.000000 0,3.000000-3.000000-1,4.000000-3.000000 0</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35"/>
    </inkml:context>
    <inkml:brush xml:id="br0">
      <inkml:brushProperty name="width" value="0.0533964708447456" units="cm"/>
      <inkml:brushProperty name="height" value="0.0533964708447456" units="cm"/>
      <inkml:brushProperty name="color" value="#F2395B"/>
      <inkml:brushProperty name="ignorePressure" value="0"/>
    </inkml:brush>
  </inkml:definitions>
  <inkml:trace contextRef="#ctx0" brushRef="#br0">59900.000000 40800.000000 412,'-2.000000'-36.000000'28,"-3.000000"28.000000"17 ,-3.000000 28.000000 17,-2.000000 29.000000 17,-3.000000 15.000000 1,1.000000 3.000000-15,-1.000000 3.000000-14,1.000000 4.000000-16,-1.000000 8.000000-8,1.000000 17.000000-4,-1.000000 15.000000-3,1.000000 16.000000-4,-1.000000 12.000000-2,1.000000 9.000000-1,-1.000000 10.000000-1,1.000000 10.000000-1,1.000000-6.000000-5,3.000000-18.000000-7,3.000000-19.000000-8,4.000000-18.000000-9,1.000000-17.000000-6,0.000000-11.000000-7,0.000000-14.000000-7,0.000000-11.000000-7</inkml:trace>
</inkml:ink>
</file>

<file path=ppt/ink/ink22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03"/>
    </inkml:context>
    <inkml:brush xml:id="br0">
      <inkml:brushProperty name="width" value="0.0389522761106491" units="cm"/>
      <inkml:brushProperty name="height" value="0.0389522761106491" units="cm"/>
      <inkml:brushProperty name="color" value="#00BFF2"/>
      <inkml:brushProperty name="ignorePressure" value="0"/>
    </inkml:brush>
  </inkml:definitions>
  <inkml:trace contextRef="#ctx0" brushRef="#br0">30100.000000 37750.000000 564,'-57.000000'1.000000'77,"39.000000"4.000000"-9 ,36.000000 3.000000-6,39.000000 3.000000-8,18.000000-1.000000-8,0.000000-2.000000-8,0.000000-3.000000-8,0.000000-3.000000-9,9.000000-4.000000-6,19.000000-3.000000-4,19.000000-3.000000-3,19.000000-2.000000-3,2.000000-1.000000-5,-11.000000 3.000000-3,-14.000000 3.000000-4,-11.000000 4.000000-4,-14.000000-1.000000-10,-11.000000-3.000000-14,-14.000000-3.000000-14,-11.000000-2.000000-16</inkml:trace>
</inkml:ink>
</file>

<file path=ppt/ink/ink2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04"/>
    </inkml:context>
    <inkml:brush xml:id="br0">
      <inkml:brushProperty name="width" value="0.0418408215045929" units="cm"/>
      <inkml:brushProperty name="height" value="0.0418408215045929" units="cm"/>
      <inkml:brushProperty name="color" value="#00BFF2"/>
      <inkml:brushProperty name="ignorePressure" value="0"/>
    </inkml:brush>
  </inkml:definitions>
  <inkml:trace contextRef="#ctx0" brushRef="#br0">30900.000000 37000.000000 525,'-66.000000'-18.000000'11,"19.000000"17.000000"19 ,19.000000 15.000000 21,19.000000 16.000000 21,9.000000 15.000000 3,0.000000 16.000000-12,0.000000 15.000000-13,0.000000 17.000000-13,1.000000 14.000000-9,4.000000 17.000000-5,3.000000 15.000000-6,3.000000 16.000000-6,-1.000000 16.000000-5,-2.000000 20.000000-6,-3.000000 18.000000-4,-3.000000 20.000000-6,-1.000000-4.000000-11,4.000000-25.000000-13,3.000000-25.000000-16,3.000000-25.000000-14</inkml:trace>
</inkml:ink>
</file>

<file path=ppt/ink/ink2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04"/>
    </inkml:context>
    <inkml:brush xml:id="br0">
      <inkml:brushProperty name="width" value="0.0552389062941074" units="cm"/>
      <inkml:brushProperty name="height" value="0.0552389062941074" units="cm"/>
      <inkml:brushProperty name="color" value="#00BFF2"/>
      <inkml:brushProperty name="ignorePressure" value="0"/>
    </inkml:brush>
  </inkml:definitions>
  <inkml:trace contextRef="#ctx0" brushRef="#br0">33150.000000 37050.000000 398,'-29.000000'123.000000'128,"-5.000000"-3.000000"-29 ,-7.000000-3.000000-31,-5.000000-2.000000-29,-8.000000-1.000000-18,-5.000000 3.000000-4,-7.000000 3.000000-5,-5.000000 4.000000-5,-3.000000-1.000000-3,4.000000-3.000000-4,3.000000-3.000000-4,3.000000-2.000000-3,4.000000-11.000000-5,7.000000-15.000000-6,6.000000-15.000000-6,7.000000-16.000000-6,5.000000-18.000000-2,7.000000-18.000000 3,6.000000-19.000000 1,7.000000-18.000000 3,11.000000-21.000000-1,20.000000-22.000000-3,18.000000-22.000000-3,20.000000-21.000000-4,10.000000-10.000000 2,3.000000 3.000000 5,3.000000 3.000000 6,4.000000 4.000000 6,-3.000000 7.000000 6,-5.000000 13.000000 8,-7.000000 12.000000 7,-5.000000 13.000000 7,-6.000000 12.000000 4,-3.000000 13.000000 2,-3.000000 12.000000 2,-2.000000 13.000000 1,-5.000000 12.000000 3,-2.000000 13.000000 5,-3.000000 12.000000 5,-3.000000 13.000000 5,-6.000000 9.000000 3,-5.000000 6.000000-3,-7.000000 7.000000 0,-5.000000 6.000000-1,-1.000000 1.000000-3,6.000000-3.000000-3,7.000000-3.000000-3,6.000000-2.000000-4,6.000000-8.000000-3,6.000000-8.000000-6,7.000000-10.000000-4,6.000000-9.000000-6,4.000000-18.000000-7,4.000000-24.000000-9,3.000000-26.000000-10,3.000000-24.000000-10,-1.000000-15.000000-3,-2.000000-3.000000 2,-3.000000-3.000000 3,-3.000000-2.000000 2,-6.000000 5.000000 2,-5.000000 16.000000 4,-7.000000 15.000000 4,-5.000000 17.000000 3,-1.000000-3.000000 2,6.000000-18.000000-2,7.000000-19.000000 0,6.000000-18.000000-1,-1.000000-4.000000 1,-5.000000 13.000000 4,-7.000000 12.000000 4,-5.000000 13.000000 3,-6.000000 9.000000 5,-3.000000 6.000000 6,-3.000000 7.000000 7,-2.000000 6.000000 5,-5.000000 15.000000 10,-2.000000 26.000000 14,-3.000000 24.000000 12,-3.000000 26.000000 14,-2.000000 13.000000-1,0.000000 4.000000-14,0.000000 3.000000-13,0.000000 3.000000-15,-2.000000-1.000000-10,-3.000000-2.000000-5,-3.000000-3.000000-4,-2.000000-3.000000-6,-5.000000 5.000000-5,-2.000000 17.000000-1,-3.000000 15.000000-4,-3.000000 16.000000-2,1.000000-2.000000-8,6.000000-19.000000-14,7.000000-18.000000-12,6.000000-19.000000-14,3.000000-22.000000-4,0.000000-25.000000 6,0.000000-25.000000 6,0.000000-25.000000 6,0.000000-21.000000 5,0.000000-15.000000 4,0.000000-15.000000 5,0.000000-16.000000 4,3.000000-4.000000 4,6.000000 10.000000 3,7.000000 10.000000 2,6.000000 9.000000 3,6.000000 7.000000 4,6.000000 7.000000 8,7.000000 6.000000 6,6.000000 7.000000 8,1.000000 5.000000 5,-3.000000 7.000000 3,-3.000000 6.000000 5,-2.000000 7.000000 3,-1.000000 4.000000 1,3.000000 3.000000 0,3.000000 3.000000-2,4.000000 4.000000-1,-3.000000 4.000000-4,-5.000000 6.000000-7,-7.000000 7.000000-8,-5.000000 6.000000-8</inkml:trace>
</inkml:ink>
</file>

<file path=ppt/ink/ink223.xml><?xml version="1.0" encoding="utf-8"?>
<inkml:ink xmlns:inkml="http://www.w3.org/2003/InkML">
  <annotation type="ScanImages2ExtractSignatures">1</annotation>
  <annotation type="ScanImagesWidth">657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04"/>
    </inkml:context>
    <inkml:brush xml:id="br0">
      <inkml:brushProperty name="width" value="0.0545458868145943" units="cm"/>
      <inkml:brushProperty name="height" value="0.0545458868145943" units="cm"/>
      <inkml:brushProperty name="color" value="#00BFF2"/>
      <inkml:brushProperty name="ignorePressure" value="0"/>
    </inkml:brush>
  </inkml:definitions>
  <inkml:trace contextRef="#ctx0" brushRef="#br0">35000.000000 36800.000000 403,'21.000000'-83.000000'53,"-5.000000"34.000000"9 ,-7.000000 35.000000 7,-5.000000 35.000000 8,-4.000000 29.000000-1,0.000000 25.000000-14,0.000000 25.000000-11,0.000000 25.000000-14,0.000000 18.000000-7,0.000000 14.000000-5,0.000000 11.000000-3,0.000000 14.000000-4,0.000000 16.000000-6,0.000000 22.000000-10,0.000000 22.000000-8,0.000000 23.000000-11,0.000000 2.000000-2,0.000000-16.000000 1,0.000000-15.000000 3,0.000000-15.000000 2,1.000000-28.000000-2,4.000000-36.000000-6,3.000000-39.000000-7,3.000000-36.000000-6</inkml:trace>
</inkml:ink>
</file>

<file path=ppt/ink/ink22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05"/>
    </inkml:context>
    <inkml:brush xml:id="br0">
      <inkml:brushProperty name="width" value="0.0452999621629715" units="cm"/>
      <inkml:brushProperty name="height" value="0.0452999621629715" units="cm"/>
      <inkml:brushProperty name="color" value="#00BFF2"/>
      <inkml:brushProperty name="ignorePressure" value="0"/>
    </inkml:brush>
  </inkml:definitions>
  <inkml:trace contextRef="#ctx0" brushRef="#br0">36200.000000 37650.000000 485,'-4.000000'-40.000000'12,"-5.000000"23.000000"23 ,-7.000000 22.000000 25,-5.000000 22.000000 22,-9.000000 18.000000 5,-9.000000 16.000000-17,-10.000000 15.000000-15,-8.000000 17.000000-17,-6.000000 7.000000-11,1.000000 0.000000-6,-1.000000 0.000000-7,1.000000 0.000000-6,4.000000-4.000000-5,9.000000-5.000000-1,10.000000-7.000000-1,10.000000-5.000000-3,5.000000-9.000000-5,4.000000-9.000000-9,3.000000-10.000000-10,3.000000-8.000000-9,9.000000-14.000000 0,16.000000-15.000000 7,15.000000-15.000000 8,17.000000-16.000000 9,11.000000-10.000000 4,10.000000-3.000000 1,10.000000-3.000000 2,9.000000-2.000000 1,2.000000 0.000000 1,-2.000000 7.000000 0,-3.000000 6.000000 2,-3.000000 7.000000 0,-6.000000 4.000000-1,-5.000000 3.000000-5,-7.000000 3.000000-3,-5.000000 4.000000-4,-8.000000 4.000000-10,-5.000000 6.000000-14,-7.000000 7.000000-15,-5.000000 6.000000-14</inkml:trace>
</inkml:ink>
</file>

<file path=ppt/ink/ink2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05"/>
    </inkml:context>
    <inkml:brush xml:id="br0">
      <inkml:brushProperty name="width" value="0.0474217496812344" units="cm"/>
      <inkml:brushProperty name="height" value="0.0474217496812344" units="cm"/>
      <inkml:brushProperty name="color" value="#00BFF2"/>
      <inkml:brushProperty name="ignorePressure" value="0"/>
    </inkml:brush>
  </inkml:definitions>
  <inkml:trace contextRef="#ctx0" brushRef="#br0">36150.000000 37950.000000 463,'-25.000000'-24.000000'5,"0.000000"4.000000"11 ,0.000000 3.000000 9,0.000000 3.000000 10,4.000000 6.000000 8,10.000000 9.000000 4,10.000000 10.000000 4,9.000000 10.000000 5,4.000000 13.000000-2,1.000000 19.000000-6,-1.000000 19.000000-7,1.000000 19.000000-7,-1.000000 13.000000-6,1.000000 10.000000-6,-1.000000 10.000000-6,1.000000 9.000000-5,-3.000000 6.000000-6,-2.000000 3.000000-8,-3.000000 3.000000-5,-3.000000 4.000000-8,-2.000000-9.000000-7,0.000000-18.000000-10,0.000000-19.000000-9,0.000000-18.000000-10</inkml:trace>
</inkml:ink>
</file>

<file path=ppt/ink/ink2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05"/>
    </inkml:context>
    <inkml:brush xml:id="br0">
      <inkml:brushProperty name="width" value="0.0507943034172058" units="cm"/>
      <inkml:brushProperty name="height" value="0.0507943034172058" units="cm"/>
      <inkml:brushProperty name="color" value="#00BFF2"/>
      <inkml:brushProperty name="ignorePressure" value="0"/>
    </inkml:brush>
  </inkml:definitions>
  <inkml:trace contextRef="#ctx0" brushRef="#br0">37200.000000 37350.000000 433,'3.000000'-40.000000'76,"6.000000"23.000000"3 ,7.000000 22.000000 2,6.000000 22.000000 3,-1.000000 15.000000-7,-5.000000 9.000000-17,-7.000000 10.000000-15,-5.000000 10.000000-16,-4.000000 19.000000-12,0.000000 32.000000-5,0.000000 31.000000-6,0.000000 32.000000-5,-4.000000 5.000000-9,-5.000000-18.000000-8,-7.000000-19.000000-10,-5.000000-18.000000-8,-1.000000-20.000000-9,6.000000-18.000000-7,7.000000-19.000000-7,6.000000-18.000000-6</inkml:trace>
</inkml:ink>
</file>

<file path=ppt/ink/ink22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05"/>
    </inkml:context>
    <inkml:brush xml:id="br0">
      <inkml:brushProperty name="width" value="0.0402983576059341" units="cm"/>
      <inkml:brushProperty name="height" value="0.0402983576059341" units="cm"/>
      <inkml:brushProperty name="color" value="#00BFF2"/>
      <inkml:brushProperty name="ignorePressure" value="0"/>
    </inkml:brush>
  </inkml:definitions>
  <inkml:trace contextRef="#ctx0" brushRef="#br0">37300.000000 38100.000000 545,'29.000000'-47.000000'48,"10.000000"6.000000"9 ,10.000000 7.000000 10,9.000000 6.000000 10,4.000000 4.000000-3,1.000000 4.000000-17,-1.000000 3.000000-16,1.000000 3.000000-17,-1.000000 3.000000-15,1.000000 3.000000-12,-1.000000 3.000000-14,1.000000 4.000000-13</inkml:trace>
</inkml:ink>
</file>

<file path=ppt/ink/ink22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06"/>
    </inkml:context>
    <inkml:brush xml:id="br0">
      <inkml:brushProperty name="width" value="0.0538219884037971" units="cm"/>
      <inkml:brushProperty name="height" value="0.0538219884037971" units="cm"/>
      <inkml:brushProperty name="color" value="#00BFF2"/>
      <inkml:brushProperty name="ignorePressure" value="0"/>
    </inkml:brush>
  </inkml:definitions>
  <inkml:trace contextRef="#ctx0" brushRef="#br0">38200.000000 37100.000000 408,'0.000000'-40.000000'13,"0.000000"23.000000"26 ,0.000000 22.000000 27,0.000000 22.000000 25,-2.000000 18.000000 4,-3.000000 16.000000-19,-3.000000 15.000000-17,-2.000000 17.000000-19,-5.000000 13.000000-11,-2.000000 13.000000-3,-3.000000 12.000000-4,-3.000000 13.000000-4,-1.000000 10.000000-5,4.000000 10.000000-8,3.000000 10.000000-8,3.000000 9.000000-7,3.000000-8.000000-10,3.000000-25.000000-11,3.000000-25.000000-11,4.000000-25.000000-11,4.000000-21.000000-8,6.000000-15.000000-7,7.000000-15.000000-6,6.000000-16.000000-6</inkml:trace>
</inkml:ink>
</file>

<file path=ppt/ink/ink229.xml><?xml version="1.0" encoding="utf-8"?>
<inkml:ink xmlns:inkml="http://www.w3.org/2003/InkML">
  <annotation type="ScanImages2ExtractSignatures">1</annotation>
  <annotation type="ScanImagesWidth">730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06"/>
    </inkml:context>
    <inkml:brush xml:id="br0">
      <inkml:brushProperty name="width" value="0.0573496147990227" units="cm"/>
      <inkml:brushProperty name="height" value="0.0573496147990227" units="cm"/>
      <inkml:brushProperty name="color" value="#00BFF2"/>
      <inkml:brushProperty name="ignorePressure" value="0"/>
    </inkml:brush>
  </inkml:definitions>
  <inkml:trace contextRef="#ctx0" brushRef="#br0">39400.000000 37450.000000 383,'21.000000'-27.000000'4,"-5.000000"-3.000000"8 ,-7.000000-3.000000 7,-5.000000-2.000000 8,-8.000000 2.000000 7,-5.000000 9.000000 5,-7.000000 10.000000 5,-5.000000 10.000000 6,-4.000000 7.000000 0,0.000000 6.000000-5,0.000000 7.000000-5,0.000000 6.000000-6,-4.000000 10.000000-3,-5.000000 17.000000-4,-7.000000 15.000000-3,-5.000000 16.000000-3,-6.000000 10.000000-2,-3.000000 7.000000-2,-3.000000 6.000000 0,-2.000000 7.000000-2,2.000000 4.000000-2,9.000000 3.000000-2,10.000000 3.000000-3,10.000000 4.000000-3,7.000000-7.000000-3,6.000000-16.000000-4,7.000000-15.000000-4,6.000000-15.000000-4,9.000000-18.000000-3,13.000000-19.000000-2,12.000000-18.000000-2,13.000000-19.000000-3,13.000000-22.000000-4,17.000000-25.000000-8,15.000000-25.000000-7,16.000000-25.000000-8,7.000000-11.000000-2,1.000000 3.000000 4,-1.000000 3.000000 2,1.000000 4.000000 3,-9.000000 8.000000 6,-15.000000 17.000000 6,-15.000000 15.000000 7,-16.000000 16.000000 6,-13.000000 16.000000 12,-9.000000 20.000000 15,-10.000000 18.000000 16,-8.000000 20.000000 15,-11.000000 10.000000 8,-8.000000 3.000000-2,-10.000000 3.000000 0,-9.000000 4.000000 0,-2.000000 1.000000-4,6.000000 0.000000-6,7.000000 0.000000-6,6.000000 0.000000-5,3.000000 0.000000-5,0.000000 0.000000-3,0.000000 0.000000-3,0.000000 0.000000-4,10.000000-5.000000-4,23.000000-9.000000-6,22.000000-10.000000-5,22.000000-8.000000-7,10.000000-20.000000-3,1.000000-28.000000-1,-1.000000-28.000000 1,1.000000-27.000000-1,-3.000000-19.000000-1,-2.000000-5.000000-3,-3.000000-7.000000-3,-3.000000-5.000000-3,-9.000000-1.000000 0,-11.000000 6.000000 2,-14.000000 7.000000 2,-11.000000 6.000000 3,-14.000000 7.000000 2,-11.000000 10.000000 2,-14.000000 10.000000 2,-11.000000 9.000000 3,-12.000000 12.000000 0,-9.000000 16.000000 2,-10.000000 15.000000 1,-8.000000 17.000000 0,-9.000000 13.000000 0,-6.000000 13.000000-1,-6.000000 12.000000-2,-6.000000 13.000000-2,2.000000 7.000000-4,14.000000 4.000000-5,11.000000 3.000000-6,14.000000 3.000000-6,10.000000-4.000000-3,9.000000-8.000000 1,10.000000-10.000000 0,10.000000-9.000000 0,10.000000-7.000000 2,13.000000-3.000000 5,12.000000-3.000000 4,13.000000-2.000000 5,9.000000-6.000000 3,6.000000-6.000000 3,7.000000-6.000000 2,6.000000-6.000000 4,1.000000-2.000000 4,-3.000000 3.000000 5,-3.000000 3.000000 6,-2.000000 4.000000 4,-6.000000 1.000000 8,-6.000000 0.000000 6,-6.000000 0.000000 8,-6.000000 0.000000 7,-9.000000 7.000000 1,-8.000000 17.000000-7,-10.000000 15.000000-6,-9.000000 16.000000-6,-7.000000 10.000000-6,-3.000000 7.000000-4,-3.000000 6.000000-4,-2.000000 7.000000-3,-3.000000-1.000000-4,1.000000-6.000000-1,-1.000000-6.000000-2,1.000000-6.000000-1,2.000000-6.000000-2,7.000000-2.000000-1,6.000000-3.000000-1,7.000000-3.000000 0,7.000000-6.000000-1,9.000000-5.000000 2,10.000000-7.000000 1,10.000000-5.000000 2,7.000000-1.000000 0,6.000000 6.000000 1,7.000000 7.000000 0,6.000000 6.000000 0,-2.000000 6.000000 2,-9.000000 6.000000 3,-10.000000 7.000000 4,-8.000000 6.000000 2,-14.000000 7.000000 2,-15.000000 10.000000-1,-15.000000 10.000000-2,-16.000000 9.000000-1,-18.000000 7.000000-4,-18.000000 7.000000-6,-19.000000 6.000000-6,-18.000000 7.000000-6,-9.000000-4.000000-8,4.000000-12.000000-8,3.000000-13.000000-10,3.000000-12.000000-8,6.000000-15.000000-6,9.000000-15.000000-1,10.000000-15.000000-2,10.000000-16.000000-2</inkml:trace>
</inkml:ink>
</file>

<file path=ppt/ink/ink23.xml><?xml version="1.0" encoding="utf-8"?>
<inkml:ink xmlns:inkml="http://www.w3.org/2003/InkML">
  <annotation type="ScanImages2ExtractSignatures">1</annotation>
  <annotation type="ScanImagesWidth">-1561007662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35"/>
    </inkml:context>
    <inkml:brush xml:id="br0">
      <inkml:brushProperty name="width" value="0.0524411201477051" units="cm"/>
      <inkml:brushProperty name="height" value="0.0524411201477051" units="cm"/>
      <inkml:brushProperty name="color" value="#F2395B"/>
      <inkml:brushProperty name="ignorePressure" value="0"/>
    </inkml:brush>
  </inkml:definitions>
  <inkml:trace contextRef="#ctx0" brushRef="#br0">59850.000000 42600.000000 419,'23.000000'-47.000000'0,"-3.000000"6.000000"0 ,-3.000000 7.000000 0,-2.000000 6.000000 0,0.000000-1.000000 3,7.000000-5.000000 6,6.000000-7.000000 7,7.000000-5.000000 6,-1.000000 0.000000 2,-6.000000 10.000000 2,-6.000000 10.000000-1,-6.000000 9.000000 1,-4.000000 17.000000 0,1.000000 25.000000 2,-1.000000 25.000000 2,1.000000 25.000000 1,-6.000000 10.000000-3,-8.000000-2.000000-6,-10.000000-3.000000-7,-9.000000-3.000000-6,-2.000000-9.000000-4,6.000000-11.000000 0,7.000000-14.000000 0,6.000000-11.000000-1,6.000000-11.000000-3,6.000000-5.000000-4,7.000000-7.000000-5,6.000000-5.000000-5,7.000000-11.000000-3,10.000000-11.000000-4,10.000000-14.000000-2,9.000000-11.000000-3,10.000000-15.000000-2,14.000000-16.000000 0,11.000000-15.000000 0,14.000000-15.000000-1,3.000000-12.000000 3,-2.000000-6.000000 4,-3.000000-6.000000 4,-3.000000-6.000000 5,-7.000000 1.000000 2,-9.000000 9.000000 2,-10.000000 10.000000 1,-8.000000 10.000000 1,-12.000000 10.000000 4,-12.000000 13.000000 4,-13.000000 12.000000 6,-12.000000 13.000000 5,-12.000000 12.000000 8,-8.000000 13.000000 14,-10.000000 12.000000 14,-9.000000 13.000000 13,-5.000000 10.000000 2,0.000000 10.000000-8,0.000000 10.000000-8,0.000000 9.000000-9,0.000000 10.000000-6,0.000000 14.000000-5,0.000000 11.000000-5,0.000000 14.000000-4,3.000000 7.000000-4,6.000000 3.000000-4,7.000000 3.000000-2,6.000000 4.000000-3,4.000000-4.000000-3,4.000000-9.000000-3,3.000000-10.000000-2,3.000000-8.000000-4,3.000000-8.000000-1,3.000000-2.000000-2,3.000000-3.000000-1,4.000000-3.000000-2,1.000000-6.000000-1,0.000000-5.000000-1,0.000000-7.000000-2,0.000000-5.000000-1,-2.000000-3.000000-1,-3.000000 4.000000-1,-3.000000 3.000000-1,-2.000000 3.000000-1,-12.000000 1.000000 1,-19.000000 1.000000 0,-18.000000-1.000000 0,-19.000000 1.000000 0,-8.000000-3.000000 0,3.000000-2.000000-3,3.000000-3.000000 0,4.000000-3.000000-3,4.000000-7.000000-3,6.000000-9.000000-8,7.000000-10.000000-7,6.000000-8.000000-8</inkml:trace>
</inkml:ink>
</file>

<file path=ppt/ink/ink2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13"/>
    </inkml:context>
    <inkml:brush xml:id="br0">
      <inkml:brushProperty name="width" value="0.0417946614325047" units="cm"/>
      <inkml:brushProperty name="height" value="0.0417946614325047" units="cm"/>
      <inkml:brushProperty name="color" value="#00BFF2"/>
      <inkml:brushProperty name="ignorePressure" value="0"/>
    </inkml:brush>
  </inkml:definitions>
  <inkml:trace contextRef="#ctx0" brushRef="#br0">42700.000000 37550.000000 526,'-47.000000'0.000000'6,"6.000000"0.000000"13 ,7.000000 0.000000 12,6.000000 0.000000 13,15.000000-2.000000 5,26.000000-3.000000-3,24.000000-3.000000-2,26.000000-2.000000-3,16.000000-5.000000-3,10.000000-2.000000-2,10.000000-3.000000-3,9.000000-3.000000-2,7.000000-1.000000-5,7.000000 4.000000-9,6.000000 3.000000-7,7.000000 3.000000-7,-1.000000 3.000000-9,-6.000000 3.000000-5,-6.000000 3.000000-8,-6.000000 4.000000-6,-9.000000 1.000000-4,-8.000000 0.000000-1,-10.000000 0.000000-2,-9.000000 0.000000 0,-12.000000 3.000000 0,-11.000000 6.000000 2,-14.000000 7.000000 3,-11.000000 6.000000 3</inkml:trace>
</inkml:ink>
</file>

<file path=ppt/ink/ink2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13"/>
    </inkml:context>
    <inkml:brush xml:id="br0">
      <inkml:brushProperty name="width" value="0.0437262244522572" units="cm"/>
      <inkml:brushProperty name="height" value="0.0437262244522572" units="cm"/>
      <inkml:brushProperty name="color" value="#00BFF2"/>
      <inkml:brushProperty name="ignorePressure" value="0"/>
    </inkml:brush>
  </inkml:definitions>
  <inkml:trace contextRef="#ctx0" brushRef="#br0">42900.000000 38350.000000 503,'-186.000000'18.000000'49,"78.000000"-11.000000"10 ,78.000000-14.000000 7,79.000000-11.000000 10,43.000000-4.000000-3,9.000000 6.000000-15,10.000000 7.000000-14,10.000000 6.000000-14,5.000000 3.000000-10,4.000000 0.000000-7,3.000000 0.000000-5,3.000000 0.000000-7,-1.000000 0.000000-12,-2.000000 0.000000-17,-3.000000 0.000000-16,-3.000000 0.000000-18,-7.000000 0.000000-3,-9.000000 0.000000 7,-10.000000 0.000000 8,-8.000000 0.000000 9,-14.000000 1.000000 4,-15.000000 4.000000 0,-15.000000 3.000000 0,-16.000000 3.000000-1</inkml:trace>
</inkml:ink>
</file>

<file path=ppt/ink/ink23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13"/>
    </inkml:context>
    <inkml:brush xml:id="br0">
      <inkml:brushProperty name="width" value="0.0467215664684772" units="cm"/>
      <inkml:brushProperty name="height" value="0.0467215664684772" units="cm"/>
      <inkml:brushProperty name="color" value="#00BFF2"/>
      <inkml:brushProperty name="ignorePressure" value="0"/>
    </inkml:brush>
  </inkml:definitions>
  <inkml:trace contextRef="#ctx0" brushRef="#br0">46000.000000 36900.000000 470,'-29.000000'-36.000000'74,"-5.000000"28.000000"-4 ,-7.000000 28.000000-4,-5.000000 29.000000-4,-6.000000 16.000000-6,-3.000000 7.000000-10,-3.000000 6.000000-8,-2.000000 7.000000-10,-3.000000 7.000000-6,1.000000 9.000000-3,-1.000000 10.000000-4,1.000000 10.000000-4,5.000000 5.000000-2,14.000000 4.000000-3,11.000000 3.000000-1,14.000000 3.000000-3,11.000000-1.000000-3,14.000000-2.000000-5,11.000000-3.000000-6,14.000000-3.000000-5,11.000000-12.000000-4,14.000000-18.000000-5,11.000000-19.000000-3,14.000000-18.000000-4,10.000000-18.000000-6,9.000000-16.000000-8,10.000000-15.000000-8,10.000000-15.000000-7,-9.000000-12.000000 0,-24.000000-6.000000 9,-26.000000-6.000000 8,-24.000000-6.000000 8</inkml:trace>
</inkml:ink>
</file>

<file path=ppt/ink/ink23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14"/>
    </inkml:context>
    <inkml:brush xml:id="br0">
      <inkml:brushProperty name="width" value="0.0525454133749008" units="cm"/>
      <inkml:brushProperty name="height" value="0.0525454133749008" units="cm"/>
      <inkml:brushProperty name="color" value="#00BFF2"/>
      <inkml:brushProperty name="ignorePressure" value="0"/>
    </inkml:brush>
  </inkml:definitions>
  <inkml:trace contextRef="#ctx0" brushRef="#br0">47250.000000 37400.000000 418,'-2.000000'-90.000000'7,"-3.000000"23.000000"15 ,-3.000000 22.000000 13,-2.000000 22.000000 15,-3.000000 15.000000 5,1.000000 9.000000-4,-1.000000 10.000000-4,1.000000 10.000000-4,-4.000000 11.000000-5,-6.000000 17.000000-6,-6.000000 15.000000-6,-6.000000 16.000000-7,-6.000000 12.000000-4,-2.000000 9.000000-4,-3.000000 10.000000-3,-3.000000 10.000000-4,-1.000000 0.000000-3,4.000000-5.000000-2,3.000000-7.000000-4,3.000000-5.000000-2,-1.000000-4.000000-4,-2.000000 0.000000-3,-3.000000 0.000000-4,-3.000000 0.000000-3,7.000000-29.000000-7,19.000000-55.000000-9,19.000000-57.000000-9,19.000000-55.000000-9,15.000000-31.000000-1,13.000000-3.000000 8,12.000000-3.000000 9,13.000000-2.000000 9,2.000000 5.000000 7,-5.000000 16.000000 6,-7.000000 15.000000 7,-5.000000 17.000000 6,-6.000000 16.000000 3,-3.000000 19.000000 3,-3.000000 19.000000 2,-2.000000 19.000000 3,-5.000000 12.000000 6,-2.000000 6.000000 14,-3.000000 7.000000 12,-3.000000 6.000000 14,-4.000000 9.000000 4,-3.000000 13.000000-5,-3.000000 12.000000-3,-2.000000 13.000000-5,-3.000000 6.000000-4,1.000000 0.000000-6,-1.000000 0.000000-5,1.000000 0.000000-5,-3.000000 0.000000-4,-2.000000 0.000000-3,-3.000000 0.000000-4,-3.000000 0.000000-2,5.000000-13.000000-7,17.000000-24.000000-11,15.000000-26.000000-11,16.000000-24.000000-10,4.000000-26.000000-6,-6.000000-24.000000 0,-6.000000-26.000000-1,-6.000000-24.000000-1,-4.000000-9.000000 2,1.000000 10.000000 3,-1.000000 10.000000 5,1.000000 9.000000 3,-1.000000 4.000000 4,1.000000 1.000000 2,-1.000000-1.000000 2,1.000000 1.000000 4,-3.000000 12.000000 12,-2.000000 25.000000 24,-3.000000 25.000000 23,-3.000000 25.000000 25,-6.000000 20.000000 3,-5.000000 16.000000-14,-7.000000 15.000000-15,-5.000000 17.000000-15,-4.000000 11.000000-10,0.000000 10.000000-6,0.000000 10.000000-5,0.000000 9.000000-7,-4.000000 7.000000-5,-5.000000 7.000000-6,-7.000000 6.000000-7,-5.000000 7.000000-5,-3.000000-6.000000-5,4.000000-15.000000-1,3.000000-15.000000-3,3.000000-16.000000-1,1.000000-29.000000-5,1.000000-40.000000-8,-1.000000-40.000000-8,1.000000-41.000000-8,7.000000-24.000000 1,16.000000-6.000000 13,15.000000-6.000000 12,17.000000-6.000000 11,7.000000 2.000000 9,0.000000 14.000000 4,0.000000 11.000000 4,0.000000 14.000000 4,1.000000 10.000000 3,4.000000 9.000000 4,3.000000 10.000000 3,3.000000 10.000000 4,1.000000 7.000000 0,1.000000 6.000000-4,-1.000000 7.000000-2,1.000000 6.000000-4,-6.000000 4.000000-4,-8.000000 4.000000-6,-10.000000 3.000000-7,-9.000000 3.000000-6</inkml:trace>
</inkml:ink>
</file>

<file path=ppt/ink/ink23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14"/>
    </inkml:context>
    <inkml:brush xml:id="br0">
      <inkml:brushProperty name="width" value="0.0549139156937599" units="cm"/>
      <inkml:brushProperty name="height" value="0.0549139156937599" units="cm"/>
      <inkml:brushProperty name="color" value="#00BFF2"/>
      <inkml:brushProperty name="ignorePressure" value="0"/>
    </inkml:brush>
  </inkml:definitions>
  <inkml:trace contextRef="#ctx0" brushRef="#br0">48850.000000 36500.000000 400,'0.000000'-52.000000'7,"0.000000"-3.000000"13 ,0.000000-3.000000 13,0.000000-2.000000 13,1.000000 14.000000 8,4.000000 35.000000 3,3.000000 35.000000 2,3.000000 34.000000 2,-1.000000 26.000000-3,-2.000000 19.000000-8,-3.000000 19.000000-9,-3.000000 19.000000-9,-4.000000 15.000000-7,-3.000000 13.000000-4,-3.000000 12.000000-5,-2.000000 13.000000-4,-3.000000 20.000000-6,1.000000 28.000000-4,-1.000000 28.000000-6,1.000000 29.000000-6,-1.000000 11.000000-4,1.000000-2.000000-4,-1.000000-3.000000-5,1.000000-3.000000-4,1.000000-20.000000-6,3.000000-33.000000-8,3.000000-35.000000-8,4.000000-34.000000-9,2.000000-34.000000-2,4.000000-30.000000-1,3.000000-32.000000 1,3.000000-30.000000 0</inkml:trace>
</inkml:ink>
</file>

<file path=ppt/ink/ink23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15"/>
    </inkml:context>
    <inkml:brush xml:id="br0">
      <inkml:brushProperty name="width" value="0.0455714724957943" units="cm"/>
      <inkml:brushProperty name="height" value="0.0455714724957943" units="cm"/>
      <inkml:brushProperty name="color" value="#00BFF2"/>
      <inkml:brushProperty name="ignorePressure" value="0"/>
    </inkml:brush>
  </inkml:definitions>
  <inkml:trace contextRef="#ctx0" brushRef="#br0">49650.000000 37900.000000 482,'20.000000'-46.000000'3,"-9.000000"10.000000"6 ,-10.000000 10.000000 5,-8.000000 9.000000 6,-8.000000 7.000000 8,-2.000000 7.000000 11,-3.000000 6.000000 11,-3.000000 7.000000 11,-1.000000 8.000000 0,4.000000 14.000000-10,3.000000 11.000000-10,3.000000 14.000000-11,3.000000 7.000000-6,3.000000 3.000000-3,3.000000 3.000000-4,4.000000 4.000000-3,4.000000-1.000000-2,6.000000-3.000000-3,7.000000-3.000000-2,6.000000-2.000000-1,7.000000-8.000000-6,10.000000-8.000000-6,10.000000-10.000000-7,9.000000-9.000000-7,7.000000-9.000000-8,7.000000-5.000000-9,6.000000-7.000000-7,7.000000-5.000000-10,-3.000000-11.000000 0,-8.000000-11.000000 4,-10.000000-14.000000 4,-9.000000-11.000000 6,-9.000000-3.000000 3,-5.000000 10.000000 1,-7.000000 10.000000 1,-5.000000 9.000000 1</inkml:trace>
</inkml:ink>
</file>

<file path=ppt/ink/ink23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15"/>
    </inkml:context>
    <inkml:brush xml:id="br0">
      <inkml:brushProperty name="width" value="0.042262215167284" units="cm"/>
      <inkml:brushProperty name="height" value="0.042262215167284" units="cm"/>
      <inkml:brushProperty name="color" value="#00BFF2"/>
      <inkml:brushProperty name="ignorePressure" value="0"/>
    </inkml:brush>
  </inkml:definitions>
  <inkml:trace contextRef="#ctx0" brushRef="#br0">50300.000000 37850.000000 520,'-91.000000'0.000000'28,"19.000000"0.000000"-1 ,19.000000 0.000000-1,19.000000 0.000000-2,10.000000 9.000000 6,4.000000 19.000000 11,3.000000 19.000000 12,3.000000 19.000000 11,1.000000 13.000000-1,1.000000 10.000000-14,-1.000000 10.000000-12,1.000000 9.000000-14,-1.000000 9.000000-11,1.000000 9.000000-9,-1.000000 10.000000-11,1.000000 10.000000-10,1.000000-9.000000-15,3.000000-24.000000-21,3.000000-26.000000-21,4.000000-24.000000-22</inkml:trace>
</inkml:ink>
</file>

<file path=ppt/ink/ink23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15"/>
    </inkml:context>
    <inkml:brush xml:id="br0">
      <inkml:brushProperty name="width" value="0.0494603924453259" units="cm"/>
      <inkml:brushProperty name="height" value="0.0494603924453259" units="cm"/>
      <inkml:brushProperty name="color" value="#00BFF2"/>
      <inkml:brushProperty name="ignorePressure" value="0"/>
    </inkml:brush>
  </inkml:definitions>
  <inkml:trace contextRef="#ctx0" brushRef="#br0">50450.000000 36150.000000 444,'28.000000'-66.000000'8,"6.000000"19.000000"16 ,7.000000 19.000000 15,6.000000 19.000000 16,3.000000 15.000000 5,0.000000 13.000000-4,0.000000 12.000000-4,0.000000 13.000000-5,1.000000 18.000000-5,4.000000 26.000000-6,3.000000 24.000000-4,3.000000 26.000000-5,-7.000000 8.000000-5,-15.000000-5.000000-3,-15.000000-7.000000-3,-16.000000-5.000000-2,-18.000000 8.000000-8,-18.000000 26.000000-9,-19.000000 24.000000-10,-18.000000 26.000000-11,-12.000000 5.000000-5,-3.000000-11.000000-1,-3.000000-14.000000 0,-2.000000-11.000000-2,5.000000-23.000000 2,16.000000-31.000000 5,15.000000-31.000000 4,17.000000-31.000000 5,7.000000-20.000000-6,0.000000-5.000000-16,0.000000-7.000000-15,0.000000-5.000000-15</inkml:trace>
</inkml:ink>
</file>

<file path=ppt/ink/ink238.xml><?xml version="1.0" encoding="utf-8"?>
<inkml:ink xmlns:inkml="http://www.w3.org/2003/InkML">
  <annotation type="ScanImages2ExtractSignatures">1</annotation>
  <annotation type="ScanImagesWidth">510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16"/>
    </inkml:context>
    <inkml:brush xml:id="br0">
      <inkml:brushProperty name="width" value="0.0610682144761086" units="cm"/>
      <inkml:brushProperty name="height" value="0.0610682144761086" units="cm"/>
      <inkml:brushProperty name="color" value="#00BFF2"/>
      <inkml:brushProperty name="ignorePressure" value="0"/>
    </inkml:brush>
  </inkml:definitions>
  <inkml:trace contextRef="#ctx0" brushRef="#br0">51250.000000 37500.000000 360,'70.000000'-22.000000'39,"-9.000000"6.000000"2 ,-10.000000 7.000000 1,-8.000000 6.000000 2,-8.000000 7.000000-3,-2.000000 10.000000-6,-3.000000 10.000000-7,-3.000000 9.000000-6,-7.000000 12.000000-6,-9.000000 16.000000-2,-10.000000 15.000000-4,-8.000000 17.000000-2,-11.000000 10.000000-2,-8.000000 6.000000 0,-10.000000 7.000000 0,-9.000000 6.000000 0,-4.000000-4.000000-1,4.000000-11.000000-2,3.000000-14.000000-4,3.000000-11.000000-1,6.000000-12.000000-4,9.000000-9.000000-1,10.000000-10.000000-1,10.000000-8.000000-3,16.000000-26.000000-4,26.000000-41.000000-7,24.000000-40.000000-6,26.000000-40.000000-6,12.000000-20.000000-1,0.000000 4.000000 5,0.000000 3.000000 5,0.000000 3.000000 4,-2.000000 6.000000 5,-3.000000 9.000000 1,-3.000000 10.000000 4,-2.000000 10.000000 2,-9.000000 10.000000 3,-12.000000 13.000000 5,-13.000000 12.000000 4,-12.000000 13.000000 3,-12.000000 12.000000 8,-8.000000 13.000000 7,-10.000000 12.000000 9,-9.000000 13.000000 8,-10.000000 9.000000 4,-9.000000 6.000000 0,-10.000000 7.000000-1,-8.000000 6.000000 0,-8.000000 7.000000-2,-2.000000 10.000000-5,-3.000000 10.000000-4,-3.000000 9.000000-4,2.000000 2.000000-4,10.000000-2.000000-4,10.000000-3.000000-4,9.000000-3.000000-4,7.000000-6.000000-5,7.000000-5.000000-4,6.000000-7.000000-7,7.000000-5.000000-4,10.000000-17.000000-6,16.000000-24.000000-6,15.000000-26.000000-6,17.000000-24.000000-6,14.000000-24.000000-2,17.000000-22.000000 1,15.000000-22.000000 1,16.000000-21.000000 2,-1.000000-3.000000 2,-15.000000 20.000000 5,-15.000000 18.000000 6,-16.000000 20.000000 4,-15.000000 19.000000 8,-11.000000 22.000000 12,-14.000000 22.000000 11,-11.000000 23.000000 11,-17.000000 17.000000 7,-18.000000 17.000000 4,-19.000000 15.000000 3,-18.000000 16.000000 4,-7.000000 9.000000-2,6.000000 3.000000-4,7.000000 3.000000-6,6.000000 4.000000-5,4.000000-4.000000-5,4.000000-9.000000-2,3.000000-10.000000-2,3.000000-8.000000-4,7.000000-8.000000-4,14.000000-2.000000-6,11.000000-3.000000-7,14.000000-3.000000-6,11.000000-24.000000-4,14.000000-44.000000-2,11.000000-43.000000-3,14.000000-44.000000-2,3.000000-26.000000-1,-2.000000-5.000000-1,-3.000000-7.000000-1,-3.000000-5.000000 0,-9.000000 2.000000 1,-11.000000 13.000000 2,-14.000000 12.000000 2,-11.000000 13.000000 1,-11.000000 12.000000 3,-5.000000 13.000000 1,-7.000000 12.000000 1,-5.000000 13.000000 2,-12.000000 12.000000 2,-16.000000 13.000000 0,-15.000000 12.000000 1,-15.000000 13.000000 1,-7.000000 9.000000 1,3.000000 6.000000-1,3.000000 7.000000 0,4.000000 6.000000 0,7.000000 4.000000-4,13.000000 4.000000-5,12.000000 3.000000-5,13.000000 3.000000-6,16.000000-4.000000-2,23.000000-8.000000 1,22.000000-10.000000 0,22.000000-9.000000 1,2.000000-4.000000 4,-15.000000 4.000000 6,-15.000000 3.000000 8,-16.000000 3.000000 6,-10.000000 10.000000 5,-3.000000 20.000000 5,-3.000000 18.000000 4,-2.000000 20.000000 5,-8.000000 11.000000 3,-8.000000 7.000000 1,-10.000000 6.000000 3,-9.000000 7.000000 1,-4.000000-1.000000 0,4.000000-6.000000-4,3.000000-6.000000-1,3.000000-6.000000-4,4.000000-10.000000-2,7.000000-12.000000-2,6.000000-13.000000-2,7.000000-12.000000-2,8.000000-9.000000-2,14.000000-2.000000-1,11.000000-3.000000-2,14.000000-3.000000-1,7.000000-1.000000-1,3.000000 4.000000 1,3.000000 3.000000-1,4.000000 3.000000 0,-1.000000 6.000000 0,-3.000000 9.000000 1,-3.000000 10.000000 1,-2.000000 10.000000-1,-9.000000 8.000000 1,-12.000000 10.000000 2,-13.000000 10.000000 0,-12.000000 9.000000 1,-13.000000 2.000000 0,-12.000000-2.000000-1,-13.000000-3.000000-2,-12.000000-3.000000-2,-15.000000 2.000000 0,-15.000000 10.000000 0,-15.000000 10.000000 0,-16.000000 9.000000 1,-8.000000-1.000000-3,0.000000-8.000000-4,0.000000-10.000000-6,0.000000-9.000000-4,1.000000-9.000000-13,4.000000-5.000000-21,3.000000-7.000000-20,3.000000-5.000000-21</inkml:trace>
</inkml:ink>
</file>

<file path=ppt/ink/ink2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29"/>
    </inkml:context>
    <inkml:brush xml:id="br0">
      <inkml:brushProperty name="width" value="0.0219999980181456" units="cm"/>
      <inkml:brushProperty name="height" value="0.0219999980181456" units="cm"/>
      <inkml:brushProperty name="color" value="#F2395B"/>
      <inkml:brushProperty name="ignorePressure" value="0"/>
    </inkml:brush>
  </inkml:definitions>
  <inkml:trace contextRef="#ctx0" brushRef="#br0">74550.000000 32150.000000 999,'-177.000000'-90.000000'-22,"47.000000"23.000000"-6 ,47.000000 22.000000-5,48.000000 22.000000-5</inkml:trace>
</inkml:ink>
</file>

<file path=ppt/ink/ink2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36"/>
    </inkml:context>
    <inkml:brush xml:id="br0">
      <inkml:brushProperty name="width" value="0.0494849272072315" units="cm"/>
      <inkml:brushProperty name="height" value="0.0494849272072315" units="cm"/>
      <inkml:brushProperty name="color" value="#F2395B"/>
      <inkml:brushProperty name="ignorePressure" value="0"/>
    </inkml:brush>
  </inkml:definitions>
  <inkml:trace contextRef="#ctx0" brushRef="#br0">62300.000000 41600.000000 444,'-69.000000'29.000000'129,"13.000000"10.000000"-28 ,12.000000 10.000000-27,13.000000 9.000000-28,7.000000 9.000000-15,4.000000 9.000000-2,3.000000 10.000000-1,3.000000 10.000000-2,3.000000 0.000000-3,3.000000-5.000000-4,3.000000-7.000000-3,4.000000-5.000000-4,4.000000-9.000000-3,6.000000-9.000000-3,7.000000-10.000000-1,6.000000-8.000000-4,7.000000-18.000000-5,10.000000-25.000000-12,10.000000-25.000000-10,9.000000-25.000000-12,-1.000000-22.000000-3,-8.000000-19.000000 1,-10.000000-18.000000 3,-9.000000-19.000000 2,-7.000000-10.000000 5,-3.000000 1.000000 7,-3.000000-1.000000 7,-2.000000 1.000000 8,-5.000000 7.000000 5,-2.000000 16.000000 4,-3.000000 15.000000 5,-3.000000 17.000000 5,-6.000000 14.000000 1,-5.000000 17.000000-1,-7.000000 15.000000-1,-5.000000 16.000000 0,-8.000000 10.000000 0,-5.000000 7.000000 3,-7.000000 6.000000 3,-5.000000 7.000000 2,-3.000000 10.000000-3,4.000000 16.000000-7,3.000000 15.000000-9,3.000000 17.000000-7,4.000000 5.000000-9,7.000000-3.000000-7,6.000000-3.000000-8,7.000000-2.000000-7,5.000000-6.000000-7,7.000000-6.000000-2,6.000000-6.000000-3,7.000000-6.000000-3</inkml:trace>
</inkml:ink>
</file>

<file path=ppt/ink/ink2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34"/>
    </inkml:context>
    <inkml:brush xml:id="br0">
      <inkml:brushProperty name="width" value="0.044085867702961" units="cm"/>
      <inkml:brushProperty name="height" value="0.044085867702961" units="cm"/>
      <inkml:brushProperty name="color" value="#F2395B"/>
      <inkml:brushProperty name="ignorePressure" value="0"/>
    </inkml:brush>
  </inkml:definitions>
  <inkml:trace contextRef="#ctx0" brushRef="#br0">65100.000000 34950.000000 499,'117.000000'-22.000000'137,"-16.000000"6.000000"-32 ,-15.000000 7.000000-31,-15.000000 6.000000-33,-12.000000 4.000000-17,-6.000000 4.000000-3,-6.000000 3.000000-3,-6.000000 3.000000-4,-7.000000 6.000000-4,-6.000000 9.000000-5,-6.000000 10.000000-5,-6.000000 10.000000-5,-6.000000 8.000000-3,-2.000000 10.000000-1,-3.000000 10.000000 0,-3.000000 9.000000-1,-10.000000 7.000000-1,-16.000000 7.000000 0,-15.000000 6.000000 0,-15.000000 7.000000-1,-11.000000 0.000000 0,-2.000000-2.000000 1,-3.000000-3.000000 0,-3.000000-3.000000 2,-4.000000-9.000000-1,-3.000000-11.000000 1,-3.000000-14.000000-1,-2.000000-11.000000 0,0.000000-11.000000 0,7.000000-5.000000 2,6.000000-7.000000 1,7.000000-5.000000 1,7.000000-9.000000 6,9.000000-9.000000 11,10.000000-10.000000 10,10.000000-8.000000 12,13.000000-8.000000 2,19.000000-2.000000-3,19.000000-3.000000-4,19.000000-3.000000-5,16.000000-2.000000-3,17.000000 0.000000-3,15.000000 0.000000-3,16.000000 0.000000-3,5.000000 3.000000-5,-2.000000 6.000000-7,-3.000000 7.000000-6,-3.000000 6.000000-6,-7.000000 4.000000-3,-9.000000 4.000000 2,-10.000000 3.000000 0,-8.000000 3.000000 2,-8.000000 1.000000-6,-2.000000 1.000000-11,-3.000000-1.000000-12,-3.000000 1.000000-11,-6.000000-3.000000-3,-5.000000-2.000000 4,-7.000000-3.000000 6,-5.000000-3.000000 4,-4.000000-2.000000 3,0.000000 0.000000 4,0.000000 0.000000 3,0.000000 0.000000 2</inkml:trace>
</inkml:ink>
</file>

<file path=ppt/ink/ink241.xml><?xml version="1.0" encoding="utf-8"?>
<inkml:ink xmlns:inkml="http://www.w3.org/2003/InkML">
  <annotation type="ScanImages2ExtractSignatures">1</annotation>
  <annotation type="ScanImagesWidth">1000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35"/>
    </inkml:context>
    <inkml:brush xml:id="br0">
      <inkml:brushProperty name="width" value="0.0489203333854675" units="cm"/>
      <inkml:brushProperty name="height" value="0.0489203333854675" units="cm"/>
      <inkml:brushProperty name="color" value="#F2395B"/>
      <inkml:brushProperty name="ignorePressure" value="0"/>
    </inkml:brush>
  </inkml:definitions>
  <inkml:trace contextRef="#ctx0" brushRef="#br0">67800.000000 34450.000000 449,'-5.000000'-40.000000'57,"-9.000000"23.000000"0 ,-10.000000 22.000000 0,-8.000000 22.000000 1,-4.000000 13.000000-6,3.000000 7.000000-8,3.000000 6.000000-9,4.000000 7.000000-10,-3.000000 5.000000-5,-5.000000 7.000000-3,-7.000000 6.000000-2,-5.000000 7.000000-3,-9.000000 8.000000-1,-9.000000 14.000000-2,-10.000000 11.000000-1,-8.000000 14.000000-2,-4.000000 7.000000-3,3.000000 3.000000-2,3.000000 3.000000-3,4.000000 4.000000-4,5.000000-7.000000-1,10.000000-16.000000 2,10.000000-15.000000-1,9.000000-15.000000 2,23.000000-48.000000-10,38.000000-78.000000-21,37.000000-78.000000-21,38.000000-77.000000-21,20.000000-34.000000-4,3.000000 13.000000 15,3.000000 12.000000 13,4.000000 13.000000 15,-6.000000 16.000000 10,-11.000000 23.000000 9,-14.000000 22.000000 9,-11.000000 22.000000 8,-14.000000 19.000000 6,-11.000000 20.000000 6,-14.000000 18.000000 3,-11.000000 20.000000 6,-11.000000 14.000000 2,-5.000000 14.000000 0,-7.000000 11.000000 1,-5.000000 14.000000 0,-9.000000 16.000000 4,-9.000000 22.000000 5,-10.000000 22.000000 6,-8.000000 23.000000 5,-4.000000 8.000000 2,3.000000-3.000000-5,3.000000-3.000000-3,4.000000-2.000000-4,4.000000-11.000000-6,6.000000-15.000000-5,7.000000-15.000000-6,6.000000-16.000000-6,12.000000-18.000000-6,19.000000-18.000000-6,19.000000-19.000000-6,19.000000-18.000000-7,12.000000-18.000000-4,6.000000-16.000000-2,7.000000-15.000000-2,6.000000-15.000000-3,3.000000-6.000000-3,0.000000 7.000000-2,0.000000 6.000000-3,0.000000 7.000000-3,-8.000000 8.000000 1,-16.000000 14.000000 7,-15.000000 11.000000 4,-15.000000 14.000000 7,-12.000000 10.000000 6,-6.000000 9.000000 7,-6.000000 10.000000 9,-6.000000 10.000000 7,-1.000000-3.000000 4,7.000000-11.000000-1,6.000000-14.000000-2,7.000000-11.000000-1,2.000000-7.000000-2,1.000000 0.000000-2,-1.000000 0.000000-2,1.000000 0.000000-2,2.000000-2.000000-3,7.000000-3.000000-3,6.000000-3.000000-3,7.000000-2.000000-3,-3.000000-3.000000-3,-8.000000 1.000000-1,-10.000000-1.000000 0,-9.000000 1.000000-2,-9.000000-3.000000 1,-5.000000-2.000000 4,-7.000000-3.000000 2,-5.000000-3.000000 4,-6.000000 1.000000 2,-3.000000 6.000000 3,-3.000000 7.000000 3,-2.000000 6.000000 2,-5.000000 3.000000 2,-2.000000 0.000000 4,-3.000000 0.000000 3,-3.000000 0.000000 4,-4.000000 4.000000 5,-3.000000 10.000000 11,-3.000000 10.000000 9,-2.000000 9.000000 11,-1.000000 12.000000 0,3.000000 16.000000-9,3.000000 15.000000-9,4.000000 17.000000-8,2.000000 7.000000-6,4.000000 0.000000-3,3.000000 0.000000-1,3.000000 0.000000-3,1.000000 4.000000-3,1.000000 10.000000 0,-1.000000 10.000000-2,1.000000 9.000000-2,2.000000 12.000000-1,7.000000 16.000000-2,6.000000 15.000000-2,7.000000 17.000000-1,2.000000 8.000000-3,1.000000 4.000000 0,-1.000000 3.000000-2,1.000000 3.000000-2,-1.000000 3.000000 0,1.000000 3.000000-1,-1.000000 3.000000-2,1.000000 4.000000 0,-1.000000-3.000000-1,1.000000-5.000000-3,-1.000000-7.000000-1,1.000000-5.000000-1,-4.000000-12.000000-1,-6.000000-16.000000 3,-6.000000-15.000000 2,-6.000000-15.000000 2,-6.000000-15.000000 2,-2.000000-12.000000 1,-3.000000-13.000000 2,-3.000000-12.000000 1,-9.000000-13.000000 1,-11.000000-12.000000-1,-14.000000-13.000000 2,-11.000000-12.000000-1,-9.000000-13.000000 1,-3.000000-12.000000 2,-3.000000-13.000000 1,-2.000000-12.000000 2,2.000000-15.000000 1,9.000000-15.000000 1,10.000000-15.000000 0,10.000000-16.000000 2,8.000000-12.000000-1,10.000000-5.000000-2,10.000000-7.000000-1,9.000000-5.000000-1,15.000000-6.000000-1,22.000000-3.000000 1,22.000000-3.000000-1,23.000000-2.000000 2,17.000000-3.000000-5,17.000000 1.000000-8,15.000000-1.000000-8,16.000000 1.000000-9,7.000000-3.000000-5,1.000000-2.000000-3,-1.000000-3.000000-3,1.000000-3.000000-3,-10.000000 5.000000-2,-19.000000 17.000000-1,-18.000000 15.000000-1,-19.000000 16.000000-1,-15.000000 15.000000 2,-8.000000 16.000000 4,-10.000000 15.000000 4,-9.000000 17.000000 3</inkml:trace>
</inkml:ink>
</file>

<file path=ppt/ink/ink24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35"/>
    </inkml:context>
    <inkml:brush xml:id="br0">
      <inkml:brushProperty name="width" value="0.0394634380936623" units="cm"/>
      <inkml:brushProperty name="height" value="0.0394634380936623" units="cm"/>
      <inkml:brushProperty name="color" value="#F2395B"/>
      <inkml:brushProperty name="ignorePressure" value="0"/>
    </inkml:brush>
  </inkml:definitions>
  <inkml:trace contextRef="#ctx0" brushRef="#br0">70750.000000 33400.000000 557,'4.000000'-47.000000'3,"10.000000"6.000000"8 ,10.000000 7.000000 6,9.000000 6.000000 7,2.000000 6.000000 6,-2.000000 6.000000 5,-3.000000 7.000000 7,-3.000000 6.000000 5,-6.000000 13.000000 1,-5.000000 23.000000-4,-7.000000 22.000000-5,-5.000000 22.000000-5,-11.000000 16.000000-5,-11.000000 14.000000-8,-14.000000 11.000000-8,-11.000000 14.000000-7,-11.000000 0.000000-7,-5.000000-8.000000-6,-7.000000-10.000000-5,-5.000000-9.000000-7,-3.000000-12.000000-2,4.000000-11.000000-3,3.000000-14.000000-2,3.000000-11.000000-2,15.000000-14.000000 7,29.000000-11.000000 14,28.000000-14.000000 14,28.000000-11.000000 16,20.000000-11.000000 4,13.000000-5.000000-6,12.000000-7.000000-4,13.000000-5.000000-6,1.000000-3.000000-8,-9.000000 4.000000-11,-10.000000 3.000000-10,-8.000000 3.000000-10,-9.000000 3.000000-7,-6.000000 3.000000-4,-6.000000 3.000000-1,-6.000000 4.000000-4</inkml:trace>
</inkml:ink>
</file>

<file path=ppt/ink/ink24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35"/>
    </inkml:context>
    <inkml:brush xml:id="br0">
      <inkml:brushProperty name="width" value="0.0338183976709843" units="cm"/>
      <inkml:brushProperty name="height" value="0.0338183976709843" units="cm"/>
      <inkml:brushProperty name="color" value="#F2395B"/>
      <inkml:brushProperty name="ignorePressure" value="0"/>
    </inkml:brush>
  </inkml:definitions>
  <inkml:trace contextRef="#ctx0" brushRef="#br0">71150.000000 34050.000000 650,'26.000000'-49.000000'7,"4.000000"4.000000"12 ,3.000000 3.000000 14,3.000000 3.000000 14,7.000000 4.000000 3,14.000000 7.000000-5,11.000000 6.000000-5,14.000000 7.000000-5,7.000000 2.000000-7,3.000000 1.000000-6,3.000000-1.000000-7,4.000000 1.000000-7,-3.000000-1.000000-8,-5.000000 1.000000-9,-7.000000-1.000000-10,-5.000000 1.000000-10,-11.000000 1.000000-2,-11.000000 3.000000 5,-14.000000 3.000000 7,-11.000000 4.000000 6</inkml:trace>
</inkml:ink>
</file>

<file path=ppt/ink/ink2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36"/>
    </inkml:context>
    <inkml:brush xml:id="br0">
      <inkml:brushProperty name="width" value="0.0431257970631123" units="cm"/>
      <inkml:brushProperty name="height" value="0.0431257970631123" units="cm"/>
      <inkml:brushProperty name="color" value="#F2395B"/>
      <inkml:brushProperty name="ignorePressure" value="0"/>
    </inkml:brush>
  </inkml:definitions>
  <inkml:trace contextRef="#ctx0" brushRef="#br0">72200.000000 32850.000000 510,'-24.000000'-27.000000'5,"4.000000"-3.000000"10 ,3.000000-3.000000 10,3.000000-2.000000 10,3.000000 19.000000 8,3.000000 44.000000 7,3.000000 44.000000 6,4.000000 44.000000 7,-3.000000 27.000000-3,-5.000000 14.000000-10,-7.000000 11.000000-10,-5.000000 14.000000-11,-4.000000 0.000000-13,0.000000-8.000000-13,0.000000-10.000000-15,0.000000-9.000000-15,1.000000-20.000000-14,4.000000-27.000000-18,3.000000-28.000000-18,3.000000-28.000000-16</inkml:trace>
</inkml:ink>
</file>

<file path=ppt/ink/ink2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36"/>
    </inkml:context>
    <inkml:brush xml:id="br0">
      <inkml:brushProperty name="width" value="0.0408124662935734" units="cm"/>
      <inkml:brushProperty name="height" value="0.0408124662935734" units="cm"/>
      <inkml:brushProperty name="color" value="#F2395B"/>
      <inkml:brushProperty name="ignorePressure" value="0"/>
    </inkml:brush>
  </inkml:definitions>
  <inkml:trace contextRef="#ctx0" brushRef="#br0">71650.000000 35750.000000 539,'-38.000000'-2.000000'86,"26.000000"-3.000000"-11 ,24.000000-3.000000-12,26.000000-2.000000-10,18.000000-5.000000-10,13.000000-2.000000-7,12.000000-3.000000-8,13.000000-3.000000-8,6.000000-1.000000-5,0.000000 4.000000-1,0.000000 3.000000-2,0.000000 3.000000-2,3.000000 3.000000-4,6.000000 3.000000-9,7.000000 3.000000-7,6.000000 4.000000-9,-7.000000 4.000000-7,-18.000000 6.000000-7,-19.000000 7.000000-8,-18.000000 6.000000-8</inkml:trace>
</inkml:ink>
</file>

<file path=ppt/ink/ink2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36"/>
    </inkml:context>
    <inkml:brush xml:id="br0">
      <inkml:brushProperty name="width" value="0.0469708703458309" units="cm"/>
      <inkml:brushProperty name="height" value="0.0469708703458309" units="cm"/>
      <inkml:brushProperty name="color" value="#F2395B"/>
      <inkml:brushProperty name="ignorePressure" value="0"/>
    </inkml:brush>
  </inkml:definitions>
  <inkml:trace contextRef="#ctx0" brushRef="#br0">72750.000000 34800.000000 468,'-25.000000'-22.000000'0,"0.000000"6.000000"0 ,0.000000 7.000000 0,0.000000 6.000000 0,1.000000 1.000000 7,4.000000-3.000000 13,3.000000-3.000000 13,3.000000-2.000000 14,3.000000 5.000000 5,3.000000 16.000000-5,3.000000 15.000000-4,4.000000 17.000000-4,1.000000 16.000000-2,0.000000 19.000000 1,0.000000 19.000000 2,0.000000 19.000000 0,0.000000 18.000000-4,0.000000 19.000000-10,0.000000 19.000000-9,0.000000 19.000000-9,-4.000000 10.000000-7,-5.000000 4.000000-3,-7.000000 3.000000-3,-5.000000 3.000000-5,-1.000000-18.000000-14,6.000000-36.000000-29,7.000000-39.000000-27,6.000000-36.000000-27</inkml:trace>
</inkml:ink>
</file>

<file path=ppt/ink/ink247.xml><?xml version="1.0" encoding="utf-8"?>
<inkml:ink xmlns:inkml="http://www.w3.org/2003/InkML">
  <annotation type="ScanImages2ExtractSignatures">1</annotation>
  <annotation type="ScanImagesWidth">-2102294032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37"/>
    </inkml:context>
    <inkml:brush xml:id="br0">
      <inkml:brushProperty name="width" value="0.0527321621775627" units="cm"/>
      <inkml:brushProperty name="height" value="0.0527321621775627" units="cm"/>
      <inkml:brushProperty name="color" value="#F2395B"/>
      <inkml:brushProperty name="ignorePressure" value="0"/>
    </inkml:brush>
  </inkml:definitions>
  <inkml:trace contextRef="#ctx0" brushRef="#br0">75950.000000 34350.000000 417,'-75.000000'-58.000000'131,"0.000000"34.000000"-26 ,0.000000 35.000000-27,0.000000 35.000000-26,-7.000000 30.000000-16,-11.000000 29.000000-5,-14.000000 28.000000-4,-11.000000 28.000000-5,2.000000 6.000000-4,19.000000-16.000000-3,19.000000-15.000000-4,19.000000-15.000000-2,15.000000-15.000000-2,13.000000-12.000000-1,12.000000-13.000000-1,13.000000-12.000000 1,12.000000-13.000000-5,13.000000-12.000000-6,12.000000-13.000000-6,13.000000-12.000000-7,13.000000-15.000000-6,17.000000-15.000000-5,15.000000-15.000000-6,16.000000-16.000000-5,7.000000-13.000000-3,1.000000-9.000000 1,-1.000000-10.000000 1,1.000000-8.000000 0,-7.000000 0.000000 3,-12.000000 14.000000 5,-13.000000 11.000000 5,-12.000000 14.000000 6,-15.000000 19.000000 15,-15.000000 29.000000 25,-15.000000 28.000000 26,-16.000000 28.000000 25,-10.000000 12.000000 7,-3.000000-3.000000-12,-3.000000-3.000000-12,-2.000000-2.000000-12,2.000000 0.000000-9,9.000000 7.000000-3,10.000000 6.000000-5,10.000000 7.000000-3,11.000000-10.000000-8,17.000000-25.000000-10,15.000000-25.000000-9,16.000000-25.000000-12,10.000000-30.000000-5,7.000000-34.000000-2,6.000000-35.000000-2,7.000000-33.000000-2,-9.000000-12.000000 1,-21.000000 13.000000 4,-22.000000 12.000000 3,-22.000000 13.000000 5,-16.000000 6.000000 2,-9.000000 0.000000 3,-10.000000 0.000000 2,-8.000000 0.000000 1,-14.000000 10.000000 4,-15.000000 23.000000 1,-15.000000 22.000000 4,-16.000000 22.000000 3,-10.000000 16.000000-1,-3.000000 14.000000-2,-3.000000 11.000000-4,-2.000000 14.000000-2,0.000000 8.000000-2,7.000000 7.000000 1,6.000000 6.000000 0,7.000000 7.000000 0</inkml:trace>
</inkml:ink>
</file>

<file path=ppt/ink/ink24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38"/>
    </inkml:context>
    <inkml:brush xml:id="br0">
      <inkml:brushProperty name="width" value="0.0469941943883896" units="cm"/>
      <inkml:brushProperty name="height" value="0.0469941943883896" units="cm"/>
      <inkml:brushProperty name="color" value="#F2395B"/>
      <inkml:brushProperty name="ignorePressure" value="0"/>
    </inkml:brush>
  </inkml:definitions>
  <inkml:trace contextRef="#ctx0" brushRef="#br0">77550.000000 35150.000000 468,'114.000000'-66.000000'76,"-22.000000"19.000000"-7 ,-22.000000 19.000000-9,-21.000000 19.000000-9,-14.000000 16.000000-8,-2.000000 17.000000-8,-3.000000 15.000000-9,-3.000000 16.000000-9,-9.000000 12.000000-5,-11.000000 9.000000-3,-14.000000 10.000000-4,-11.000000 10.000000-3,-11.000000 0.000000-1,-5.000000-5.000000-1,-7.000000-7.000000 0,-5.000000-5.000000-1,-6.000000-8.000000 0,-3.000000-5.000000-3,-3.000000-7.000000-1,-2.000000-5.000000-2,2.000000-8.000000-1,9.000000-5.000000 3,10.000000-7.000000 1,10.000000-5.000000 2,13.000000-6.000000 4,19.000000-3.000000 3,19.000000-3.000000 5,19.000000-2.000000 5,9.000000-1.000000 0,0.000000 3.000000-1,0.000000 3.000000-3,0.000000 4.000000-1,-2.000000 5.000000-1,-3.000000 10.000000 0,-3.000000 10.000000 0,-2.000000 9.000000 0,-8.000000 1.000000-1,-8.000000-6.000000 0,-10.000000-6.000000-1,-9.000000-6.000000-1,-7.000000 2.000000-1,-3.000000 14.000000-1,-3.000000 11.000000-1,-2.000000 14.000000 0,-9.000000 3.000000-2,-12.000000-2.000000-3,-13.000000-3.000000-1,-12.000000-3.000000-3,-10.000000-1.000000-3,-6.000000 4.000000-7,-6.000000 3.000000-6,-6.000000 3.000000-6,-1.000000-4.000000-6,7.000000-8.000000-4,6.000000-10.000000-6,7.000000-9.000000-4,7.000000-10.000000-4,9.000000-9.000000-2,10.000000-10.000000-2,10.000000-8.000000-2</inkml:trace>
</inkml:ink>
</file>

<file path=ppt/ink/ink24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38"/>
    </inkml:context>
    <inkml:brush xml:id="br0">
      <inkml:brushProperty name="width" value="0.0431418791413307" units="cm"/>
      <inkml:brushProperty name="height" value="0.0431418791413307" units="cm"/>
      <inkml:brushProperty name="color" value="#F2395B"/>
      <inkml:brushProperty name="ignorePressure" value="0"/>
    </inkml:brush>
  </inkml:definitions>
  <inkml:trace contextRef="#ctx0" brushRef="#br0">78200.000000 33850.000000 509,'28.000000'-66.000000'58,"6.000000"19.000000"-5 ,7.000000 19.000000-4,6.000000 19.000000-4,4.000000 12.000000-4,4.000000 6.000000-3,3.000000 7.000000-1,3.000000 6.000000-4,-4.000000 7.000000-2,-8.000000 10.000000-5,-10.000000 10.000000-3,-9.000000 9.000000-4,-12.000000 9.000000-4,-11.000000 9.000000-4,-14.000000 10.000000-3,-11.000000 10.000000-4,-14.000000 2.000000-5,-11.000000-3.000000-3,-14.000000-3.000000-4,-11.000000-2.000000-4,-4.000000-8.000000-1,6.000000-8.000000 0,7.000000-10.000000 1,6.000000-9.000000 0,3.000000-7.000000 1,0.000000-3.000000 1,0.000000-3.000000 0,0.000000-2.000000 0,21.000000-9.000000 5,45.000000-12.000000 9,43.000000-13.000000 9,45.000000-12.000000 9,16.000000-7.000000 0,-9.000000 1.000000-7,-10.000000-1.000000-7,-8.000000 1.000000-8,-9.000000 1.000000-9,-6.000000 3.000000-10,-6.000000 3.000000-11,-6.000000 4.000000-10</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36"/>
    </inkml:context>
    <inkml:brush xml:id="br0">
      <inkml:brushProperty name="width" value="0.0439393781125546" units="cm"/>
      <inkml:brushProperty name="height" value="0.0439393781125546" units="cm"/>
      <inkml:brushProperty name="color" value="#F2395B"/>
      <inkml:brushProperty name="ignorePressure" value="0"/>
    </inkml:brush>
  </inkml:definitions>
  <inkml:trace contextRef="#ctx0" brushRef="#br0">63000.000000 41900.000000 500,'-25.000000'48.000000'86,"0.000000"-3.000000"-12 ,0.000000-3.000000-9,0.000000-2.000000-12,1.000000 0.000000-7,4.000000 7.000000-7,3.000000 6.000000-7,3.000000 7.000000-6,3.000000 2.000000-5,3.000000 1.000000-3,3.000000-1.000000-3,4.000000 1.000000-4,2.000000-3.000000-3,4.000000-2.000000-3,3.000000-3.000000-5,3.000000-3.000000-2,6.000000-9.000000-8,9.000000-11.000000-10,10.000000-14.000000-11,10.000000-11.000000-10,7.000000-7.000000-6,6.000000 0.000000 2,7.000000 0.000000 0,6.000000 0.000000 1,4.000000-4.000000 3,4.000000-5.000000 5,3.000000-7.000000 5,3.000000-5.000000 4,-7.000000-6.000000 2,-15.000000-3.000000-1,-15.000000-3.000000-2,-16.000000-2.000000-2,-12.000000-1.000000 3,-5.000000 3.000000 5,-7.000000 3.000000 7,-5.000000 4.000000 6</inkml:trace>
</inkml:ink>
</file>

<file path=ppt/ink/ink2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38"/>
    </inkml:context>
    <inkml:brush xml:id="br0">
      <inkml:brushProperty name="width" value="0.0442144870758057" units="cm"/>
      <inkml:brushProperty name="height" value="0.0442144870758057" units="cm"/>
      <inkml:brushProperty name="color" value="#F2395B"/>
      <inkml:brushProperty name="ignorePressure" value="0"/>
    </inkml:brush>
  </inkml:definitions>
  <inkml:trace contextRef="#ctx0" brushRef="#br0">79150.000000 34400.000000 497,'29.000000'-68.000000'79,"10.000000"17.000000"-9 ,10.000000 15.000000-10,9.000000 16.000000-8,9.000000 9.000000-6,9.000000 3.000000-6,10.000000 3.000000-4,10.000000 4.000000-4,0.000000 1.000000-6,-5.000000 0.000000-3,-7.000000 0.000000-5,-5.000000 0.000000-5,-9.000000 3.000000-6,-9.000000 6.000000-7,-10.000000 7.000000-8,-8.000000 6.000000-7</inkml:trace>
</inkml:ink>
</file>

<file path=ppt/ink/ink25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40"/>
    </inkml:context>
    <inkml:brush xml:id="br0">
      <inkml:brushProperty name="width" value="0.0480499714612961" units="cm"/>
      <inkml:brushProperty name="height" value="0.0480499714612961" units="cm"/>
      <inkml:brushProperty name="color" value="#F2395B"/>
      <inkml:brushProperty name="ignorePressure" value="0"/>
    </inkml:brush>
  </inkml:definitions>
  <inkml:trace contextRef="#ctx0" brushRef="#br0">73800.000000 33800.000000 457,'46.000000'-66.000000'60,"-5.000000"19.000000"-7 ,-7.000000 19.000000-7,-5.000000 19.000000-7,0.000000 12.000000-3,10.000000 6.000000-1,10.000000 7.000000-1,9.000000 6.000000-1,1.000000 15.000000-1,-6.000000 26.000000-2,-6.000000 24.000000-2,-6.000000 26.000000-3,-15.000000 12.000000-3,-21.000000 0.000000-5,-22.000000 0.000000-6,-22.000000 0.000000-4,-15.000000 0.000000-6,-5.000000 0.000000-5,-7.000000 0.000000-4,-5.000000 0.000000-5,-1.000000-5.000000-4,6.000000-9.000000-4,7.000000-10.000000-4,6.000000-8.000000-4,6.000000-12.000000 0,6.000000-12.000000 3,7.000000-13.000000 2,6.000000-12.000000 3,12.000000-9.000000 5,19.000000-2.000000 11,19.000000-3.000000 8,19.000000-3.000000 9,10.000000-1.000000 6,4.000000 4.000000 1,3.000000 3.000000 1,3.000000 3.000000 1,-1.000000 6.000000 0,-2.000000 9.000000 0,-3.000000 10.000000-1,-3.000000 10.000000 0,-7.000000 5.000000-2,-9.000000 4.000000-1,-10.000000 3.000000-3,-8.000000 3.000000-1,-9.000000 4.000000-2,-6.000000 7.000000-2,-6.000000 6.000000-1,-6.000000 7.000000-3,-13.000000 7.000000-4,-19.000000 9.000000-3,-18.000000 10.000000-5,-19.000000 10.000000-5,-16.000000 8.000000-2,-12.000000 10.000000-1,-13.000000 10.000000 0,-12.000000 9.000000-1,4.000000-12.000000 0,22.000000-30.000000 2,22.000000-32.000000 2,23.000000-30.000000 1,10.000000-17.000000-10,0.000000 1.000000-22,0.000000-1.000000-24,0.000000 1.000000-21</inkml:trace>
</inkml:ink>
</file>

<file path=ppt/ink/ink2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41"/>
    </inkml:context>
    <inkml:brush xml:id="br0">
      <inkml:brushProperty name="width" value="0.0390978828072548" units="cm"/>
      <inkml:brushProperty name="height" value="0.0390978828072548" units="cm"/>
      <inkml:brushProperty name="color" value="#F2395B"/>
      <inkml:brushProperty name="ignorePressure" value="0"/>
    </inkml:brush>
  </inkml:definitions>
  <inkml:trace contextRef="#ctx0" brushRef="#br0">80800.000000 35200.000000 562,'159.000000'-46.000000'147,"-31.000000"10.000000"-34 ,-31.000000 10.000000-34,-31.000000 9.000000-35,2.000000 1.000000-20,39.000000-6.000000-7,36.000000-6.000000-7,39.000000-6.000000-7,7.000000 1.000000-3,-22.000000 9.000000-3,-22.000000 10.000000 0,-21.000000 10.000000-2,-21.000000 5.000000-7,-19.000000 4.000000-12,-18.000000 3.000000-11,-19.000000 3.000000-13,-15.000000 3.000000-3,-8.000000 3.000000 5,-10.000000 3.000000 5,-9.000000 4.000000 5,-9.000000-1.000000 1,-5.000000-3.000000-1,-7.000000-3.000000-1,-5.000000-2.000000-3</inkml:trace>
</inkml:ink>
</file>

<file path=ppt/ink/ink2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41"/>
    </inkml:context>
    <inkml:brush xml:id="br0">
      <inkml:brushProperty name="width" value="0.0399279370903969" units="cm"/>
      <inkml:brushProperty name="height" value="0.0399279370903969" units="cm"/>
      <inkml:brushProperty name="color" value="#F2395B"/>
      <inkml:brushProperty name="ignorePressure" value="0"/>
    </inkml:brush>
  </inkml:definitions>
  <inkml:trace contextRef="#ctx0" brushRef="#br0">81900.000000 34600.000000 550,'-69.000000'4.000000'52,"13.000000"10.000000"5 ,12.000000 10.000000 4,13.000000 9.000000 6,9.000000 12.000000-4,6.000000 16.000000-12,7.000000 15.000000-12,6.000000 17.000000-11,-1.000000 14.000000-10,-5.000000 17.000000-8,-7.000000 15.000000-7,-5.000000 16.000000-7,-6.000000 10.000000-5,-3.000000 7.000000-4,-3.000000 6.000000-2,-2.000000 7.000000-4,0.000000-14.000000-3,7.000000-30.000000-6,6.000000-32.000000-4,7.000000-30.000000-7,4.000000-22.000000-4,3.000000-8.000000-7,3.000000-10.000000-5,4.000000-9.000000-6</inkml:trace>
</inkml:ink>
</file>

<file path=ppt/ink/ink25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41"/>
    </inkml:context>
    <inkml:brush xml:id="br0">
      <inkml:brushProperty name="width" value="0.0450728870928288" units="cm"/>
      <inkml:brushProperty name="height" value="0.0450728870928288" units="cm"/>
      <inkml:brushProperty name="color" value="#F2395B"/>
      <inkml:brushProperty name="ignorePressure" value="0"/>
    </inkml:brush>
  </inkml:definitions>
  <inkml:trace contextRef="#ctx0" brushRef="#br0">83750.000000 34650.000000 488,'96.000000'-43.000000'65,"-5.000000"17.000000"0 ,-7.000000 15.000000-1,-5.000000 16.000000 0,-9.000000 13.000000-7,-9.000000 14.000000-9,-10.000000 11.000000-10,-8.000000 14.000000-11,-11.000000 11.000000-7,-8.000000 14.000000-5,-10.000000 11.000000-3,-9.000000 14.000000-5,-15.000000 3.000000-1,-18.000000-2.000000 1,-19.000000-3.000000 0,-18.000000-3.000000 2,-17.000000 2.000000-9,-11.000000 10.000000-17,-14.000000 10.000000-19,-11.000000 9.000000-17,-1.000000-8.000000-5,13.000000-25.000000 9,12.000000-25.000000 8,13.000000-25.000000 9,10.000000-18.000000 8,10.000000-8.000000 9,10.000000-10.000000 8,9.000000-9.000000 7,15.000000-7.000000 9,22.000000-3.000000 9,22.000000-3.000000 9,23.000000-2.000000 8,16.000000-5.000000 2,13.000000-2.000000-5,12.000000-3.000000-6,13.000000-3.000000-5,7.000000-1.000000-4,4.000000 4.000000-3,3.000000 3.000000-4,3.000000 3.000000-3,-4.000000 1.000000-6,-8.000000 1.000000-10,-10.000000-1.000000-10,-9.000000 1.000000-9,-9.000000-1.000000-4,-5.000000 1.000000 5,-7.000000-1.000000 5,-5.000000 1.000000 4,-8.000000-1.000000-5,-5.000000 1.000000-14,-7.000000-1.000000-15,-5.000000 1.000000-14</inkml:trace>
</inkml:ink>
</file>

<file path=ppt/ink/ink25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42"/>
    </inkml:context>
    <inkml:brush xml:id="br0">
      <inkml:brushProperty name="width" value="0.0539348237216473" units="cm"/>
      <inkml:brushProperty name="height" value="0.0539348237216473" units="cm"/>
      <inkml:brushProperty name="color" value="#F2395B"/>
      <inkml:brushProperty name="ignorePressure" value="0"/>
    </inkml:brush>
  </inkml:definitions>
  <inkml:trace contextRef="#ctx0" brushRef="#br0">85500.000000 34650.000000 407,'23.000000'-69.000000'21,"-3.000000"13.000000"2 ,-3.000000 12.000000 3,-2.000000 13.000000 3,-5.000000 18.000000 7,-2.000000 26.000000 13,-3.000000 24.000000 13,-3.000000 26.000000 13,-2.000000 15.000000 0,0.000000 6.000000-14,0.000000 7.000000-14,0.000000 6.000000-13,-4.000000 7.000000-10,-5.000000 10.000000-7,-7.000000 10.000000-7,-5.000000 9.000000-7,-6.000000 2.000000-6,-3.000000-2.000000-9,-3.000000-3.000000-7,-2.000000-3.000000-9,0.000000-12.000000-7,7.000000-18.000000-7,6.000000-19.000000-7,7.000000-18.000000-7</inkml:trace>
</inkml:ink>
</file>

<file path=ppt/ink/ink25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42"/>
    </inkml:context>
    <inkml:brush xml:id="br0">
      <inkml:brushProperty name="width" value="0.0343435183167458" units="cm"/>
      <inkml:brushProperty name="height" value="0.0343435183167458" units="cm"/>
      <inkml:brushProperty name="color" value="#F2395B"/>
      <inkml:brushProperty name="ignorePressure" value="0"/>
    </inkml:brush>
  </inkml:definitions>
  <inkml:trace contextRef="#ctx0" brushRef="#br0">85450.000000 35450.000000 640,'71.000000'-91.000000'79,"-5.000000"19.000000"-13 ,-7.000000 19.000000-12,-5.000000 19.000000-11,-4.000000 10.000000-9,0.000000 4.000000-5,0.000000 3.000000-4,0.000000 3.000000-4,-2.000000 3.000000-12,-3.000000 3.000000-21,-3.000000 3.000000-20,-2.000000 4.000000-21</inkml:trace>
</inkml:ink>
</file>

<file path=ppt/ink/ink25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42"/>
    </inkml:context>
    <inkml:brush xml:id="br0">
      <inkml:brushProperty name="width" value="0.0575986616313457" units="cm"/>
      <inkml:brushProperty name="height" value="0.0575986616313457" units="cm"/>
      <inkml:brushProperty name="color" value="#F2395B"/>
      <inkml:brushProperty name="ignorePressure" value="0"/>
    </inkml:brush>
  </inkml:definitions>
  <inkml:trace contextRef="#ctx0" brushRef="#br0">86500.000000 33950.000000 381,'0.000000'-58.000000'66,"0.000000"34.000000"0 ,0.000000 35.000000 0,0.000000 35.000000 0,-4.000000 19.000000-4,-5.000000 7.000000-7,-7.000000 6.000000-8,-5.000000 7.000000-7,-3.000000 5.000000-7,4.000000 7.000000-4,3.000000 6.000000-5,3.000000 7.000000-5,-1.000000 5.000000-5,-2.000000 7.000000-1,-3.000000 6.000000-4,-3.000000 7.000000-2,-2.000000 4.000000-4,0.000000 3.000000-5,0.000000 3.000000-4,0.000000 4.000000-4,0.000000-6.000000-7,0.000000-11.000000-9,0.000000-14.000000-10,0.000000-11.000000-8,1.000000-14.000000-5,4.000000-11.000000-1,3.000000-14.000000-2,3.000000-11.000000 0</inkml:trace>
</inkml:ink>
</file>

<file path=ppt/ink/ink258.xml><?xml version="1.0" encoding="utf-8"?>
<inkml:ink xmlns:inkml="http://www.w3.org/2003/InkML">
  <annotation type="ScanImages2ExtractSignatures">1</annotation>
  <annotation type="ScanImagesWidth">-321075978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43"/>
    </inkml:context>
    <inkml:brush xml:id="br0">
      <inkml:brushProperty name="width" value="0.0511261895298958" units="cm"/>
      <inkml:brushProperty name="height" value="0.0511261895298958" units="cm"/>
      <inkml:brushProperty name="color" value="#F2395B"/>
      <inkml:brushProperty name="ignorePressure" value="0"/>
    </inkml:brush>
  </inkml:definitions>
  <inkml:trace contextRef="#ctx0" brushRef="#br0">86750.000000 35200.000000 430,'28.000000'-44.000000'8,"6.000000"13.000000"15 ,7.000000 12.000000 17,6.000000 13.000000 15,1.000000 7.000000 2,-3.000000 4.000000-12,-3.000000 3.000000-11,-2.000000 3.000000-13,-8.000000 7.000000-7,-8.000000 14.000000-7,-10.000000 11.000000-5,-9.000000 14.000000-5,-12.000000 10.000000-4,-11.000000 9.000000-1,-14.000000 10.000000-2,-11.000000 10.000000-1,-7.000000-1.000000 0,0.000000-9.000000 2,0.000000-10.000000 2,0.000000-8.000000 2,10.000000-15.000000 2,23.000000-19.000000 1,22.000000-18.000000 2,22.000000-19.000000 2,18.000000-21.000000-3,16.000000-21.000000-5,15.000000-22.000000-7,17.000000-22.000000-5,7.000000-8.000000-3,0.000000 6.000000 0,0.000000 7.000000 1,0.000000 6.000000 0,-8.000000 9.000000 2,-16.000000 13.000000 4,-15.000000 12.000000 5,-15.000000 13.000000 3,-17.000000 18.000000 14,-15.000000 26.000000 25,-15.000000 24.000000 25,-16.000000 26.000000 25,-7.000000 8.000000 4,4.000000-5.000000-18,3.000000-7.000000-16,3.000000-5.000000-17,6.000000-3.000000-11,9.000000 4.000000-5,10.000000 3.000000-5,10.000000 3.000000-4,4.000000-2.000000-5,0.000000-6.000000-5,0.000000-6.000000-7,0.000000-6.000000-4,1.000000-7.000000-3,4.000000-6.000000 0,3.000000-6.000000 2,3.000000-6.000000 0,3.000000-6.000000 0,3.000000-2.000000-2,3.000000-3.000000-2,4.000000-3.000000-2,-3.000000-6.000000 1,-5.000000-5.000000 1,-7.000000-7.000000 1,-5.000000-5.000000 2,0.000000-12.000000 0,10.000000-16.000000 0,10.000000-15.000000 0,9.000000-15.000000 0,-1.000000-11.000000 0,-8.000000-2.000000 0,-10.000000-3.000000 0,-9.000000-3.000000 1,-10.000000-1.000000 1,-9.000000 4.000000 2,-10.000000 3.000000 2,-8.000000 3.000000 2,-12.000000 6.000000 0,-12.000000 9.000000 1,-13.000000 10.000000 0,-12.000000 10.000000-1,-10.000000 11.000000-2,-6.000000 17.000000-3,-6.000000 15.000000-4,-6.000000 16.000000-5,4.000000 7.000000-2,16.000000 1.000000-2,15.000000-1.000000-1,17.000000 1.000000-2,7.000000 1.000000-1,0.000000 3.000000-3,0.000000 3.000000-3,0.000000 4.000000-1</inkml:trace>
</inkml:ink>
</file>

<file path=ppt/ink/ink25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43"/>
    </inkml:context>
    <inkml:brush xml:id="br0">
      <inkml:brushProperty name="width" value="0.0418213531374931" units="cm"/>
      <inkml:brushProperty name="height" value="0.0418213531374931" units="cm"/>
      <inkml:brushProperty name="color" value="#F2395B"/>
      <inkml:brushProperty name="ignorePressure" value="0"/>
    </inkml:brush>
  </inkml:definitions>
  <inkml:trace contextRef="#ctx0" brushRef="#br0">89900.000000 34550.000000 526,'256.000000'-68.000000'140,"-37.000000"17.000000"-28 ,-38.000000 15.000000-29,-37.000000 16.000000-30,-21.000000 9.000000-18,-3.000000 3.000000-9,-3.000000 3.000000-10,-2.000000 4.000000-8,-8.000000 4.000000-11,-8.000000 6.000000-15,-10.000000 7.000000-14,-9.000000 6.000000-14,-16.000000 4.000000-9,-22.000000 4.000000 0,-22.000000 3.000000-3,-21.000000 3.000000 0,-14.000000-2.000000 2,-2.000000-6.000000 7,-3.000000-6.000000 7,-3.000000-6.000000 7</inkml:trace>
</inkml:ink>
</file>

<file path=ppt/ink/ink26.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36"/>
    </inkml:context>
    <inkml:brush xml:id="br0">
      <inkml:brushProperty name="width" value="0.0402232483029366" units="cm"/>
      <inkml:brushProperty name="height" value="0.0402232483029366" units="cm"/>
      <inkml:brushProperty name="color" value="#F2395B"/>
      <inkml:brushProperty name="ignorePressure" value="0"/>
    </inkml:brush>
  </inkml:definitions>
  <inkml:trace contextRef="#ctx0" brushRef="#br0">63600.000000 42050.000000 546,'-50.000000'-47.000000'2,"0.000000"6.000000"3 ,0.000000 7.000000 3,0.000000 6.000000 3,3.000000 10.000000 11,6.000000 17.000000 19,7.000000 15.000000 19,6.000000 16.000000 18,1.000000 16.000000 2,-3.000000 20.000000-19,-3.000000 18.000000-17,-2.000000 20.000000-17,-1.000000 10.000000-15,3.000000 3.000000-10,3.000000 3.000000-9,4.000000 4.000000-11,-1.000000-3.000000-4,-3.000000-5.000000 2,-3.000000-7.000000 3,-2.000000-5.000000 1,0.000000-12.000000-8,7.000000-16.000000-19,6.000000-15.000000-20,7.000000-15.000000-18</inkml:trace>
</inkml:ink>
</file>

<file path=ppt/ink/ink2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44"/>
    </inkml:context>
    <inkml:brush xml:id="br0">
      <inkml:brushProperty name="width" value="0.0430213734507561" units="cm"/>
      <inkml:brushProperty name="height" value="0.0430213734507561" units="cm"/>
      <inkml:brushProperty name="color" value="#F2395B"/>
      <inkml:brushProperty name="ignorePressure" value="0"/>
    </inkml:brush>
  </inkml:definitions>
  <inkml:trace contextRef="#ctx0" brushRef="#br0">89950.000000 35200.000000 511,'-29.000000'23.000000'4,"-5.000000"-3.000000"9 ,-7.000000-3.000000 8,-5.000000-2.000000 9,11.000000-5.000000 9,32.000000-2.000000 9,31.000000-3.000000 10,32.000000-3.000000 10,27.000000-4.000000-3,26.000000-3.000000-12,24.000000-3.000000-13,26.000000-2.000000-13,13.000000-1.000000-11,4.000000 3.000000-9,3.000000 3.000000-10,3.000000 4.000000-10,-13.000000 1.000000-9,-28.000000 0.000000-8,-28.000000 0.000000-11,-27.000000 0.000000-8,-20.000000 0.000000-7,-9.000000 0.000000-4,-10.000000 0.000000-4,-8.000000 0.000000-3</inkml:trace>
</inkml:ink>
</file>

<file path=ppt/ink/ink261.xml><?xml version="1.0" encoding="utf-8"?>
<inkml:ink xmlns:inkml="http://www.w3.org/2003/InkML">
  <annotation type="ScanImages2ExtractSignatures">1</annotation>
  <annotation type="ScanImagesWidth">652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44"/>
    </inkml:context>
    <inkml:brush xml:id="br0">
      <inkml:brushProperty name="width" value="0.0539592504501343" units="cm"/>
      <inkml:brushProperty name="height" value="0.0539592504501343" units="cm"/>
      <inkml:brushProperty name="color" value="#F2395B"/>
      <inkml:brushProperty name="ignorePressure" value="0"/>
    </inkml:brush>
  </inkml:definitions>
  <inkml:trace contextRef="#ctx0" brushRef="#br0">93750.000000 33550.000000 407,'65.000000'-105.000000'34,"-18.000000"41.000000"12 ,-19.000000 40.000000 10,-18.000000 42.000000 11,-18.000000 30.000000 2,-16.000000 22.000000-8,-15.000000 22.000000-9,-15.000000 23.000000-9,-17.000000 11.000000-6,-15.000000 4.000000-7,-15.000000 3.000000-6,-16.000000 3.000000-5,-4.000000-2.000000-6,10.000000-6.000000-4,10.000000-6.000000-4,9.000000-6.000000-5,13.000000-12.000000-2,20.000000-15.000000 1,18.000000-15.000000 0,20.000000-16.000000-1,16.000000-16.000000-4,16.000000-16.000000-11,15.000000-15.000000-10,17.000000-15.000000-11,16.000000-21.000000-6,19.000000-25.000000-2,19.000000-25.000000-1,19.000000-25.000000-2,7.000000-10.000000 3,-3.000000 7.000000 5,-3.000000 6.000000 7,-2.000000 7.000000 5,-11.000000 8.000000 6,-15.000000 14.000000 6,-15.000000 11.000000 6,-16.000000 14.000000 5,-15.000000 14.000000 13,-11.000000 20.000000 19,-14.000000 18.000000 19,-11.000000 20.000000 19,0.000000 5.000000 2,17.000000-6.000000-16,15.000000-6.000000-17,16.000000-6.000000-17,9.000000-6.000000-12,3.000000-2.000000-7,3.000000-3.000000-6,4.000000-3.000000-8,-4.000000 1.000000-8,-9.000000 6.000000-6,-10.000000 7.000000-8,-8.000000 6.000000-7,-3.000000-12.000000 2,7.000000-27.000000 10,6.000000-28.000000 11,7.000000-28.000000 11,0.000000-17.000000 6,-2.000000-2.000000 0,-3.000000-3.000000 1,-3.000000-3.000000 0,-6.000000 2.000000 1,-5.000000 10.000000 3,-7.000000 10.000000 1,-5.000000 9.000000 2,-14.000000 20.000000 10,-18.000000 31.000000 17,-19.000000 32.000000 18,-18.000000 31.000000 18,-9.000000 20.000000 3,4.000000 9.000000-13,3.000000 10.000000-12,3.000000 10.000000-13,4.000000 2.000000-7,7.000000-3.000000-4,6.000000-3.000000-2,7.000000-2.000000-4,0.000000 11.000000-1,-2.000000 29.000000 1,-3.000000 28.000000 0,-3.000000 28.000000 0,-2.000000 21.000000 0,0.000000 17.000000-3,0.000000 15.000000-1,0.000000 16.000000-4,0.000000-1.000000-2,0.000000-15.000000-6,0.000000-15.000000-4,0.000000-16.000000-6,-4.000000-15.000000-2,-5.000000-11.000000-3,-7.000000-14.000000-3,-5.000000-11.000000-2,-4.000000-15.000000-1,0.000000-16.000000 2,0.000000-15.000000 0,0.000000-15.000000 2,-5.000000-15.000000 0,-9.000000-12.000000 1,-10.000000-13.000000 1,-8.000000-12.000000-1,-8.000000-18.000000 3,-2.000000-21.000000 3,-3.000000-22.000000 3,-3.000000-22.000000 3,4.000000-22.000000 1,13.000000-22.000000 1,12.000000-22.000000-1,13.000000-21.000000 0,16.000000-17.000000 0,23.000000-8.000000 0,22.000000-10.000000-1,22.000000-9.000000 0,24.000000-9.000000 4,29.000000-5.000000 9,28.000000-7.000000 9,28.000000-5.000000 8,14.000000 3.000000 1,0.000000 17.000000-7,0.000000 15.000000-7,0.000000 16.000000-8,-4.000000 15.000000-8,-5.000000 16.000000-10,-7.000000 15.000000-10,-5.000000 17.000000-9,-12.000000 11.000000-4,-16.000000 10.000000 3,-15.000000 10.000000 2,-15.000000 9.000000 4</inkml:trace>
</inkml:ink>
</file>

<file path=ppt/ink/ink26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45"/>
    </inkml:context>
    <inkml:brush xml:id="br0">
      <inkml:brushProperty name="width" value="0.0452407039701939" units="cm"/>
      <inkml:brushProperty name="height" value="0.0452407039701939" units="cm"/>
      <inkml:brushProperty name="color" value="#F2395B"/>
      <inkml:brushProperty name="ignorePressure" value="0"/>
    </inkml:brush>
  </inkml:definitions>
  <inkml:trace contextRef="#ctx0" brushRef="#br0">96600.000000 33600.000000 486,'-24.000000'-24.000000'7,"4.000000"4.000000"13 ,3.000000 3.000000 15,3.000000 3.000000 13,-1.000000 6.000000 4,-2.000000 9.000000-7,-3.000000 10.000000-6,-3.000000 10.000000-8,-2.000000 10.000000-2,0.000000 13.000000 1,0.000000 12.000000 2,0.000000 13.000000 0,-4.000000 10.000000-1,-5.000000 10.000000-5,-7.000000 10.000000-4,-5.000000 9.000000-5,-1.000000 6.000000-5,6.000000 3.000000-7,7.000000 3.000000-5,6.000000 4.000000-7,4.000000-4.000000-7,4.000000-9.000000-10,3.000000-10.000000-10,3.000000-8.000000-9,7.000000-15.000000-9,14.000000-19.000000-9,11.000000-18.000000-9,14.000000-19.000000-8</inkml:trace>
</inkml:ink>
</file>

<file path=ppt/ink/ink26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45"/>
    </inkml:context>
    <inkml:brush xml:id="br0">
      <inkml:brushProperty name="width" value="0.0587349236011505" units="cm"/>
      <inkml:brushProperty name="height" value="0.0587349236011505" units="cm"/>
      <inkml:brushProperty name="color" value="#F2395B"/>
      <inkml:brushProperty name="ignorePressure" value="0"/>
    </inkml:brush>
  </inkml:definitions>
  <inkml:trace contextRef="#ctx0" brushRef="#br0">97100.000000 34200.000000 374,'-68.000000'-40.000000'54,"17.000000"23.000000"5 ,15.000000 22.000000 6,16.000000 22.000000 5,7.000000 13.000000-4,1.000000 7.000000-12,-1.000000 6.000000-15,1.000000 7.000000-12,1.000000 4.000000-9,3.000000 3.000000-3,3.000000 3.000000-3,4.000000 4.000000-4,1.000000-3.000000-3,0.000000-5.000000-3,0.000000-7.000000-3,0.000000-5.000000-3,4.000000-15.000000-8,10.000000-22.000000-12,10.000000-22.000000-13,9.000000-21.000000-12,2.000000-15.000000-3,-2.000000-6.000000 5,-3.000000-6.000000 5,-3.000000-6.000000 6,-2.000000-6.000000 6,0.000000-2.000000 6,0.000000-3.000000 6,0.000000-3.000000 6,0.000000 2.000000 6,0.000000 10.000000 6,0.000000 10.000000 6,0.000000 9.000000 6,3.000000 2.000000 3,6.000000-2.000000 1,7.000000-3.000000 2,6.000000-3.000000 0,1.000000 2.000000 3,-3.000000 10.000000 3,-3.000000 10.000000 5,-2.000000 9.000000 2,-3.000000 9.000000 2,1.000000 9.000000-3,-1.000000 10.000000-3,1.000000 10.000000-3,-6.000000 8.000000-3,-8.000000 10.000000-2,-10.000000 10.000000-3,-9.000000 9.000000-3,-7.000000 4.000000-3,-3.000000 1.000000-3,-3.000000-1.000000-3,-2.000000 1.000000-3,-5.000000-4.000000-2,-2.000000-6.000000-1,-3.000000-6.000000-1,-3.000000-6.000000-1,12.000000-10.000000-10,28.000000-12.000000-20,28.000000-13.000000-20,29.000000-12.000000-19,7.000000-10.000000-5,-12.000000-6.000000 12,-13.000000-6.000000 10,-12.000000-6.000000 11,-10.000000-6.000000 9,-6.000000-2.000000 6,-6.000000-3.000000 5,-6.000000-3.000000 7,-6.000000-4.000000 4,-2.000000-3.000000 3,-3.000000-3.000000 3,-3.000000-2.000000 4,-2.000000 0.000000 5,0.000000 7.000000 8,0.000000 6.000000 8,0.000000 7.000000 9,1.000000 4.000000 4,4.000000 3.000000 0,3.000000 3.000000 0,3.000000 4.000000 0,1.000000 7.000000 6,1.000000 13.000000 12,-1.000000 12.000000 12,1.000000 13.000000 12,-4.000000 15.000000 0,-6.000000 19.000000-13,-6.000000 19.000000-11,-6.000000 19.000000-12,-4.000000 13.000000-8,1.000000 10.000000-4,-1.000000 10.000000-5,1.000000 9.000000-3,-3.000000 6.000000-5,-2.000000 3.000000-6,-3.000000 3.000000-7,-3.000000 4.000000-5,-1.000000-4.000000-7,4.000000-9.000000-9,3.000000-10.000000-10,3.000000-8.000000-8,1.000000-15.000000-5,1.000000-19.000000-1,-1.000000-18.000000-1,1.000000-19.000000-2,-1.000000-12.000000-1,1.000000-2.000000-3,-1.000000-3.000000-3,1.000000-3.000000-3</inkml:trace>
</inkml:ink>
</file>

<file path=ppt/ink/ink26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46"/>
    </inkml:context>
    <inkml:brush xml:id="br0">
      <inkml:brushProperty name="width" value="0.0505828335881233" units="cm"/>
      <inkml:brushProperty name="height" value="0.0505828335881233" units="cm"/>
      <inkml:brushProperty name="color" value="#F2395B"/>
      <inkml:brushProperty name="ignorePressure" value="0"/>
    </inkml:brush>
  </inkml:definitions>
  <inkml:trace contextRef="#ctx0" brushRef="#br0">98650.000000 32650.000000 434,'76.000000'-66.000000'17,"4.000000"19.000000"-3 ,3.000000 19.000000-1,3.000000 19.000000-2,1.000000 18.000000 6,1.000000 19.000000 16,-1.000000 19.000000 14,1.000000 19.000000 15,-7.000000 13.000000 4,-12.000000 10.000000-6,-13.000000 10.000000-7,-12.000000 9.000000-7,-13.000000 10.000000-7,-12.000000 14.000000-8,-13.000000 11.000000-7,-12.000000 14.000000-9,-18.000000 5.000000-6,-21.000000 1.000000-3,-22.000000-1.000000-3,-22.000000 1.000000-5,-22.000000-1.000000-6,-22.000000 1.000000-10,-22.000000-1.000000-9,-21.000000 1.000000-9,1.000000-12.000000-6,25.000000-21.000000-1,25.000000-22.000000-1,25.000000-22.000000-1,18.000000-16.000000-3,14.000000-9.000000-4,11.000000-10.000000-4,14.000000-8.000000-5</inkml:trace>
</inkml:ink>
</file>

<file path=ppt/ink/ink26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47"/>
    </inkml:context>
    <inkml:brush xml:id="br0">
      <inkml:brushProperty name="width" value="0.0465589538216591" units="cm"/>
      <inkml:brushProperty name="height" value="0.0465589538216591" units="cm"/>
      <inkml:brushProperty name="color" value="#F2395B"/>
      <inkml:brushProperty name="ignorePressure" value="0"/>
    </inkml:brush>
  </inkml:definitions>
  <inkml:trace contextRef="#ctx0" brushRef="#br0">99500.000000 34400.000000 472,'70.000000'-22.000000'91,"-9.000000"6.000000"-16 ,-10.000000 7.000000-17,-8.000000 6.000000-18,-6.000000 4.000000-7,1.000000 4.000000-2,-1.000000 3.000000 0,1.000000 3.000000 0,-4.000000 6.000000-2,-6.000000 9.000000 0,-6.000000 10.000000-2,-6.000000 10.000000-1,-13.000000 5.000000-8,-19.000000 4.000000-15,-18.000000 3.000000-16,-19.000000 3.000000-15,-13.000000-2.000000-9,-6.000000-6.000000 0,-6.000000-6.000000-1,-6.000000-6.000000 0,-1.000000-6.000000 2,7.000000-2.000000 3,6.000000-3.000000 5,7.000000-3.000000 4,5.000000-4.000000 2,7.000000-3.000000 3,6.000000-3.000000 2,7.000000-2.000000 1,10.000000-1.000000 11,16.000000 3.000000 18,15.000000 3.000000 18,17.000000 4.000000 18,13.000000-3.000000 5,13.000000-5.000000-5,12.000000-7.000000-7,13.000000-5.000000-6,9.000000-6.000000-6,6.000000-3.000000-6,7.000000-3.000000-5,6.000000-2.000000-7,-4.000000-1.000000-3,-11.000000 3.000000 0,-14.000000 3.000000 1,-11.000000 4.000000 0</inkml:trace>
</inkml:ink>
</file>

<file path=ppt/ink/ink26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47"/>
    </inkml:context>
    <inkml:brush xml:id="br0">
      <inkml:brushProperty name="width" value="0.0468834601342678" units="cm"/>
      <inkml:brushProperty name="height" value="0.0468834601342678" units="cm"/>
      <inkml:brushProperty name="color" value="#F2395B"/>
      <inkml:brushProperty name="ignorePressure" value="0"/>
    </inkml:brush>
  </inkml:definitions>
  <inkml:trace contextRef="#ctx0" brushRef="#br0">101200.000000 34100.000000 469,'53.000000'-19.000000'160,"6.000000"13.000000"-36 ,7.000000 12.000000-36,6.000000 13.000000-37,1.000000 9.000000-20,-3.000000 6.000000-4,-3.000000 7.000000-4,-2.000000 6.000000-5,-8.000000 3.000000-10,-8.000000 0.000000-14,-10.000000 0.000000-16,-9.000000 0.000000-15</inkml:trace>
</inkml:ink>
</file>

<file path=ppt/ink/ink267.xml><?xml version="1.0" encoding="utf-8"?>
<inkml:ink xmlns:inkml="http://www.w3.org/2003/InkML">
  <annotation type="ScanImages2ExtractSignatures">1</annotation>
  <annotation type="ScanImagesWidth">875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48"/>
    </inkml:context>
    <inkml:brush xml:id="br0">
      <inkml:brushProperty name="width" value="0.0475304014980793" units="cm"/>
      <inkml:brushProperty name="height" value="0.0475304014980793" units="cm"/>
      <inkml:brushProperty name="color" value="#F2395B"/>
      <inkml:brushProperty name="ignorePressure" value="0"/>
    </inkml:brush>
  </inkml:definitions>
  <inkml:trace contextRef="#ctx0" brushRef="#br0">103450.000000 32700.000000 462,'-10.000000'104.000000'117,"-18.000000"10.000000"-26 ,-19.000000 10.000000-25,-18.000000 9.000000-26,-9.000000-1.000000-15,4.000000-8.000000-6,3.000000-10.000000-5,3.000000-9.000000-5,3.000000-12.000000-3,3.000000-11.000000 0,3.000000-14.000000 1,4.000000-11.000000 0,26.000000-29.000000-9,50.000000-44.000000-17,50.000000-43.000000-16,50.000000-44.000000-19,14.000000-13.000000-2,-22.000000 19.000000 12,-22.000000 19.000000 12,-21.000000 19.000000 11,-15.000000 15.000000 7,-6.000000 13.000000 4,-6.000000 12.000000 3,-6.000000 13.000000 3,-9.000000 12.000000 6,-8.000000 13.000000 9,-10.000000 12.000000 8,-9.000000 13.000000 10,-7.000000 10.000000 4,-3.000000 10.000000 1,-3.000000 10.000000 0,-2.000000 9.000000 0,-1.000000-2.000000-1,3.000000-12.000000-5,3.000000-13.000000-3,4.000000-12.000000-5,7.000000-12.000000-5,13.000000-8.000000-7,12.000000-10.000000-6,13.000000-9.000000-7,13.000000-12.000000-6,17.000000-11.000000-6,15.000000-14.000000-6,16.000000-11.000000-7,5.000000-9.000000-3,-2.000000-3.000000 0,-3.000000-3.000000-1,-3.000000-2.000000 1,-9.000000-3.000000 1,-11.000000 1.000000 4,-14.000000-1.000000 4,-11.000000 1.000000 3,-12.000000-4.000000 4,-9.000000-6.000000 3,-10.000000-6.000000 5,-8.000000-6.000000 4,-8.000000-4.000000 3,-2.000000 1.000000 4,-3.000000-1.000000 3,-3.000000 1.000000 4,-2.000000 5.000000 5,0.000000 14.000000 7,0.000000 11.000000 7,0.000000 14.000000 7,0.000000 14.000000 4,0.000000 20.000000 2,0.000000 18.000000 0,0.000000 20.000000 2,1.000000 17.000000-3,4.000000 20.000000-7,3.000000 18.000000-7,3.000000 20.000000-6,-5.000000 11.000000-5,-12.000000 7.000000-3,-13.000000 6.000000-4,-12.000000 7.000000-2,-9.000000 0.000000-3,-2.000000-2.000000 1,-3.000000-3.000000-1,-3.000000-3.000000 0,-1.000000-2.000000 0,4.000000 0.000000 1,3.000000 0.000000 0,3.000000 0.000000 0,3.000000 0.000000 0,3.000000 0.000000-2,3.000000 0.000000-2,4.000000 0.000000 0,4.000000 0.000000-3,6.000000 0.000000-2,7.000000 0.000000-3,6.000000 0.000000-3,4.000000-4.000000-1,4.000000-5.000000 1,3.000000-7.000000-1,3.000000-5.000000-1,-2.000000-9.000000-1,-6.000000-9.000000-5,-6.000000-10.000000-3,-6.000000-8.000000-6,-10.000000-11.000000 1,-12.000000-8.000000 2,-13.000000-10.000000 3,-12.000000-9.000000 4,-9.000000-10.000000 3,-2.000000-9.000000 3,-3.000000-10.000000 5,-3.000000-8.000000 3,1.000000-14.000000 4,6.000000-15.000000 5,7.000000-15.000000 3,6.000000-16.000000 4,9.000000-18.000000 3,13.000000-18.000000-1,12.000000-19.000000 1,13.000000-18.000000-1,16.000000-9.000000 0,23.000000 4.000000-1,22.000000 3.000000 0,22.000000 3.000000-1,18.000000 1.000000-1,16.000000 1.000000-3,15.000000-1.000000-2,17.000000 1.000000-2,5.000000 2.000000-9,-3.000000 7.000000-13,-3.000000 6.000000-15,-2.000000 7.000000-13,-9.000000 7.000000-7,-12.000000 9.000000 0,-13.000000 10.000000 2,-12.000000 10.000000 0,-15.000000 8.000000 4,-15.000000 10.000000 8,-15.000000 10.000000 8,-16.000000 9.000000 7,-8.000000 7.000000 6,0.000000 7.000000 3,0.000000 6.000000 3,0.000000 7.000000 4</inkml:trace>
</inkml:ink>
</file>

<file path=ppt/ink/ink268.xml><?xml version="1.0" encoding="utf-8"?>
<inkml:ink xmlns:inkml="http://www.w3.org/2003/InkML">
  <annotation type="ScanImages2ExtractSignatures">1</annotation>
  <annotation type="ScanImagesWidth">-2102843984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49"/>
    </inkml:context>
    <inkml:brush xml:id="br0">
      <inkml:brushProperty name="width" value="0.0537010133266449" units="cm"/>
      <inkml:brushProperty name="height" value="0.0537010133266449" units="cm"/>
      <inkml:brushProperty name="color" value="#F2395B"/>
      <inkml:brushProperty name="ignorePressure" value="0"/>
    </inkml:brush>
  </inkml:definitions>
  <inkml:trace contextRef="#ctx0" brushRef="#br0">106000.000000 32950.000000 409,'37.000000'-82.000000'31,"-24.000000"39.000000"11 ,-26.000000 36.000000 11,-24.000000 39.000000 13,-18.000000 25.000000 1,-9.000000 17.000000-7,-10.000000 15.000000-7,-8.000000 16.000000-7,-3.000000 7.000000-7,7.000000 1.000000-5,6.000000-1.000000-6,7.000000 1.000000-5,7.000000-6.000000-5,9.000000-8.000000-4,10.000000-10.000000-4,10.000000-9.000000-4,19.000000-13.000000-7,32.000000-16.000000-12,31.000000-15.000000-12,32.000000-15.000000-12,19.000000-20.000000-7,10.000000-21.000000-2,10.000000-22.000000-3,9.000000-22.000000-2,-4.000000-10.000000 0,-15.000000 4.000000 4,-15.000000 3.000000 4,-16.000000 3.000000 3,-15.000000 6.000000 6,-11.000000 9.000000 10,-14.000000 10.000000 9,-11.000000 10.000000 9,-15.000000 7.000000 10,-16.000000 6.000000 8,-15.000000 7.000000 10,-15.000000 6.000000 9,-7.000000 9.000000 7,3.000000 13.000000 6,3.000000 12.000000 5,4.000000 13.000000 6,4.000000 7.000000 0,6.000000 4.000000-7,7.000000 3.000000-5,6.000000 3.000000-7,7.000000 4.000000-7,10.000000 7.000000-9,10.000000 6.000000-8,9.000000 7.000000-10,9.000000-6.000000-8,9.000000-15.000000-11,10.000000-15.000000-10,10.000000-16.000000-10,5.000000-24.000000-3,4.000000-31.000000 5,3.000000-31.000000 4,3.000000-31.000000 4,-7.000000-16.000000 5,-15.000000 0.000000 5,-15.000000 0.000000 5,-16.000000 0.000000 6,-13.000000 3.000000 2,-9.000000 6.000000 1,-10.000000 7.000000 1,-8.000000 6.000000 0,-14.000000 7.000000 1,-15.000000 10.000000 2,-15.000000 10.000000 1,-16.000000 9.000000 1,-5.000000 10.000000-2,6.000000 14.000000-3,7.000000 11.000000-4,6.000000 14.000000-3,3.000000 11.000000-7,0.000000 14.000000-9,0.000000 11.000000-8,0.000000 14.000000-9,3.000000 0.000000-2,6.000000-8.000000 3,7.000000-10.000000 4,6.000000-9.000000 4</inkml:trace>
</inkml:ink>
</file>

<file path=ppt/ink/ink26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09:49"/>
    </inkml:context>
    <inkml:brush xml:id="br0">
      <inkml:brushProperty name="width" value="0.0480485893785954" units="cm"/>
      <inkml:brushProperty name="height" value="0.0480485893785954" units="cm"/>
      <inkml:brushProperty name="color" value="#F2395B"/>
      <inkml:brushProperty name="ignorePressure" value="0"/>
    </inkml:brush>
  </inkml:definitions>
  <inkml:trace contextRef="#ctx0" brushRef="#br0">106750.000000 34000.000000 457,'117.000000'1.000000'109,"-16.000000"4.000000"-21 ,-15.000000 3.000000-21,-15.000000 3.000000-20,-11.000000 6.000000-13,-2.000000 9.000000-1,-3.000000 10.000000-3,-3.000000 10.000000-1,-13.000000 8.000000-6,-22.000000 10.000000-9,-22.000000 10.000000-8,-21.000000 9.000000-9,-24.000000 4.000000-4,-25.000000 1.000000-1,-25.000000-1.000000 0,-25.000000 1.000000-1,-8.000000-4.000000-1,9.000000-6.000000 1,10.000000-6.000000 1,10.000000-6.000000-1,13.000000-9.000000 1,19.000000-8.000000 0,19.000000-10.000000 1,19.000000-9.000000-1,23.000000-9.000000 5,28.000000-5.000000 9,28.000000-7.000000 7,29.000000-5.000000 9,18.000000-3.000000 2,9.000000 4.000000-3,10.000000 3.000000-4,10.000000 3.000000-4,-7.000000 6.000000-2,-22.000000 9.000000-4,-22.000000 10.000000-1,-21.000000 10.000000-3,-21.000000 10.000000-1,-19.000000 13.000000-1,-18.000000 12.000000 0,-19.000000 13.000000-1,-19.000000 6.000000 1,-19.000000 0.000000 2,-18.000000 0.000000 0,-19.000000 0.000000 2,-13.000000 0.000000-1,-6.000000 0.000000-1,-6.000000 0.000000-2,-6.000000 0.000000-1,-6.000000-2.000000-10,-2.000000-3.000000-20,-3.000000-3.000000-20,-3.000000-2.000000-18,10.000000-11.000000-9,26.000000-15.000000 3,24.000000-15.000000 2,26.000000-16.000000 3</inkml:trace>
</inkml:ink>
</file>

<file path=ppt/ink/ink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36"/>
    </inkml:context>
    <inkml:brush xml:id="br0">
      <inkml:brushProperty name="width" value="0.0423785783350468" units="cm"/>
      <inkml:brushProperty name="height" value="0.0423785783350468" units="cm"/>
      <inkml:brushProperty name="color" value="#F2395B"/>
      <inkml:brushProperty name="ignorePressure" value="0"/>
    </inkml:brush>
  </inkml:definitions>
  <inkml:trace contextRef="#ctx0" brushRef="#br0">64800.000000 41950.000000 519,'57.000000'-24.000000'117,"17.000000"4.000000"-25 ,15.000000 3.000000-27,16.000000 3.000000-25,13.000000 3.000000-15,14.000000 3.000000-1,11.000000 3.000000-1,14.000000 4.000000-2,13.000000 1.000000-2,16.000000 0.000000-1,15.000000 0.000000-3,17.000000 0.000000-1,-1.000000 0.000000-7,-16.000000 0.000000-8,-15.000000 0.000000-10,-15.000000 0.000000-10,-15.000000 4.000000-6,-12.000000 10.000000-5,-13.000000 10.000000-5,-12.000000 9.000000-4,-18.000000 1.000000-3,-21.000000-6.000000-2,-22.000000-6.000000-1,-22.000000-6.000000-2,-15.000000-2.000000 2,-5.000000 3.000000 5,-7.000000 3.000000 4,-5.000000 4.000000 6</inkml:trace>
</inkml:ink>
</file>

<file path=ppt/ink/ink2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06"/>
    </inkml:context>
    <inkml:brush xml:id="br0">
      <inkml:brushProperty name="width" value="0.0390055365860462" units="cm"/>
      <inkml:brushProperty name="height" value="0.0390055365860462" units="cm"/>
      <inkml:brushProperty name="color" value="#F2395B"/>
      <inkml:brushProperty name="ignorePressure" value="0"/>
    </inkml:brush>
  </inkml:definitions>
  <inkml:trace contextRef="#ctx0" brushRef="#br0">92850.000000 40200.000000 564,'-11.000000'-47.000000'75,"28.000000"6.000000"-6 ,28.000000 7.000000-6,29.000000 6.000000-8,18.000000 4.000000-7,9.000000 4.000000-9,10.000000 3.000000-8,10.000000 3.000000-10,10.000000 3.000000-6,13.000000 3.000000-5,12.000000 3.000000-3,13.000000 4.000000-5,-4.000000 4.000000-5,-18.000000 6.000000-8,-19.000000 7.000000-8,-18.000000 6.000000-8,-17.000000 3.000000-7,-11.000000 0.000000-3,-14.000000 0.000000-6,-11.000000 0.000000-4</inkml:trace>
</inkml:ink>
</file>

<file path=ppt/ink/ink2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06"/>
    </inkml:context>
    <inkml:brush xml:id="br0">
      <inkml:brushProperty name="width" value="0.0385598428547382" units="cm"/>
      <inkml:brushProperty name="height" value="0.0385598428547382" units="cm"/>
      <inkml:brushProperty name="color" value="#F2395B"/>
      <inkml:brushProperty name="ignorePressure" value="0"/>
    </inkml:brush>
  </inkml:definitions>
  <inkml:trace contextRef="#ctx0" brushRef="#br0">94100.000000 39650.000000 570,'-49.000000'-46.000000'4,"4.000000"10.000000"9 ,3.000000 10.000000 8,3.000000 9.000000 9,3.000000 6.000000 7,3.000000 3.000000 3,3.000000 3.000000 6,4.000000 4.000000 3,4.000000 10.000000-1,6.000000 19.000000-7,7.000000 19.000000-9,6.000000 19.000000-6,3.000000 9.000000-7,0.000000 0.000000-6,0.000000 0.000000-5,0.000000 0.000000-5,0.000000 6.000000-5,0.000000 13.000000-3,0.000000 12.000000-2,0.000000 13.000000-4,1.000000 4.000000-5,4.000000-3.000000-10,3.000000-3.000000-10,3.000000-2.000000-10,3.000000-8.000000-4,3.000000-8.000000 0,3.000000-10.000000 0,4.000000-9.000000 1</inkml:trace>
</inkml:ink>
</file>

<file path=ppt/ink/ink27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07"/>
    </inkml:context>
    <inkml:brush xml:id="br0">
      <inkml:brushProperty name="width" value="0.0378932282328606" units="cm"/>
      <inkml:brushProperty name="height" value="0.0378932282328606" units="cm"/>
      <inkml:brushProperty name="color" value="#F2395B"/>
      <inkml:brushProperty name="ignorePressure" value="0"/>
    </inkml:brush>
  </inkml:definitions>
  <inkml:trace contextRef="#ctx0" brushRef="#br0">95950.000000 39400.000000 580,'162.000000'-130.000000'65,"-24.000000"41.000000"-5 ,-26.000000 40.000000-8,-24.000000 42.000000-5,-15.000000 22.000000-5,-3.000000 7.000000-4,-3.000000 6.000000-3,-2.000000 7.000000-3,-8.000000 5.000000-7,-8.000000 7.000000-8,-10.000000 6.000000-11,-9.000000 7.000000-8,-13.000000 5.000000-4,-16.000000 7.000000-1,-15.000000 6.000000 2,-15.000000 7.000000 0,-17.000000 2.000000-1,-15.000000 1.000000-4,-15.000000-1.000000-3,-16.000000 1.000000-3,-12.000000-3.000000-2,-5.000000-2.000000-1,-7.000000-3.000000-1,-5.000000-3.000000-1,0.000000-6.000000 1,10.000000-5.000000 4,10.000000-7.000000 2,9.000000-5.000000 4,9.000000-11.000000 2,9.000000-11.000000 1,10.000000-14.000000 0,10.000000-11.000000 0,19.000000-9.000000 8,32.000000-3.000000 13,31.000000-3.000000 13,32.000000-2.000000 13,22.000000-5.000000 4,17.000000-2.000000-7,15.000000-3.000000-8,16.000000-3.000000-7,7.000000-4.000000-7,1.000000-3.000000-8,-1.000000-3.000000-9,1.000000-2.000000-7,-7.000000 0.000000-6,-12.000000 7.000000-4,-13.000000 6.000000-3,-12.000000 7.000000-4,-13.000000 2.000000-6,-12.000000 1.000000-7,-13.000000-1.000000-9,-12.000000 1.000000-8,-12.000000-3.000000-1,-8.000000-2.000000 8,-10.000000-3.000000 8,-9.000000-3.000000 7,-4.000000-1.000000 6,4.000000 4.000000 5,3.000000 3.000000 5,3.000000 3.000000 6</inkml:trace>
</inkml:ink>
</file>

<file path=ppt/ink/ink27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07"/>
    </inkml:context>
    <inkml:brush xml:id="br0">
      <inkml:brushProperty name="width" value="0.0433533303439617" units="cm"/>
      <inkml:brushProperty name="height" value="0.0433533303439617" units="cm"/>
      <inkml:brushProperty name="color" value="#F2395B"/>
      <inkml:brushProperty name="ignorePressure" value="0"/>
    </inkml:brush>
  </inkml:definitions>
  <inkml:trace contextRef="#ctx0" brushRef="#br0">97450.000000 39700.000000 507,'25.000000'-50.000000'0,"0.000000"0.000000"0 ,0.000000 0.000000 0,0.000000 0.000000 0,0.000000 0.000000 3,0.000000 0.000000 6,0.000000 0.000000 6,0.000000 0.000000 5,0.000000 7.000000 9,0.000000 17.000000 10,0.000000 15.000000 11,0.000000 16.000000 9,0.000000 13.000000 1,0.000000 14.000000-9,0.000000 11.000000-10,0.000000 14.000000-8,-4.000000 7.000000-8,-5.000000 3.000000-4,-7.000000 3.000000-5,-5.000000 4.000000-4,-8.000000 5.000000-5,-5.000000 10.000000-5,-7.000000 10.000000-3,-5.000000 9.000000-5,-6.000000 1.000000-3,-3.000000-6.000000-3,-3.000000-6.000000-4,-2.000000-6.000000-2,-1.000000-9.000000-1,3.000000-8.000000 0,3.000000-10.000000 2,4.000000-9.000000-1,2.000000-18.000000-8,4.000000-24.000000-18,3.000000-26.000000-18,3.000000-24.000000-18</inkml:trace>
</inkml:ink>
</file>

<file path=ppt/ink/ink2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07"/>
    </inkml:context>
    <inkml:brush xml:id="br0">
      <inkml:brushProperty name="width" value="0.0328851193189621" units="cm"/>
      <inkml:brushProperty name="height" value="0.0328851193189621" units="cm"/>
      <inkml:brushProperty name="color" value="#F2395B"/>
      <inkml:brushProperty name="ignorePressure" value="0"/>
    </inkml:brush>
  </inkml:definitions>
  <inkml:trace contextRef="#ctx0" brushRef="#br0">97500.000000 40450.000000 668,'25.000000'-96.000000'4,"0.000000"10.000000"6 ,0.000000 10.000000 6,0.000000 9.000000 7,1.000000 9.000000 5,4.000000 9.000000 2,3.000000 10.000000 1,3.000000 10.000000 3,3.000000 5.000000-1,3.000000 4.000000-4,3.000000 3.000000-4,4.000000 3.000000-4,2.000000 3.000000-4,4.000000 3.000000-4,3.000000 3.000000-3,3.000000 4.000000-4,-2.000000 2.000000-4,-6.000000 4.000000-6,-6.000000 3.000000-5,-6.000000 3.000000-4,-6.000000 3.000000-9,-2.000000 3.000000-11,-3.000000 3.000000-11,-3.000000 4.000000-11</inkml:trace>
</inkml:ink>
</file>

<file path=ppt/ink/ink2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07"/>
    </inkml:context>
    <inkml:brush xml:id="br0">
      <inkml:brushProperty name="width" value="0.0441372245550156" units="cm"/>
      <inkml:brushProperty name="height" value="0.0441372245550156" units="cm"/>
      <inkml:brushProperty name="color" value="#F2395B"/>
      <inkml:brushProperty name="ignorePressure" value="0"/>
    </inkml:brush>
  </inkml:definitions>
  <inkml:trace contextRef="#ctx0" brushRef="#br0">98700.000000 39300.000000 498,'21.000000'-107.000000'56,"-5.000000"39.000000"5 ,-7.000000 36.000000 5,-5.000000 39.000000 5,-4.000000 25.000000-5,0.000000 17.000000-12,0.000000 15.000000-13,0.000000 16.000000-13,-4.000000 9.000000-9,-5.000000 3.000000-3,-7.000000 3.000000-4,-5.000000 4.000000-4,-6.000000 1.000000-4,-3.000000 0.000000-7,-3.000000 0.000000-5,-2.000000 0.000000-6,-1.000000-2.000000-8,3.000000-3.000000-9,3.000000-3.000000-9,4.000000-2.000000-10</inkml:trace>
</inkml:ink>
</file>

<file path=ppt/ink/ink2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08"/>
    </inkml:context>
    <inkml:brush xml:id="br0">
      <inkml:brushProperty name="width" value="0.0473990105092525" units="cm"/>
      <inkml:brushProperty name="height" value="0.0473990105092525" units="cm"/>
      <inkml:brushProperty name="color" value="#F2395B"/>
      <inkml:brushProperty name="ignorePressure" value="0"/>
    </inkml:brush>
  </inkml:definitions>
  <inkml:trace contextRef="#ctx0" brushRef="#br0">99850.000000 39400.000000 464,'1.000000'-93.000000'4,"4.000000"17.000000"10 ,3.000000 15.000000 9,3.000000 16.000000 9,-2.000000 18.000000 7,-6.000000 22.000000 6,-6.000000 22.000000 5,-6.000000 23.000000 5,-10.000000 14.000000-2,-12.000000 10.000000-10,-13.000000 10.000000-8,-12.000000 9.000000-11,-7.000000 6.000000-6,1.000000 3.000000-3,-1.000000 3.000000-4,1.000000 4.000000-3,4.000000-4.000000-3,9.000000-9.000000-2,10.000000-10.000000-2,10.000000-8.000000-1,7.000000-9.000000-3,6.000000-6.000000 0,7.000000-6.000000-3,6.000000-6.000000-1,9.000000-7.000000-3,13.000000-6.000000-7,12.000000-6.000000-4,13.000000-6.000000-6,13.000000-13.000000-5,17.000000-19.000000-2,15.000000-18.000000-3,16.000000-19.000000-3,4.000000-10.000000 0,-6.000000 1.000000 4,-6.000000-1.000000 4,-6.000000 1.000000 4,-9.000000 2.000000 4,-8.000000 7.000000 5,-10.000000 6.000000 6,-9.000000 7.000000 5,-16.000000 13.000000 16,-22.000000 22.000000 24,-22.000000 22.000000 25,-21.000000 23.000000 26,-9.000000 8.000000 4,7.000000-3.000000-16,6.000000-3.000000-15,7.000000-2.000000-16,8.000000-1.000000-12,14.000000 3.000000-9,11.000000 3.000000-8,14.000000 4.000000-9,10.000000-7.000000-6,9.000000-16.000000-5,10.000000-15.000000-6,10.000000-15.000000-4,0.000000-12.000000-3,-5.000000-6.000000 1,-7.000000-6.000000 0,-5.000000-6.000000 1,-6.000000-6.000000 0,-3.000000-2.000000 1,-3.000000-3.000000 0,-2.000000-3.000000 1,-5.000000-4.000000 2,-2.000000-3.000000 1,-3.000000-3.000000 3,-3.000000-2.000000 2,-6.000000-1.000000 1,-5.000000 3.000000-2,-7.000000 3.000000 0,-5.000000 4.000000 0,-9.000000 4.000000-3,-9.000000 6.000000-1,-10.000000 7.000000-2,-8.000000 6.000000-3,-6.000000 6.000000-2,1.000000 6.000000-3,-1.000000 7.000000-4,1.000000 6.000000-2,1.000000 4.000000-1,3.000000 4.000000 3,3.000000 3.000000 3,4.000000 3.000000 4</inkml:trace>
</inkml:ink>
</file>

<file path=ppt/ink/ink27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08"/>
    </inkml:context>
    <inkml:brush xml:id="br0">
      <inkml:brushProperty name="width" value="0.0417311005294323" units="cm"/>
      <inkml:brushProperty name="height" value="0.0417311005294323" units="cm"/>
      <inkml:brushProperty name="color" value="#F2395B"/>
      <inkml:brushProperty name="ignorePressure" value="0"/>
    </inkml:brush>
  </inkml:definitions>
  <inkml:trace contextRef="#ctx0" brushRef="#br0">101400.000000 40000.000000 527,'48.000000'0.000000'6,"-3.000000"0.000000"15 ,-3.000000 0.000000 13,-2.000000 0.000000 13,-3.000000 1.000000 6,1.000000 4.000000-4,-1.000000 3.000000-3,1.000000 3.000000-3,-10.000000 10.000000-7,-19.000000 20.000000-8,-18.000000 18.000000-10,-19.000000 20.000000-9,-10.000000 5.000000-5,1.000000-6.000000-1,-1.000000-6.000000 0,1.000000-6.000000-1,1.000000-4.000000-2,3.000000 1.000000-2,3.000000-1.000000-3,4.000000 1.000000-4,7.000000-3.000000 0,13.000000-2.000000 0,12.000000-3.000000 1,13.000000-3.000000 1,10.000000-2.000000 3,10.000000 0.000000 6,10.000000 0.000000 7,9.000000 0.000000 6,4.000000-2.000000 2,1.000000-3.000000-1,-1.000000-3.000000-2,1.000000-2.000000-2,-6.000000-3.000000-2,-8.000000 1.000000-1,-10.000000-1.000000-2,-9.000000 1.000000-1,-12.000000 2.000000-2,-11.000000 7.000000-2,-14.000000 6.000000-2,-11.000000 7.000000-1,-18.000000 5.000000-4,-22.000000 7.000000-4,-22.000000 6.000000-4,-21.000000 7.000000-3,-12.000000 2.000000-6,1.000000 1.000000-7,-1.000000-1.000000-6,1.000000 1.000000-7,7.000000-7.000000-1,16.000000-12.000000 6,15.000000-13.000000 6,17.000000-12.000000 5,10.000000-10.000000 0,6.000000-6.000000-7,7.000000-6.000000-7,6.000000-6.000000-5</inkml:trace>
</inkml:ink>
</file>

<file path=ppt/ink/ink27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09"/>
    </inkml:context>
    <inkml:brush xml:id="br0">
      <inkml:brushProperty name="width" value="0.0270823575556278" units="cm"/>
      <inkml:brushProperty name="height" value="0.0270823575556278" units="cm"/>
      <inkml:brushProperty name="color" value="#F2395B"/>
      <inkml:brushProperty name="ignorePressure" value="0"/>
    </inkml:brush>
  </inkml:definitions>
  <inkml:trace contextRef="#ctx0" brushRef="#br0">103000.000000 39750.000000 812,'7.000000'-46.000000'3,"17.000000"10.000000"5 ,15.000000 10.000000 5,16.000000 9.000000 6,9.000000 6.000000-1,3.000000 3.000000-7,3.000000 3.000000-8,4.000000 4.000000-7,7.000000 4.000000-1,13.000000 6.000000 5,12.000000 7.000000 7,13.000000 6.000000 6,2.000000 3.000000 5,-5.000000 0.000000 5,-7.000000 0.000000 5,-5.000000 0.000000 5</inkml:trace>
</inkml:ink>
</file>

<file path=ppt/ink/ink2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09"/>
    </inkml:context>
    <inkml:brush xml:id="br0">
      <inkml:brushProperty name="width" value="0.0370461568236351" units="cm"/>
      <inkml:brushProperty name="height" value="0.0370461568236351" units="cm"/>
      <inkml:brushProperty name="color" value="#F2395B"/>
      <inkml:brushProperty name="ignorePressure" value="0"/>
    </inkml:brush>
  </inkml:definitions>
  <inkml:trace contextRef="#ctx0" brushRef="#br0">52600.000000 46250.000000 593,'-16.000000'-44.000000'4,"19.000000"13.000000"7 ,19.000000 12.000000 7,19.000000 13.000000 8,16.000000 7.000000 6,17.000000 4.000000 8,15.000000 3.000000 5,16.000000 3.000000 7,12.000000 1.000000 0,9.000000 1.000000-9,10.000000-1.000000-8,10.000000 1.000000-9,2.000000-3.000000-9,-3.000000-2.000000-11,-3.000000-3.000000-13,-2.000000-3.000000-11,-12.000000-2.000000-9,-19.000000 0.000000-8,-18.000000 0.000000-8,-19.000000 0.000000-6,-21.000000 3.000000-5,-21.000000 6.000000 1,-22.000000 7.000000 0,-22.000000 6.000000 0</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37"/>
    </inkml:context>
    <inkml:brush xml:id="br0">
      <inkml:brushProperty name="width" value="0.038749024271965" units="cm"/>
      <inkml:brushProperty name="height" value="0.038749024271965" units="cm"/>
      <inkml:brushProperty name="color" value="#F2395B"/>
      <inkml:brushProperty name="ignorePressure" value="0"/>
    </inkml:brush>
  </inkml:definitions>
  <inkml:trace contextRef="#ctx0" brushRef="#br0">65550.000000 42500.000000 567,'-40.000000'-22.000000'21,"23.000000"6.000000"14 ,22.000000 7.000000 14,22.000000 6.000000 15,21.000000 1.000000 2,22.000000-3.000000-11,22.000000-3.000000-11,23.000000-2.000000-10,16.000000-1.000000-9,13.000000 3.000000-6,12.000000 3.000000-6,13.000000 4.000000-6,6.000000 2.000000-7,0.000000 4.000000-10,0.000000 3.000000-9,0.000000 3.000000-10,-10.000000 3.000000-6,-18.000000 3.000000-3,-19.000000 3.000000-3,-18.000000 4.000000-4,-20.000000-1.000000-2,-18.000000-3.000000-2,-19.000000-3.000000-1,-18.000000-2.000000-1</inkml:trace>
</inkml:ink>
</file>

<file path=ppt/ink/ink2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10"/>
    </inkml:context>
    <inkml:brush xml:id="br0">
      <inkml:brushProperty name="width" value="0.0357098504900932" units="cm"/>
      <inkml:brushProperty name="height" value="0.0357098504900932" units="cm"/>
      <inkml:brushProperty name="color" value="#F2395B"/>
      <inkml:brushProperty name="ignorePressure" value="0"/>
    </inkml:brush>
  </inkml:definitions>
  <inkml:trace contextRef="#ctx0" brushRef="#br0">52750.000000 47000.000000 616,'-85.000000'4.000000'8,"32.000000"10.000000"16 ,31.000000 10.000000 16,32.000000 9.000000 16,15.000000 6.000000 3,0.000000 3.000000-11,0.000000 3.000000-10,0.000000 4.000000-12,-4.000000 5.000000-7,-5.000000 10.000000-7,-7.000000 10.000000-7,-5.000000 9.000000-6,-11.000000-1.000000-2,-11.000000-8.000000 1,-14.000000-10.000000 2,-11.000000-9.000000 3,-4.000000-10.000000-5,6.000000-9.000000-9,7.000000-10.000000-10,6.000000-8.000000-9,7.000000-14.000000-4,10.000000-15.000000 3,10.000000-15.000000 2,9.000000-16.000000 3,17.000000-13.000000 3,25.000000-9.000000 5,25.000000-10.000000 4,25.000000-8.000000 5,10.000000-4.000000 5,-2.000000 3.000000 6,-3.000000 3.000000 7,-3.000000 4.000000 6,-10.000000 10.000000 3,-16.000000 19.000000-2,-15.000000 19.000000 0,-15.000000 19.000000-1,-17.000000 16.000000-1,-15.000000 17.000000-1,-15.000000 15.000000-1,-16.000000 16.000000-1,-18.000000 10.000000-2,-18.000000 7.000000-1,-19.000000 6.000000-3,-18.000000 7.000000-2,-7.000000-3.000000 0,6.000000-8.000000-1,7.000000-10.000000-1,6.000000-9.000000 0,18.000000-16.000000-1,32.000000-22.000000-3,31.000000-22.000000-3,32.000000-21.000000-2,21.000000-12.000000-1,13.000000 1.000000 1,12.000000-1.000000 1,13.000000 1.000000 2,-2.000000 4.000000 1,-16.000000 9.000000 1,-15.000000 10.000000 2,-15.000000 10.000000 2,-18.000000 14.000000 1,-19.000000 23.000000 0,-18.000000 22.000000 2,-19.000000 22.000000 1,-21.000000 12.000000 0,-21.000000 3.000000 1,-22.000000 3.000000-1,-22.000000 4.000000 0,-10.000000-1.000000 0,4.000000-3.000000 2,3.000000-3.000000 1,3.000000-2.000000 1,9.000000-9.000000 1,16.000000-12.000000 1,15.000000-13.000000-1,17.000000-12.000000 1,22.000000-16.000000 0,32.000000-19.000000 3,31.000000-18.000000 1,32.000000-19.000000 2,22.000000-16.000000-2,17.000000-12.000000-8,15.000000-13.000000-8,16.000000-12.000000-7,7.000000-9.000000-8,1.000000-2.000000-6,-1.000000-3.000000-8,1.000000-3.000000-6,-6.000000-7.000000-4,-8.000000-9.000000 0,-10.000000-10.000000 0,-9.000000-8.000000-1,-16.000000 7.000000 4,-22.000000 25.000000 3,-22.000000 25.000000 6,-21.000000 25.000000 4,-12.000000 10.000000 2,1.000000-2.000000 2,-1.000000-3.000000 0,1.000000-3.000000 1</inkml:trace>
</inkml:ink>
</file>

<file path=ppt/ink/ink28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10"/>
    </inkml:context>
    <inkml:brush xml:id="br0">
      <inkml:brushProperty name="width" value="0.0413989797234535" units="cm"/>
      <inkml:brushProperty name="height" value="0.0413989797234535" units="cm"/>
      <inkml:brushProperty name="color" value="#F2395B"/>
      <inkml:brushProperty name="ignorePressure" value="0"/>
    </inkml:brush>
  </inkml:definitions>
  <inkml:trace contextRef="#ctx0" brushRef="#br0">53850.000000 45450.000000 531,'-22.000000'-25.000000'0,"6.000000"0.000000"0 ,7.000000 0.000000 0,6.000000 0.000000 0,3.000000-4.000000 3,0.000000-5.000000 6,0.000000-7.000000 6,0.000000-5.000000 5,9.000000 10.000000 8,19.000000 28.000000 8,19.000000 28.000000 8,19.000000 29.000000 7,10.000000 24.000000 2,4.000000 22.000000-8,3.000000 22.000000-6,3.000000 23.000000-7,-1.000000 27.000000-5,-2.000000 34.000000-4,-3.000000 35.000000-4,-3.000000 35.000000-3,-4.000000 21.000000-7,-3.000000 9.000000-11,-3.000000 10.000000-9,-2.000000 10.000000-11,0.000000-1.000000-6,7.000000-9.000000-3,6.000000-10.000000-2,7.000000-8.000000-3,-1.000000-23.000000 0,-6.000000-34.000000 1,-6.000000-35.000000 3,-6.000000-33.000000 1,-9.000000-33.000000-1,-8.000000-27.000000-5,-10.000000-28.000000-4,-9.000000-28.000000-5</inkml:trace>
</inkml:ink>
</file>

<file path=ppt/ink/ink28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10"/>
    </inkml:context>
    <inkml:brush xml:id="br0">
      <inkml:brushProperty name="width" value="0.0415173470973969" units="cm"/>
      <inkml:brushProperty name="height" value="0.0415173470973969" units="cm"/>
      <inkml:brushProperty name="color" value="#F2395B"/>
      <inkml:brushProperty name="ignorePressure" value="0"/>
    </inkml:brush>
  </inkml:definitions>
  <inkml:trace contextRef="#ctx0" brushRef="#br0">56050.000000 47050.000000 529,'-29.000000'-18.000000'7,"-5.000000"17.000000"11 ,-7.000000 15.000000 13,-5.000000 16.000000 12,-9.000000 20.000000 6,-9.000000 25.000000 0,-10.000000 25.000000-2,-8.000000 25.000000 1,-9.000000 14.000000-5,-6.000000 3.000000-5,-6.000000 3.000000-5,-6.000000 4.000000-7,-6.000000 1.000000-6,-2.000000 0.000000-7,-3.000000 0.000000-7,-3.000000 0.000000-8,-1.000000-7.000000-6,4.000000-11.000000-8,3.000000-14.000000-6,3.000000-11.000000-7,6.000000-18.000000-7,9.000000-22.000000-4,10.000000-22.000000-5,10.000000-21.000000-5,10.000000-20.000000 2,13.000000-15.000000 7,12.000000-15.000000 9,13.000000-16.000000 7,7.000000-8.000000 3,4.000000 0.000000-3,3.000000 0.000000-4,3.000000 0.000000-2</inkml:trace>
</inkml:ink>
</file>

<file path=ppt/ink/ink2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11"/>
    </inkml:context>
    <inkml:brush xml:id="br0">
      <inkml:brushProperty name="width" value="0.0351022034883499" units="cm"/>
      <inkml:brushProperty name="height" value="0.0351022034883499" units="cm"/>
      <inkml:brushProperty name="color" value="#F2395B"/>
      <inkml:brushProperty name="ignorePressure" value="0"/>
    </inkml:brush>
  </inkml:definitions>
  <inkml:trace contextRef="#ctx0" brushRef="#br0">54850.000000 44900.000000 626,'25.000000'-110.000000'6,"0.000000"32.000000"13 ,0.000000 31.000000 12,0.000000 32.000000 12,1.000000 29.000000 6,4.000000 28.000000 0,3.000000 28.000000 0,3.000000 29.000000-1,3.000000 15.000000-7,3.000000 3.000000-15,3.000000 3.000000-14,4.000000 4.000000-14,-4.000000-10.000000-18,-9.000000-22.000000-24,-10.000000-22.000000-22,-8.000000-21.000000-24</inkml:trace>
</inkml:ink>
</file>

<file path=ppt/ink/ink28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15"/>
    </inkml:context>
    <inkml:brush xml:id="br0">
      <inkml:brushProperty name="width" value="0.0374331995844841" units="cm"/>
      <inkml:brushProperty name="height" value="0.0374331995844841" units="cm"/>
      <inkml:brushProperty name="color" value="#F2395B"/>
      <inkml:brushProperty name="ignorePressure" value="0"/>
    </inkml:brush>
  </inkml:definitions>
  <inkml:trace contextRef="#ctx0" brushRef="#br0">63750.000000 48100.000000 587,'32.000000'-44.000000'8,"17.000000"13.000000"17 ,15.000000 12.000000 15,16.000000 13.000000 17,-2.000000 10.000000 1,-19.000000 10.000000-14,-18.000000 10.000000-15,-19.000000 9.000000-14,-15.000000 7.000000-10,-8.000000 7.000000-4,-10.000000 6.000000-4,-9.000000 7.000000-5,-15.000000 7.000000-2,-18.000000 9.000000 1,-19.000000 10.000000 1,-18.000000 10.000000 1,-10.000000 0.000000 0,0.000000-5.000000 0,0.000000-7.000000 1,0.000000-5.000000-1,4.000000-6.000000 2,10.000000-3.000000 2,10.000000-3.000000 2,9.000000-2.000000 2,6.000000-8.000000 1,3.000000-8.000000 4,3.000000-10.000000 2,4.000000-9.000000 3,21.000000-10.000000 4,41.000000-9.000000 6,40.000000-10.000000 6,42.000000-8.000000 6,19.000000-6.000000 0,1.000000 1.000000-9,-1.000000-1.000000-6,1.000000 1.000000-8,-3.000000-1.000000-7,-2.000000 1.000000-7,-3.000000-1.000000-5,-3.000000 1.000000-7,-6.000000 1.000000-6,-5.000000 3.000000-9,-7.000000 3.000000-9,-5.000000 4.000000-8,-6.000000-1.000000-1,-3.000000-3.000000 3,-3.000000-3.000000 4,-2.000000-2.000000 4,-8.000000-3.000000 3,-8.000000 1.000000 2,-10.000000-1.000000 2,-9.000000 1.000000 2</inkml:trace>
</inkml:ink>
</file>

<file path=ppt/ink/ink285.xml><?xml version="1.0" encoding="utf-8"?>
<inkml:ink xmlns:inkml="http://www.w3.org/2003/InkML">
  <annotation type="ScanImages2ExtractSignatures">1</annotation>
  <annotation type="ScanImagesWidth">713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15"/>
    </inkml:context>
    <inkml:brush xml:id="br0">
      <inkml:brushProperty name="width" value="0.0542784370481968" units="cm"/>
      <inkml:brushProperty name="height" value="0.0542784370481968" units="cm"/>
      <inkml:brushProperty name="color" value="#F2395B"/>
      <inkml:brushProperty name="ignorePressure" value="0"/>
    </inkml:brush>
  </inkml:definitions>
  <inkml:trace contextRef="#ctx0" brushRef="#br0">65900.000000 48000.000000 405,'0.000000'-50.000000'3,"0.000000"0.000000"8 ,0.000000 0.000000 6,0.000000 0.000000 7,-4.000000 12.000000 7,-5.000000 26.000000 5,-7.000000 24.000000 5,-5.000000 26.000000 6,-15.000000 22.000000-1,-22.000000 23.000000-10,-22.000000 22.000000-9,-21.000000 22.000000-9,-9.000000 8.000000-6,7.000000-2.000000-3,6.000000-3.000000-3,7.000000-3.000000-3,10.000000-12.000000-3,16.000000-18.000000-1,15.000000-19.000000-2,17.000000-18.000000-1,17.000000-20.000000-3,23.000000-18.000000-3,22.000000-19.000000-5,22.000000-18.000000-2,24.000000-25.000000-5,29.000000-27.000000-3,28.000000-28.000000-4,28.000000-28.000000-4,14.000000-12.000000-1,0.000000 7.000000 2,0.000000 6.000000 1,0.000000 7.000000 2,-11.000000 8.000000 4,-22.000000 14.000000 7,-22.000000 11.000000 5,-21.000000 14.000000 7,-23.000000 18.000000 12,-21.000000 25.000000 16,-22.000000 25.000000 16,-22.000000 25.000000 16,-15.000000 15.000000 5,-5.000000 7.000000-7,-7.000000 6.000000-8,-5.000000 7.000000-7,-3.000000 2.000000-6,4.000000 1.000000-4,3.000000-1.000000-4,3.000000 1.000000-5,10.000000-7.000000-3,20.000000-12.000000-6,18.000000-13.000000-5,20.000000-12.000000-5,14.000000-9.000000-8,14.000000-2.000000-7,11.000000-3.000000-9,14.000000-3.000000-8,0.000000-7.000000-5,-8.000000-9.000000-1,-10.000000-10.000000-1,-9.000000-8.000000-1,-10.000000-8.000000 2,-9.000000-2.000000 3,-10.000000-3.000000 5,-8.000000-3.000000 4,-11.000000-6.000000 4,-8.000000-5.000000 4,-10.000000-7.000000 5,-9.000000-5.000000 5,-9.000000-4.000000 4,-5.000000 0.000000 5,-7.000000 0.000000 6,-5.000000 0.000000 5,-3.000000 6.000000 4,4.000000 13.000000 4,3.000000 12.000000 4,3.000000 13.000000 3,1.000000 15.000000 5,1.000000 19.000000 4,-1.000000 19.000000 6,1.000000 19.000000 4,1.000000 16.000000 0,3.000000 17.000000-5,3.000000 15.000000-4,4.000000 16.000000-6,-1.000000 9.000000-3,-3.000000 3.000000-3,-3.000000 3.000000-1,-2.000000 4.000000-3,-3.000000 7.000000-2,1.000000 13.000000-2,-1.000000 12.000000-1,1.000000 13.000000-2,-4.000000 10.000000-2,-6.000000 10.000000-3,-6.000000 10.000000-2,-6.000000 9.000000-3,-4.000000 1.000000-3,1.000000-6.000000-2,-1.000000-6.000000-3,1.000000-6.000000-3,-1.000000-10.000000-4,1.000000-12.000000-5,-1.000000-13.000000-4,1.000000-12.000000-4,-3.000000-12.000000-2,-2.000000-8.000000 3,-3.000000-10.000000 2,-3.000000-9.000000 2,-4.000000-15.000000 3,-3.000000-18.000000 1,-3.000000-19.000000 1,-2.000000-18.000000 2,-1.000000-20.000000 3,3.000000-18.000000 1,3.000000-19.000000 3,4.000000-18.000000 2,7.000000-20.000000 2,13.000000-18.000000 0,12.000000-19.000000 1,13.000000-18.000000 0,16.000000-15.000000 0,23.000000-9.000000 0,22.000000-10.000000-1,22.000000-8.000000-1,18.000000-12.000000-1,16.000000-12.000000 0,15.000000-13.000000 1,17.000000-12.000000-1,5.000000-2.000000-2,-3.000000 9.000000-5,-3.000000 10.000000-4,-2.000000 10.000000-5,-11.000000 11.000000-3,-15.000000 17.000000-4,-15.000000 15.000000-1,-16.000000 16.000000-4,-15.000000 15.000000 0,-11.000000 16.000000-1,-14.000000 15.000000 0,-11.000000 17.000000 0</inkml:trace>
</inkml:ink>
</file>

<file path=ppt/ink/ink28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16"/>
    </inkml:context>
    <inkml:brush xml:id="br0">
      <inkml:brushProperty name="width" value="0.0382806621491909" units="cm"/>
      <inkml:brushProperty name="height" value="0.0382806621491909" units="cm"/>
      <inkml:brushProperty name="color" value="#F2395B"/>
      <inkml:brushProperty name="ignorePressure" value="0"/>
    </inkml:brush>
  </inkml:definitions>
  <inkml:trace contextRef="#ctx0" brushRef="#br0">68800.000000 47050.000000 574,'29.000000'-30.000000'2,"10.000000"-9.000000"3 ,10.000000-10.000000 4,9.000000-8.000000 3,4.000000 0.000000 5,1.000000 14.000000 9,-1.000000 11.000000 8,1.000000 14.000000 8,-4.000000 13.000000 4,-6.000000 16.000000-1,-6.000000 15.000000-1,-6.000000 17.000000-1,-15.000000 14.000000-5,-21.000000 17.000000-9,-22.000000 15.000000-10,-22.000000 16.000000-8,-18.000000 7.000000-8,-11.000000 1.000000-2,-14.000000-1.000000-5,-11.000000 1.000000-4,-4.000000-7.000000-1,6.000000-12.000000-2,7.000000-13.000000 0,6.000000-12.000000-1,9.000000-12.000000-1,13.000000-8.000000-1,12.000000-10.000000 0,13.000000-9.000000-2,12.000000-7.000000 4,13.000000-3.000000 6,12.000000-3.000000 7,13.000000-2.000000 7,13.000000-3.000000 4,17.000000 1.000000 3,15.000000-1.000000 1,16.000000 1.000000 2,9.000000-4.000000-1,3.000000-6.000000-7,3.000000-6.000000-6,4.000000-6.000000-7,-4.000000-7.000000-6,-9.000000-6.000000-8,-10.000000-6.000000-9,-8.000000-6.000000-7,-9.000000-2.000000-6,-6.000000 3.000000-4,-6.000000 3.000000-3,-6.000000 4.000000-3,-9.000000 1.000000-1,-8.000000 0.000000 6,-10.000000 0.000000 3,-9.000000 0.000000 5</inkml:trace>
</inkml:ink>
</file>

<file path=ppt/ink/ink287.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16"/>
    </inkml:context>
    <inkml:brush xml:id="br0">
      <inkml:brushProperty name="width" value="0.0374649688601494" units="cm"/>
      <inkml:brushProperty name="height" value="0.0374649688601494" units="cm"/>
      <inkml:brushProperty name="color" value="#F2395B"/>
      <inkml:brushProperty name="ignorePressure" value="0"/>
    </inkml:brush>
  </inkml:definitions>
  <inkml:trace contextRef="#ctx0" brushRef="#br0">69550.000000 47300.000000 587,'28.000000'-68.000000'73,"6.000000"17.000000"-10 ,7.000000 15.000000-10,6.000000 16.000000-10,9.000000 7.000000-8,13.000000 1.000000-1,12.000000-1.000000-4,13.000000 1.000000-2,7.000000 1.000000-4,4.000000 3.000000-8,3.000000 3.000000-6,3.000000 4.000000-7,-2.000000 1.000000-6,-6.000000 0.000000-8,-6.000000 0.000000-7,-6.000000 0.000000-8,-12.000000 1.000000-5,-15.000000 4.000000-4,-15.000000 3.000000-3,-16.000000 3.000000-5</inkml:trace>
</inkml:ink>
</file>

<file path=ppt/ink/ink288.xml><?xml version="1.0" encoding="utf-8"?>
<inkml:ink xmlns:inkml="http://www.w3.org/2003/InkML">
  <annotation type="ScanImages2ExtractSignatures">1</annotation>
  <annotation type="ScanImagesWidth">-2102669136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16"/>
    </inkml:context>
    <inkml:brush xml:id="br0">
      <inkml:brushProperty name="width" value="0.0446293205022812" units="cm"/>
      <inkml:brushProperty name="height" value="0.0446293205022812" units="cm"/>
      <inkml:brushProperty name="color" value="#F2395B"/>
      <inkml:brushProperty name="ignorePressure" value="0"/>
    </inkml:brush>
  </inkml:definitions>
  <inkml:trace contextRef="#ctx0" brushRef="#br0">70650.000000 46150.000000 492,'-86.000000'-75.000000'76,"28.000000"50.000000"-1 ,28.000000 50.000000 0,29.000000 50.000000 1,11.000000 32.000000-8,-2.000000 17.000000-14,-3.000000 15.000000-13,-3.000000 16.000000-13,-6.000000 12.000000-14,-5.000000 9.000000-13,-7.000000 10.000000-14,-5.000000 10.000000-12,-1.000000-14.000000-4,6.000000-33.000000 5,7.000000-35.000000 4,6.000000-34.000000 6,1.000000-21.000000-8,-3.000000-6.000000-22,-3.000000-6.000000-20,-2.000000-6.000000-21</inkml:trace>
</inkml:ink>
</file>

<file path=ppt/ink/ink2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17"/>
    </inkml:context>
    <inkml:brush xml:id="br0">
      <inkml:brushProperty name="width" value="0.0435669161379337" units="cm"/>
      <inkml:brushProperty name="height" value="0.0435669161379337" units="cm"/>
      <inkml:brushProperty name="color" value="#F2395B"/>
      <inkml:brushProperty name="ignorePressure" value="0"/>
    </inkml:brush>
  </inkml:definitions>
  <inkml:trace contextRef="#ctx0" brushRef="#br0">71600.000000 48450.000000 504,'-19.000000'-24.000000'7,"13.000000"4.000000"13 ,12.000000 3.000000 14,13.000000 3.000000 12,9.000000 1.000000 6,6.000000 1.000000-6,7.000000-1.000000-3,6.000000 1.000000-5,12.000000-1.000000-4,19.000000 1.000000-2,19.000000-1.000000-2,19.000000 1.000000-3,12.000000 1.000000-4,6.000000 3.000000-5,7.000000 3.000000-6,6.000000 4.000000-6,-5.000000 2.000000-2,-16.000000 4.000000 2,-15.000000 3.000000 2,-15.000000 3.000000 2,-15.000000 3.000000-11,-12.000000 3.000000-21,-13.000000 3.000000-23,-12.000000 4.000000-21</inkml:trace>
</inkml:ink>
</file>

<file path=ppt/ink/ink29.xml><?xml version="1.0" encoding="utf-8"?>
<inkml:ink xmlns:inkml="http://www.w3.org/2003/InkML">
  <annotation type="ScanImages2ExtractSignatures">1</annotation>
  <annotation type="ScanImagesWidth">-2132068800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37"/>
    </inkml:context>
    <inkml:brush xml:id="br0">
      <inkml:brushProperty name="width" value="0.0356566533446312" units="cm"/>
      <inkml:brushProperty name="height" value="0.0356566533446312" units="cm"/>
      <inkml:brushProperty name="color" value="#F2395B"/>
      <inkml:brushProperty name="ignorePressure" value="0"/>
    </inkml:brush>
  </inkml:definitions>
  <inkml:trace contextRef="#ctx0" brushRef="#br0">65850.000000 39900.000000 616,'-2.000000'75.000000'114,"-3.000000"0.000000"-25 ,-3.000000 0.000000-23,-2.000000 0.000000-24,0.000000-2.000000-15,7.000000-3.000000-6,6.000000-3.000000-7,7.000000-2.000000-5,4.000000-8.000000-7,3.000000-8.000000-7,3.000000-10.000000-7,4.000000-9.000000-7,1.000000-9.000000-3,0.000000-5.000000-3,0.000000-7.000000-2,0.000000-5.000000-1,4.000000-9.000000-3,10.000000-9.000000-4,10.000000-10.000000-3,9.000000-8.000000-4,1.000000-9.000000 0,-6.000000-6.000000 4,-6.000000-6.000000 5,-6.000000-6.000000 4,-6.000000-1.000000 5,-2.000000 7.000000 5,-3.000000 6.000000 6,-3.000000 7.000000 5,-6.000000 5.000000 2,-5.000000 7.000000 1,-7.000000 6.000000-1,-5.000000 7.000000-1,-6.000000 4.000000 11,-3.000000 3.000000 19,-3.000000 3.000000 20,-2.000000 4.000000 19,-5.000000 2.000000 7,-2.000000 4.000000-8,-3.000000 3.000000-9,-3.000000 3.000000-7,-7.000000 9.000000-7,-9.000000 16.000000-7,-10.000000 15.000000-5,-8.000000 17.000000-7,-8.000000 7.000000-5,-2.000000 0.000000-5,-3.000000 0.000000-6,-3.000000 0.000000-4,1.000000 0.000000-6,6.000000 0.000000-6,7.000000 0.000000-6,6.000000 0.000000-7,6.000000-5.000000-4,6.000000-9.000000-3,7.000000-10.000000-4,6.000000-8.000000-2</inkml:trace>
</inkml:ink>
</file>

<file path=ppt/ink/ink2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17"/>
    </inkml:context>
    <inkml:brush xml:id="br0">
      <inkml:brushProperty name="width" value="0.0429975613951683" units="cm"/>
      <inkml:brushProperty name="height" value="0.0429975613951683" units="cm"/>
      <inkml:brushProperty name="color" value="#F2395B"/>
      <inkml:brushProperty name="ignorePressure" value="0"/>
    </inkml:brush>
  </inkml:definitions>
  <inkml:trace contextRef="#ctx0" brushRef="#br0">72800.000000 47600.000000 511,'-24.000000'-46.000000'0,"4.000000"10.000000"0 ,3.000000 10.000000 0,3.000000 9.000000 0,-1.000000 2.000000 4,-2.000000-2.000000 9,-3.000000-3.000000 7,-3.000000-3.000000 9,1.000000 13.000000 9,6.000000 32.000000 12,7.000000 31.000000 11,6.000000 32.000000 11,-1.000000 18.000000-1,-5.000000 6.000000-16,-7.000000 7.000000-15,-5.000000 6.000000-16,-4.000000 7.000000-12,0.000000 10.000000-13,0.000000 10.000000-12,0.000000 9.000000-11,1.000000-1.000000-5,4.000000-8.000000 2,3.000000-10.000000 3,3.000000-9.000000 3,3.000000-15.000000-8,3.000000-18.000000-16,3.000000-19.000000-17,4.000000-18.000000-16</inkml:trace>
</inkml:ink>
</file>

<file path=ppt/ink/ink29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18"/>
    </inkml:context>
    <inkml:brush xml:id="br0">
      <inkml:brushProperty name="width" value="0.0394735857844353" units="cm"/>
      <inkml:brushProperty name="height" value="0.0394735857844353" units="cm"/>
      <inkml:brushProperty name="color" value="#F2395B"/>
      <inkml:brushProperty name="ignorePressure" value="0"/>
    </inkml:brush>
  </inkml:definitions>
  <inkml:trace contextRef="#ctx0" brushRef="#br0">74950.000000 48250.000000 557,'98.000000'-44.000000'9,"-3.000000"13.000000"19 ,-3.000000 12.000000 19,-2.000000 13.000000 18,-9.000000 10.000000 4,-12.000000 10.000000-10,-13.000000 10.000000-10,-12.000000 9.000000-10,-12.000000 7.000000-9,-8.000000 7.000000-7,-10.000000 6.000000-8,-9.000000 7.000000-8,-18.000000 7.000000-5,-24.000000 9.000000-2,-26.000000 10.000000-2,-24.000000 10.000000-4,-15.000000 4.000000-1,-3.000000 0.000000-2,-3.000000 0.000000-2,-2.000000 0.000000-2,-3.000000-5.000000-1,1.000000-9.000000 1,-1.000000-10.000000 0,1.000000-8.000000-1,7.000000-11.000000 2,16.000000-8.000000 1,15.000000-10.000000 1,17.000000-9.000000 2,21.000000-9.000000 3,28.000000-5.000000 7,28.000000-7.000000 7,29.000000-5.000000 6,21.000000-9.000000 1,16.000000-9.000000-4,15.000000-10.000000-4,17.000000-8.000000-5,5.000000-4.000000-4,-3.000000 3.000000-3,-3.000000 3.000000-5,-2.000000 4.000000-5,-5.000000 2.000000 0,-2.000000 4.000000 2,-3.000000 3.000000 3,-3.000000 3.000000 1,-4.000000 1.000000-6,-3.000000 1.000000-13,-3.000000-1.000000-15,-2.000000 1.000000-13,-9.000000-1.000000-3,-12.000000 1.000000 7,-13.000000-1.000000 7,-12.000000 1.000000 8</inkml:trace>
</inkml:ink>
</file>

<file path=ppt/ink/ink292.xml><?xml version="1.0" encoding="utf-8"?>
<inkml:ink xmlns:inkml="http://www.w3.org/2003/InkML">
  <annotation type="ScanImages2ExtractSignatures">1</annotation>
  <annotation type="ScanImagesWidth">796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19"/>
    </inkml:context>
    <inkml:brush xml:id="br0">
      <inkml:brushProperty name="width" value="0.0526566132903099" units="cm"/>
      <inkml:brushProperty name="height" value="0.0526566132903099" units="cm"/>
      <inkml:brushProperty name="color" value="#F2395B"/>
      <inkml:brushProperty name="ignorePressure" value="0"/>
    </inkml:brush>
  </inkml:definitions>
  <inkml:trace contextRef="#ctx0" brushRef="#br0">77800.000000 48200.000000 417,'-25.000000'-91.000000'6,"0.000000"19.000000"10 ,0.000000 19.000000 11,0.000000 19.000000 11,-2.000000 12.000000 5,-3.000000 6.000000-3,-3.000000 7.000000-3,-2.000000 6.000000-2,-5.000000 9.000000-3,-2.000000 13.000000-3,-3.000000 12.000000-4,-3.000000 13.000000-2,-6.000000 7.000000-4,-5.000000 4.000000 0,-7.000000 3.000000-2,-5.000000 3.000000-2,-4.000000 3.000000 0,0.000000 3.000000-3,0.000000 3.000000-1,0.000000 4.000000-1,6.000000 1.000000-2,13.000000 0.000000-1,12.000000 0.000000-2,13.000000 0.000000-1,7.000000-4.000000-2,4.000000-5.000000-4,3.000000-7.000000-4,3.000000-5.000000-4,9.000000-11.000000-2,16.000000-11.000000-5,15.000000-14.000000-3,17.000000-11.000000-3,17.000000-12.000000-2,23.000000-9.000000 2,22.000000-10.000000 2,22.000000-8.000000 1,7.000000-11.000000-2,-6.000000-8.000000-4,-6.000000-10.000000-6,-6.000000-9.000000-5,-9.000000-2.000000 0,-8.000000 6.000000 4,-10.000000 7.000000 5,-9.000000 6.000000 3,-13.000000 6.000000 8,-16.000000 6.000000 9,-15.000000 7.000000 9,-15.000000 6.000000 10,-11.000000 9.000000 9,-2.000000 13.000000 9,-3.000000 12.000000 10,-3.000000 13.000000 9,-7.000000 13.000000 2,-9.000000 17.000000-2,-10.000000 15.000000-3,-8.000000 16.000000-2,-1.000000 5.000000-5,9.000000-2.000000-6,10.000000-3.000000-5,10.000000-3.000000-6,5.000000-6.000000-4,4.000000-5.000000-4,3.000000-7.000000-3,3.000000-5.000000-3,7.000000-11.000000-2,14.000000-11.000000 2,11.000000-14.000000 1,14.000000-11.000000 1,8.000000-15.000000-6,7.000000-16.000000-12,6.000000-15.000000-13,7.000000-15.000000-13,-1.000000-17.000000-7,-6.000000-15.000000-1,-6.000000-15.000000 0,-6.000000-16.000000 0,-10.000000-5.000000 1,-12.000000 6.000000 6,-13.000000 7.000000 6,-12.000000 6.000000 4,-12.000000 6.000000 5,-8.000000 6.000000 3,-10.000000 7.000000 3,-9.000000 6.000000 4,-9.000000 12.000000 3,-5.000000 19.000000 5,-7.000000 19.000000 4,-5.000000 19.000000 4,-3.000000 12.000000 3,4.000000 6.000000 1,3.000000 7.000000-1,3.000000 6.000000 2,6.000000 6.000000-1,9.000000 6.000000-2,10.000000 7.000000 0,10.000000 6.000000-1,10.000000 3.000000-3,13.000000 0.000000-1,12.000000 0.000000-2,13.000000 0.000000-3,4.000000 0.000000 0,-3.000000 0.000000-1,-3.000000 0.000000 0,-2.000000 0.000000 0,-6.000000 3.000000 1,-6.000000 6.000000 1,-6.000000 7.000000 1,-6.000000 6.000000 1,-6.000000 3.000000 1,-2.000000 0.000000 2,-3.000000 0.000000 0,-3.000000 0.000000 2,-4.000000-4.000000 2,-3.000000-5.000000 3,-3.000000-7.000000 2,-2.000000-5.000000 4,0.000000-4.000000 1,7.000000 0.000000 1,6.000000 0.000000 1,7.000000 0.000000 1,4.000000 3.000000-1,3.000000 6.000000-3,3.000000 7.000000-1,4.000000 6.000000-3,-1.000000 1.000000-1,-3.000000-3.000000-2,-3.000000-3.000000 0,-2.000000-2.000000-2,-5.000000 2.000000-1,-2.000000 9.000000-1,-3.000000 10.000000 0,-3.000000 10.000000 0,-9.000000 2.000000-2,-11.000000-3.000000-1,-14.000000-3.000000 0,-11.000000-2.000000-2,-15.000000-3.000000-1,-16.000000 1.000000 1,-15.000000-1.000000 0,-15.000000 1.000000 1,-11.000000-3.000000-2,-2.000000-2.000000-1,-3.000000-3.000000-2,-3.000000-3.000000-1,4.000000-7.000000-10,13.000000-9.000000-16,12.000000-10.000000-15,13.000000-8.000000-17,12.000000-11.000000-5,13.000000-8.000000 6,12.000000-10.000000 6,13.000000-9.000000 6</inkml:trace>
</inkml:ink>
</file>

<file path=ppt/ink/ink29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19"/>
    </inkml:context>
    <inkml:brush xml:id="br0">
      <inkml:brushProperty name="width" value="0.0434281155467033" units="cm"/>
      <inkml:brushProperty name="height" value="0.0434281155467033" units="cm"/>
      <inkml:brushProperty name="color" value="#F2395B"/>
      <inkml:brushProperty name="ignorePressure" value="0"/>
    </inkml:brush>
  </inkml:definitions>
  <inkml:trace contextRef="#ctx0" brushRef="#br0">79600.000000 47250.000000 506,'12.000000'-49.000000'5,"26.000000"4.000000"9 ,24.000000 3.000000 9,26.000000 3.000000 9,8.000000 7.000000 7,-5.000000 14.000000 3,-7.000000 11.000000 3,-5.000000 14.000000 4,-9.000000 10.000000-2,-9.000000 9.000000-4,-10.000000 10.000000-5,-8.000000 10.000000-5,-15.000000 8.000000-5,-19.000000 10.000000-6,-18.000000 10.000000-5,-19.000000 9.000000-7,-19.000000 4.000000-4,-19.000000 1.000000-6,-18.000000-1.000000-4,-19.000000 1.000000-5,-7.000000-6.000000-3,7.000000-8.000000 0,6.000000-10.000000-2,7.000000-9.000000 1,8.000000-9.000000-3,14.000000-5.000000-4,11.000000-7.000000-3,14.000000-5.000000-4,13.000000-6.000000 0,16.000000-3.000000 4,15.000000-3.000000 4,17.000000-2.000000 4,17.000000-5.000000 4,23.000000-2.000000 3,22.000000-3.000000 2,22.000000-3.000000 4,13.000000-4.000000-2,7.000000-3.000000-2,6.000000-3.000000-4,7.000000-2.000000-4,-6.000000-1.000000-2,-15.000000 3.000000-4,-15.000000 3.000000-4,-16.000000 4.000000-2</inkml:trace>
</inkml:ink>
</file>

<file path=ppt/ink/ink2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19"/>
    </inkml:context>
    <inkml:brush xml:id="br0">
      <inkml:brushProperty name="width" value="0.0355028957128525" units="cm"/>
      <inkml:brushProperty name="height" value="0.0355028957128525" units="cm"/>
      <inkml:brushProperty name="color" value="#F2395B"/>
      <inkml:brushProperty name="ignorePressure" value="0"/>
    </inkml:brush>
  </inkml:definitions>
  <inkml:trace contextRef="#ctx0" brushRef="#br0">80650.000000 47500.000000 619,'1.000000'-90.000000'0,"4.000000"23.000000"0 ,3.000000 22.000000 0,3.000000 22.000000 0,10.000000 8.000000 8,20.000000-2.000000 15,18.000000-3.000000 15,20.000000-3.000000 15,10.000000-1.000000 5,3.000000 4.000000-7,3.000000 3.000000-8,4.000000 3.000000-7,1.000000 6.000000-7,0.000000 9.000000-7,0.000000 10.000000-8,0.000000 10.000000-8</inkml:trace>
</inkml:ink>
</file>

<file path=ppt/ink/ink29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20"/>
    </inkml:context>
    <inkml:brush xml:id="br0">
      <inkml:brushProperty name="width" value="0.0366490557789803" units="cm"/>
      <inkml:brushProperty name="height" value="0.0366490557789803" units="cm"/>
      <inkml:brushProperty name="color" value="#F2395B"/>
      <inkml:brushProperty name="ignorePressure" value="0"/>
    </inkml:brush>
  </inkml:definitions>
  <inkml:trace contextRef="#ctx0" brushRef="#br0">82000.000000 48750.000000 600,'-32.000000'-2.000000'9,"39.000000"-3.000000"19 ,36.000000-3.000000 19,39.000000-2.000000 19,14.000000-1.000000 3,-5.000000 3.000000-12,-7.000000 3.000000-12,-5.000000 4.000000-12,8.000000 1.000000-10,26.000000 0.000000-8,24.000000 0.000000-7,26.000000 0.000000-9,2.000000 1.000000-8,-18.000000 4.000000-10,-19.000000 3.000000-10,-18.000000 3.000000-10,-20.000000 1.000000-5,-18.000000 1.000000 0,-19.000000-1.000000 0,-18.000000 1.000000 1</inkml:trace>
</inkml:ink>
</file>

<file path=ppt/ink/ink2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20"/>
    </inkml:context>
    <inkml:brush xml:id="br0">
      <inkml:brushProperty name="width" value="0.0418796315789223" units="cm"/>
      <inkml:brushProperty name="height" value="0.0418796315789223" units="cm"/>
      <inkml:brushProperty name="color" value="#F2395B"/>
      <inkml:brushProperty name="ignorePressure" value="0"/>
    </inkml:brush>
  </inkml:definitions>
  <inkml:trace contextRef="#ctx0" brushRef="#br0">82900.000000 48150.000000 525,'-24.000000'-24.000000'8,"4.000000"4.000000"15 ,3.000000 3.000000 16,3.000000 3.000000 16,3.000000 21.000000 5,3.000000 42.000000-4,3.000000 40.000000-5,4.000000 41.000000-4,-4.000000 23.000000-5,-9.000000 6.000000-8,-10.000000 7.000000-6,-8.000000 6.000000-8,-6.000000 4.000000-8,1.000000 4.000000-14,-1.000000 3.000000-11,1.000000 3.000000-12,4.000000-18.000000-9,9.000000-36.000000-2,10.000000-39.000000-3,10.000000-36.000000-4,4.000000-22.000000-3,0.000000-2.000000-6,0.000000-3.000000-5,0.000000-3.000000-5</inkml:trace>
</inkml:ink>
</file>

<file path=ppt/ink/ink2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20"/>
    </inkml:context>
    <inkml:brush xml:id="br0">
      <inkml:brushProperty name="width" value="0.0434747636318207" units="cm"/>
      <inkml:brushProperty name="height" value="0.0434747636318207" units="cm"/>
      <inkml:brushProperty name="color" value="#F2395B"/>
      <inkml:brushProperty name="ignorePressure" value="0"/>
    </inkml:brush>
  </inkml:definitions>
  <inkml:trace contextRef="#ctx0" brushRef="#br0">85350.000000 48050.000000 506,'1.000000'-36.000000'13,"4.000000"28.000000"27 ,3.000000 28.000000 26,3.000000 29.000000 27,-1.000000 19.000000 3,-2.000000 14.000000-21,-3.000000 11.000000-21,-3.000000 14.000000-20,-6.000000 10.000000-17,-5.000000 9.000000-11,-7.000000 10.000000-13,-5.000000 10.000000-11,-6.000000-4.000000-7,-3.000000-16.000000-3,-3.000000-15.000000-3,-2.000000-15.000000-3,0.000000-14.000000-4,7.000000-8.000000-4,6.000000-10.000000-5,7.000000-9.000000-4</inkml:trace>
</inkml:ink>
</file>

<file path=ppt/ink/ink2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20"/>
    </inkml:context>
    <inkml:brush xml:id="br0">
      <inkml:brushProperty name="width" value="0.0354130454361439" units="cm"/>
      <inkml:brushProperty name="height" value="0.0354130454361439" units="cm"/>
      <inkml:brushProperty name="color" value="#F2395B"/>
      <inkml:brushProperty name="ignorePressure" value="0"/>
    </inkml:brush>
  </inkml:definitions>
  <inkml:trace contextRef="#ctx0" brushRef="#br0">85250.000000 48800.000000 621,'73.000000'-49.000000'7,"-3.000000"4.000000"17 ,-3.000000 3.000000 14,-2.000000 3.000000 16,0.000000 3.000000 4,7.000000 3.000000-6,6.000000 3.000000-7,7.000000 4.000000-7,-4.000000 4.000000-8,-12.000000 6.000000-9,-13.000000 7.000000-10,-12.000000 6.000000-11,-7.000000 3.000000-10,1.000000 0.000000-15,-1.000000 0.000000-13,1.000000 0.000000-15</inkml:trace>
</inkml:ink>
</file>

<file path=ppt/ink/ink29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21"/>
    </inkml:context>
    <inkml:brush xml:id="br0">
      <inkml:brushProperty name="width" value="0.056970477104187" units="cm"/>
      <inkml:brushProperty name="height" value="0.056970477104187" units="cm"/>
      <inkml:brushProperty name="color" value="#F2395B"/>
      <inkml:brushProperty name="ignorePressure" value="0"/>
    </inkml:brush>
  </inkml:definitions>
  <inkml:trace contextRef="#ctx0" brushRef="#br0">86400.000000 47600.000000 386,'-2.000000'-50.000000'5,"-3.000000"0.000000"11 ,-3.000000 0.000000 10,-2.000000 0.000000 11,-1.000000 10.000000 8,3.000000 23.000000 5,3.000000 22.000000 4,4.000000 22.000000 5,1.000000 16.000000-1,0.000000 14.000000-8,0.000000 11.000000-6,0.000000 14.000000-8,-2.000000 13.000000-5,-3.000000 16.000000-4,-3.000000 15.000000-4,-2.000000 17.000000-4,-5.000000 10.000000-3,-2.000000 6.000000-6,-3.000000 7.000000-4,-3.000000 6.000000-4,1.000000-4.000000-6,6.000000-11.000000-6,7.000000-14.000000-6,6.000000-11.000000-6,3.000000-11.000000-6,0.000000-5.000000-7,0.000000-7.000000-6,0.000000-5.000000-7,0.000000-9.000000-3,0.000000-9.000000 0,0.000000-10.000000-1,0.000000-8.000000 0,-2.000000-11.000000 4,-3.000000-8.000000 7,-3.000000-10.000000 9,-2.000000-9.000000 7,-5.000000-7.000000 4,-2.000000-3.000000 0,-3.000000-3.000000-1,-3.000000-2.000000 1</inkml:trace>
</inkml:ink>
</file>

<file path=ppt/ink/ink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28"/>
    </inkml:context>
    <inkml:brush xml:id="br0">
      <inkml:brushProperty name="width" value="0.0469466149806976" units="cm"/>
      <inkml:brushProperty name="height" value="0.0469466149806976" units="cm"/>
      <inkml:brushProperty name="color" value="#F2395B"/>
      <inkml:brushProperty name="ignorePressure" value="0"/>
    </inkml:brush>
  </inkml:definitions>
  <inkml:trace contextRef="#ctx0" brushRef="#br0">41700.000000 41200.000000 468,'-2.000000'-43.000000'39,"-3.000000"17.000000"7 ,-3.000000 15.000000 7,-2.000000 16.000000 6,-1.000000 13.000000-1,3.000000 14.000000-10,3.000000 11.000000-9,4.000000 14.000000-10,-1.000000 10.000000-6,-3.000000 9.000000-2,-3.000000 10.000000-1,-2.000000 10.000000-3,-3.000000 8.000000 0,1.000000 10.000000-2,-1.000000 10.000000-1,1.000000 9.000000-2,-3.000000 4.000000-2,-2.000000 1.000000-3,-3.000000-1.000000-3,-3.000000 1.000000-3,1.000000-10.000000-4,6.000000-19.000000-2,7.000000-18.000000-2,6.000000-19.000000-3,7.000000-18.000000-13,10.000000-15.000000-24,10.000000-15.000000-24,9.000000-16.000000-24,1.000000-12.000000-2,-6.000000-5.000000 20,-6.000000-7.000000 21,-6.000000-5.000000 20,-4.000000-3.000000 12,1.000000 4.000000 3,-1.000000 3.000000 3,1.000000 3.000000 3</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38"/>
    </inkml:context>
    <inkml:brush xml:id="br0">
      <inkml:brushProperty name="width" value="0.0283129885792732" units="cm"/>
      <inkml:brushProperty name="height" value="0.0283129885792732" units="cm"/>
      <inkml:brushProperty name="color" value="#F2395B"/>
      <inkml:brushProperty name="ignorePressure" value="0"/>
    </inkml:brush>
  </inkml:definitions>
  <inkml:trace contextRef="#ctx0" brushRef="#br0">66000.000000 40850.000000 777,'70.000000'3.000000'14,"-9.000000"6.000000"5 ,-10.000000 7.000000 4,-8.000000 6.000000 4,-9.000000 3.000000 1,-6.000000 0.000000-1,-6.000000 0.000000-1,-6.000000 0.000000-2,-1.000000 1.000000-5,7.000000 4.000000-7,6.000000 3.000000-9,7.000000 3.000000-6,0.000000-4.000000-14,-2.000000-8.000000-17,-3.000000-10.000000-18,-3.000000-9.000000-18</inkml:trace>
</inkml:ink>
</file>

<file path=ppt/ink/ink300.xml><?xml version="1.0" encoding="utf-8"?>
<inkml:ink xmlns:inkml="http://www.w3.org/2003/InkML">
  <annotation type="ScanImages2ExtractSignatures">1</annotation>
  <annotation type="ScanImagesWidth">-2102698544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21"/>
    </inkml:context>
    <inkml:brush xml:id="br0">
      <inkml:brushProperty name="width" value="0.0504108518362045" units="cm"/>
      <inkml:brushProperty name="height" value="0.0504108518362045" units="cm"/>
      <inkml:brushProperty name="color" value="#F2395B"/>
      <inkml:brushProperty name="ignorePressure" value="0"/>
    </inkml:brush>
  </inkml:definitions>
  <inkml:trace contextRef="#ctx0" brushRef="#br0">86550.000000 49050.000000 436,'53.000000'-55.000000'3,"6.000000"-9.000000"6 ,7.000000-10.000000 7,6.000000-8.000000 6,-2.000000 2.000000 4,-9.000000 16.000000 0,-10.000000 15.000000 2,-8.000000 17.000000 0,-8.000000 13.000000 3,-2.000000 13.000000 2,-3.000000 12.000000 3,-3.000000 13.000000 4,-9.000000 13.000000-3,-11.000000 17.000000-8,-14.000000 15.000000-7,-11.000000 16.000000-8,-9.000000 4.000000-5,-3.000000-6.000000-4,-3.000000-6.000000-2,-2.000000-6.000000-4,2.000000-7.000000-2,9.000000-6.000000-3,10.000000-6.000000-3,10.000000-6.000000-2,8.000000-9.000000-2,10.000000-8.000000-3,10.000000-10.000000-2,9.000000-9.000000-2,12.000000-15.000000-3,16.000000-18.000000-1,15.000000-19.000000-2,17.000000-18.000000-2,3.000000-10.000000 1,-5.000000 0.000000 2,-7.000000 0.000000 3,-5.000000 0.000000 2,-9.000000 4.000000 2,-9.000000 10.000000 2,-10.000000 10.000000 0,-8.000000 9.000000 2,-8.000000 6.000000 5,-2.000000 3.000000 8,-3.000000 3.000000 9,-3.000000 4.000000 8,-6.000000 13.000000 11,-5.000000 26.000000 16,-7.000000 24.000000 15,-5.000000 26.000000 15,-8.000000 16.000000 1,-5.000000 10.000000-12,-7.000000 10.000000-14,-5.000000 9.000000-12,-1.000000 2.000000-9,6.000000-2.000000-8,7.000000-3.000000-5,6.000000-3.000000-8,9.000000-12.000000-5,13.000000-18.000000-3,12.000000-19.000000-5,13.000000-18.000000-5,6.000000-15.000000 0,0.000000-9.000000 1,0.000000-10.000000 1,0.000000-8.000000 1,1.000000-12.000000-1,4.000000-12.000000-5,3.000000-13.000000-4,3.000000-12.000000-5,-1.000000-7.000000-1,-2.000000 1.000000 2,-3.000000-1.000000 3,-3.000000 1.000000 3,-4.000000-9.000000 2,-3.000000-15.000000 2,-3.000000-15.000000 2,-2.000000-16.000000 1,-8.000000-2.000000 3,-8.000000 13.000000 1,-10.000000 12.000000 1,-9.000000 13.000000 1,-12.000000 10.000000 1,-11.000000 10.000000 0,-14.000000 10.000000-2,-11.000000 9.000000 1,-14.000000 7.000000-1,-11.000000 7.000000 1,-14.000000 6.000000 1,-11.000000 7.000000 0,-1.000000 7.000000-2,13.000000 9.000000-8,12.000000 10.000000-6,13.000000 10.000000-7,6.000000 4.000000-5,0.000000 0.000000-5,0.000000 0.000000-4,0.000000 0.000000-4</inkml:trace>
</inkml:ink>
</file>

<file path=ppt/ink/ink30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23"/>
    </inkml:context>
    <inkml:brush xml:id="br0">
      <inkml:brushProperty name="width" value="0.0415786579251289" units="cm"/>
      <inkml:brushProperty name="height" value="0.0415786579251289" units="cm"/>
      <inkml:brushProperty name="color" value="#F2395B"/>
      <inkml:brushProperty name="ignorePressure" value="0"/>
    </inkml:brush>
  </inkml:definitions>
  <inkml:trace contextRef="#ctx0" brushRef="#br0">89900.000000 48550.000000 529,'9.000000'-46.000000'7,"19.000000"10.000000"16 ,19.000000 10.000000 16,19.000000 9.000000 15,12.000000 4.000000 5,6.000000 1.000000-5,7.000000-1.000000-5,6.000000 1.000000-4,-4.000000 1.000000-7,-11.000000 3.000000-6,-14.000000 3.000000-6,-11.000000 4.000000-7,0.000000 1.000000-6,17.000000 0.000000-4,15.000000 0.000000-6,16.000000 0.000000-4,5.000000 1.000000-7,-2.000000 4.000000-8,-3.000000 3.000000-9,-3.000000 3.000000-9,-13.000000 6.000000-6,-22.000000 9.000000-4,-22.000000 10.000000-4,-21.000000 10.000000-5,-14.000000 0.000000 2,-2.000000-5.000000 7,-3.000000-7.000000 8,-3.000000-5.000000 6,-4.000000-6.000000 5,-3.000000-3.000000 0,-3.000000-3.000000 1,-2.000000-2.000000 0</inkml:trace>
</inkml:ink>
</file>

<file path=ppt/ink/ink3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23"/>
    </inkml:context>
    <inkml:brush xml:id="br0">
      <inkml:brushProperty name="width" value="0.0391304045915604" units="cm"/>
      <inkml:brushProperty name="height" value="0.0391304045915604" units="cm"/>
      <inkml:brushProperty name="color" value="#F2395B"/>
      <inkml:brushProperty name="ignorePressure" value="0"/>
    </inkml:brush>
  </inkml:definitions>
  <inkml:trace contextRef="#ctx0" brushRef="#br0">89750.000000 49500.000000 562,'-63.000000'-2.000000'9,"26.000000"-3.000000"19 ,24.000000-3.000000 19,26.000000-2.000000 18,30.000000-3.000000 5,39.000000 1.000000-11,36.000000-1.000000-10,39.000000 1.000000-10,19.000000-1.000000-9,4.000000 1.000000-8,3.000000-1.000000-8,3.000000 1.000000-9,-7.000000 1.000000-7,-15.000000 3.000000-10,-15.000000 3.000000-9,-16.000000 4.000000-10,-16.000000 2.000000-1,-16.000000 4.000000 7,-15.000000 3.000000 5,-15.000000 3.000000 7,-14.000000 1.000000-5,-8.000000 1.000000-18,-10.000000-1.000000-18,-9.000000 1.000000-17</inkml:trace>
</inkml:ink>
</file>

<file path=ppt/ink/ink303.xml><?xml version="1.0" encoding="utf-8"?>
<inkml:ink xmlns:inkml="http://www.w3.org/2003/InkML">
  <annotation type="ScanImages2ExtractSignatures">1</annotation>
  <annotation type="ScanImagesWidth">682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24"/>
    </inkml:context>
    <inkml:brush xml:id="br0">
      <inkml:brushProperty name="width" value="0.0519114919006824" units="cm"/>
      <inkml:brushProperty name="height" value="0.0519114919006824" units="cm"/>
      <inkml:brushProperty name="color" value="#F2395B"/>
      <inkml:brushProperty name="ignorePressure" value="0"/>
    </inkml:brush>
  </inkml:definitions>
  <inkml:trace contextRef="#ctx0" brushRef="#br0">93300.000000 47950.000000 423,'18.000000'-65.000000'8,"-11.000000"23.000000"15 ,-14.000000 22.000000 16,-11.000000 22.000000 15,-12.000000 23.000000 4,-9.000000 25.000000-7,-10.000000 25.000000-7,-8.000000 25.000000-7,-8.000000 14.000000-5,-2.000000 3.000000-5,-3.000000 3.000000-5,-3.000000 4.000000-3,-1.000000 1.000000-4,4.000000 0.000000-1,3.000000 0.000000-3,3.000000 0.000000-1,9.000000-10.000000-3,16.000000-18.000000-6,15.000000-19.000000-4,17.000000-18.000000-6,13.000000-20.000000-5,13.000000-18.000000-5,12.000000-19.000000-6,13.000000-18.000000-5,16.000000-21.000000-2,23.000000-22.000000-3,22.000000-22.000000 0,22.000000-21.000000-2,13.000000-14.000000 2,7.000000-2.000000 2,6.000000-3.000000 3,7.000000-3.000000 3,-10.000000 5.000000 4,-25.000000 17.000000 4,-25.000000 15.000000 5,-25.000000 16.000000 3,-24.000000 18.000000 11,-21.000000 22.000000 14,-22.000000 22.000000 16,-22.000000 23.000000 16,-13.000000 14.000000 4,-3.000000 10.000000-6,-3.000000 10.000000-5,-2.000000 9.000000-6,3.000000 4.000000-6,14.000000 1.000000-2,11.000000-1.000000-5,14.000000 1.000000-4,11.000000-9.000000-3,14.000000-15.000000-3,11.000000-15.000000-3,14.000000-16.000000-3,13.000000-12.000000-9,16.000000-5.000000-14,15.000000-7.000000-14,17.000000-5.000000-14,-3.000000-8.000000-5,-18.000000-5.000000 7,-19.000000-7.000000 4,-18.000000-5.000000 6,-15.000000-8.000000 6,-9.000000-5.000000 3,-10.000000-7.000000 5,-8.000000-5.000000 4,-8.000000-1.000000 2,-2.000000 6.000000 1,-3.000000 7.000000 1,-3.000000 6.000000 1,-6.000000 6.000000 5,-5.000000 6.000000 7,-7.000000 7.000000 9,-5.000000 6.000000 8,-4.000000 12.000000 8,0.000000 19.000000 9,0.000000 19.000000 9,0.000000 19.000000 9,3.000000 10.000000 1,6.000000 4.000000-8,7.000000 3.000000-7,6.000000 3.000000-7,1.000000 12.000000-5,-3.000000 22.000000-1,-3.000000 22.000000-1,-2.000000 23.000000-2,-5.000000 10.000000-1,-2.000000 0.000000 0,-3.000000 0.000000-2,-3.000000 0.000000 0,-1.000000 0.000000-2,4.000000 0.000000-3,3.000000 0.000000-3,3.000000 0.000000-2,1.000000-4.000000-2,1.000000-5.000000-3,-1.000000-7.000000-2,1.000000-5.000000-2,-3.000000-8.000000-1,-2.000000-5.000000 1,-3.000000-7.000000 0,-3.000000-5.000000 2,-4.000000-9.000000-5,-3.000000-9.000000-7,-3.000000-10.000000-8,-2.000000-8.000000-9,-5.000000-11.000000-3,-2.000000-8.000000 0,-3.000000-10.000000 0,-3.000000-9.000000-1,-4.000000-10.000000 3,-3.000000-9.000000 2,-3.000000-10.000000 3,-2.000000-8.000000 3,-1.000000-14.000000 4,3.000000-15.000000 2,3.000000-15.000000 4,4.000000-16.000000 2,7.000000-12.000000 3,13.000000-5.000000 1,12.000000-7.000000 2,13.000000-5.000000 1,16.000000-8.000000 2,23.000000-5.000000 3,22.000000-7.000000 1,22.000000-5.000000 3,18.000000-8.000000 0,16.000000-5.000000-3,15.000000-7.000000-4,17.000000-5.000000-3,7.000000-1.000000-6,0.000000 6.000000-6,0.000000 7.000000-7,0.000000 6.000000-7,-10.000000 12.000000-1,-18.000000 19.000000 3,-19.000000 19.000000 4,-18.000000 19.000000 4,-17.000000 10.000000-1,-11.000000 4.000000-4,-14.000000 3.000000-5,-11.000000 3.000000-5</inkml:trace>
</inkml:ink>
</file>

<file path=ppt/ink/ink3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24"/>
    </inkml:context>
    <inkml:brush xml:id="br0">
      <inkml:brushProperty name="width" value="0.0473033674061298" units="cm"/>
      <inkml:brushProperty name="height" value="0.0473033674061298" units="cm"/>
      <inkml:brushProperty name="color" value="#F2395B"/>
      <inkml:brushProperty name="ignorePressure" value="0"/>
    </inkml:brush>
  </inkml:definitions>
  <inkml:trace contextRef="#ctx0" brushRef="#br0">96400.000000 47800.000000 465,'-50.000000'-40.000000'6,"0.000000"23.000000"14 ,0.000000 22.000000 13,0.000000 22.000000 13,-2.000000 16.000000 7,-3.000000 14.000000 0,-3.000000 11.000000 0,-2.000000 14.000000 0,0.000000 8.000000-4,7.000000 7.000000-8,6.000000 6.000000-9,7.000000 7.000000-9,5.000000 2.000000-4,7.000000 1.000000-2,6.000000-1.000000-1,7.000000 1.000000-2,5.000000-7.000000-8,7.000000-12.000000-12,6.000000-13.000000-14,7.000000-12.000000-14,8.000000-13.000000-14,14.000000-12.000000-15,11.000000-13.000000-15,14.000000-12.000000-16</inkml:trace>
</inkml:ink>
</file>

<file path=ppt/ink/ink305.xml><?xml version="1.0" encoding="utf-8"?>
<inkml:ink xmlns:inkml="http://www.w3.org/2003/InkML">
  <annotation type="ScanImages2ExtractSignatures">1</annotation>
  <annotation type="ScanImagesWidth">-2102718576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25"/>
    </inkml:context>
    <inkml:brush xml:id="br0">
      <inkml:brushProperty name="width" value="0.0525740385055542" units="cm"/>
      <inkml:brushProperty name="height" value="0.0525740385055542" units="cm"/>
      <inkml:brushProperty name="color" value="#F2395B"/>
      <inkml:brushProperty name="ignorePressure" value="0"/>
    </inkml:brush>
  </inkml:definitions>
  <inkml:trace contextRef="#ctx0" brushRef="#br0">97000.000000 48200.000000 418,'-93.000000'-21.000000'9,"17.000000"10.000000"20 ,15.000000 10.000000 18,16.000000 9.000000 19,9.000000 12.000000 5,3.000000 16.000000-8,3.000000 15.000000-9,4.000000 17.000000-8,1.000000 7.000000-8,0.000000 0.000000-7,0.000000 0.000000-6,0.000000 0.000000-8,3.000000-2.000000-5,6.000000-3.000000-4,7.000000-3.000000-4,6.000000-2.000000-4,9.000000-12.000000-5,13.000000-19.000000-6,12.000000-18.000000-7,13.000000-19.000000-5,7.000000-15.000000-3,4.000000-8.000000 2,3.000000-10.000000 0,3.000000-9.000000 2,-2.000000-9.000000-2,-6.000000-5.000000-5,-6.000000-7.000000-4,-6.000000-5.000000-4,-6.000000-4.000000-1,-2.000000 0.000000 3,-3.000000 0.000000 3,-3.000000 0.000000 3,-4.000000 4.000000 5,-3.000000 10.000000 7,-3.000000 10.000000 6,-2.000000 9.000000 8,0.000000 7.000000 5,7.000000 7.000000 7,6.000000 6.000000 6,7.000000 7.000000 6,4.000000 4.000000 6,3.000000 3.000000 4,3.000000 3.000000 5,4.000000 4.000000 6,-3.000000 5.000000-2,-5.000000 10.000000-7,-7.000000 10.000000-6,-5.000000 9.000000-7,-8.000000 4.000000-6,-5.000000 1.000000-3,-7.000000-1.000000-4,-5.000000 1.000000-3,-8.000000-1.000000-2,-5.000000 1.000000-1,-7.000000-1.000000 0,-5.000000 1.000000 0,-6.000000-1.000000-3,-3.000000 1.000000-6,-3.000000-1.000000-5,-2.000000 1.000000-6,-1.000000-3.000000-2,3.000000-2.000000 0,3.000000-3.000000 0,4.000000-3.000000 0,10.000000-2.000000-1,19.000000 0.000000 2,19.000000 0.000000-1,19.000000 0.000000 0,12.000000-7.000000 1,6.000000-11.000000 2,7.000000-14.000000 1,6.000000-11.000000 1,-1.000000-9.000000 1,-5.000000-3.000000-2,-7.000000-3.000000-1,-5.000000-2.000000-1,-6.000000-6.000000-1,-3.000000-6.000000-1,-3.000000-6.000000 0,-2.000000-6.000000-1,-6.000000-2.000000 2,-6.000000 3.000000 4,-6.000000 3.000000 5,-6.000000 4.000000 5,-6.000000 2.000000 2,-2.000000 4.000000 3,-3.000000 3.000000 1,-3.000000 3.000000 3,-2.000000 3.000000 9,0.000000 3.000000 19,0.000000 3.000000 17,0.000000 4.000000 18,0.000000 8.000000 9,0.000000 17.000000-3,0.000000 15.000000-3,0.000000 16.000000-1,-2.000000 13.000000-7,-3.000000 14.000000-9,-3.000000 11.000000-11,-2.000000 14.000000-10,-3.000000 10.000000-8,1.000000 9.000000-8,-1.000000 10.000000-8,1.000000 10.000000-7,-3.000000 4.000000-5,-2.000000 0.000000-2,-3.000000 0.000000-2,-3.000000 0.000000-3,-4.000000-4.000000-4,-3.000000-5.000000-7,-3.000000-7.000000-7,-2.000000-5.000000-6,-1.000000-12.000000-7,3.000000-16.000000-3,3.000000-15.000000-4,4.000000-15.000000-4</inkml:trace>
</inkml:ink>
</file>

<file path=ppt/ink/ink306.xml><?xml version="1.0" encoding="utf-8"?>
<inkml:ink xmlns:inkml="http://www.w3.org/2003/InkML">
  <annotation type="ScanImages2ExtractSignatures">1</annotation>
  <annotation type="ScanImagesWidth">-2102718576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25"/>
    </inkml:context>
    <inkml:brush xml:id="br0">
      <inkml:brushProperty name="width" value="0.0418295972049236" units="cm"/>
      <inkml:brushProperty name="height" value="0.0418295972049236" units="cm"/>
      <inkml:brushProperty name="color" value="#F2395B"/>
      <inkml:brushProperty name="ignorePressure" value="0"/>
    </inkml:brush>
  </inkml:definitions>
  <inkml:trace contextRef="#ctx0" brushRef="#br0">98500.000000 47100.000000 525,'182.000000'-155.000000'51,"-33.000000"41.000000"-2 ,-35.000000 40.000000-1,-34.000000 42.000000 0,-20.000000 28.000000-4,-2.000000 20.000000-5,-3.000000 18.000000-4,-3.000000 20.000000-5,-6.000000 13.000000-4,-5.000000 9.000000-3,-7.000000 10.000000-2,-5.000000 10.000000-3,-12.000000 5.000000-3,-16.000000 4.000000-3,-15.000000 3.000000-4,-15.000000 3.000000-2,-18.000000-1.000000-4,-19.000000-2.000000-5,-18.000000-3.000000-3,-19.000000-3.000000-4,-13.000000-2.000000-5,-6.000000 0.000000-7,-6.000000 0.000000-6,-6.000000 0.000000-7,5.000000-5.000000-5,20.000000-9.000000-6,18.000000-10.000000-4,20.000000-8.000000-6,14.000000-11.000000 1,14.000000-8.000000 5,11.000000-10.000000 7,14.000000-9.000000 5</inkml:trace>
</inkml:ink>
</file>

<file path=ppt/ink/ink30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25"/>
    </inkml:context>
    <inkml:brush xml:id="br0">
      <inkml:brushProperty name="width" value="0.0404827035963535" units="cm"/>
      <inkml:brushProperty name="height" value="0.0404827035963535" units="cm"/>
      <inkml:brushProperty name="color" value="#F2395B"/>
      <inkml:brushProperty name="ignorePressure" value="0"/>
    </inkml:brush>
  </inkml:definitions>
  <inkml:trace contextRef="#ctx0" brushRef="#br0">99050.000000 48400.000000 543,'73.000000'-2.000000'5,"-3.000000"-3.000000"8 ,-3.000000-3.000000 11,-2.000000-2.000000 8,-8.000000 0.000000 5,-8.000000 7.000000 2,-10.000000 6.000000 0,-9.000000 7.000000 2,-9.000000 8.000000-3,-5.000000 14.000000-5,-7.000000 11.000000-6,-5.000000 14.000000-5,-11.000000 5.000000-3,-11.000000 1.000000-1,-14.000000-1.000000-1,-11.000000 1.000000-2,-7.000000-1.000000-1,0.000000 1.000000-4,0.000000-1.000000-2,0.000000 1.000000-4,6.000000-4.000000-2,13.000000-6.000000-3,12.000000-6.000000-3,13.000000-6.000000-2,15.000000-9.000000-2,19.000000-8.000000-3,19.000000-10.000000-3,19.000000-9.000000-2,10.000000-10.000000-4,4.000000-9.000000-6,3.000000-10.000000-4,3.000000-8.000000-7,-5.000000-4.000000 1,-12.000000 3.000000 5,-13.000000 3.000000 6,-12.000000 4.000000 5</inkml:trace>
</inkml:ink>
</file>

<file path=ppt/ink/ink30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27"/>
    </inkml:context>
    <inkml:brush xml:id="br0">
      <inkml:brushProperty name="width" value="0.0506921373307705" units="cm"/>
      <inkml:brushProperty name="height" value="0.0506921373307705" units="cm"/>
      <inkml:brushProperty name="color" value="#F2395B"/>
      <inkml:brushProperty name="ignorePressure" value="0"/>
    </inkml:brush>
  </inkml:definitions>
  <inkml:trace contextRef="#ctx0" brushRef="#br0">101850.000000 47600.000000 433,'-30.000000'-19.000000'7,"-9.000000"13.000000"13 ,-10.000000 12.000000 13,-8.000000 13.000000 14,-8.000000 10.000000 3,-2.000000 10.000000-7,-3.000000 10.000000-6,-3.000000 9.000000-7,-1.000000 4.000000-5,4.000000 1.000000-6,3.000000-1.000000-4,3.000000 1.000000-5,15.000000-6.000000-10,29.000000-8.000000-12,28.000000-10.000000-15,28.000000-9.000000-12,21.000000-13.000000-5,17.000000-16.000000 5,15.000000-15.000000 6,16.000000-15.000000 5,4.000000-9.000000 1,-6.000000 1.000000 0,-6.000000-1.000000-2,-6.000000 1.000000 0,-13.000000 2.000000 2,-19.000000 7.000000 7,-18.000000 6.000000 6,-19.000000 7.000000 8,-13.000000 8.000000 6,-6.000000 14.000000 8,-6.000000 11.000000 6,-6.000000 14.000000 8,-4.000000 5.000000 7,1.000000 1.000000 6,-1.000000-1.000000 6,1.000000 1.000000 7,7.000000-4.000000-2,16.000000-6.000000-11,15.000000-6.000000-11,17.000000-6.000000-10,13.000000-7.000000-9,13.000000-6.000000-8,12.000000-6.000000-7,13.000000-6.000000-7,4.000000-10.000000-5,-3.000000-12.000000-3,-3.000000-13.000000-3,-2.000000-12.000000-3,-12.000000-5.000000 0,-19.000000 3.000000 2,-18.000000 3.000000 3,-19.000000 4.000000 1,-10.000000-3.000000 4,1.000000-5.000000 2,-1.000000-7.000000 2,1.000000-5.000000 3,-6.000000-3.000000 6,-8.000000 4.000000 12,-10.000000 3.000000 11,-9.000000 3.000000 11,-5.000000 7.000000 4,0.000000 14.000000-1,0.000000 11.000000-3,0.000000 14.000000-1,3.000000 18.000000 2,6.000000 25.000000 9,7.000000 25.000000 8,6.000000 25.000000 8,3.000000 14.000000 1,0.000000 3.000000-9,0.000000 3.000000-7,0.000000 4.000000-8,0.000000 4.000000-5,0.000000 6.000000-2,0.000000 7.000000-4,0.000000 6.000000-2,-4.000000 3.000000-1,-5.000000 0.000000-2,-7.000000 0.000000 0,-5.000000 0.000000 0,-4.000000 3.000000-3,0.000000 6.000000-2,0.000000 7.000000-3,0.000000 6.000000-2,-2.000000-2.000000-4,-3.000000-9.000000-3,-3.000000-10.000000-2,-2.000000-8.000000-4,-1.000000-12.000000-3,3.000000-12.000000-3,3.000000-13.000000-3,4.000000-12.000000-2,-3.000000-12.000000-1,-5.000000-8.000000 0,-7.000000-10.000000 1,-5.000000-9.000000 2,-3.000000-9.000000-1,4.000000-5.000000 1,3.000000-7.000000 0,3.000000-5.000000 0,3.000000-9.000000 1,3.000000-9.000000 2,3.000000-10.000000 2,4.000000-8.000000 3,5.000000-15.000000 0,10.000000-19.000000 1,10.000000-18.000000 1,9.000000-19.000000-1,17.000000-18.000000 1,25.000000-15.000000-1,25.000000-15.000000 1,25.000000-16.000000-1,12.000000-4.000000 1,1.000000 10.000000 1,-1.000000 10.000000 0,1.000000 9.000000 1,-3.000000 9.000000-4,-2.000000 9.000000-6,-3.000000 10.000000-8,-3.000000 10.000000-7,-10.000000 13.000000-2,-16.000000 19.000000 5,-15.000000 19.000000 3,-15.000000 19.000000 5</inkml:trace>
</inkml:ink>
</file>

<file path=ppt/ink/ink30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27"/>
    </inkml:context>
    <inkml:brush xml:id="br0">
      <inkml:brushProperty name="width" value="0.0516486912965775" units="cm"/>
      <inkml:brushProperty name="height" value="0.0516486912965775" units="cm"/>
      <inkml:brushProperty name="color" value="#F2395B"/>
      <inkml:brushProperty name="ignorePressure" value="0"/>
    </inkml:brush>
  </inkml:definitions>
  <inkml:trace contextRef="#ctx0" brushRef="#br0">104450.000000 47450.000000 425,'-24.000000'-46.000000'5,"4.000000"10.000000"8 ,3.000000 10.000000 9,3.000000 9.000000 8,-5.000000 13.000000 7,-12.000000 20.000000 4,-13.000000 18.000000 3,-12.000000 20.000000 3,-7.000000 11.000000-1,1.000000 7.000000-5,-1.000000 6.000000-6,1.000000 7.000000-6,1.000000 0.000000-5,3.000000-2.000000-2,3.000000-3.000000-2,4.000000-3.000000-4,5.000000-6.000000-2,10.000000-5.000000-2,10.000000-7.000000-3,9.000000-5.000000-2,21.000000-9.000000-10,35.000000-9.000000-17,35.000000-10.000000-17,34.000000-8.000000-16,13.000000-14.000000-8,-5.000000-15.000000 4,-7.000000-15.000000 2,-5.000000-16.000000 2,-8.000000-12.000000 5,-5.000000-5.000000 7,-7.000000-7.000000 5,-5.000000-5.000000 7,-11.000000-1.000000 6,-11.000000 6.000000 5,-14.000000 7.000000 4,-11.000000 6.000000 6,-14.000000 7.000000 11,-11.000000 10.000000 18,-14.000000 10.000000 19,-11.000000 9.000000 18,-9.000000 10.000000 7,-3.000000 14.000000-6,-3.000000 11.000000-6,-2.000000 14.000000-4,-1.000000 8.000000-6,3.000000 7.000000-4,3.000000 6.000000-5,4.000000 7.000000-4,4.000000 0.000000-4,6.000000-2.000000-2,7.000000-3.000000-2,6.000000-3.000000-2,13.000000-6.000000-4,23.000000-5.000000-6,22.000000-7.000000-6,22.000000-5.000000-5,10.000000-11.000000-3,1.000000-11.000000 0,-1.000000-14.000000-1,1.000000-11.000000 1,-4.000000-12.000000-5,-6.000000-9.000000-8,-6.000000-10.000000-7,-6.000000-8.000000-9,-9.000000-8.000000-1,-8.000000-2.000000 6,-10.000000-3.000000 4,-9.000000-3.000000 6,-10.000000-2.000000 3,-9.000000 0.000000 1,-10.000000 0.000000 1,-8.000000 0.000000 2,-12.000000 4.000000 0,-12.000000 10.000000 1,-13.000000 10.000000 0,-12.000000 9.000000 0,-10.000000 10.000000-2,-6.000000 14.000000-3,-6.000000 11.000000-4,-6.000000 14.000000-4,2.000000 8.000000-1,14.000000 7.000000 0,11.000000 6.000000 2,14.000000 7.000000 0,8.000000 0.000000-2,7.000000-2.000000-2,6.000000-3.000000-4,7.000000-3.000000-3</inkml:trace>
</inkml:ink>
</file>

<file path=ppt/ink/ink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38"/>
    </inkml:context>
    <inkml:brush xml:id="br0">
      <inkml:brushProperty name="width" value="0.0312416758388281" units="cm"/>
      <inkml:brushProperty name="height" value="0.0312416758388281" units="cm"/>
      <inkml:brushProperty name="color" value="#F2395B"/>
      <inkml:brushProperty name="ignorePressure" value="0"/>
    </inkml:brush>
  </inkml:definitions>
  <inkml:trace contextRef="#ctx0" brushRef="#br0">67050.000000 39900.000000 704,'25.000000'-29.000000'5,"0.000000"-5.000000"10 ,0.000000-7.000000 10,0.000000-5.000000 10,-5.000000 5.000000 5,-9.000000 19.000000-2,-10.000000 19.000000-1,-8.000000 19.000000-1,-12.000000 19.000000-5,-12.000000 23.000000-10,-13.000000 22.000000-10,-12.000000 22.000000-10,-5.000000 4.000000-7,3.000000-12.000000-8,3.000000-13.000000-7,4.000000-12.000000-8,5.000000-13.000000-2,10.000000-12.000000 2,10.000000-13.000000 1,9.000000-12.000000 2,9.000000-10.000000 2,9.000000-6.000000 2,10.000000-6.000000 3,10.000000-6.000000 3,10.000000-6.000000 3,13.000000-2.000000 5,12.000000-3.000000 5,13.000000-3.000000 4,2.000000-1.000000 4,-5.000000 4.000000 3,-7.000000 3.000000 4,-5.000000 3.000000 2,-9.000000 4.000000 2,-9.000000 7.000000-2,-10.000000 6.000000-3,-8.000000 7.000000-1,-9.000000 4.000000-2,-6.000000 3.000000 0,-6.000000 3.000000-3,-6.000000 4.000000 0,-7.000000 1.000000-2,-6.000000 0.000000-1,-6.000000 0.000000-2,-6.000000 0.000000-2,-10.000000 6.000000-1,-12.000000 13.000000 2,-13.000000 12.000000-1,-12.000000 13.000000 2,-4.000000 2.000000-1,7.000000-5.000000-1,6.000000-7.000000-2,7.000000-5.000000-1,8.000000-9.000000 0,14.000000-9.000000 1,11.000000-10.000000 0,14.000000-8.000000 1,10.000000-9.000000 1,9.000000-6.000000-1,10.000000-6.000000 1,10.000000-6.000000-1,10.000000-7.000000 0,13.000000-6.000000-2,12.000000-6.000000-1,13.000000-6.000000-2,4.000000-1.000000-1,-3.000000 7.000000 2,-3.000000 6.000000 0,-2.000000 7.000000 2,-3.000000 4.000000 3,1.000000 3.000000 5,-1.000000 3.000000 5,1.000000 4.000000 5,-9.000000 5.000000 3,-15.000000 10.000000-1,-15.000000 10.000000 0,-16.000000 9.000000 0,-12.000000 6.000000 1,-5.000000 3.000000 0,-7.000000 3.000000 1,-5.000000 4.000000 1,-6.000000-3.000000 0,-3.000000-5.000000-4,-3.000000-7.000000-1,-2.000000-5.000000-3,3.000000-11.000000-14,14.000000-11.000000-22,11.000000-14.000000-24,14.000000-11.000000-23</inkml:trace>
</inkml:ink>
</file>

<file path=ppt/ink/ink31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28"/>
    </inkml:context>
    <inkml:brush xml:id="br0">
      <inkml:brushProperty name="width" value="0.0484007187187672" units="cm"/>
      <inkml:brushProperty name="height" value="0.0484007187187672" units="cm"/>
      <inkml:brushProperty name="color" value="#F2395B"/>
      <inkml:brushProperty name="ignorePressure" value="0"/>
    </inkml:brush>
  </inkml:definitions>
  <inkml:trace contextRef="#ctx0" brushRef="#br0">105650.000000 48100.000000 454,'45.000000'-24.000000'0,"-9.000000"4.000000"0 ,-10.000000 3.000000 0,-8.000000 3.000000 0,-3.000000 3.000000 2,7.000000 3.000000 3,6.000000 3.000000 3,7.000000 4.000000 3,2.000000 1.000000 8,1.000000 0.000000 11,-1.000000 0.000000 11,1.000000 0.000000 11,-4.000000 4.000000 2,-6.000000 10.000000-9,-6.000000 10.000000-8,-6.000000 9.000000-9,-13.000000 9.000000-7,-19.000000 9.000000-6,-18.000000 10.000000-6,-19.000000 10.000000-6,-13.000000 5.000000-2,-6.000000 4.000000 1,-6.000000 3.000000 2,-6.000000 3.000000 3,4.000000-1.000000-2,16.000000-2.000000-4,15.000000-3.000000-4,17.000000-3.000000-5,11.000000-2.000000 0,10.000000 0.000000 3,10.000000 0.000000 2,9.000000 0.000000 4,10.000000-2.000000 2,14.000000-3.000000 2,11.000000-3.000000 3,14.000000-2.000000 2,0.000000-3.000000 2,-8.000000 1.000000 2,-10.000000-1.000000 0,-9.000000 1.000000 2,-9.000000-1.000000 1,-5.000000 1.000000-1,-7.000000-1.000000 0,-5.000000 1.000000 0,-15.000000-1.000000-3,-22.000000 1.000000-5,-22.000000-1.000000-5,-21.000000 1.000000-4,-20.000000 2.000000-8,-15.000000 7.000000-8,-15.000000 6.000000-9,-16.000000 7.000000-9,-12.000000 0.000000-3,-5.000000-2.000000 4,-7.000000-3.000000 4,-5.000000-3.000000 3,10.000000-9.000000-5,28.000000-11.000000-13,28.000000-14.000000-13,29.000000-11.000000-13</inkml:trace>
</inkml:ink>
</file>

<file path=ppt/ink/ink3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31"/>
    </inkml:context>
    <inkml:brush xml:id="br0">
      <inkml:brushProperty name="width" value="0.0378941409289837" units="cm"/>
      <inkml:brushProperty name="height" value="0.0378941409289837" units="cm"/>
      <inkml:brushProperty name="color" value="#F2395B"/>
      <inkml:brushProperty name="ignorePressure" value="0"/>
    </inkml:brush>
  </inkml:definitions>
  <inkml:trace contextRef="#ctx0" brushRef="#br0">89900.000000 54400.000000 580,'-44.000000'-4.000000'6,"13.000000"-5.000000"11 ,12.000000-7.000000 11,13.000000-5.000000 11,9.000000-1.000000 4,6.000000 6.000000-5,7.000000 7.000000-5,6.000000 6.000000-4,10.000000 4.000000-3,17.000000 4.000000 1,15.000000 3.000000 1,16.000000 3.000000 0,12.000000-1.000000-2,9.000000-2.000000-5,10.000000-3.000000-5,10.000000-3.000000-4,5.000000-2.000000-10,4.000000 0.000000-11,3.000000 0.000000-13,3.000000 0.000000-12,-2.000000-2.000000-7,-6.000000-3.000000 0,-6.000000-3.000000-1,-6.000000-2.000000 0,-12.000000-1.000000 1,-15.000000 3.000000 1,-15.000000 3.000000 1,-16.000000 4.000000 1</inkml:trace>
</inkml:ink>
</file>

<file path=ppt/ink/ink31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32"/>
    </inkml:context>
    <inkml:brush xml:id="br0">
      <inkml:brushProperty name="width" value="0.0413810648024082" units="cm"/>
      <inkml:brushProperty name="height" value="0.0413810648024082" units="cm"/>
      <inkml:brushProperty name="color" value="#F2395B"/>
      <inkml:brushProperty name="ignorePressure" value="0"/>
    </inkml:brush>
  </inkml:definitions>
  <inkml:trace contextRef="#ctx0" brushRef="#br0">91050.000000 53700.000000 531,'-47.000000'-4.000000'0,"6.000000"-5.000000"0 ,7.000000-7.000000 0,6.000000-5.000000 0,4.000000-3.000000 4,4.000000 4.000000 8,3.000000 3.000000 7,3.000000 3.000000 9,-1.000000 6.000000 6,-2.000000 9.000000 5,-3.000000 10.000000 6,-3.000000 10.000000 6,-4.000000 11.000000-1,-3.000000 17.000000-7,-3.000000 15.000000-8,-2.000000 16.000000-7,0.000000 5.000000-5,7.000000-2.000000-3,6.000000-3.000000-3,7.000000-3.000000-3,0.000000 10.000000-8,-2.000000 26.000000-10,-3.000000 24.000000-12,-3.000000 26.000000-12,-1.000000 7.000000-3,4.000000-9.000000 4,3.000000-10.000000 3,3.000000-8.000000 5,3.000000-17.000000 1,3.000000-21.000000-1,3.000000-22.000000-1,4.000000-22.000000-1,1.000000-15.000000-7,0.000000-5.000000-10,0.000000-7.000000-11,0.000000-5.000000-11</inkml:trace>
</inkml:ink>
</file>

<file path=ppt/ink/ink3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33"/>
    </inkml:context>
    <inkml:brush xml:id="br0">
      <inkml:brushProperty name="width" value="0.049736175686121" units="cm"/>
      <inkml:brushProperty name="height" value="0.049736175686121" units="cm"/>
      <inkml:brushProperty name="color" value="#F2395B"/>
      <inkml:brushProperty name="ignorePressure" value="0"/>
    </inkml:brush>
  </inkml:definitions>
  <inkml:trace contextRef="#ctx0" brushRef="#br0">94350.000000 54050.000000 442,'4.000000'-50.000000'3,"10.000000"0.000000"8 ,10.000000 0.000000 7,9.000000 0.000000 6,-10.000000 7.000000 7,-28.000000 17.000000 6,-28.000000 15.000000 5,-27.000000 16.000000 5,-19.000000 15.000000-1,-5.000000 16.000000-7,-7.000000 15.000000-7,-5.000000 17.000000-7,-3.000000 7.000000-5,4.000000 0.000000-3,3.000000 0.000000-3,3.000000 0.000000-2,6.000000-2.000000-3,9.000000-3.000000-1,10.000000-3.000000-1,10.000000-2.000000-2,8.000000-5.000000-1,10.000000-2.000000 1,10.000000-3.000000-1,9.000000-3.000000 2,13.000000-6.000000-2,20.000000-5.000000-3,18.000000-7.000000-3,20.000000-5.000000-1,17.000000-9.000000-5,20.000000-9.000000-5,18.000000-10.000000-6,20.000000-8.000000-4,11.000000-11.000000-4,7.000000-8.000000 0,6.000000-10.000000-2,7.000000-9.000000-1,-6.000000-5.000000 2,-15.000000 0.000000 3,-15.000000 0.000000 4,-16.000000 0.000000 3,-15.000000 3.000000 3,-11.000000 6.000000 3,-14.000000 7.000000 1,-11.000000 6.000000 3,-17.000000 7.000000 7,-18.000000 10.000000 14,-19.000000 10.000000 12,-18.000000 9.000000 13,-14.000000 10.000000 5,-5.000000 14.000000-4,-7.000000 11.000000-3,-5.000000 14.000000-5,-1.000000 5.000000-2,6.000000 1.000000-2,7.000000-1.000000-1,6.000000 1.000000-3,7.000000 1.000000-2,10.000000 3.000000-2,10.000000 3.000000-3,9.000000 4.000000-3,15.000000-10.000000-5,22.000000-22.000000-9,22.000000-22.000000-8,23.000000-21.000000-8,5.000000-15.000000-3,-9.000000-6.000000 1,-10.000000-6.000000 3,-8.000000-6.000000 1,-8.000000-10.000000-1,-2.000000-12.000000-1,-3.000000-13.000000-2,-3.000000-12.000000-3,-7.000000-7.000000 1,-9.000000 1.000000 4,-10.000000-1.000000 3,-8.000000 1.000000 4,-14.000000 4.000000 3,-15.000000 9.000000 1,-15.000000 10.000000 1,-16.000000 10.000000 0,-13.000000 5.000000 2,-9.000000 4.000000-1,-10.000000 3.000000 0,-8.000000 3.000000 0,-6.000000 6.000000 0,1.000000 9.000000 0,-1.000000 10.000000 0,1.000000 10.000000 0,4.000000 5.000000-6,9.000000 4.000000-10,10.000000 3.000000-11,10.000000 3.000000-12</inkml:trace>
</inkml:ink>
</file>

<file path=ppt/ink/ink31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33"/>
    </inkml:context>
    <inkml:brush xml:id="br0">
      <inkml:brushProperty name="width" value="0.0374409183859825" units="cm"/>
      <inkml:brushProperty name="height" value="0.0374409183859825" units="cm"/>
      <inkml:brushProperty name="color" value="#F2395B"/>
      <inkml:brushProperty name="ignorePressure" value="0"/>
    </inkml:brush>
  </inkml:definitions>
  <inkml:trace contextRef="#ctx0" brushRef="#br0">96300.000000 54400.000000 587,'48.000000'-22.000000'0,"-3.000000"6.000000"0 ,-3.000000 7.000000 0,-2.000000 6.000000 0,3.000000 3.000000 6,14.000000 0.000000 13,11.000000 0.000000 12,14.000000 0.000000 13,-1.000000 0.000000 3,-12.000000 0.000000-7,-13.000000 0.000000-6,-12.000000 0.000000-7,-9.000000 6.000000-3,-2.000000 13.000000 0,-3.000000 12.000000-2,-3.000000 13.000000 1,-7.000000 10.000000-3,-9.000000 10.000000-4,-10.000000 10.000000-5,-8.000000 9.000000-4,-15.000000 4.000000-3,-19.000000 1.000000 0,-18.000000-1.000000 0,-19.000000 1.000000 0,-13.000000-3.000000-3,-6.000000-2.000000-2,-6.000000-3.000000-3,-6.000000-3.000000-3,4.000000-9.000000-1,16.000000-11.000000 0,15.000000-14.000000 2,17.000000-11.000000 1,19.000000-9.000000 0,26.000000-3.000000 1,24.000000-3.000000 0,26.000000-2.000000 0,21.000000-8.000000-2,19.000000-8.000000-6,19.000000-10.000000-6,19.000000-9.000000-5,7.000000-7.000000-5,-3.000000-3.000000-4,-3.000000-3.000000-5,-2.000000-2.000000-5,-11.000000-1.000000-1,-15.000000 3.000000 4,-15.000000 3.000000 2,-16.000000 4.000000 2,-12.000000 2.000000 4,-5.000000 4.000000 4,-7.000000 3.000000 5,-5.000000 3.000000 4</inkml:trace>
</inkml:ink>
</file>

<file path=ppt/ink/ink31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33"/>
    </inkml:context>
    <inkml:brush xml:id="br0">
      <inkml:brushProperty name="width" value="0.0455274283885956" units="cm"/>
      <inkml:brushProperty name="height" value="0.0455274283885956" units="cm"/>
      <inkml:brushProperty name="color" value="#F2395B"/>
      <inkml:brushProperty name="ignorePressure" value="0"/>
    </inkml:brush>
  </inkml:definitions>
  <inkml:trace contextRef="#ctx0" brushRef="#br0">98450.000000 53550.000000 483,'21.000000'-47.000000'7,"-5.000000"6.000000"14 ,-7.000000 7.000000 14,-5.000000 6.000000 14,-4.000000 12.000000 4,0.000000 19.000000-6,0.000000 19.000000-7,0.000000 19.000000-5,0.000000 12.000000-4,0.000000 6.000000-3,0.000000 7.000000-2,0.000000 6.000000-2,-2.000000 13.000000-2,-3.000000 23.000000-3,-3.000000 22.000000-1,-2.000000 22.000000-3,-3.000000 15.000000-1,1.000000 9.000000-3,-1.000000 10.000000-1,1.000000 10.000000-3,-4.000000 5.000000-3,-6.000000 4.000000-4,-6.000000 3.000000-3,-6.000000 3.000000-4,-2.000000-2.000000-6,3.000000-6.000000-5,3.000000-6.000000-6,4.000000-6.000000-7,1.000000-9.000000-3,0.000000-8.000000-2,0.000000-10.000000-2,0.000000-9.000000-2,0.000000-13.000000 0,0.000000-16.000000 2,0.000000-15.000000 3,0.000000-15.000000 3,-2.000000-17.000000 1,-3.000000-15.000000-1,-3.000000-15.000000 0,-2.000000-16.000000 0,-1.000000-10.000000 3,3.000000-3.000000 5,3.000000-3.000000 5,4.000000-2.000000 6</inkml:trace>
</inkml:ink>
</file>

<file path=ppt/ink/ink3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33"/>
    </inkml:context>
    <inkml:brush xml:id="br0">
      <inkml:brushProperty name="width" value="0.037108201533556" units="cm"/>
      <inkml:brushProperty name="height" value="0.037108201533556" units="cm"/>
      <inkml:brushProperty name="color" value="#F2395B"/>
      <inkml:brushProperty name="ignorePressure" value="0"/>
    </inkml:brush>
  </inkml:definitions>
  <inkml:trace contextRef="#ctx0" brushRef="#br0">98550.000000 53400.000000 592,'-5.000000'-85.000000'37,"-9.000000"32.000000"8 ,-10.000000 31.000000 9,-8.000000 32.000000 9,-12.000000 22.000000-1,-12.000000 17.000000-10,-13.000000 15.000000-10,-12.000000 16.000000-12,-9.000000 9.000000-11,-2.000000 3.000000-15,-3.000000 3.000000-15,-3.000000 4.000000-15,-2.000000-1.000000-5,0.000000-3.000000 3,0.000000-3.000000 4,0.000000-2.000000 4,9.000000-11.000000 1,19.000000-15.000000-1,19.000000-15.000000-2,19.000000-16.000000-1</inkml:trace>
</inkml:ink>
</file>

<file path=ppt/ink/ink31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34"/>
    </inkml:context>
    <inkml:brush xml:id="br0">
      <inkml:brushProperty name="width" value="0.031701747328043" units="cm"/>
      <inkml:brushProperty name="height" value="0.031701747328043" units="cm"/>
      <inkml:brushProperty name="color" value="#F2395B"/>
      <inkml:brushProperty name="ignorePressure" value="0"/>
    </inkml:brush>
  </inkml:definitions>
  <inkml:trace contextRef="#ctx0" brushRef="#br0">98950.000000 53950.000000 693,'50.000000'26.000000'4,"0.000000"4.000000"6 ,0.000000 3.000000 6,0.000000 3.000000 8,1.000000 6.000000 5,4.000000 9.000000 5,3.000000 10.000000 4,3.000000 10.000000 5,-2.000000 0.000000-2,-6.000000-5.000000-9,-6.000000-7.000000-10,-6.000000-5.000000-9</inkml:trace>
</inkml:ink>
</file>

<file path=ppt/ink/ink3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37"/>
    </inkml:context>
    <inkml:brush xml:id="br0">
      <inkml:brushProperty name="width" value="0.0490988045930862" units="cm"/>
      <inkml:brushProperty name="height" value="0.0490988045930862" units="cm"/>
      <inkml:brushProperty name="color" value="#F2395B"/>
      <inkml:brushProperty name="ignorePressure" value="0"/>
    </inkml:brush>
  </inkml:definitions>
  <inkml:trace contextRef="#ctx0" brushRef="#br0">80750.000000 22050.000000 448,'-25.000000'23.000000'52,"0.000000"-3.000000"-8 ,0.000000-3.000000-8,0.000000-2.000000-9,-4.000000 2.000000-5,-5.000000 9.000000 1,-7.000000 10.000000-1,-5.000000 10.000000 0,-8.000000 8.000000-2,-5.000000 10.000000-2,-7.000000 10.000000-4,-5.000000 9.000000-2,-8.000000 2.000000-1,-5.000000-2.000000-1,-7.000000-3.000000-1,-5.000000-3.000000 1,-3.000000-6.000000-1,4.000000-5.000000 1,3.000000-7.000000 0,3.000000-5.000000-1,7.000000-6.000000 1,14.000000-3.000000-1,11.000000-3.000000-1,14.000000-2.000000-1,21.000000-6.000000-1,31.000000-6.000000-1,32.000000-6.000000 0,31.000000-6.000000-1,17.000000-7.000000-1,3.000000-6.000000 1,3.000000-6.000000 0,4.000000-6.000000 1,-1.000000-2.000000 0,-3.000000 3.000000 0,-3.000000 3.000000 1,-2.000000 4.000000 1,-6.000000 2.000000-1,-6.000000 4.000000 1,-6.000000 3.000000 0,-6.000000 3.000000-1,-6.000000-1.000000 0,-2.000000-2.000000-2,-3.000000-3.000000-1,-3.000000-3.000000-2,-7.000000-9.000000 0,-9.000000-11.000000-1,-10.000000-14.000000 0,-8.000000-11.000000 1,-9.000000-9.000000-2,-6.000000-3.000000 1,-6.000000-3.000000-1,-6.000000-2.000000 0,-4.000000-5.000000 2,1.000000-2.000000 2,-1.000000-3.000000 4,1.000000-3.000000 2,1.000000-10.000000-1,3.000000-16.000000-6,3.000000-15.000000-7,4.000000-15.000000-6,4.000000-11.000000-9,6.000000-2.000000-12,7.000000-3.000000-12,6.000000-3.000000-11,1.000000 10.000000-2,-3.000000 26.000000 8,-3.000000 24.000000 7,-2.000000 26.000000 9,-3.000000 15.000000 1,1.000000 6.000000-5,-1.000000 7.000000-6,1.000000 6.000000-5</inkml:trace>
</inkml:ink>
</file>

<file path=ppt/ink/ink31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40"/>
    </inkml:context>
    <inkml:brush xml:id="br0">
      <inkml:brushProperty name="width" value="0.0432591997087002" units="cm"/>
      <inkml:brushProperty name="height" value="0.0432591997087002" units="cm"/>
      <inkml:brushProperty name="color" value="#F2395B"/>
      <inkml:brushProperty name="ignorePressure" value="0"/>
    </inkml:brush>
  </inkml:definitions>
  <inkml:trace contextRef="#ctx0" brushRef="#br0">85800.000000 21500.000000 508,'6.000000'-46.000000'11,"13.000000"10.000000"22 ,12.000000 10.000000 23,13.000000 9.000000 22,4.000000 9.000000 3,-3.000000 9.000000-15,-3.000000 10.000000-15,-2.000000 10.000000-16,-5.000000 5.000000-10,-2.000000 4.000000-7,-3.000000 3.000000-6,-3.000000 3.000000-7,-9.000000 6.000000-4,-11.000000 9.000000-3,-14.000000 10.000000-2,-11.000000 10.000000-4,-14.000000 8.000000-1,-11.000000 10.000000-2,-14.000000 10.000000-2,-11.000000 9.000000-1,-7.000000 2.000000-1,0.000000-2.000000-1,0.000000-3.000000-1,0.000000-3.000000-1,-2.000000-9.000000 1,-3.000000-11.000000 2,-3.000000-14.000000 2,-2.000000-11.000000 3,2.000000-11.000000 0,9.000000-5.000000 1,10.000000-7.000000 1,10.000000-5.000000 0,14.000000-9.000000 7,23.000000-9.000000 13,22.000000-10.000000 15,22.000000-8.000000 13,21.000000-9.000000 3,22.000000-6.000000-8,22.000000-6.000000-7,23.000000-6.000000-8,10.000000-1.000000-6,0.000000 7.000000-4,0.000000 6.000000-4,0.000000 7.000000-4,-4.000000 2.000000-6,-5.000000 1.000000-11,-7.000000-1.000000-9,-5.000000 1.000000-11,-8.000000-1.000000-6,-5.000000 1.000000-4,-7.000000-1.000000-4,-5.000000 1.000000-3,-11.000000-1.000000-2,-11.000000 1.000000 2,-14.000000-1.000000 2,-11.000000 1.000000 1</inkml:trace>
</inkml:ink>
</file>

<file path=ppt/ink/ink3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39"/>
    </inkml:context>
    <inkml:brush xml:id="br0">
      <inkml:brushProperty name="width" value="0.0373398028314114" units="cm"/>
      <inkml:brushProperty name="height" value="0.0373398028314114" units="cm"/>
      <inkml:brushProperty name="color" value="#F2395B"/>
      <inkml:brushProperty name="ignorePressure" value="0"/>
    </inkml:brush>
  </inkml:definitions>
  <inkml:trace contextRef="#ctx0" brushRef="#br0">67950.000000 40100.000000 589,'-68.000000'-19.000000'56,"17.000000"13.000000"-8 ,15.000000 12.000000-8,16.000000 13.000000-9,9.000000 9.000000-6,3.000000 6.000000-1,3.000000 7.000000-3,4.000000 6.000000-2,2.000000 3.000000-2,4.000000 0.000000-2,3.000000 0.000000-2,3.000000 0.000000-2,1.000000-4.000000-3,1.000000-5.000000-3,-1.000000-7.000000-4,1.000000-5.000000-3,2.000000-8.000000-5,7.000000-5.000000-9,6.000000-7.000000-7,7.000000-5.000000-8,2.000000-11.000000-3,1.000000-11.000000 0,-1.000000-14.000000 0,1.000000-11.000000 0,-1.000000-11.000000 0,1.000000-5.000000-1,-1.000000-7.000000-2,1.000000-5.000000-2,-4.000000 0.000000 5,-6.000000 10.000000 10,-6.000000 10.000000 10,-6.000000 9.000000 10,-6.000000 7.000000 4,-2.000000 7.000000-2,-3.000000 6.000000-3,-3.000000 7.000000-2,-7.000000 7.000000 5,-9.000000 9.000000 14,-10.000000 10.000000 14,-8.000000 10.000000 13,-8.000000 10.000000 8,-2.000000 13.000000 6,-3.000000 12.000000 3,-3.000000 13.000000 6,-2.000000 6.000000-4,0.000000 0.000000-11,0.000000 0.000000-11,0.000000 0.000000-11,1.000000-2.000000-9,4.000000-3.000000-7,3.000000-3.000000-7,3.000000-2.000000-6,4.000000-6.000000-7,7.000000-6.000000-7,6.000000-6.000000-5,7.000000-6.000000-7,8.000000-10.000000-5,14.000000-12.000000-4,11.000000-13.000000-3,14.000000-12.000000-4,3.000000-5.000000 2,-2.000000 3.000000 10,-3.000000 3.000000 8,-3.000000 4.000000 10,-2.000000 2.000000 6,0.000000 4.000000 7,0.000000 3.000000 6,0.000000 3.000000 6,3.000000-4.000000 1,6.000000-8.000000-6,7.000000-10.000000-5,6.000000-9.000000-5,3.000000-9.000000-5,0.000000-5.000000-3,0.000000-7.000000-4,0.000000-5.000000-4,-2.000000-8.000000 1,-3.000000-5.000000 4,-3.000000-7.000000 3,-2.000000-5.000000 4,-6.000000 0.000000 4,-6.000000 10.000000 5,-6.000000 10.000000 4,-6.000000 9.000000 4,-6.000000 6.000000 7,-2.000000 3.000000 6,-3.000000 3.000000 7,-3.000000 4.000000 7,-4.000000 2.000000 6,-3.000000 4.000000 6,-3.000000 3.000000 6,-2.000000 3.000000 6,-1.000000 9.000000-2,3.000000 16.000000-8,3.000000 15.000000-7,4.000000 17.000000-9,2.000000 3.000000-7,4.000000-5.000000-7,3.000000-7.000000-7,3.000000-5.000000-7,4.000000-8.000000-5,7.000000-5.000000-4,6.000000-7.000000-5,7.000000-5.000000-3,5.000000-6.000000-8,7.000000-3.000000-8,6.000000-3.000000-8,7.000000-2.000000-10,-15.000000 2.000000-3,-34.000000 9.000000 3,-35.000000 10.000000 3,-33.000000 10.000000 3,-17.000000 4.000000 7,4.000000 0.000000 13,3.000000 0.000000 12,3.000000 0.000000 13,4.000000 1.000000 7,7.000000 4.000000 2,6.000000 3.000000 2,7.000000 3.000000 1,5.000000-2.000000 1,7.000000-6.000000-2,6.000000-6.000000-1,7.000000-6.000000-2,8.000000-4.000000-1,14.000000 1.000000-3,11.000000-1.000000-2,14.000000 1.000000-1,5.000000-4.000000-5,1.000000-6.000000-8,-1.000000-6.000000-6,1.000000-6.000000-9,-3.000000-2.000000 0,-2.000000 3.000000 3,-3.000000 3.000000 5,-3.000000 4.000000 4,-9.000000 7.000000 5,-11.000000 13.000000 8,-14.000000 12.000000 7,-11.000000 13.000000 7,-11.000000 6.000000 3,-5.000000 0.000000-2,-7.000000 0.000000-3,-5.000000 0.000000-3,-3.000000-4.000000-1,4.000000-5.000000 0,3.000000-7.000000 0,3.000000-5.000000-1,1.000000-3.000000-5,1.000000 4.000000-8,-1.000000 3.000000-10,1.000000 3.000000-8,7.000000-2.000000-2,16.000000-6.000000 5,15.000000-6.000000 5,17.000000-6.000000 6,8.000000-2.000000 5,4.000000 3.000000 7,3.000000 3.000000 4,3.000000 4.000000 7,1.000000 1.000000-2,1.000000 0.000000-5,-1.000000 0.000000-8,1.000000 0.000000-6,-1.000000-2.000000-8,1.000000-3.000000-8,-1.000000-3.000000-9,1.000000-2.000000-8</inkml:trace>
</inkml:ink>
</file>

<file path=ppt/ink/ink320.xml><?xml version="1.0" encoding="utf-8"?>
<inkml:ink xmlns:inkml="http://www.w3.org/2003/InkML">
  <annotation type="ScanImages2ExtractSignatures">1</annotation>
  <annotation type="ScanImagesWidth">666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41"/>
    </inkml:context>
    <inkml:brush xml:id="br0">
      <inkml:brushProperty name="width" value="0.0548665672540665" units="cm"/>
      <inkml:brushProperty name="height" value="0.0548665672540665" units="cm"/>
      <inkml:brushProperty name="color" value="#F2395B"/>
      <inkml:brushProperty name="ignorePressure" value="0"/>
    </inkml:brush>
  </inkml:definitions>
  <inkml:trace contextRef="#ctx0" brushRef="#br0">87600.000000 21600.000000 400,'45.000000'-49.000000'0,"-9.000000"4.000000"0 ,-10.000000 3.000000 0,-8.000000 3.000000 0,-6.000000 4.000000 5,1.000000 7.000000 10,-1.000000 6.000000 9,1.000000 7.000000 9,-3.000000 7.000000 6,-2.000000 9.000000 0,-3.000000 10.000000 1,-3.000000 10.000000 1,-9.000000 10.000000-3,-11.000000 13.000000-6,-14.000000 12.000000-6,-11.000000 13.000000-7,-7.000000 7.000000-4,0.000000 4.000000-2,0.000000 3.000000-2,0.000000 3.000000-3,14.000000-13.000000-5,28.000000-28.000000-9,28.000000-28.000000-9,29.000000-27.000000-8,15.000000-17.000000-5,3.000000-3.000000-1,3.000000-3.000000-2,4.000000-2.000000 0,-3.000000 0.000000 2,-5.000000 7.000000 6,-7.000000 6.000000 7,-5.000000 7.000000 7,-9.000000 7.000000 5,-9.000000 9.000000 4,-10.000000 10.000000 3,-8.000000 10.000000 5,-6.000000 4.000000 3,1.000000 0.000000 3,-1.000000 0.000000 4,1.000000 0.000000 3,1.000000 0.000000-1,3.000000 0.000000-6,3.000000 0.000000-4,4.000000 0.000000-5,5.000000-5.000000-5,10.000000-9.000000-6,10.000000-10.000000-5,9.000000-8.000000-5,6.000000-9.000000-3,3.000000-6.000000 1,3.000000-6.000000 0,4.000000-6.000000 1,-4.000000-6.000000 0,-9.000000-2.000000 0,-10.000000-3.000000 0,-8.000000-3.000000-1,-11.000000-2.000000 2,-8.000000 0.000000 3,-10.000000 0.000000 4,-9.000000 0.000000 2,-7.000000 0.000000 4,-3.000000 0.000000 3,-3.000000 0.000000 3,-2.000000 0.000000 4,-5.000000 3.000000 4,-2.000000 6.000000 5,-3.000000 7.000000 5,-3.000000 6.000000 5,-1.000000 10.000000 5,4.000000 17.000000 6,3.000000 15.000000 7,3.000000 16.000000 6,1.000000 7.000000-1,1.000000 1.000000-9,-1.000000-1.000000-10,1.000000 1.000000-8,-1.000000 5.000000-6,1.000000 14.000000-1,-1.000000 11.000000-3,1.000000 14.000000-2,-1.000000 14.000000 0,1.000000 20.000000 0,-1.000000 18.000000 1,1.000000 20.000000 0,-3.000000 13.000000-1,-2.000000 9.000000-2,-3.000000 10.000000-1,-3.000000 10.000000-4,-1.000000-4.000000 0,4.000000-16.000000-3,3.000000-15.000000 0,3.000000-15.000000-3,-1.000000-1.000000 0,-2.000000 16.000000-3,-3.000000 15.000000-2,-3.000000 17.000000-1,-2.000000-1.000000-2,0.000000-16.000000 1,0.000000-15.000000-1,0.000000-15.000000 1,-2.000000-20.000000-1,-3.000000-21.000000 0,-3.000000-22.000000-2,-2.000000-22.000000-2,-5.000000-18.000000 1,-2.000000-11.000000-1,-3.000000-14.000000 1,-3.000000-11.000000 1,-1.000000-20.000000 0,4.000000-24.000000 1,3.000000-26.000000 1,3.000000-24.000000 2,6.000000-21.000000 1,9.000000-16.000000 0,10.000000-15.000000 2,10.000000-15.000000 1,14.000000-6.000000 0,23.000000 7.000000 0,22.000000 6.000000 0,22.000000 7.000000 1,15.000000 4.000000-1,9.000000 3.000000-4,10.000000 3.000000-1,10.000000 4.000000-4,5.000000-1.000000-2,4.000000-3.000000-3,3.000000-3.000000-3,3.000000-2.000000-3,-2.000000-1.000000-1,-6.000000 3.000000 1,-6.000000 3.000000 1,-6.000000 4.000000 1,-7.000000 5.000000 0,-6.000000 10.000000-1,-6.000000 10.000000-2,-6.000000 9.000000 0,-9.000000 9.000000 2,-8.000000 9.000000 5,-10.000000 10.000000 6,-9.000000 10.000000 4,-10.000000 8.000000 5,-9.000000 10.000000 5,-10.000000 10.000000 4,-8.000000 9.000000 6,-11.000000 7.000000 10,-8.000000 7.000000 17,-10.000000 6.000000 18,-9.000000 7.000000 18,-5.000000 8.000000 2,0.000000 14.000000-10,0.000000 11.000000-12,0.000000 14.000000-11,1.000000 10.000000-7,4.000000 9.000000-5,3.000000 10.000000-5,3.000000 10.000000-5,1.000000 4.000000-2,1.000000 0.000000-1,-1.000000 0.000000-1,1.000000 0.000000 0,-1.000000-5.000000-2,1.000000-9.000000-2,-1.000000-10.000000-2,1.000000-8.000000-2,10.000000-17.000000-5,22.000000-21.000000-12,22.000000-22.000000-9,23.000000-22.000000-11,11.000000-22.000000-4,4.000000-22.000000 1,3.000000-22.000000 0,3.000000-21.000000 2,-2.000000-15.000000 2,-6.000000-6.000000 2,-6.000000-6.000000 4,-6.000000-6.000000 2,-12.000000 1.000000 3,-15.000000 9.000000 1,-15.000000 10.000000 1,-16.000000 10.000000 1,-15.000000 11.000000 3,-11.000000 17.000000 3,-14.000000 15.000000 2,-11.000000 16.000000 3,-11.000000 12.000000 2,-5.000000 9.000000 2,-7.000000 10.000000 1,-5.000000 10.000000 2,-1.000000 7.000000-3,6.000000 6.000000-9,7.000000 7.000000-9,6.000000 6.000000-9</inkml:trace>
</inkml:ink>
</file>

<file path=ppt/ink/ink3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42"/>
    </inkml:context>
    <inkml:brush xml:id="br0">
      <inkml:brushProperty name="width" value="0.04513293877244" units="cm"/>
      <inkml:brushProperty name="height" value="0.04513293877244" units="cm"/>
      <inkml:brushProperty name="color" value="#F2395B"/>
      <inkml:brushProperty name="ignorePressure" value="0"/>
    </inkml:brush>
  </inkml:definitions>
  <inkml:trace contextRef="#ctx0" brushRef="#br0">91700.000000 21550.000000 487,'-58.000000'-4.000000'11,"34.000000"-5.000000"22 ,35.000000-7.000000 22,35.000000-5.000000 23,27.000000-1.000000 4,22.000000 6.000000-12,22.000000 7.000000-12,23.000000 6.000000-12,6.000000 3.000000-11,-5.000000 0.000000-10,-7.000000 0.000000-10,-5.000000 0.000000-10,-8.000000 0.000000-12,-5.000000 0.000000-11,-7.000000 0.000000-13,-5.000000 0.000000-11</inkml:trace>
</inkml:ink>
</file>

<file path=ppt/ink/ink32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42"/>
    </inkml:context>
    <inkml:brush xml:id="br0">
      <inkml:brushProperty name="width" value="0.0497348047792912" units="cm"/>
      <inkml:brushProperty name="height" value="0.0497348047792912" units="cm"/>
      <inkml:brushProperty name="color" value="#F2395B"/>
      <inkml:brushProperty name="ignorePressure" value="0"/>
    </inkml:brush>
  </inkml:definitions>
  <inkml:trace contextRef="#ctx0" brushRef="#br0">92750.000000 20800.000000 442,'-24.000000'-24.000000'0,"4.000000"4.000000"0 ,3.000000 3.000000 0,3.000000 3.000000 0,-1.000000-1.000000 4,-2.000000-2.000000 8,-3.000000-3.000000 8,-3.000000-3.000000 8,1.000000 5.000000 10,6.000000 17.000000 12,7.000000 15.000000 12,6.000000 16.000000 13,3.000000 18.000000-1,0.000000 22.000000-13,0.000000 22.000000-14,0.000000 23.000000-14,-5.000000 17.000000-9,-9.000000 17.000000-8,-10.000000 15.000000-6,-8.000000 16.000000-6,-8.000000 13.000000-12,-2.000000 14.000000-14,-3.000000 11.000000-14,-3.000000 14.000000-14,4.000000-18.000000-3,13.000000-47.000000 9,12.000000-47.000000 9,13.000000-46.000000 10,4.000000-26.000000-2,-3.000000-3.000000-12,-3.000000-3.000000-13,-2.000000-2.000000-12</inkml:trace>
</inkml:ink>
</file>

<file path=ppt/ink/ink323.xml><?xml version="1.0" encoding="utf-8"?>
<inkml:ink xmlns:inkml="http://www.w3.org/2003/InkML">
  <annotation type="ScanImages2ExtractSignatures">1</annotation>
  <annotation type="ScanImagesWidth">866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44"/>
    </inkml:context>
    <inkml:brush xml:id="br0">
      <inkml:brushProperty name="width" value="0.056097149848938" units="cm"/>
      <inkml:brushProperty name="height" value="0.056097149848938" units="cm"/>
      <inkml:brushProperty name="color" value="#F2395B"/>
      <inkml:brushProperty name="ignorePressure" value="0"/>
    </inkml:brush>
  </inkml:definitions>
  <inkml:trace contextRef="#ctx0" brushRef="#br0">94600.000000 20950.000000 392,'-97.000000'4.000000'7,"6.000000"10.000000"15 ,7.000000 10.000000 14,6.000000 9.000000 14,9.000000 2.000000 3,13.000000-2.000000-11,12.000000-3.000000-11,13.000000-3.000000-10,-7.000000 7.000000-5,-24.000000 19.000000 0,-26.000000 19.000000 1,-24.000000 19.000000 0,-12.000000 10.000000 1,4.000000 4.000000 2,3.000000 3.000000 0,3.000000 3.000000 2,10.000000-4.000000-1,20.000000-8.000000-1,18.000000-10.000000-3,20.000000-9.000000-1,28.000000-15.000000-5,42.000000-18.000000-8,40.000000-19.000000-6,41.000000-18.000000-8,24.000000-21.000000-3,10.000000-22.000000 2,10.000000-22.000000 1,9.000000-21.000000 2,-1.000000-10.000000-5,-8.000000 3.000000-11,-10.000000 3.000000-10,-9.000000 4.000000-12,-13.000000 5.000000 0,-16.000000 10.000000 7,-15.000000 10.000000 8,-15.000000 9.000000 9,-14.000000 9.000000 10,-8.000000 9.000000 14,-10.000000 10.000000 14,-9.000000 10.000000 15,-12.000000 10.000000 6,-11.000000 13.000000-1,-14.000000 12.000000 0,-11.000000 13.000000 0,-7.000000 7.000000-3,0.000000 4.000000-2,0.000000 3.000000-3,0.000000 3.000000-3,3.000000 1.000000-2,6.000000 1.000000-2,7.000000-1.000000 0,6.000000 1.000000-3,3.000000-3.000000 0,0.000000-2.000000-3,0.000000-3.000000 0,0.000000-3.000000-3,10.000000-9.000000-2,23.000000-11.000000-6,22.000000-14.000000-4,22.000000-11.000000-5,10.000000-15.000000-6,1.000000-16.000000-4,-1.000000-15.000000-5,1.000000-15.000000-5,-6.000000-11.000000-2,-8.000000-2.000000-1,-10.000000-3.000000 1,-9.000000-3.000000-1,-9.000000-2.000000 3,-5.000000 0.000000 3,-7.000000 0.000000 5,-5.000000 0.000000 4,-9.000000 1.000000 3,-9.000000 4.000000 1,-10.000000 3.000000 2,-8.000000 3.000000 2,-12.000000 4.000000 0,-12.000000 7.000000 2,-13.000000 6.000000 0,-12.000000 7.000000 1,-9.000000 7.000000 1,-2.000000 9.000000 1,-3.000000 10.000000 1,-3.000000 10.000000 0,2.000000 5.000000 1,10.000000 4.000000 0,10.000000 3.000000 0,9.000000 3.000000-1,18.000000-1.000000-1,29.000000-2.000000 1,28.000000-3.000000-1,28.000000-3.000000 0,15.000000-2.000000-1,4.000000 0.000000 0,3.000000 0.000000 0,3.000000 0.000000 0,6.000000 0.000000 0,9.000000 0.000000 0,10.000000 0.000000 0,10.000000 0.000000 0,-6.000000 4.000000 1,-18.000000 10.000000 1,-19.000000 10.000000 2,-18.000000 9.000000 2,-17.000000 7.000000 2,-11.000000 7.000000 3,-14.000000 6.000000 3,-11.000000 7.000000 2,-14.000000 4.000000 1,-11.000000 3.000000 2,-14.000000 3.000000-1,-11.000000 4.000000 1,-7.000000 1.000000 0,0.000000 0.000000 0,0.000000 0.000000-1,0.000000 0.000000-1,3.000000-4.000000 0,6.000000-5.000000-2,7.000000-7.000000-3,6.000000-5.000000-1,10.000000-8.000000-3,17.000000-5.000000-6,15.000000-7.000000-4,16.000000-5.000000-6,13.000000-8.000000-4,14.000000-5.000000-3,11.000000-7.000000-3,14.000000-5.000000-4,8.000000-11.000000-3,7.000000-11.000000-4,6.000000-14.000000-4,7.000000-11.000000-4,2.000000-9.000000-1,1.000000-3.000000 1,-1.000000-3.000000 0,1.000000-2.000000 1,-10.000000 0.000000 1,-19.000000 7.000000 4,-18.000000 6.000000 2,-19.000000 7.000000 4</inkml:trace>
</inkml:ink>
</file>

<file path=ppt/ink/ink32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44"/>
    </inkml:context>
    <inkml:brush xml:id="br0">
      <inkml:brushProperty name="width" value="0.060609832406044" units="cm"/>
      <inkml:brushProperty name="height" value="0.060609832406044" units="cm"/>
      <inkml:brushProperty name="color" value="#F2395B"/>
      <inkml:brushProperty name="ignorePressure" value="0"/>
    </inkml:brush>
  </inkml:definitions>
  <inkml:trace contextRef="#ctx0" brushRef="#br0">97750.000000 20850.000000 362,'3.000000'-113.000000'21,"6.000000"26.000000"3 ,7.000000 24.000000 4,6.000000 26.000000 4,1.000000 21.000000 6,-3.000000 19.000000 7,-3.000000 19.000000 7,-2.000000 19.000000 8,-6.000000 13.000000-2,-6.000000 10.000000-6,-6.000000 10.000000-9,-6.000000 9.000000-6,-6.000000 10.000000-7,-2.000000 14.000000-2,-3.000000 11.000000-4,-3.000000 14.000000-4,-2.000000 14.000000-3,0.000000 20.000000-3,0.000000 18.000000-5,0.000000 20.000000-4,-2.000000 5.000000-5,-3.000000-6.000000-4,-3.000000-6.000000-6,-2.000000-6.000000-6,-1.000000-7.000000-4,3.000000-6.000000-5,3.000000-6.000000-5,4.000000-6.000000-3,1.000000-13.000000-3,0.000000-19.000000 2,0.000000-18.000000 1,0.000000-19.000000 1,1.000000-16.000000 0,4.000000-12.000000 0,3.000000-13.000000-1,3.000000-12.000000 0,1.000000-15.000000-1,1.000000-15.000000 0,-1.000000-15.000000-1,1.000000-16.000000 0,1.000000-12.000000 3,3.000000-5.000000 5,3.000000-7.000000 6,4.000000-5.000000 7,-1.000000-3.000000 1,-3.000000 4.000000 1,-3.000000 3.000000-1,-2.000000 3.000000 1</inkml:trace>
</inkml:ink>
</file>

<file path=ppt/ink/ink3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44"/>
    </inkml:context>
    <inkml:brush xml:id="br0">
      <inkml:brushProperty name="width" value="0.0445676259696484" units="cm"/>
      <inkml:brushProperty name="height" value="0.0445676259696484" units="cm"/>
      <inkml:brushProperty name="color" value="#F2395B"/>
      <inkml:brushProperty name="ignorePressure" value="0"/>
    </inkml:brush>
  </inkml:definitions>
  <inkml:trace contextRef="#ctx0" brushRef="#br0">97950.000000 20700.000000 493,'17.000000'-21.000000'11,"-16.000000"10.000000"22 ,-15.000000 10.000000 21,-15.000000 9.000000 22,-12.000000 10.000000 3,-6.000000 14.000000-14,-6.000000 11.000000-14,-6.000000 14.000000-15,-9.000000 5.000000-9,-8.000000 1.000000-3,-10.000000-1.000000-3,-9.000000 1.000000-4,-4.000000-1.000000-6,4.000000 1.000000-9,3.000000-1.000000-10,3.000000 1.000000-8,6.000000-6.000000-11,9.000000-8.000000-13,10.000000-10.000000-14,10.000000-9.000000-12</inkml:trace>
</inkml:ink>
</file>

<file path=ppt/ink/ink3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45"/>
    </inkml:context>
    <inkml:brush xml:id="br0">
      <inkml:brushProperty name="width" value="0.0491769164800644" units="cm"/>
      <inkml:brushProperty name="height" value="0.0491769164800644" units="cm"/>
      <inkml:brushProperty name="color" value="#F2395B"/>
      <inkml:brushProperty name="ignorePressure" value="0"/>
    </inkml:brush>
  </inkml:definitions>
  <inkml:trace contextRef="#ctx0" brushRef="#br0">97950.000000 20950.000000 447,'68.000000'23.000000'5,"-11.000000"-3.000000"9 ,-14.000000-3.000000 11,-11.000000-2.000000 9,-4.000000 2.000000 8,6.000000 9.000000 5,7.000000 10.000000 6,6.000000 10.000000 6,1.000000 4.000000-1,-3.000000 0.000000-7,-3.000000 0.000000-7,-2.000000 0.000000-7,-5.000000 1.000000-6,-2.000000 4.000000-7,-3.000000 3.000000-6,-3.000000 3.000000-7,-10.000000-1.000000-16,-16.000000-2.000000-26,-15.000000-3.000000-24,-15.000000-3.000000-25</inkml:trace>
</inkml:ink>
</file>

<file path=ppt/ink/ink3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46"/>
    </inkml:context>
    <inkml:brush xml:id="br0">
      <inkml:brushProperty name="width" value="0.0368642061948776" units="cm"/>
      <inkml:brushProperty name="height" value="0.0368642061948776" units="cm"/>
      <inkml:brushProperty name="color" value="#F2395B"/>
      <inkml:brushProperty name="ignorePressure" value="0"/>
    </inkml:brush>
  </inkml:definitions>
  <inkml:trace contextRef="#ctx0" brushRef="#br0">91050.000000 27550.000000 596,'-15.000000'-27.000000'0,"23.000000"-3.000000"0 ,22.000000-3.000000 0,22.000000-2.000000 0,7.000000 2.000000 0,-6.000000 9.000000 0,-6.000000 10.000000 0,-6.000000 10.000000 0,15.000000 4.000000 0,38.000000 0.000000 0,37.000000 0.000000 0,38.000000 0.000000 0,15.000000 0.000000 14,-6.000000 0.000000 26,-6.000000 0.000000 28,-6.000000 0.000000 27,-12.000000 0.000000-3,-15.000000 0.000000-29,-15.000000 0.000000-32,-16.000000 0.000000-30</inkml:trace>
</inkml:ink>
</file>

<file path=ppt/ink/ink32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46"/>
    </inkml:context>
    <inkml:brush xml:id="br0">
      <inkml:brushProperty name="width" value="0.0463905520737171" units="cm"/>
      <inkml:brushProperty name="height" value="0.0463905520737171" units="cm"/>
      <inkml:brushProperty name="color" value="#F2395B"/>
      <inkml:brushProperty name="ignorePressure" value="0"/>
    </inkml:brush>
  </inkml:definitions>
  <inkml:trace contextRef="#ctx0" brushRef="#br0">92550.000000 26700.000000 474,'-71.000000'-68.000000'4,"10.000000"17.000000"7 ,10.000000 15.000000 8,9.000000 16.000000 9,6.000000 9.000000 4,3.000000 3.000000 2,3.000000 3.000000 3,4.000000 4.000000 2,2.000000 7.000000 1,4.000000 13.000000-1,3.000000 12.000000 0,3.000000 13.000000-1,-1.000000 12.000000-3,-2.000000 13.000000-4,-3.000000 12.000000-4,-3.000000 13.000000-3,-1.000000 13.000000-6,4.000000 17.000000-3,3.000000 15.000000-5,3.000000 16.000000-4,1.000000 9.000000-7,1.000000 3.000000-7,-1.000000 3.000000-7,1.000000 4.000000-8,1.000000-10.000000-9,3.000000-22.000000-10,3.000000-22.000000-10,4.000000-21.000000-9,4.000000-20.000000-5,6.000000-15.000000 4,7.000000-15.000000 3,6.000000-16.000000 3</inkml:trace>
</inkml:ink>
</file>

<file path=ppt/ink/ink3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46"/>
    </inkml:context>
    <inkml:brush xml:id="br0">
      <inkml:brushProperty name="width" value="0.0493486300110817" units="cm"/>
      <inkml:brushProperty name="height" value="0.0493486300110817" units="cm"/>
      <inkml:brushProperty name="color" value="#F2395B"/>
      <inkml:brushProperty name="ignorePressure" value="0"/>
    </inkml:brush>
  </inkml:definitions>
  <inkml:trace contextRef="#ctx0" brushRef="#br0">94550.000000 26750.000000 445,'20.000000'-47.000000'9,"-9.000000"6.000000"16 ,-10.000000 7.000000 16,-8.000000 6.000000 17,-4.000000 20.000000 8,3.000000 34.000000-3,3.000000 35.000000-1,4.000000 35.000000-2,-4.000000 19.000000-7,-9.000000 7.000000-12,-10.000000 6.000000-10,-8.000000 7.000000-12,-6.000000 4.000000-8,1.000000 3.000000-3,-1.000000 3.000000-2,1.000000 4.000000-5,-1.000000-7.000000-5,1.000000-16.000000-11,-1.000000-15.000000-9,1.000000-15.000000-10,4.000000-25.000000-13,9.000000-30.000000-14,10.000000-32.000000-14,10.000000-30.000000-15,5.000000-17.000000 3,4.000000 1.000000 17,3.000000-1.000000 19,3.000000 1.000000 18</inkml:trace>
</inkml:ink>
</file>

<file path=ppt/ink/ink3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42"/>
    </inkml:context>
    <inkml:brush xml:id="br0">
      <inkml:brushProperty name="width" value="0.0415876246988773" units="cm"/>
      <inkml:brushProperty name="height" value="0.0415876246988773" units="cm"/>
      <inkml:brushProperty name="color" value="#F2395B"/>
      <inkml:brushProperty name="ignorePressure" value="0"/>
    </inkml:brush>
  </inkml:definitions>
  <inkml:trace contextRef="#ctx0" brushRef="#br0">70250.000000 41400.000000 529,'46.000000'-68.000000'42,"-5.000000"17.000000"0 ,-7.000000 15.000000-1,-5.000000 16.000000-1,0.000000 9.000000-2,10.000000 3.000000-5,10.000000 3.000000-4,9.000000 4.000000-4,2.000000 7.000000-3,-2.000000 13.000000-2,-3.000000 12.000000-1,-3.000000 13.000000-1,-7.000000 6.000000-4,-9.000000 0.000000-4,-10.000000 0.000000-4,-8.000000 0.000000-5,-14.000000 4.000000-2,-15.000000 10.000000-4,-15.000000 10.000000-1,-16.000000 9.000000-3,-16.000000 7.000000-1,-16.000000 7.000000-2,-15.000000 6.000000-2,-15.000000 7.000000 0,-9.000000-3.000000-2,1.000000-8.000000 0,-1.000000-10.000000 0,1.000000-9.000000-1,2.000000-10.000000 1,7.000000-9.000000 1,6.000000-10.000000 2,7.000000-8.000000 1,8.000000-11.000000 4,14.000000-8.000000 7,11.000000-10.000000 7,14.000000-9.000000 8,19.000000-9.000000 6,29.000000-5.000000 5,28.000000-7.000000 5,28.000000-5.000000 6,15.000000-4.000000 0,4.000000 0.000000-8,3.000000 0.000000-5,3.000000 0.000000-8,10.000000 1.000000-3,20.000000 4.000000-2,18.000000 3.000000-2,20.000000 3.000000 0,0.000000 4.000000-8,-15.000000 7.000000-10,-15.000000 6.000000-11,-16.000000 7.000000-11,-13.000000 2.000000-8,-9.000000 1.000000-6,-10.000000-1.000000-5,-8.000000 1.000000-6,-11.000000-3.000000-2,-8.000000-2.000000 5,-10.000000-3.000000 4,-9.000000-3.000000 4</inkml:trace>
</inkml:ink>
</file>

<file path=ppt/ink/ink3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47"/>
    </inkml:context>
    <inkml:brush xml:id="br0">
      <inkml:brushProperty name="width" value="0.0345896631479263" units="cm"/>
      <inkml:brushProperty name="height" value="0.0345896631479263" units="cm"/>
      <inkml:brushProperty name="color" value="#F2395B"/>
      <inkml:brushProperty name="ignorePressure" value="0"/>
    </inkml:brush>
  </inkml:definitions>
  <inkml:trace contextRef="#ctx0" brushRef="#br0">94250.000000 27750.000000 636,'50.000000'-118.000000'3,"0.000000"17.000000"6 ,0.000000 15.000000 6,0.000000 16.000000 6,0.000000 12.000000 5,0.000000 9.000000 6,0.000000 10.000000 5,0.000000 10.000000 6,3.000000 4.000000-1,6.000000 0.000000-5,7.000000 0.000000-7,6.000000 0.000000-6,-1.000000 1.000000-5,-5.000000 4.000000-5,-7.000000 3.000000-6,-5.000000 3.000000-5,-6.000000 3.000000-9,-3.000000 3.000000-13,-3.000000 3.000000-15,-2.000000 4.000000-13</inkml:trace>
</inkml:ink>
</file>

<file path=ppt/ink/ink3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47"/>
    </inkml:context>
    <inkml:brush xml:id="br0">
      <inkml:brushProperty name="width" value="0.0601529404520988" units="cm"/>
      <inkml:brushProperty name="height" value="0.0601529404520988" units="cm"/>
      <inkml:brushProperty name="color" value="#F2395B"/>
      <inkml:brushProperty name="ignorePressure" value="0"/>
    </inkml:brush>
  </inkml:definitions>
  <inkml:trace contextRef="#ctx0" brushRef="#br0">95400.000000 26050.000000 365,'0.000000'-80.000000'32,"0.000000"41.000000"17 ,0.000000 40.000000 17,0.000000 42.000000 18,0.000000 22.000000 1,0.000000 7.000000-13,0.000000 6.000000-13,0.000000 7.000000-14,-2.000000 5.000000-9,-3.000000 7.000000-6,-3.000000 6.000000-5,-2.000000 7.000000-5,-6.000000 13.000000-5,-6.000000 22.000000-5,-6.000000 22.000000-4,-6.000000 23.000000-5,-2.000000 10.000000-7,3.000000 0.000000-6,3.000000 0.000000-7,4.000000 0.000000-7,2.000000-11.000000-7,4.000000-22.000000-5,3.000000-22.000000-5,3.000000-21.000000-7,3.000000-21.000000-1,3.000000-19.000000 0,3.000000-18.000000 1,4.000000-19.000000 0</inkml:trace>
</inkml:ink>
</file>

<file path=ppt/ink/ink3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47"/>
    </inkml:context>
    <inkml:brush xml:id="br0">
      <inkml:brushProperty name="width" value="0.0620183162391186" units="cm"/>
      <inkml:brushProperty name="height" value="0.0620183162391186" units="cm"/>
      <inkml:brushProperty name="color" value="#F2395B"/>
      <inkml:brushProperty name="ignorePressure" value="0"/>
    </inkml:brush>
  </inkml:definitions>
  <inkml:trace contextRef="#ctx0" brushRef="#br0">95500.000000 27950.000000 354,'67.000000'-91.000000'0,"-16.000000"19.000000"0 ,-15.000000 19.000000 0,-15.000000 19.000000 0,-3.000000 4.000000 3,14.000000-9.000000 4,11.000000-10.000000 4,14.000000-8.000000 6,8.000000-3.000000 6,7.000000 7.000000 8,6.000000 6.000000 7,7.000000 7.000000 9,-4.000000 8.000000 2,-12.000000 14.000000-5,-13.000000 11.000000-4,-12.000000 14.000000-4,-12.000000 13.000000-5,-8.000000 16.000000-4,-10.000000 15.000000-4,-9.000000 17.000000-5,-9.000000 10.000000-3,-5.000000 6.000000-2,-7.000000 7.000000-2,-5.000000 6.000000-1,-3.000000-4.000000-2,4.000000-11.000000-2,3.000000-14.000000-2,3.000000-11.000000-2,15.000000-23.000000-7,29.000000-31.000000-12,28.000000-31.000000-13,28.000000-31.000000-12,14.000000-18.000000-4,0.000000-3.000000 4,0.000000-3.000000 5,0.000000-2.000000 4,-4.000000 0.000000 4,-5.000000 7.000000 6,-7.000000 6.000000 5,-5.000000 7.000000 5,-12.000000 7.000000 5,-16.000000 9.000000 6,-15.000000 10.000000 7,-15.000000 10.000000 5,-9.000000 13.000000 9,1.000000 19.000000 10,-1.000000 19.000000 10,1.000000 19.000000 9,-4.000000 12.000000 4,-6.000000 6.000000-5,-6.000000 7.000000-4,-6.000000 6.000000-5,-2.000000 3.000000-4,3.000000 0.000000-5,3.000000 0.000000-4,4.000000 0.000000-5,2.000000-4.000000-4,4.000000-5.000000-4,3.000000-7.000000-5,3.000000-5.000000-4,9.000000-8.000000-4,16.000000-5.000000-5,15.000000-7.000000-6,17.000000-5.000000-5,5.000000-12.000000-2,-3.000000-16.000000 1,-3.000000-15.000000 0,-2.000000-15.000000 0,-6.000000-15.000000 2,-6.000000-12.000000 1,-6.000000-13.000000 1,-6.000000-12.000000 2,-6.000000-9.000000 2,-2.000000-2.000000 4,-3.000000-3.000000 3,-3.000000-3.000000 4,-7.000000 4.000000 3,-9.000000 13.000000 2,-10.000000 12.000000 2,-8.000000 13.000000 2,-14.000000 10.000000 0,-15.000000 10.000000-3,-15.000000 10.000000-3,-16.000000 9.000000-3,-16.000000 12.000000-7,-16.000000 16.000000-11,-15.000000 15.000000-9,-15.000000 17.000000-12,2.000000 3.000000-2,22.000000-5.000000 4,22.000000-7.000000 4,23.000000-5.000000 4,11.000000-4.000000-3,4.000000 0.000000-9,3.000000 0.000000-10,3.000000 0.000000-9</inkml:trace>
</inkml:ink>
</file>

<file path=ppt/ink/ink333.xml><?xml version="1.0" encoding="utf-8"?>
<inkml:ink xmlns:inkml="http://www.w3.org/2003/InkML">
  <annotation type="ScanImages2ExtractSignatures">1</annotation>
  <annotation type="ScanImagesWidth">866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51"/>
    </inkml:context>
    <inkml:brush xml:id="br0">
      <inkml:brushProperty name="width" value="0.0455417782068253" units="cm"/>
      <inkml:brushProperty name="height" value="0.0455417782068253" units="cm"/>
      <inkml:brushProperty name="color" value="#FED406"/>
      <inkml:brushProperty name="ignorePressure" value="0"/>
    </inkml:brush>
  </inkml:definitions>
  <inkml:trace contextRef="#ctx0" brushRef="#br0">63250.000000 27550.000000 483,'-149.000000'-22.000000'57,"54.000000"6.000000"1 ,53.000000 7.000000 0,53.000000 6.000000 1,26.000000 3.000000-7,1.000000 0.000000-10,-1.000000 0.000000-13,1.000000 0.000000-11,5.000000 1.000000-6,14.000000 4.000000-3,11.000000 3.000000-2,14.000000 3.000000-2,7.000000-1.000000-1,3.000000-2.000000-2,3.000000-3.000000-2,4.000000-3.000000 0,5.000000-2.000000-2,10.000000 0.000000 1,10.000000 0.000000 0,9.000000 0.000000-1,7.000000 0.000000 1,7.000000 0.000000-1,6.000000 0.000000 1,7.000000 0.000000 0,4.000000 1.000000-1,3.000000 4.000000 1,3.000000 3.000000 1,4.000000 3.000000 0,1.000000 3.000000 1,0.000000 3.000000-1,0.000000 3.000000 1,0.000000 4.000000-1,0.000000-1.000000 1,0.000000-3.000000 1,0.000000-3.000000 1,0.000000-2.000000 1,-2.000000-3.000000 0,-3.000000 1.000000 1,-3.000000-1.000000 1,-2.000000 1.000000 0,0.000000-1.000000 0,7.000000 1.000000-1,6.000000-1.000000 0,7.000000 1.000000-1,5.000000-1.000000 0,7.000000 1.000000 1,6.000000-1.000000 1,7.000000 1.000000 1,2.000000-1.000000 0,1.000000 1.000000-2,-1.000000-1.000000-1,1.000000 1.000000-1,5.000000-3.000000-2,14.000000-2.000000 0,11.000000-3.000000-1,14.000000-3.000000-1,3.000000-1.000000 0,-2.000000 4.000000 0,-3.000000 3.000000-1,-3.000000 3.000000 0,-7.000000 1.000000 0,-9.000000 1.000000 0,-10.000000-1.000000 1,-8.000000 1.000000-1,-12.000000-1.000000 0,-12.000000 1.000000-3,-13.000000-1.000000-1,-12.000000 1.000000-3,-10.000000 1.000000 0,-6.000000 3.000000 2,-6.000000 3.000000 3,-6.000000 4.000000 2,1.000000-1.000000 1,9.000000-3.000000-1,10.000000-3.000000 0,10.000000-2.000000-1,13.000000-6.000000 2,19.000000-6.000000 4,19.000000-6.000000 3,19.000000-6.000000 5,10.000000-4.000000 1,4.000000 1.000000 1,3.000000-1.000000 1,3.000000 1.000000 0,-4.000000-1.000000-3,-8.000000 1.000000-6,-10.000000-1.000000-5,-9.000000 1.000000-7,-15.000000 1.000000-3,-18.000000 3.000000-4,-19.000000 3.000000-2,-18.000000 4.000000-3,-17.000000 1.000000 0,-11.000000 0.000000 2,-14.000000 0.000000 2,-11.000000 0.000000 3,-6.000000 1.000000 1,4.000000 4.000000 2,3.000000 3.000000 1,3.000000 3.000000 2,4.000000-1.000000 2,7.000000-2.000000 3,6.000000-3.000000 2,7.000000-3.000000 4,7.000000-1.000000 0,9.000000 4.000000 2,10.000000 3.000000-1,10.000000 3.000000 1,4.000000 1.000000-1,0.000000 1.000000-1,0.000000-1.000000-2,0.000000 1.000000-2,3.000000-1.000000-1,6.000000 1.000000 0,7.000000-1.000000 0,6.000000 1.000000-1,1.000000-1.000000 0,-3.000000 1.000000-1,-3.000000-1.000000 1,-2.000000 1.000000 0,-8.000000 2.000000-1,-8.000000 7.000000 1,-10.000000 6.000000 0,-9.000000 7.000000 0,2.000000-1.000000 0,17.000000-6.000000 0,15.000000-6.000000 1,16.000000-6.000000-1,12.000000-6.000000 1,9.000000-2.000000 2,10.000000-3.000000 1,10.000000-3.000000 2,5.000000-6.000000 0,4.000000-5.000000 1,3.000000-7.000000-1,3.000000-5.000000 1,-2.000000-3.000000-1,-6.000000 4.000000-1,-6.000000 3.000000 0,-6.000000 3.000000-2,-10.000000 4.000000 0,-12.000000 7.000000-3,-13.000000 6.000000-1,-12.000000 7.000000-2,-13.000000 5.000000 0,-12.000000 7.000000 1,-13.000000 6.000000 0,-12.000000 7.000000 2,-4.000000-1.000000 1,7.000000-6.000000 1,6.000000-6.000000 2,7.000000-6.000000 2,5.000000-6.000000-1,7.000000-2.000000 0,6.000000-3.000000 0,7.000000-3.000000-2,7.000000-4.000000 1,9.000000-3.000000 1,10.000000-3.000000 0,10.000000-2.000000 1,2.000000-3.000000 1,-3.000000 1.000000-2,-3.000000-1.000000-1,-2.000000 1.000000 0,-6.000000 1.000000-2,-6.000000 3.000000-1,-6.000000 3.000000-1,-6.000000 4.000000-1,-4.000000 1.000000-1,1.000000 0.000000-1,-1.000000 0.000000 1,1.000000 0.000000-1,-4.000000-2.000000 0,-6.000000-3.000000 0,-6.000000-3.000000 1,-6.000000-2.000000 0,-4.000000-1.000000 1,1.000000 3.000000 2,-1.000000 3.000000 0,1.000000 4.000000 1,-1.000000 2.000000 1,1.000000 4.000000 0,-1.000000 3.000000 0,1.000000 3.000000 0,-1.000000 1.000000 0,1.000000 1.000000 0,-1.000000-1.000000 0,1.000000 1.000000-1,-3.000000-1.000000 1,-2.000000 1.000000-1,-3.000000-1.000000 1,-3.000000 1.000000 0,-6.000000-1.000000-2,-5.000000 1.000000-1,-7.000000-1.000000-3,-5.000000 1.000000-3,-6.000000-1.000000 0,-3.000000 1.000000 2,-3.000000-1.000000 1,-2.000000 1.000000 1,-8.000000-3.000000 0,-8.000000-2.000000-1,-10.000000-3.000000-3,-9.000000-3.000000 0,-20.000000-2.000000-13,-27.000000 0.000000-24,-28.000000 0.000000-22,-28.000000 0.000000-23</inkml:trace>
</inkml:ink>
</file>

<file path=ppt/ink/ink33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52"/>
    </inkml:context>
    <inkml:brush xml:id="br0">
      <inkml:brushProperty name="width" value="0.0424434840679169" units="cm"/>
      <inkml:brushProperty name="height" value="0.0424434840679169" units="cm"/>
      <inkml:brushProperty name="color" value="#FED406"/>
      <inkml:brushProperty name="ignorePressure" value="0"/>
    </inkml:brush>
  </inkml:definitions>
  <inkml:trace contextRef="#ctx0" brushRef="#br0">62000.000000 22050.000000 518,'3.000000'-60.000000'5,"6.000000"32.000000"10 ,7.000000 31.000000 10,6.000000 32.000000 10,-1.000000 13.000000 3,-5.000000-3.000000-5,-7.000000-3.000000-6,-5.000000-2.000000-4,-3.000000 8.000000-2,4.000000 22.000000 2,3.000000 22.000000 1,3.000000 23.000000 2,-1.000000 11.000000-1,-2.000000 4.000000-1,-3.000000 3.000000-1,-3.000000 3.000000-3,-2.000000 7.000000 0,0.000000 14.000000-3,0.000000 11.000000 0,0.000000 14.000000-2,1.000000 16.000000-2,4.000000 22.000000-5,3.000000 22.000000-4,3.000000 23.000000-4,3.000000 8.000000-3,3.000000-3.000000-2,3.000000-3.000000-2,4.000000-2.000000-2,2.000000-14.000000-1,4.000000-21.000000-2,3.000000-22.000000-2,3.000000-22.000000-1,-1.000000-18.000000-1,-2.000000-11.000000-3,-3.000000-14.000000-1,-3.000000-11.000000-3,-6.000000-14.000000-1,-5.000000-11.000000-2,-7.000000-14.000000-2,-5.000000-11.000000 0,-4.000000-25.000000-3,0.000000-33.000000-3,0.000000-35.000000-3,0.000000-34.000000-3,1.000000-18.000000 1,4.000000 1.000000 4,3.000000-1.000000 4,3.000000 1.000000 5</inkml:trace>
</inkml:ink>
</file>

<file path=ppt/ink/ink335.xml><?xml version="1.0" encoding="utf-8"?>
<inkml:ink xmlns:inkml="http://www.w3.org/2003/InkML">
  <annotation type="ScanImages2ExtractSignatures">1</annotation>
  <annotation type="ScanImagesWidth">857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10:53"/>
    </inkml:context>
    <inkml:brush xml:id="br0">
      <inkml:brushProperty name="width" value="0.045301329344511" units="cm"/>
      <inkml:brushProperty name="height" value="0.045301329344511" units="cm"/>
      <inkml:brushProperty name="color" value="#FED406"/>
      <inkml:brushProperty name="ignorePressure" value="0"/>
    </inkml:brush>
  </inkml:definitions>
  <inkml:trace contextRef="#ctx0" brushRef="#br0">64100.000000 21450.000000 485,'-16.000000'-141.000000'3,"19.000000"19.000000"7 ,19.000000 19.000000 7,19.000000 19.000000 6,15.000000 12.000000 4,13.000000 6.000000-1,12.000000 7.000000 0,13.000000 6.000000-1,16.000000 4.000000 0,23.000000 4.000000 1,22.000000 3.000000-1,22.000000 3.000000 0,19.000000 3.000000 0,20.000000 3.000000-4,18.000000 3.000000-2,20.000000 4.000000-2,14.000000-1.000000-3,14.000000-3.000000-1,11.000000-3.000000-2,14.000000-2.000000-2,8.000000-5.000000-2,7.000000-2.000000 0,6.000000-3.000000-3,7.000000-3.000000 0,0.000000-2.000000-2,-2.000000 0.000000 0,-3.000000 0.000000 0,-3.000000 0.000000-1,-6.000000 4.000000-1,-5.000000 10.000000-1,-7.000000 10.000000-2,-5.000000 9.000000-1,0.000000 2.000000 0,10.000000-2.000000 1,10.000000-3.000000 1,9.000000-3.000000 1,10.000000-6.000000 2,14.000000-5.000000 0,11.000000-7.000000 0,14.000000-5.000000 2,5.000000-4.000000 0,1.000000 0.000000-1,-1.000000 0.000000 1,1.000000 0.000000 0,-3.000000 0.000000 0,-2.000000 0.000000-1,-3.000000 0.000000-1,-3.000000 0.000000 0,-4.000000 3.000000 0,-3.000000 6.000000 0,-3.000000 7.000000-1,-2.000000 6.000000 1,-9.000000 4.000000 0,-12.000000 4.000000 0,-13.000000 3.000000 0,-12.000000 3.000000 0,-9.000000 3.000000-1,-2.000000 3.000000-1,-3.000000 3.000000-2,-3.000000 4.000000-1,10.000000-4.000000 0,26.000000-9.000000 2,24.000000-10.000000 2,26.000000-8.000000 3,12.000000-4.000000-1,0.000000 3.000000 1,0.000000 3.000000-1,0.000000 4.000000-1,3.000000 2.000000 0,6.000000 4.000000-2,7.000000 3.000000 0,6.000000 3.000000-1,-13.000000 1.000000 0,-31.000000 1.000000 0,-31.000000-1.000000 1,-31.000000 1.000000 0,-23.000000 1.000000 0,-11.000000 3.000000-3,-14.000000 3.000000-2,-11.000000 4.000000-2,-11.000000 1.000000 0,-5.000000 0.000000 3,-7.000000 0.000000 3,-5.000000 0.000000 3,-3.000000 0.000000 1,4.000000 0.000000 1,3.000000 0.000000-1,3.000000 0.000000 0,3.000000-2.000000 0,3.000000-3.000000 0,3.000000-3.000000 0,4.000000-2.000000 0,2.000000-1.000000-1,4.000000 3.000000-1,3.000000 3.000000 0,3.000000 4.000000-2,3.000000-1.000000 0,3.000000-3.000000-1,3.000000-3.000000 1,4.000000-2.000000-1,-7.000000-1.000000-1,-16.000000 3.000000 0,-15.000000 3.000000 1,-15.000000 4.000000-2,-11.000000 1.000000 1,-2.000000 0.000000 0,-3.000000 0.000000 1,-3.000000 0.000000 0,-7.000000 0.000000 0,-9.000000 0.000000 1,-10.000000 0.000000 1,-8.000000 0.000000 0,-4.000000-2.000000 1,3.000000-3.000000-1,3.000000-3.000000 1,4.000000-2.000000 0,2.000000-1.000000 1,4.000000 3.000000 0,3.000000 3.000000 2,3.000000 4.000000 0,-1.000000 1.000000 1,-2.000000 0.000000-1,-3.000000 0.000000-1,-3.000000 0.000000 1,-4.000000 1.000000-2,-3.000000 4.000000 0,-3.000000 3.000000-1,-2.000000 3.000000-1,-8.000000 1.000000-1,-8.000000 1.000000-1,-10.000000-1.000000 0,-9.000000 1.000000-2,-12.000000 1.000000 1,-11.000000 3.000000 0,-14.000000 3.000000 1,-11.000000 4.000000 1,-9.000000-1.000000 0,-3.000000-3.000000 0,-3.000000-3.000000 0,-2.000000-2.000000 0,-6.000000-1.000000 0,-6.000000 3.000000 1,-6.000000 3.000000 1,-6.000000 4.000000 0,-2.000000 1.000000 1,3.000000 0.000000 0,3.000000 0.000000 0,4.000000 0.000000-1,-1.000000-2.000000-1,-3.000000-3.000000 0,-3.000000-3.000000 0,-2.000000-2.000000-1,-1.000000 2.000000 0,3.000000 9.000000 0,3.000000 10.000000 0,4.000000 10.000000 0,-4.000000 8.000000 1,-9.000000 10.000000 1,-10.000000 10.000000 1,-8.000000 9.000000 1,-8.000000 4.000000 0,-2.000000 1.000000 1,-3.000000-1.000000 0,-3.000000 1.000000-1,-2.000000 1.000000 1,0.000000 3.000000-1,0.000000 3.000000 0,0.000000 4.000000 0,-2.000000 1.000000 1,-3.000000 0.000000 3,-3.000000 0.000000 2,-2.000000 0.000000 2,-1.000000 3.000000 2,3.000000 6.000000-2,3.000000 7.000000 0,4.000000 6.000000-1,1.000000 4.000000-2,0.000000 4.000000-1,0.000000 3.000000-1,0.000000 3.000000-1,0.000000 4.000000-2,0.000000 7.000000 1,0.000000 6.000000-1,0.000000 7.000000-1,0.000000 0.000000 1,0.000000-2.000000-2,0.000000-3.000000 0,0.000000-3.000000 0,1.000000-7.000000-1,4.000000-9.000000 1,3.000000-10.000000 0,3.000000-8.000000 0,1.000000-3.000000 2,1.000000 7.000000 1,-1.000000 6.000000 2,1.000000 7.000000 1,-1.000000 0.000000 0,1.000000-2.000000-1,-1.000000-3.000000-2,1.000000-3.000000-1,1.000000-2.000000-1,3.000000 0.000000 1,3.000000 0.000000 0,4.000000 0.000000 1,-1.000000 0.000000-1,-3.000000 0.000000 1,-3.000000 0.000000 0,-2.000000 0.000000 0,-3.000000-4.000000 0,1.000000-5.000000-1,-1.000000-7.000000-2,1.000000-5.000000 0,-3.000000-8.000000-1,-2.000000-5.000000-1,-3.000000-7.000000-1,-3.000000-5.000000-1,-2.000000-4.000000 0,0.000000 0.000000 1,0.000000 0.000000 1,0.000000 0.000000 0,1.000000 0.000000 2,4.000000 0.000000 3,3.000000 0.000000 2,3.000000 0.000000 3,1.000000 0.000000-1,1.000000 0.000000-1,-1.000000 0.000000-3,1.000000 0.000000-1,1.000000 0.000000-3,3.000000 0.000000 0,3.000000 0.000000-1,4.000000 0.000000-1,-1.000000-2.000000-1,-3.000000-3.000000 1,-3.000000-3.000000-2,-2.000000-2.000000 1,-3.000000-5.000000-1,1.000000-2.000000 2,-1.000000-3.000000 0,1.000000-3.000000 2,-3.000000-2.000000-1,-2.000000 0.000000 0,-3.000000 0.000000 0,-3.000000 0.000000-1,-2.000000-2.000000 1,0.000000-3.000000 1,0.000000-3.000000 2,0.000000-2.000000 1,-2.000000 0.000000 1,-3.000000 7.000000 1,-3.000000 6.000000 0,-2.000000 7.000000 2,-3.000000-1.000000-1,1.000000-6.000000-1,-1.000000-6.000000 1,1.000000-6.000000-1,-1.000000-4.000000-1,1.000000 1.000000-1,-1.000000-1.000000-1,1.000000 1.000000-2,-4.000000-3.000000-1,-6.000000-2.000000-2,-6.000000-3.000000-2,-6.000000-3.000000-3,-6.000000-6.000000 0,-2.000000-5.000000 1,-3.000000-7.000000 0,-3.000000-5.000000 2,-7.000000-4.000000 1,-9.000000 0.000000 1,-10.000000 0.000000 1,-8.000000 0.000000 0,-11.000000 3.000000 1,-8.000000 6.000000 0,-10.000000 7.000000-1,-9.000000 6.000000 0,-9.000000 1.000000 1,-5.000000-3.000000 2,-7.000000-3.000000 3,-5.000000-2.000000 3,-9.000000-5.000000 0,-9.000000-2.000000-1,-10.000000-3.000000-1,-8.000000-3.000000-1,-11.000000-4.000000-1,-8.000000-3.000000-1,-10.000000-3.000000-3,-9.000000-2.000000 0,-13.000000-6.000000-2,-16.000000-6.000000-1,-15.000000-6.000000-2,-15.000000-6.000000-1,-20.000000 1.000000-5,-21.000000 9.000000-7,-22.000000 10.000000-8,-22.000000 10.000000-7,10.000000 4.000000-4,45.000000 0.000000 0,43.000000 0.000000 1,45.000000 0.000000 0,31.000000 1.000000 0,23.000000 4.000000-3,22.000000 3.000000-1,22.000000 3.000000-3</inkml:trace>
</inkml:ink>
</file>

<file path=ppt/ink/ink336.xml><?xml version="1.0" encoding="utf-8"?>
<inkml:ink xmlns:inkml="http://www.w3.org/2003/InkML">
  <annotation type="ScanImages2ExtractSignatures">1</annotation>
  <annotation type="ScanImagesWidth">-125878038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2:22"/>
    </inkml:context>
    <inkml:brush xml:id="br0">
      <inkml:brushProperty name="width" value="0.055923618376255" units="cm"/>
      <inkml:brushProperty name="height" value="0.055923618376255" units="cm"/>
      <inkml:brushProperty name="color" value="#FED406"/>
      <inkml:brushProperty name="ignorePressure" value="0"/>
    </inkml:brush>
  </inkml:definitions>
  <inkml:trace contextRef="#ctx0" brushRef="#br0">4000.000000 36550.000000 393,'-90.000000'1.000000'7,"23.000000"4.000000"14 ,22.000000 3.000000 15,22.000000 3.000000 13,12.000000 4.000000 5,3.000000 7.000000-8,3.000000 6.000000-6,4.000000 7.000000-8,2.000000 2.000000-3,4.000000 1.000000-2,3.000000-1.000000-1,3.000000 1.000000-1,4.000000-4.000000-2,7.000000-6.000000-2,6.000000-6.000000-4,7.000000-6.000000-3,8.000000-6.000000-1,14.000000-2.000000 0,11.000000-3.000000 0,14.000000-3.000000-1,2.000000-2.000000 0,-6.000000 0.000000-3,-6.000000 0.000000-1,-6.000000 0.000000-1,-1.000000 0.000000-2,7.000000 0.000000 0,6.000000 0.000000 0,7.000000 0.000000 0,2.000000 0.000000 0,1.000000 0.000000-2,-1.000000 0.000000-2,1.000000 0.000000 0,1.000000-2.000000-2,3.000000-3.000000 2,3.000000-3.000000 1,4.000000-2.000000 0,1.000000-8.000000 1,0.000000-8.000000-1,0.000000-10.000000-1,0.000000-9.000000 0,-4.000000 1.000000 0,-5.000000 13.000000-1,-7.000000 12.000000 1,-5.000000 13.000000-2,-4.000000 9.000000 1,0.000000 6.000000 0,0.000000 7.000000 0,0.000000 6.000000 0,-4.000000 3.000000 0,-5.000000 0.000000 0,-7.000000 0.000000 0,-5.000000 0.000000 0,-6.000000 0.000000 1,-3.000000 0.000000-1,-3.000000 0.000000 1,-2.000000 0.000000-1,-1.000000-2.000000 0,3.000000-3.000000 0,3.000000-3.000000-1,4.000000-2.000000 0,1.000000-5.000000 0,0.000000-2.000000 1,0.000000-3.000000-1,0.000000-3.000000 1,3.000000-1.000000 1,6.000000 4.000000-1,7.000000 3.000000 0,6.000000 3.000000 1,1.000000-1.000000-1,-3.000000-2.000000 2,-3.000000-3.000000 0,-2.000000-3.000000 0,-1.000000-2.000000 1,3.000000 0.000000-2,3.000000 0.000000-1,4.000000 0.000000 0,1.000000 0.000000-1,0.000000 0.000000-2,0.000000 0.000000 0,0.000000 0.000000-2,-2.000000 0.000000 1,-3.000000 0.000000-1,-3.000000 0.000000 0,-2.000000 0.000000 0,-1.000000 0.000000 1,3.000000 0.000000-1,3.000000 0.000000 1,4.000000 0.000000 0,-3.000000 1.000000-1,-5.000000 4.000000 1,-7.000000 3.000000-1,-5.000000 3.000000-1,-3.000000 1.000000 0,4.000000 1.000000 0,3.000000-1.000000-1,3.000000 1.000000 0</inkml:trace>
</inkml:ink>
</file>

<file path=ppt/ink/ink33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2:28"/>
    </inkml:context>
    <inkml:brush xml:id="br0">
      <inkml:brushProperty name="width" value="0.0435712970793247" units="cm"/>
      <inkml:brushProperty name="height" value="0.0435712970793247" units="cm"/>
      <inkml:brushProperty name="color" value="#00BFF3"/>
      <inkml:brushProperty name="ignorePressure" value="0"/>
    </inkml:brush>
  </inkml:definitions>
  <inkml:trace contextRef="#ctx0" brushRef="#br0">3350.000000 36950.000000 504,'-50.000000'0.000000'0,"0.000000"0.000000"0 ,0.000000 0.000000 0,0.000000 0.000000 0,17.000000-2.000000 10,34.000000-3.000000 19,35.000000-3.000000 19,35.000000-2.000000 19,19.000000-1.000000 4,7.000000 3.000000-12,6.000000 3.000000-13,7.000000 4.000000-13,4.000000 4.000000-8,3.000000 6.000000-4,3.000000 7.000000-4,4.000000 6.000000-5,2.000000 3.000000-2,4.000000 0.000000-1,3.000000 0.000000-2,3.000000 0.000000 0,6.000000-5.000000-2,9.000000-9.000000-2,10.000000-10.000000-1,10.000000-8.000000-2,7.000000-9.000000 0,6.000000-6.000000 1,7.000000-6.000000 1,6.000000-6.000000 1,3.000000-2.000000 0,0.000000 3.000000 0,0.000000 3.000000-2,0.000000 4.000000 0,-7.000000 4.000000-1,-11.000000 6.000000 0,-14.000000 7.000000-1,-11.000000 6.000000-1,-9.000000 6.000000-1,-3.000000 6.000000-1,-3.000000 7.000000-1,-2.000000 6.000000-2,-6.000000-1.000000 0,-6.000000-5.000000-1,-6.000000-7.000000 0,-6.000000-5.000000-1,-9.000000-8.000000-3,-8.000000-5.000000-3,-10.000000-7.000000-3,-9.000000-5.000000-5,-7.000000-3.000000-4,-3.000000 4.000000-3,-3.000000 3.000000-5,-2.000000 3.000000-3,-8.000000 1.000000-4,-8.000000 1.000000-4,-10.000000-1.000000-5,-9.000000 1.000000-4</inkml:trace>
</inkml:ink>
</file>

<file path=ppt/ink/ink3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2:28"/>
    </inkml:context>
    <inkml:brush xml:id="br0">
      <inkml:brushProperty name="width" value="0.0459121279418468" units="cm"/>
      <inkml:brushProperty name="height" value="0.0459121279418468" units="cm"/>
      <inkml:brushProperty name="color" value="#00BFF3"/>
      <inkml:brushProperty name="ignorePressure" value="0"/>
    </inkml:brush>
  </inkml:definitions>
  <inkml:trace contextRef="#ctx0" brushRef="#br0">8550.000000 28600.000000 479,'-68.000000'-104.000000'46,"17.000000"45.000000"9 ,15.000000 43.000000 9,16.000000 45.000000 8,7.000000 28.000000-2,1.000000 17.000000-11,-1.000000 15.000000-13,1.000000 16.000000-12,1.000000 5.000000-9,3.000000-2.000000-6,3.000000-3.000000-4,4.000000-3.000000-6,-1.000000-4.000000-4,-3.000000-3.000000-3,-3.000000-3.000000-5,-2.000000-2.000000-3,-1.000000 0.000000-5,3.000000 7.000000-7,3.000000 6.000000-6,4.000000 7.000000-5,1.000000-17.000000-9,0.000000-36.000000-8,0.000000-39.000000-8,0.000000-36.000000-10,1.000000-22.000000 0,4.000000-2.000000 6,3.000000-3.000000 7,3.000000-3.000000 5</inkml:trace>
</inkml:ink>
</file>

<file path=ppt/ink/ink339.xml><?xml version="1.0" encoding="utf-8"?>
<inkml:ink xmlns:inkml="http://www.w3.org/2003/InkML">
  <annotation type="ScanImages2ExtractSignatures">1</annotation>
  <annotation type="ScanImagesWidth">570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2:29"/>
    </inkml:context>
    <inkml:brush xml:id="br0">
      <inkml:brushProperty name="width" value="0.0522571913897991" units="cm"/>
      <inkml:brushProperty name="height" value="0.0522571913897991" units="cm"/>
      <inkml:brushProperty name="color" value="#00BFF3"/>
      <inkml:brushProperty name="ignorePressure" value="0"/>
    </inkml:brush>
  </inkml:definitions>
  <inkml:trace contextRef="#ctx0" brushRef="#br0">8400.000000 27050.000000 420,'3.000000'-91.000000'24,"6.000000"19.000000"0 ,7.000000 19.000000-1,6.000000 19.000000-1,7.000000 12.000000 1,10.000000 6.000000 1,10.000000 7.000000 1,9.000000 6.000000 1,2.000000 3.000000 0,-2.000000 0.000000-2,-3.000000 0.000000-2,-3.000000 0.000000-3,-6.000000 6.000000-1,-5.000000 13.000000-4,-7.000000 12.000000-2,-5.000000 13.000000-4,-8.000000 9.000000-2,-5.000000 6.000000-2,-7.000000 7.000000-1,-5.000000 6.000000-2,-8.000000 7.000000-1,-5.000000 10.000000-1,-7.000000 10.000000 0,-5.000000 9.000000-1,-6.000000 1.000000-1,-3.000000-6.000000-4,-3.000000-6.000000-3,-2.000000-6.000000-3,-5.000000-6.000000-3,-2.000000-2.000000-1,-3.000000-3.000000-3,-3.000000-3.000000-2,7.000000-13.000000 1,19.000000-22.000000 2,19.000000-22.000000 2,19.000000-21.000000 4,15.000000-15.000000 3,13.000000-6.000000 5,12.000000-6.000000 6,13.000000-6.000000 5,2.000000 4.000000 2,-5.000000 16.000000-1,-7.000000 15.000000 0,-5.000000 17.000000 0,-9.000000 10.000000 1,-9.000000 6.000000 0,-10.000000 7.000000 2,-8.000000 6.000000 1,-9.000000 10.000000 1,-6.000000 17.000000 0,-6.000000 15.000000 1,-6.000000 16.000000 0,-9.000000 5.000000-2,-8.000000-2.000000-5,-10.000000-3.000000-4,-9.000000-3.000000-4,-5.000000-4.000000-3,0.000000-3.000000-2,0.000000-3.000000 1,0.000000-2.000000-2,3.000000-8.000000-1,6.000000-8.000000-2,7.000000-10.000000-2,6.000000-9.000000-2,13.000000-20.000000-4,23.000000-27.000000-7,22.000000-28.000000-7,22.000000-28.000000-7,21.000000-24.000000-1,22.000000-19.000000 5,22.000000-18.000000 5,23.000000-19.000000 6,5.000000-4.000000 5,-9.000000 14.000000 4,-10.000000 11.000000 5,-8.000000 14.000000 4,-12.000000 8.000000 3,-12.000000 7.000000 1,-13.000000 6.000000 1,-12.000000 7.000000 0,-13.000000 5.000000 3,-12.000000 7.000000 3,-13.000000 6.000000 4,-12.000000 7.000000 2,-10.000000 5.000000 6,-6.000000 7.000000 4,-6.000000 6.000000 6,-6.000000 7.000000 4,-7.000000 4.000000 2,-6.000000 3.000000-3,-6.000000 3.000000-3,-6.000000 4.000000-3,-4.000000 1.000000-1,1.000000 0.000000 1,-1.000000 0.000000 1,1.000000 0.000000 0,1.000000 6.000000 0,3.000000 13.000000-2,3.000000 12.000000-3,4.000000 13.000000-1,1.000000 10.000000-2,0.000000 10.000000-2,0.000000 10.000000-2,0.000000 9.000000-1,1.000000 4.000000-2,4.000000 1.000000 1,3.000000-1.000000-1,3.000000 1.000000-1,3.000000-3.000000 1,3.000000-2.000000 0,3.000000-3.000000 1,4.000000-3.000000-1,8.000000-12.000000-4,17.000000-18.000000-10,15.000000-19.000000-10,16.000000-18.000000-11,9.000000-23.000000-4,3.000000-24.000000-1,3.000000-26.000000-1,4.000000-24.000000-1,-1.000000-12.000000 2,-3.000000 4.000000 2,-3.000000 3.000000 2,-2.000000 3.000000 3,-8.000000 7.000000 4,-8.000000 14.000000 4,-10.000000 11.000000 5,-9.000000 14.000000 6,-10.000000 13.000000 8,-9.000000 16.000000 13,-10.000000 15.000000 11,-8.000000 17.000000 13,-4.000000 11.000000 5,3.000000 10.000000-5,3.000000 10.000000-4,4.000000 9.000000-4,1.000000 1.000000-4,0.000000-6.000000-6,0.000000-6.000000-4,0.000000-6.000000-6,6.000000-4.000000-5,13.000000 1.000000-6,12.000000-1.000000-7,13.000000 1.000000-6,4.000000-9.000000-6,-3.000000-15.000000-6,-3.000000-15.000000-7,-2.000000-16.000000-6,-1.000000-15.000000-2,3.000000-11.000000 1,3.000000-14.000000 0,4.000000-11.000000 2,5.000000-26.000000 2,10.000000-37.000000 0,10.000000-38.000000 1,9.000000-37.000000 2,1.000000-12.000000 3,-6.000000 17.000000 8,-6.000000 15.000000 7,-6.000000 16.000000 7,-9.000000 16.000000 6,-8.000000 20.000000 6,-10.000000 18.000000 4,-9.000000 20.000000 6,-9.000000 16.000000 5,-5.000000 16.000000 7,-7.000000 15.000000 5,-5.000000 17.000000 7,-11.000000 21.000000 5,-11.000000 28.000000 5,-14.000000 28.000000 5,-11.000000 29.000000 4,-3.000000 19.000000-2,10.000000 14.000000-9,10.000000 11.000000-9,9.000000 14.000000-9,6.000000 2.000000-6,3.000000-6.000000-5,3.000000-6.000000-3,4.000000-6.000000-4,2.000000-7.000000-4,4.000000-6.000000-1,3.000000-6.000000-2,3.000000-6.000000-1,4.000000-7.000000-3,7.000000-6.000000-3,6.000000-6.000000-2,7.000000-6.000000-3,2.000000-7.000000-3,1.000000-6.000000-4,-1.000000-6.000000-3,1.000000-6.000000-4,-4.000000-2.000000-1,-6.000000 3.000000 1,-6.000000 3.000000 0,-6.000000 4.000000 2,-9.000000 2.000000 1,-8.000000 4.000000 3,-10.000000 3.000000 2,-9.000000 3.000000 2,-12.000000 3.000000 1,-11.000000 3.000000 0,-14.000000 3.000000 0,-11.000000 4.000000-1,-9.000000-3.000000-2,-3.000000-5.000000-1,-3.000000-7.000000-3,-2.000000-5.000000-2,2.000000-11.000000-3,9.000000-11.000000-3,10.000000-14.000000-3,10.000000-11.000000-3,10.000000-12.000000 2,13.000000-9.000000 4,12.000000-10.000000 6,13.000000-8.000000 6,6.000000-6.000000-1,0.000000 1.000000-4,0.000000-1.000000-4,0.000000 1.000000-6</inkml:trace>
</inkml:ink>
</file>

<file path=ppt/ink/ink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42"/>
    </inkml:context>
    <inkml:brush xml:id="br0">
      <inkml:brushProperty name="width" value="0.0433565340936184" units="cm"/>
      <inkml:brushProperty name="height" value="0.0433565340936184" units="cm"/>
      <inkml:brushProperty name="color" value="#F2395B"/>
      <inkml:brushProperty name="ignorePressure" value="0"/>
    </inkml:brush>
  </inkml:definitions>
  <inkml:trace contextRef="#ctx0" brushRef="#br0">72400.000000 41000.000000 507,'-2.000000'-38.000000'29,"-3.000000"26.000000"15 ,-3.000000 24.000000 14,-2.000000 26.000000 15,-8.000000 18.000000 0,-8.000000 13.000000-10,-10.000000 12.000000-12,-9.000000 13.000000-11,-9.000000 12.000000-11,-5.000000 13.000000-9,-7.000000 12.000000-9,-5.000000 13.000000-10,-4.000000 1.000000-6,0.000000-9.000000-3,0.000000-10.000000-4,0.000000-8.000000-4,7.000000-17.000000-4,17.000000-21.000000-7,15.000000-22.000000-6,16.000000-22.000000-6</inkml:trace>
</inkml:ink>
</file>

<file path=ppt/ink/ink3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2:30"/>
    </inkml:context>
    <inkml:brush xml:id="br0">
      <inkml:brushProperty name="width" value="0.050386056303978" units="cm"/>
      <inkml:brushProperty name="height" value="0.050386056303978" units="cm"/>
      <inkml:brushProperty name="color" value="#00BFF3"/>
      <inkml:brushProperty name="ignorePressure" value="0"/>
    </inkml:brush>
  </inkml:definitions>
  <inkml:trace contextRef="#ctx0" brushRef="#br0">12600.000000 27250.000000 436,'0.000000'-41.000000'8,"0.000000"19.000000"14 ,0.000000 19.000000 15,0.000000 19.000000 15,-2.000000 16.000000 5,-3.000000 17.000000-4,-3.000000 15.000000-5,-2.000000 16.000000-5,-3.000000 13.000000-4,1.000000 14.000000-6,-1.000000 11.000000-6,1.000000 14.000000-5,-1.000000 5.000000-3,1.000000 1.000000 0,-1.000000-1.000000-2,1.000000 1.000000 0,1.000000-6.000000-1,3.000000-8.000000-4,3.000000-10.000000-1,4.000000-9.000000-4,4.000000-12.000000-2,6.000000-11.000000-6,7.000000-14.000000-4,6.000000-11.000000-5,6.000000-15.000000-3,6.000000-16.000000 0,7.000000-15.000000-2,6.000000-15.000000 0,6.000000-25.000000-4,6.000000-30.000000-3,7.000000-32.000000-4,6.000000-30.000000-4,-1.000000-26.000000-2,-5.000000-19.000000 2,-7.000000-18.000000 3,-5.000000-19.000000 1,-9.000000-5.000000 3,-9.000000 9.000000 3,-10.000000 10.000000 3,-8.000000 10.000000 4,-12.000000 11.000000 1,-12.000000 17.000000 1,-13.000000 15.000000 0,-12.000000 16.000000 1,-9.000000 18.000000 5,-2.000000 22.000000 7,-3.000000 22.000000 8,-3.000000 23.000000 7,-4.000000 17.000000 5,-3.000000 17.000000 0,-3.000000 15.000000 1,-2.000000 16.000000-1,-1.000000 13.000000-3,3.000000 14.000000-9,3.000000 11.000000-8,4.000000 14.000000-8,7.000000 10.000000-8,13.000000 9.000000-10,12.000000 10.000000-9,13.000000 10.000000-8,6.000000-7.000000-5,0.000000-22.000000 2,0.000000-22.000000 1,0.000000-21.000000 2</inkml:trace>
</inkml:ink>
</file>

<file path=ppt/ink/ink34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2:30"/>
    </inkml:context>
    <inkml:brush xml:id="br0">
      <inkml:brushProperty name="width" value="0.0482306107878685" units="cm"/>
      <inkml:brushProperty name="height" value="0.0482306107878685" units="cm"/>
      <inkml:brushProperty name="color" value="#00BFF3"/>
      <inkml:brushProperty name="ignorePressure" value="0"/>
    </inkml:brush>
  </inkml:definitions>
  <inkml:trace contextRef="#ctx0" brushRef="#br0">13600.000000 27650.000000 456,'21.000000'25.000000'4,"-5.000000"0.000000"9 ,-7.000000 0.000000 8,-5.000000 0.000000 9,-6.000000 4.000000 4,-3.000000 10.000000 1,-3.000000 10.000000 1,-2.000000 9.000000 1,-6.000000 7.000000-1,-6.000000 7.000000 0,-6.000000 6.000000-2,-6.000000 7.000000-1,-6.000000 5.000000-2,-2.000000 7.000000-3,-3.000000 6.000000-4,-3.000000 7.000000-4,2.000000 2.000000-3,10.000000 1.000000-2,10.000000-1.000000-2,9.000000 1.000000-3,7.000000-10.000000-1,7.000000-19.000000-1,6.000000-18.000000 0,7.000000-19.000000-1,13.000000-13.000000-2,22.000000-6.000000-8,22.000000-6.000000-5,23.000000-6.000000-6,10.000000-9.000000-6,0.000000-8.000000-5,0.000000-10.000000-5,0.000000-9.000000-5,-4.000000-5.000000-4,-5.000000 0.000000-2,-7.000000 0.000000-2,-5.000000 0.000000-3,-9.000000 1.000000 0,-9.000000 4.000000 2,-10.000000 3.000000 1,-8.000000 3.000000 2,-9.000000 1.000000 3,-6.000000 1.000000 6,-6.000000-1.000000 5,-6.000000 1.000000 5</inkml:trace>
</inkml:ink>
</file>

<file path=ppt/ink/ink3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2:30"/>
    </inkml:context>
    <inkml:brush xml:id="br0">
      <inkml:brushProperty name="width" value="0.0476193577051163" units="cm"/>
      <inkml:brushProperty name="height" value="0.0476193577051163" units="cm"/>
      <inkml:brushProperty name="color" value="#00BFF3"/>
      <inkml:brushProperty name="ignorePressure" value="0"/>
    </inkml:brush>
  </inkml:definitions>
  <inkml:trace contextRef="#ctx0" brushRef="#br0">14000.000000 28150.000000 461,'-44.000000'-71.000000'6,"13.000000"10.000000"11 ,12.000000 10.000000 11,13.000000 9.000000 11,6.000000 17.000000 8,0.000000 25.000000 7,0.000000 25.000000 6,0.000000 25.000000 6,1.000000 23.000000-2,4.000000 22.000000-11,3.000000 22.000000-11,3.000000 23.000000-10,1.000000 20.000000-11,1.000000 23.000000-11,-1.000000 22.000000-12,1.000000 22.000000-9,-1.000000 32.000000-5,1.000000 44.000000 3,-1.000000 44.000000 3,1.000000 44.000000 2,-3.000000-18.000000 3,-2.000000-78.000000 1,-3.000000-78.000000 2,-3.000000-77.000000 1,-2.000000-42.000000-15,0.000000-3.000000-27,0.000000-3.000000-30,0.000000-2.000000-28</inkml:trace>
</inkml:ink>
</file>

<file path=ppt/ink/ink3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2:31"/>
    </inkml:context>
    <inkml:brush xml:id="br0">
      <inkml:brushProperty name="width" value="0.0381340831518173" units="cm"/>
      <inkml:brushProperty name="height" value="0.0381340831518173" units="cm"/>
      <inkml:brushProperty name="color" value="#00BFF3"/>
      <inkml:brushProperty name="ignorePressure" value="0"/>
    </inkml:brush>
  </inkml:definitions>
  <inkml:trace contextRef="#ctx0" brushRef="#br0">15650.000000 28100.000000 576,'-99.000000'-29.000000'54,"54.000000"-5.000000"1 ,53.000000-7.000000 1,53.000000-5.000000 2,26.000000-3.000000-3,1.000000 4.000000-10,-1.000000 3.000000-9,1.000000 3.000000-8,7.000000 1.000000-9,16.000000 1.000000-7,15.000000-1.000000-6,17.000000 1.000000-8,0.000000 4.000000-4,-11.000000 9.000000-3,-14.000000 10.000000-2,-11.000000 10.000000-2,-14.000000 7.000000-7,-11.000000 6.000000-9,-14.000000 7.000000-10,-11.000000 6.000000-10,-12.000000 3.000000-5,-9.000000 0.000000 0,-10.000000 0.000000-1,-8.000000 0.000000 0</inkml:trace>
</inkml:ink>
</file>

<file path=ppt/ink/ink34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2:31"/>
    </inkml:context>
    <inkml:brush xml:id="br0">
      <inkml:brushProperty name="width" value="0.0446100533008575" units="cm"/>
      <inkml:brushProperty name="height" value="0.0446100533008575" units="cm"/>
      <inkml:brushProperty name="color" value="#00BFF3"/>
      <inkml:brushProperty name="ignorePressure" value="0"/>
    </inkml:brush>
  </inkml:definitions>
  <inkml:trace contextRef="#ctx0" brushRef="#br0">16450.000000 26600.000000 493,'-25.000000'-24.000000'0,"0.000000"4.000000"0 ,0.000000 3.000000 0,0.000000 3.000000 0,0.000000-1.000000 4,0.000000-2.000000 9,0.000000-3.000000 8,0.000000-3.000000 9,3.000000 8.000000 7,6.000000 23.000000 7,7.000000 22.000000 7,6.000000 22.000000 7,4.000000 19.000000-1,4.000000 20.000000-9,3.000000 18.000000-9,3.000000 20.000000-10,1.000000 14.000000-6,1.000000 14.000000-5,-1.000000 11.000000-3,1.000000 14.000000-4,-1.000000 5.000000-4,1.000000 1.000000-5,-1.000000-1.000000-5,1.000000 1.000000-5,-1.000000-6.000000-6,1.000000-8.000000-9,-1.000000-10.000000-9,1.000000-9.000000-9,-1.000000-16.000000-1,1.000000-22.000000 8,-1.000000-22.000000 7,1.000000-21.000000 7,-1.000000-17.000000-4,1.000000-8.000000-12,-1.000000-10.000000-14,1.000000-9.000000-13</inkml:trace>
</inkml:ink>
</file>

<file path=ppt/ink/ink34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2:31"/>
    </inkml:context>
    <inkml:brush xml:id="br0">
      <inkml:brushProperty name="width" value="0.0510589480400085" units="cm"/>
      <inkml:brushProperty name="height" value="0.0510589480400085" units="cm"/>
      <inkml:brushProperty name="color" value="#00BFF3"/>
      <inkml:brushProperty name="ignorePressure" value="0"/>
    </inkml:brush>
  </inkml:definitions>
  <inkml:trace contextRef="#ctx0" brushRef="#br0">19650.000000 26950.000000 430,'43.000000'-135.000000'16,"-11.000000"32.000000"4 ,-14.000000 31.000000 4,-11.000000 32.000000 5,-6.000000 13.000000 2,4.000000-3.000000-1,3.000000-3.000000 1,3.000000-2.000000-1,-4.000000-1.000000-1,-8.000000 3.000000-2,-10.000000 3.000000-3,-9.000000 4.000000-3,-7.000000 1.000000-2,-3.000000 0.000000-1,-3.000000 0.000000-3,-2.000000 0.000000-1,-5.000000 1.000000-2,-2.000000 4.000000 1,-3.000000 3.000000-1,-3.000000 3.000000 1,-6.000000 9.000000-1,-5.000000 16.000000-1,-7.000000 15.000000 1,-5.000000 17.000000-1,-6.000000 11.000000 0,-3.000000 10.000000 0,-3.000000 10.000000-1,-2.000000 9.000000-1,0.000000 2.000000 0,7.000000-2.000000-1,6.000000-3.000000 0,7.000000-3.000000-1,2.000000 8.000000-1,1.000000 23.000000 0,-1.000000 22.000000-2,1.000000 22.000000-1,7.000000 5.000000-1,16.000000-8.000000-1,15.000000-10.000000-1,17.000000-9.000000-1,11.000000-9.000000-1,10.000000-5.000000-1,10.000000-7.000000-1,9.000000-5.000000-1,12.000000-8.000000-1,16.000000-5.000000-5,15.000000-7.000000-3,17.000000-5.000000-3,14.000000-12.000000-5,17.000000-16.000000-6,15.000000-15.000000-5,16.000000-15.000000-5,7.000000-15.000000-3,1.000000-12.000000-1,-1.000000-13.000000-1,1.000000-12.000000 1,-13.000000-5.000000 2,-25.000000 3.000000 8,-25.000000 3.000000 7,-25.000000 4.000000 7,-13.000000-1.000000 1,1.000000-3.000000-5,-1.000000-3.000000-6,1.000000-2.000000-5</inkml:trace>
</inkml:ink>
</file>

<file path=ppt/ink/ink34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00"/>
    </inkml:context>
    <inkml:brush xml:id="br0">
      <inkml:brushProperty name="width" value="0.0385367684066296" units="cm"/>
      <inkml:brushProperty name="height" value="0.0385367684066296" units="cm"/>
      <inkml:brushProperty name="color" value="#00BFF3"/>
      <inkml:brushProperty name="ignorePressure" value="0"/>
    </inkml:brush>
  </inkml:definitions>
  <inkml:trace contextRef="#ctx0" brushRef="#br0">17800.000000 25550.000000 570,'-4.000000'-108.000000'28,"-5.000000"34.000000"7 ,-7.000000 35.000000 7,-5.000000 35.000000 8,-6.000000 25.000000-1,-3.000000 20.000000-9,-3.000000 18.000000-7,-2.000000 20.000000-10,-9.000000 21.000000-4,-12.000000 25.000000-2,-13.000000 25.000000-3,-12.000000 25.000000-1,-4.000000 9.000000-1,7.000000-6.000000 1,6.000000-6.000000-1,7.000000-6.000000 2,5.000000-10.000000-4,7.000000-12.000000-4,6.000000-13.000000-7,7.000000-12.000000-4,7.000000-13.000000-4,9.000000-12.000000 2,10.000000-13.000000-1,10.000000-12.000000 1,10.000000-15.000000 1,13.000000-15.000000 1,12.000000-15.000000 1,13.000000-16.000000 1,10.000000-12.000000 1,10.000000-5.000000 0,10.000000-7.000000 1,9.000000-5.000000 1,13.000000-12.000000-4,20.000000-16.000000-5,18.000000-15.000000-7,20.000000-15.000000-6,-3.000000-3.000000-3,-21.000000 14.000000-3,-22.000000 11.000000-1,-22.000000 14.000000-2,-18.000000 10.000000-1,-11.000000 9.000000 0,-14.000000 10.000000-2,-11.000000 10.000000 0</inkml:trace>
</inkml:ink>
</file>

<file path=ppt/ink/ink3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01"/>
    </inkml:context>
    <inkml:brush xml:id="br0">
      <inkml:brushProperty name="width" value="0.0377462133765221" units="cm"/>
      <inkml:brushProperty name="height" value="0.0377462133765221" units="cm"/>
      <inkml:brushProperty name="color" value="#00BFF3"/>
      <inkml:brushProperty name="ignorePressure" value="0"/>
    </inkml:brush>
  </inkml:definitions>
  <inkml:trace contextRef="#ctx0" brushRef="#br0">17950.000000 25950.000000 582,'-46.000000'-68.000000'5,"10.000000"17.000000"11 ,10.000000 15.000000 10,9.000000 16.000000 11,6.000000 16.000000 5,3.000000 20.000000 0,3.000000 18.000000 0,4.000000 20.000000 1,-3.000000 19.000000-4,-5.000000 22.000000-6,-7.000000 22.000000-6,-5.000000 23.000000-6,-1.000000 27.000000-6,6.000000 34.000000-4,7.000000 35.000000-4,6.000000 35.000000-4,1.000000 30.000000-2,-3.000000 29.000000 1,-3.000000 28.000000 0,-2.000000 28.000000 2,-1.000000 15.000000-8,3.000000 4.000000-14,3.000000 3.000000-14,4.000000 3.000000-15,1.000000-33.000000-9,0.000000-69.000000-4,0.000000-68.000000-4,0.000000-69.000000-4</inkml:trace>
</inkml:ink>
</file>

<file path=ppt/ink/ink34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01"/>
    </inkml:context>
    <inkml:brush xml:id="br0">
      <inkml:brushProperty name="width" value="0.0391195826232433" units="cm"/>
      <inkml:brushProperty name="height" value="0.0391195826232433" units="cm"/>
      <inkml:brushProperty name="color" value="#00BFF3"/>
      <inkml:brushProperty name="ignorePressure" value="0"/>
    </inkml:brush>
  </inkml:definitions>
  <inkml:trace contextRef="#ctx0" brushRef="#br0">21450.000000 27300.000000 562,'145.000000'-24.000000'99,"-9.000000"4.000000"-19 ,-10.000000 3.000000-19,-8.000000 3.000000-20,0.000000 1.000000-12,14.000000 1.000000-4,11.000000-1.000000-5,14.000000 1.000000-4,8.000000-3.000000-3,7.000000-2.000000-1,6.000000-3.000000 0,7.000000-3.000000-1,2.000000-1.000000-2,1.000000 4.000000-3,-1.000000 3.000000-3,1.000000 3.000000-3,-7.000000 3.000000-1,-12.000000 3.000000 0,-13.000000 3.000000 1,-12.000000 4.000000 1,1.000000 1.000000-5,16.000000 0.000000-9,15.000000 0.000000-10,17.000000 0.000000-9,-3.000000-2.000000-3,-18.000000-3.000000 6,-19.000000-3.000000 4,-18.000000-2.000000 4,-17.000000-3.000000 2,-11.000000 1.000000-3,-14.000000-1.000000-4,-11.000000 1.000000-2,-14.000000 1.000000-1,-11.000000 3.000000 2,-14.000000 3.000000 1,-11.000000 4.000000 2,-14.000000 1.000000 0,-11.000000 0.000000-1,-14.000000 0.000000-2,-11.000000 0.000000-1</inkml:trace>
</inkml:ink>
</file>

<file path=ppt/ink/ink34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02"/>
    </inkml:context>
    <inkml:brush xml:id="br0">
      <inkml:brushProperty name="width" value="0.0306126158684492" units="cm"/>
      <inkml:brushProperty name="height" value="0.0306126158684492" units="cm"/>
      <inkml:brushProperty name="color" value="#00BFF3"/>
      <inkml:brushProperty name="ignorePressure" value="0"/>
    </inkml:brush>
  </inkml:definitions>
  <inkml:trace contextRef="#ctx0" brushRef="#br0">21900.000000 28100.000000 718,'-110.000000'-69.000000'4,"32.000000"13.000000"-4 ,31.000000 12.000000-4,32.000000 13.000000-4,16.000000 4.000000 5,4.000000-3.000000 12,3.000000-3.000000 13,3.000000-2.000000 13,10.000000-1.000000 3,20.000000 3.000000-6,18.000000 3.000000-4,20.000000 4.000000-6,19.000000 2.000000-4,22.000000 4.000000-2,22.000000 3.000000-3,23.000000 3.000000-2,19.000000 3.000000-1,19.000000 3.000000 1,19.000000 3.000000 0,19.000000 4.000000 0,9.000000 1.000000-6,0.000000 0.000000-12,0.000000 0.000000-12,0.000000 0.000000-13,-4.000000-2.000000-7,-5.000000-3.000000 0,-7.000000-3.000000-1,-5.000000-2.000000 1,-26.000000-1.000000 2,-44.000000 3.000000 6,-43.000000 3.000000 7,-44.000000 4.000000 7,-22.000000-1.000000 1,0.000000-3.000000 0,0.000000-3.000000-3,0.000000-2.000000 0</inkml:trace>
</inkml:ink>
</file>

<file path=ppt/ink/ink3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43"/>
    </inkml:context>
    <inkml:brush xml:id="br0">
      <inkml:brushProperty name="width" value="0.0474449098110199" units="cm"/>
      <inkml:brushProperty name="height" value="0.0474449098110199" units="cm"/>
      <inkml:brushProperty name="color" value="#F2395B"/>
      <inkml:brushProperty name="ignorePressure" value="0"/>
    </inkml:brush>
  </inkml:definitions>
  <inkml:trace contextRef="#ctx0" brushRef="#br0">72400.000000 41100.000000 463,'4.000000'-35.000000'19,"10.000000"32.000000"19 ,10.000000 31.000000 17,9.000000 32.000000 20,1.000000 21.000000 1,-6.000000 13.000000-14,-6.000000 12.000000-15,-6.000000 13.000000-15,-6.000000 6.000000-8,-2.000000 0.000000-3,-3.000000 0.000000-2,-3.000000 0.000000-3,-2.000000-4.000000-3,0.000000-5.000000-1,0.000000-7.000000-2,0.000000-5.000000-1,3.000000-14.000000-4,6.000000-18.000000-2,7.000000-19.000000-3,6.000000-18.000000-2,9.000000-25.000000-2,13.000000-27.000000 0,12.000000-28.000000 0,13.000000-28.000000 1,6.000000-26.000000 0,0.000000-21.000000-2,0.000000-22.000000 1,0.000000-22.000000-2,-4.000000-8.000000 0,-5.000000 6.000000-2,-7.000000 7.000000-2,-5.000000 6.000000-1,-8.000000 12.000000-3,-5.000000 19.000000-1,-7.000000 19.000000-4,-5.000000 19.000000-1,-6.000000 13.000000-3,-3.000000 10.000000 0,-3.000000 10.000000-1,-2.000000 9.000000-1</inkml:trace>
</inkml:ink>
</file>

<file path=ppt/ink/ink350.xml><?xml version="1.0" encoding="utf-8"?>
<inkml:ink xmlns:inkml="http://www.w3.org/2003/InkML">
  <annotation type="ScanImages2ExtractSignatures">1</annotation>
  <annotation type="ScanImagesWidth">-2101372832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03"/>
    </inkml:context>
    <inkml:brush xml:id="br0">
      <inkml:brushProperty name="width" value="0.0315845161676407" units="cm"/>
      <inkml:brushProperty name="height" value="0.0315845161676407" units="cm"/>
      <inkml:brushProperty name="color" value="#00BFF3"/>
      <inkml:brushProperty name="ignorePressure" value="0"/>
    </inkml:brush>
  </inkml:definitions>
  <inkml:trace contextRef="#ctx0" brushRef="#br0">23150.000000 24950.000000 696,'21.000000'-47.000000'2,"-5.000000"6.000000"3 ,-7.000000 7.000000 4,-5.000000 6.000000 4,-4.000000 3.000000 2,0.000000 0.000000 0,0.000000 0.000000 1,0.000000 0.000000 1,0.000000 0.000000 0,0.000000 0.000000 0,0.000000 0.000000-1,0.000000 0.000000 1,0.000000-4.000000-1,0.000000-5.000000 0,0.000000-7.000000-1,0.000000-5.000000 0,0.000000-1.000000-1,0.000000 6.000000-4,0.000000 7.000000-3,0.000000 6.000000-3,-4.000000 4.000000-3,-5.000000 4.000000-2,-7.000000 3.000000-3,-5.000000 3.000000-2,-6.000000 3.000000 0,-3.000000 3.000000 2,-3.000000 3.000000 1,-2.000000 4.000000 2,-3.000000 7.000000 1,1.000000 13.000000 1,-1.000000 12.000000 1,1.000000 13.000000 2,1.000000 9.000000 1,3.000000 6.000000 1,3.000000 7.000000 2,4.000000 6.000000 1,4.000000-1.000000 1,6.000000-5.000000-3,7.000000-7.000000-1,6.000000-5.000000-3,7.000000-8.000000 0,10.000000-5.000000 0,10.000000-7.000000-1,9.000000-5.000000 0,6.000000-9.000000-2,3.000000-9.000000-2,3.000000-10.000000-3,4.000000-8.000000-4,2.000000-11.000000-3,4.000000-8.000000-4,3.000000-10.000000-4,3.000000-9.000000-4,-4.000000-2.000000 0,-8.000000 6.000000 2,-10.000000 7.000000 3,-9.000000 6.000000 2,-15.000000 12.000000 7,-18.000000 19.000000 10,-19.000000 19.000000 9,-18.000000 19.000000 11,-7.000000 10.000000 3,6.000000 4.000000-2,7.000000 3.000000-3,6.000000 3.000000-1,4.000000 7.000000-4,4.000000 14.000000-5,3.000000 11.000000-5,3.000000 14.000000-4,-1.000000 11.000000-5,-2.000000 14.000000-4,-3.000000 11.000000-6,-3.000000 14.000000-4,-1.000000 0.000000-2,4.000000-8.000000 1,3.000000-10.000000 0,3.000000-9.000000 0,1.000000-1.000000-3,1.000000 10.000000-7,-1.000000 10.000000-7,1.000000 9.000000-8</inkml:trace>
</inkml:ink>
</file>

<file path=ppt/ink/ink3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04"/>
    </inkml:context>
    <inkml:brush xml:id="br0">
      <inkml:brushProperty name="width" value="0.0318732224404812" units="cm"/>
      <inkml:brushProperty name="height" value="0.0318732224404812" units="cm"/>
      <inkml:brushProperty name="color" value="#00BFF3"/>
      <inkml:brushProperty name="ignorePressure" value="0"/>
    </inkml:brush>
  </inkml:definitions>
  <inkml:trace contextRef="#ctx0" brushRef="#br0">23900.000000 25050.000000 690,'-24.000000'-21.000000'3,"4.000000"10.000000"5 ,3.000000 10.000000 6,3.000000 9.000000 6,1.000000 10.000000 4,1.000000 14.000000 1,-1.000000 11.000000 1,1.000000 14.000000 2,1.000000 5.000000-1,3.000000 1.000000-4,3.000000-1.000000-3,4.000000 1.000000-3,1.000000-6.000000-2,0.000000-8.000000 0,0.000000-10.000000 1,0.000000-9.000000 1,9.000000-16.000000-5,19.000000-22.000000-13,19.000000-22.000000-10,19.000000-21.000000-13,2.000000-14.000000-6,-11.000000-2.000000-4,-14.000000-3.000000-2,-11.000000-3.000000-4,-9.000000 1.000000 1,-3.000000 6.000000 4,-3.000000 7.000000 5,-2.000000 6.000000 4,-6.000000 6.000000 5,-6.000000 6.000000 7,-6.000000 7.000000 7,-6.000000 6.000000 6,-9.000000 7.000000 2,-8.000000 10.000000 0,-10.000000 10.000000-1,-9.000000 9.000000-1,-5.000000 7.000000 2,0.000000 7.000000 6,0.000000 6.000000 5,0.000000 7.000000 6,4.000000 0.000000 1,10.000000-2.000000-2,10.000000-3.000000-2,9.000000-3.000000-1,9.000000-6.000000-5,9.000000-5.000000-6,10.000000-7.000000-6,10.000000-5.000000-6,10.000000-11.000000-6,13.000000-11.000000-3,12.000000-14.000000-5,13.000000-11.000000-4,4.000000-6.000000-1,-3.000000 4.000000 3,-3.000000 3.000000 2,-2.000000 3.000000 4,-6.000000 3.000000 3,-6.000000 3.000000 3,-6.000000 3.000000 4,-6.000000 4.000000 3,-10.000000 5.000000 11,-12.000000 10.000000 15,-13.000000 10.000000 17,-12.000000 9.000000 16,-5.000000 6.000000 4,3.000000 3.000000-6,3.000000 3.000000-6,4.000000 4.000000-8,1.000000 2.000000-5,0.000000 4.000000-6,0.000000 3.000000-6,0.000000 3.000000-6,0.000000 6.000000-3,0.000000 9.000000-3,0.000000 10.000000-1,0.000000 10.000000-2,1.000000 2.000000-3,4.000000-3.000000 0,3.000000-3.000000-2,3.000000-2.000000-2,1.000000-6.000000 0,1.000000-6.000000 0,-1.000000-6.000000 0,1.000000-6.000000 1,1.000000-9.000000-1,3.000000-8.000000-1,3.000000-10.000000-2,4.000000-9.000000-1,-1.000000-10.000000-1,-3.000000-9.000000-2,-3.000000-10.000000-2,-2.000000-8.000000-1,-1.000000-11.000000-1,3.000000-8.000000 0,3.000000-10.000000 0,4.000000-9.000000-1,-3.000000-5.000000 1,-5.000000 0.000000 2,-7.000000 0.000000 0,-5.000000 0.000000 3,-6.000000 6.000000-1,-3.000000 13.000000 1,-3.000000 12.000000-2,-2.000000 13.000000 0,-5.000000 7.000000 2,-2.000000 4.000000 6,-3.000000 3.000000 4,-3.000000 3.000000 5,-2.000000 4.000000 0,0.000000 7.000000-7,0.000000 6.000000-5,0.000000 7.000000-6,1.000000 4.000000-4,4.000000 3.000000-1,3.000000 3.000000 0,3.000000 4.000000-2</inkml:trace>
</inkml:ink>
</file>

<file path=ppt/ink/ink352.xml><?xml version="1.0" encoding="utf-8"?>
<inkml:ink xmlns:inkml="http://www.w3.org/2003/InkML">
  <annotation type="ScanImages2ExtractSignatures">1</annotation>
  <annotation type="ScanImagesWidth">-2101474352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04"/>
    </inkml:context>
    <inkml:brush xml:id="br0">
      <inkml:brushProperty name="width" value="0.0318314284086227" units="cm"/>
      <inkml:brushProperty name="height" value="0.0318314284086227" units="cm"/>
      <inkml:brushProperty name="color" value="#00BFF3"/>
      <inkml:brushProperty name="ignorePressure" value="0"/>
    </inkml:brush>
  </inkml:definitions>
  <inkml:trace contextRef="#ctx0" brushRef="#br0">25200.000000 25100.000000 691,'142.000000'-46.000000'102,"-16.000000"10.000000"-23 ,-15.000000 10.000000-25,-15.000000 9.000000-22,-11.000000 7.000000-16,-2.000000 7.000000-5,-3.000000 6.000000-4,-3.000000 7.000000-7,-6.000000 5.000000-1,-5.000000 7.000000 2,-7.000000 6.000000 2,-5.000000 7.000000 2,-6.000000 2.000000-6,-3.000000 1.000000-11,-3.000000-1.000000-12,-2.000000 1.000000-11,-3.000000-4.000000-4,1.000000-6.000000 1,-1.000000-6.000000 3,1.000000-6.000000 2</inkml:trace>
</inkml:ink>
</file>

<file path=ppt/ink/ink353.xml><?xml version="1.0" encoding="utf-8"?>
<inkml:ink xmlns:inkml="http://www.w3.org/2003/InkML">
  <annotation type="ScanImages2ExtractSignatures">1</annotation>
  <annotation type="ScanImagesWidth">255361280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04"/>
    </inkml:context>
    <inkml:brush xml:id="br0">
      <inkml:brushProperty name="width" value="0.0383943580091" units="cm"/>
      <inkml:brushProperty name="height" value="0.0383943580091" units="cm"/>
      <inkml:brushProperty name="color" value="#00BFF3"/>
      <inkml:brushProperty name="ignorePressure" value="0"/>
    </inkml:brush>
  </inkml:definitions>
  <inkml:trace contextRef="#ctx0" brushRef="#br0">27250.000000 24300.000000 573,'0.000000'-49.000000'4,"0.000000"4.000000"2 ,0.000000 3.000000 2,0.000000 3.000000 3,-4.000000 4.000000 4,-5.000000 7.000000 10,-7.000000 6.000000 7,-5.000000 7.000000 10,-1.000000 16.000000 1,6.000000 29.000000-5,7.000000 28.000000-6,6.000000 28.000000-4,1.000000 15.000000-4,-3.000000 4.000000-2,-3.000000 3.000000-2,-2.000000 3.000000-3,-1.000000-1.000000-2,3.000000-2.000000-1,3.000000-3.000000-1,4.000000-3.000000 0,-1.000000 1.000000-8,-3.000000 6.000000-14,-3.000000 7.000000-13,-2.000000 6.000000-13,-1.000000-7.000000-4,3.000000-18.000000 5,3.000000-19.000000 5,4.000000-18.000000 5</inkml:trace>
</inkml:ink>
</file>

<file path=ppt/ink/ink354.xml><?xml version="1.0" encoding="utf-8"?>
<inkml:ink xmlns:inkml="http://www.w3.org/2003/InkML">
  <annotation type="ScanImages2ExtractSignatures">1</annotation>
  <annotation type="ScanImagesWidth">856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05"/>
    </inkml:context>
    <inkml:brush xml:id="br0">
      <inkml:brushProperty name="width" value="0.0380542576313019" units="cm"/>
      <inkml:brushProperty name="height" value="0.0380542576313019" units="cm"/>
      <inkml:brushProperty name="color" value="#00BFF3"/>
      <inkml:brushProperty name="ignorePressure" value="0"/>
    </inkml:brush>
  </inkml:definitions>
  <inkml:trace contextRef="#ctx0" brushRef="#br0">27600.000000 24400.000000 578,'25.000000'-24.000000'43,"0.000000"4.000000"-2 ,0.000000 3.000000-4,0.000000 3.000000-2,1.000000 4.000000-3,4.000000 7.000000-3,3.000000 6.000000-2,3.000000 7.000000-2,-1.000000 4.000000-3,-2.000000 3.000000-4,-3.000000 3.000000-4,-3.000000 4.000000-4,-4.000000 5.000000-3,-3.000000 10.000000-4,-3.000000 10.000000-4,-2.000000 9.000000-2,-6.000000 4.000000-4,-6.000000 1.000000-2,-6.000000-1.000000-2,-6.000000 1.000000-3,-10.000000 2.000000-1,-12.000000 7.000000-1,-13.000000 6.000000-2,-12.000000 7.000000 0,-2.000000-4.000000-1,9.000000-12.000000 2,10.000000-13.000000 0,10.000000-12.000000 2,14.000000-18.000000 0,23.000000-21.000000-2,22.000000-22.000000-1,22.000000-22.000000-3,13.000000-15.000000 0,7.000000-5.000000 2,6.000000-7.000000 0,7.000000-5.000000 0,0.000000-3.000000 2,-2.000000 4.000000 2,-3.000000 3.000000 0,-3.000000 3.000000 2,-9.000000 6.000000 1,-11.000000 9.000000 0,-14.000000 10.000000-1,-11.000000 10.000000 0,-12.000000 10.000000 9,-9.000000 13.000000 17,-10.000000 12.000000 16,-8.000000 13.000000 17,-6.000000 10.000000 8,1.000000 10.000000-1,-1.000000 10.000000-2,1.000000 9.000000-2,-1.000000 6.000000-3,1.000000 3.000000-7,-1.000000 3.000000-6,1.000000 4.000000-7,2.000000-4.000000-5,7.000000-9.000000-2,6.000000-10.000000-2,7.000000-8.000000-2,5.000000-9.000000-6,7.000000-6.000000-8,6.000000-6.000000-7,7.000000-6.000000-9,4.000000-15.000000-3,3.000000-21.000000 1,3.000000-22.000000 2,4.000000-22.000000 2,-3.000000-11.000000-3,-5.000000 0.000000-4,-7.000000 0.000000-7,-5.000000 0.000000-4,-8.000000 4.000000-3,-5.000000 10.000000 1,-7.000000 10.000000 2,-5.000000 9.000000 1,-6.000000 6.000000 4,-3.000000 3.000000 6,-3.000000 3.000000 5,-2.000000 4.000000 6,-6.000000 5.000000 5,-6.000000 10.000000 4,-6.000000 10.000000 4,-6.000000 9.000000 3,-1.000000 6.000000 3,7.000000 3.000000 2,6.000000 3.000000 1,7.000000 4.000000 1,7.000000-3.000000-4,9.000000-5.000000-8,10.000000-7.000000-9,10.000000-5.000000-10,10.000000-11.000000-3,13.000000-11.000000-1,12.000000-14.000000 0,13.000000-11.000000 0,2.000000-3.000000 1,-5.000000 10.000000 4,-7.000000 10.000000 4,-5.000000 9.000000 3,-6.000000 7.000000 5,-3.000000 7.000000 5,-3.000000 6.000000 6,-2.000000 7.000000 5,-8.000000 4.000000 3,-8.000000 3.000000 2,-10.000000 3.000000 0,-9.000000 4.000000 1,-7.000000 5.000000 5,-3.000000 10.000000 6,-3.000000 10.000000 8,-2.000000 9.000000 7,-1.000000 2.000000 0,3.000000-2.000000-5,3.000000-3.000000-6,4.000000-3.000000-5,8.000000-9.000000-7,17.000000-11.000000-9,15.000000-14.000000-9,16.000000-11.000000-8,4.000000-14.000000-5,-6.000000-11.000000-4,-6.000000-14.000000-4,-6.000000-11.000000-2,-7.000000-7.000000-2,-6.000000 0.000000 0,-6.000000 0.000000 1,-6.000000 0.000000 0,-6.000000 1.000000 1,-2.000000 4.000000 2,-3.000000 3.000000 3,-3.000000 3.000000 3,-6.000000-1.000000 0,-5.000000-2.000000 0,-7.000000-3.000000-2,-5.000000-3.000000 0,-6.000000 1.000000-1,-3.000000 6.000000-1,-3.000000 7.000000-1,-2.000000 6.000000-1,0.000000 3.000000-1,7.000000 0.000000-1,6.000000 0.000000-1,7.000000 0.000000-1</inkml:trace>
</inkml:ink>
</file>

<file path=ppt/ink/ink35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05"/>
    </inkml:context>
    <inkml:brush xml:id="br0">
      <inkml:brushProperty name="width" value="0.0353146232664585" units="cm"/>
      <inkml:brushProperty name="height" value="0.0353146232664585" units="cm"/>
      <inkml:brushProperty name="color" value="#00BFF3"/>
      <inkml:brushProperty name="ignorePressure" value="0"/>
    </inkml:brush>
  </inkml:definitions>
  <inkml:trace contextRef="#ctx0" brushRef="#br0">30150.000000 23750.000000 622,'46.000000'0.000000'32,"-5.000000"0.000000"8 ,-7.000000 0.000000 7,-5.000000 0.000000 8,-1.000000 0.000000 1,6.000000 0.000000-6,7.000000 0.000000-8,6.000000 0.000000-6,-1.000000 4.000000-17,-5.000000 10.000000-26,-7.000000 10.000000-27,-5.000000 9.000000-28,-11.000000-1.000000-10,-11.000000-8.000000 5,-14.000000-10.000000 4,-11.000000-9.000000 6</inkml:trace>
</inkml:ink>
</file>

<file path=ppt/ink/ink35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06"/>
    </inkml:context>
    <inkml:brush xml:id="br0">
      <inkml:brushProperty name="width" value="0.0298686474561691" units="cm"/>
      <inkml:brushProperty name="height" value="0.0298686474561691" units="cm"/>
      <inkml:brushProperty name="color" value="#00BFF3"/>
      <inkml:brushProperty name="ignorePressure" value="0"/>
    </inkml:brush>
  </inkml:definitions>
  <inkml:trace contextRef="#ctx0" brushRef="#br0">26350.000000 26650.000000 736,'46.000000'0.000000'107,"-5.000000"0.000000"-29 ,-7.000000 0.000000-28,-5.000000 0.000000-28,8.000000 0.000000-16,26.000000 0.000000-6,24.000000 0.000000-3,26.000000 0.000000-6,15.000000 0.000000-3,6.000000 0.000000-3,7.000000 0.000000-3,6.000000 0.000000-3,4.000000 0.000000-2,4.000000 0.000000 2,3.000000 0.000000 1,3.000000 0.000000 0,-5.000000 3.000000 1,-12.000000 6.000000-2,-13.000000 7.000000-1,-12.000000 6.000000-1,-13.000000-1.000000-1,-12.000000-5.000000 0,-13.000000-7.000000 1,-12.000000-5.000000-2,-12.000000-4.000000 3,-8.000000 0.000000 3,-10.000000 0.000000 4,-9.000000 0.000000 3</inkml:trace>
</inkml:ink>
</file>

<file path=ppt/ink/ink35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06"/>
    </inkml:context>
    <inkml:brush xml:id="br0">
      <inkml:brushProperty name="width" value="0.032294537872076" units="cm"/>
      <inkml:brushProperty name="height" value="0.032294537872076" units="cm"/>
      <inkml:brushProperty name="color" value="#00BFF3"/>
      <inkml:brushProperty name="ignorePressure" value="0"/>
    </inkml:brush>
  </inkml:definitions>
  <inkml:trace contextRef="#ctx0" brushRef="#br0">25250.000000 27450.000000 681,'-41.000000'-24.000000'13,"19.000000"4.000000"8 ,19.000000 3.000000 7,19.000000 3.000000 7,18.000000 3.000000 3,19.000000 3.000000-4,19.000000 3.000000-3,19.000000 4.000000-2,15.000000 1.000000-4,13.000000 0.000000-4,12.000000 0.000000-3,13.000000 0.000000-5,13.000000-2.000000-4,17.000000-3.000000-5,15.000000-3.000000-5,16.000000-2.000000-5,9.000000-5.000000-6,3.000000-2.000000-5,3.000000-3.000000-6,4.000000-3.000000-6,-3.000000 1.000000-5,-5.000000 6.000000-6,-7.000000 7.000000-4,-5.000000 6.000000-6,-25.000000 3.000000 2,-40.000000 0.000000 9,-40.000000 0.000000 8,-41.000000 0.000000 9,-19.000000 0.000000 4,3.000000 0.000000 3,3.000000 0.000000 2,4.000000 0.000000 1</inkml:trace>
</inkml:ink>
</file>

<file path=ppt/ink/ink3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08"/>
    </inkml:context>
    <inkml:brush xml:id="br0">
      <inkml:brushProperty name="width" value="0.0405747666954994" units="cm"/>
      <inkml:brushProperty name="height" value="0.0405747666954994" units="cm"/>
      <inkml:brushProperty name="color" value="#00BFF3"/>
      <inkml:brushProperty name="ignorePressure" value="0"/>
    </inkml:brush>
  </inkml:definitions>
  <inkml:trace contextRef="#ctx0" brushRef="#br0">32850.000000 24500.000000 542,'-46.000000'143.000000'139,"10.000000"-11.000000"-33 ,10.000000-14.000000-33,9.000000-11.000000-34,6.000000-6.000000-17,3.000000 4.000000-2,3.000000 3.000000-3,4.000000 3.000000-2,-1.000000 1.000000-3,-3.000000 1.000000-4,-3.000000-1.000000-3,-2.000000 1.000000-4,-1.000000-4.000000-3,3.000000-6.000000-3,3.000000-6.000000-5,4.000000-6.000000-3,-1.000000-7.000000-3,-3.000000-6.000000-5,-3.000000-6.000000-4,-2.000000-6.000000-4</inkml:trace>
</inkml:ink>
</file>

<file path=ppt/ink/ink35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09"/>
    </inkml:context>
    <inkml:brush xml:id="br0">
      <inkml:brushProperty name="width" value="0.0401548072695732" units="cm"/>
      <inkml:brushProperty name="height" value="0.0401548072695732" units="cm"/>
      <inkml:brushProperty name="color" value="#00BFF3"/>
      <inkml:brushProperty name="ignorePressure" value="0"/>
    </inkml:brush>
  </inkml:definitions>
  <inkml:trace contextRef="#ctx0" brushRef="#br0">32700.000000 24400.000000 547,'29.000000'-35.000000'0,"10.000000"-18.000000"0 ,10.000000-19.000000 0,9.000000-18.000000 0,2.000000-3.000000 7,-2.000000 17.000000 13,-3.000000 15.000000 13,-3.000000 16.000000 14,-1.000000 12.000000 5,4.000000 9.000000-3,3.000000 10.000000-4,3.000000 10.000000-2,-2.000000 7.000000-5,-6.000000 6.000000-6,-6.000000 7.000000-6,-6.000000 6.000000-7,-7.000000 9.000000-4,-6.000000 13.000000-4,-6.000000 12.000000-3,-6.000000 13.000000-3,-13.000000 13.000000-3,-19.000000 17.000000-1,-18.000000 15.000000-4,-19.000000 16.000000-1,-10.000000 5.000000-3,1.000000-2.000000-3,-1.000000-3.000000-2,1.000000-3.000000-2,-1.000000-9.000000-2,1.000000-11.000000 1,-1.000000-14.000000-1,1.000000-11.000000 1,4.000000-14.000000 0,9.000000-11.000000 3,10.000000-14.000000 2,10.000000-11.000000 2,11.000000-15.000000 1,17.000000-16.000000 0,15.000000-15.000000 0,16.000000-15.000000 1,16.000000-12.000000 0,20.000000-6.000000 2,18.000000-6.000000 1,20.000000-6.000000 2,5.000000 2.000000 2,-6.000000 14.000000 0,-6.000000 11.000000 2,-6.000000 14.000000 1,-10.000000 11.000000 0,-12.000000 14.000000 1,-13.000000 11.000000-1,-12.000000 14.000000 1,-13.000000 11.000000 0,-12.000000 14.000000 1,-13.000000 11.000000 0,-12.000000 14.000000 1,-13.000000 8.000000 0,-12.000000 7.000000-2,-13.000000 6.000000-1,-12.000000 7.000000-1,-9.000000-1.000000-1,-2.000000-6.000000 0,-3.000000-6.000000-2,-3.000000-6.000000 1,-1.000000-7.000000-2,4.000000-6.000000-4,3.000000-6.000000-3,3.000000-6.000000-3,6.000000-7.000000-4,9.000000-6.000000-5,10.000000-6.000000-4,10.000000-6.000000-5,11.000000-13.000000-6,17.000000-19.000000-7,15.000000-18.000000-5,16.000000-19.000000-7</inkml:trace>
</inkml:ink>
</file>

<file path=ppt/ink/ink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43"/>
    </inkml:context>
    <inkml:brush xml:id="br0">
      <inkml:brushProperty name="width" value="0.0464196093380451" units="cm"/>
      <inkml:brushProperty name="height" value="0.0464196093380451" units="cm"/>
      <inkml:brushProperty name="color" value="#F2395B"/>
      <inkml:brushProperty name="ignorePressure" value="0"/>
    </inkml:brush>
  </inkml:definitions>
  <inkml:trace contextRef="#ctx0" brushRef="#br0">74250.000000 41750.000000 473,'0.000000'-93.000000'88,"0.000000"17.000000"-22 ,0.000000 15.000000-20,0.000000 16.000000-21,0.000000 7.000000-12,0.000000 1.000000-3,0.000000-1.000000-3,0.000000 1.000000-2,-4.000000 4.000000-2,-5.000000 9.000000 2,-7.000000 10.000000 2,-5.000000 10.000000 1,-6.000000 5.000000 0,-3.000000 4.000000-2,-3.000000 3.000000-2,-2.000000 3.000000-2,-5.000000 7.000000 1,-2.000000 14.000000 3,-3.000000 11.000000 1,-3.000000 14.000000 3,-2.000000 11.000000 1,0.000000 14.000000 0,0.000000 11.000000-1,0.000000 14.000000 0,1.000000 2.000000-1,4.000000-6.000000 0,3.000000-6.000000 0,3.000000-6.000000-1,3.000000-9.000000 0,3.000000-8.000000-2,3.000000-10.000000 1,4.000000-9.000000-2,7.000000-9.000000-3,13.000000-5.000000-6,12.000000-7.000000-7,13.000000-5.000000-5,10.000000-12.000000-5,10.000000-16.000000-1,10.000000-15.000000-2,9.000000-15.000000-1,6.000000-14.000000-2,3.000000-8.000000 0,3.000000-10.000000 0,4.000000-9.000000-1,-3.000000-1.000000 1,-5.000000 10.000000 5,-7.000000 10.000000 3,-5.000000 9.000000 3,-9.000000 7.000000 6,-9.000000 7.000000 5,-10.000000 6.000000 6,-8.000000 7.000000 5,-8.000000 8.000000 7,-2.000000 14.000000 8,-3.000000 11.000000 7,-3.000000 14.000000 7,-1.000000 5.000000 5,4.000000 1.000000 1,3.000000-1.000000 1,3.000000 1.000000 1,3.000000-1.000000-4,3.000000 1.000000-6,3.000000-1.000000-9,4.000000 1.000000-7,-1.000000-3.000000-4,-3.000000-2.000000-3,-3.000000-3.000000-1,-2.000000-3.000000-3,-3.000000 1.000000-4,1.000000 6.000000-6,-1.000000 7.000000-7,1.000000 6.000000-8,-1.000000-1.000000-10,1.000000-5.000000-17,-1.000000-7.000000-16,1.000000-5.000000-16</inkml:trace>
</inkml:ink>
</file>

<file path=ppt/ink/ink36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09"/>
    </inkml:context>
    <inkml:brush xml:id="br0">
      <inkml:brushProperty name="width" value="0.0416367091238499" units="cm"/>
      <inkml:brushProperty name="height" value="0.0416367091238499" units="cm"/>
      <inkml:brushProperty name="color" value="#00BFF3"/>
      <inkml:brushProperty name="ignorePressure" value="0"/>
    </inkml:brush>
  </inkml:definitions>
  <inkml:trace contextRef="#ctx0" brushRef="#br0">34700.000000 25700.000000 528,'-7.000000'-46.000000'15,"-11.000000"10.000000"5 ,-14.000000 10.000000 5,-11.000000 9.000000 4,-4.000000 2.000000 2,6.000000-2.000000-2,7.000000-3.000000-3,6.000000-3.000000-2,3.000000-1.000000-2,0.000000 4.000000 0,0.000000 3.000000-2,0.000000 3.000000-1,-2.000000 10.000000 1,-3.000000 20.000000-1,-3.000000 18.000000 1,-2.000000 20.000000 1,-1.000000 11.000000-2,3.000000 7.000000-3,3.000000 6.000000-4,4.000000 7.000000-3,2.000000 0.000000-1,4.000000-2.000000-1,3.000000-3.000000 0,3.000000-3.000000 0,3.000000-7.000000 0,3.000000-9.000000-1,3.000000-10.000000 0,4.000000-8.000000-1,10.000000-12.000000-6,19.000000-12.000000-14,19.000000-13.000000-13,19.000000-12.000000-14,7.000000-15.000000-5,-3.000000-15.000000 3,-3.000000-15.000000 4,-2.000000-16.000000 3,-5.000000-7.000000 3,-2.000000 4.000000 2,-3.000000 3.000000 1,-3.000000 3.000000 2,-6.000000 6.000000 4,-5.000000 9.000000 8,-7.000000 10.000000 7,-5.000000 10.000000 8,-8.000000 11.000000 12,-5.000000 17.000000 16,-7.000000 15.000000 17,-5.000000 16.000000 16,-4.000000 9.000000 4,0.000000 3.000000-9,0.000000 3.000000-9,0.000000 4.000000-9,0.000000 1.000000-8,0.000000 0.000000-7,0.000000 0.000000-9,0.000000 0.000000-7,6.000000-4.000000-11,13.000000-5.000000-13,12.000000-7.000000-13,13.000000-5.000000-14,7.000000-14.000000-7,4.000000-18.000000-1,3.000000-19.000000 0,3.000000-18.000000 0,-2.000000-10.000000 3,-6.000000 0.000000 6,-6.000000 0.000000 7,-6.000000 0.000000 7</inkml:trace>
</inkml:ink>
</file>

<file path=ppt/ink/ink36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09"/>
    </inkml:context>
    <inkml:brush xml:id="br0">
      <inkml:brushProperty name="width" value="0.0486673228442669" units="cm"/>
      <inkml:brushProperty name="height" value="0.0486673228442669" units="cm"/>
      <inkml:brushProperty name="color" value="#00BFF3"/>
      <inkml:brushProperty name="ignorePressure" value="0"/>
    </inkml:brush>
  </inkml:definitions>
  <inkml:trace contextRef="#ctx0" brushRef="#br0">36100.000000 24650.000000 452,'23.000000'-54.000000'0,"-3.000000"-5.000000"0 ,-3.000000-7.000000 0,-2.000000-5.000000 0,-6.000000 2.000000 2,-6.000000 13.000000 7,-6.000000 12.000000 6,-6.000000 13.000000 5,-7.000000 9.000000 5,-6.000000 6.000000 4,-6.000000 7.000000 2,-6.000000 6.000000 4,-4.000000 10.000000 2,1.000000 17.000000 0,-1.000000 15.000000 0,1.000000 16.000000 1,1.000000 12.000000-2,3.000000 9.000000-4,3.000000 10.000000-4,4.000000 10.000000-4,4.000000 4.000000-4,6.000000 0.000000-3,7.000000 0.000000-3,6.000000 0.000000-4,6.000000-4.000000-1,6.000000-5.000000 1,7.000000-7.000000 0,6.000000-5.000000 1,6.000000-8.000000-2,6.000000-5.000000-7,7.000000-7.000000-4,6.000000-5.000000-6,4.000000-6.000000-3,4.000000-3.000000 0,3.000000-3.000000 1,3.000000-2.000000-1,-2.000000-5.000000 1,-6.000000-2.000000 0,-6.000000-3.000000 0,-6.000000-3.000000-1,-9.000000 1.000000 2,-8.000000 6.000000 0,-10.000000 7.000000 1,-9.000000 6.000000 0,-15.000000 6.000000 2,-18.000000 6.000000 0,-19.000000 7.000000 0,-18.000000 6.000000 1,-15.000000 4.000000 0,-9.000000 4.000000-3,-10.000000 3.000000-1,-8.000000 3.000000-2,-8.000000 1.000000-3,-2.000000 1.000000-5,-3.000000-1.000000-3,-3.000000 1.000000-5,2.000000-4.000000-2,10.000000-6.000000-1,10.000000-6.000000-1,9.000000-6.000000 0,12.000000-10.000000 1,16.000000-12.000000 4,15.000000-13.000000 5,17.000000-12.000000 3</inkml:trace>
</inkml:ink>
</file>

<file path=ppt/ink/ink36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10"/>
    </inkml:context>
    <inkml:brush xml:id="br0">
      <inkml:brushProperty name="width" value="0.0388441160321236" units="cm"/>
      <inkml:brushProperty name="height" value="0.0388441160321236" units="cm"/>
      <inkml:brushProperty name="color" value="#00BFF3"/>
      <inkml:brushProperty name="ignorePressure" value="0"/>
    </inkml:brush>
  </inkml:definitions>
  <inkml:trace contextRef="#ctx0" brushRef="#br0">37050.000000 25450.000000 566,'-32.000000'-24.000000'35,"39.000000"4.000000"11 ,36.000000 3.000000 9,39.000000 3.000000 10,18.000000 1.000000-2,0.000000 1.000000-13,0.000000-1.000000-13,0.000000 1.000000-13,0.000000-1.000000-7,0.000000 1.000000-2,0.000000-1.000000-3,0.000000 1.000000-2,-4.000000 1.000000-6,-5.000000 3.000000-9,-7.000000 3.000000-9,-5.000000 4.000000-10,-9.000000 1.000000-11,-9.000000 0.000000-12,-10.000000 0.000000-13,-8.000000 0.000000-13</inkml:trace>
</inkml:ink>
</file>

<file path=ppt/ink/ink36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10"/>
    </inkml:context>
    <inkml:brush xml:id="br0">
      <inkml:brushProperty name="width" value="0.0441474914550781" units="cm"/>
      <inkml:brushProperty name="height" value="0.0441474914550781" units="cm"/>
      <inkml:brushProperty name="color" value="#00BFF3"/>
      <inkml:brushProperty name="ignorePressure" value="0"/>
    </inkml:brush>
  </inkml:definitions>
  <inkml:trace contextRef="#ctx0" brushRef="#br0">37750.000000 23850.000000 498,'-25.000000'-24.000000'2,"0.000000"4.000000"6 ,0.000000 3.000000 4,0.000000 3.000000 5,3.000000 6.000000 6,6.000000 9.000000 5,7.000000 10.000000 6,6.000000 10.000000 5,3.000000 11.000000 3,0.000000 17.000000-1,0.000000 15.000000 1,0.000000 16.000000 0,0.000000 18.000000-3,0.000000 22.000000-4,0.000000 22.000000-5,0.000000 23.000000-5,0.000000 17.000000-5,0.000000 17.000000-6,0.000000 15.000000-7,0.000000 16.000000-6,-4.000000 10.000000-7,-5.000000 7.000000-9,-7.000000 6.000000-9,-5.000000 7.000000-8,-1.000000-15.000000-6,6.000000-34.000000 1,7.000000-35.000000 0,6.000000-33.000000-1,1.000000-26.000000-3,-3.000000-16.000000-6,-3.000000-15.000000-7,-2.000000-15.000000-7</inkml:trace>
</inkml:ink>
</file>

<file path=ppt/ink/ink36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10"/>
    </inkml:context>
    <inkml:brush xml:id="br0">
      <inkml:brushProperty name="width" value="0.0423652492463589" units="cm"/>
      <inkml:brushProperty name="height" value="0.0423652492463589" units="cm"/>
      <inkml:brushProperty name="color" value="#00BFF3"/>
      <inkml:brushProperty name="ignorePressure" value="0"/>
    </inkml:brush>
  </inkml:definitions>
  <inkml:trace contextRef="#ctx0" brushRef="#br0">40200.000000 23850.000000 519,'-2.000000'-46.000000'10,"-3.000000"10.000000"19 ,-3.000000 10.000000 21,-2.000000 9.000000 20,-6.000000 12.000000 3,-6.000000 16.000000-13,-6.000000 15.000000-13,-6.000000 17.000000-13,-6.000000 11.000000-7,-2.000000 10.000000-5,-3.000000 10.000000-4,-3.000000 9.000000-3,-6.000000 10.000000-4,-5.000000 14.000000-3,-7.000000 11.000000-3,-5.000000 14.000000-3,-1.000000-1.000000-3,6.000000-12.000000 0,7.000000-13.000000-1,6.000000-12.000000-2,3.000000-7.000000-1,0.000000 1.000000-2,0.000000-1.000000-3,0.000000 1.000000-2,17.000000-13.000000-1,34.000000-25.000000 2,35.000000-25.000000 1,35.000000-25.000000 2,22.000000-18.000000 0,14.000000-8.000000 2,11.000000-10.000000 0,14.000000-9.000000 1,0.000000 1.000000 1,-8.000000 13.000000-1,-10.000000 12.000000 0,-9.000000 13.000000 0,-4.000000 6.000000-3,4.000000 0.000000-5,3.000000 0.000000-4,3.000000 0.000000-6,-8.000000 0.000000-4,-19.000000 0.000000-6,-18.000000 0.000000-6,-19.000000 0.000000-5</inkml:trace>
</inkml:ink>
</file>

<file path=ppt/ink/ink36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11"/>
    </inkml:context>
    <inkml:brush xml:id="br0">
      <inkml:brushProperty name="width" value="0.0426162518560886" units="cm"/>
      <inkml:brushProperty name="height" value="0.0426162518560886" units="cm"/>
      <inkml:brushProperty name="color" value="#00BFF3"/>
      <inkml:brushProperty name="ignorePressure" value="0"/>
    </inkml:brush>
  </inkml:definitions>
  <inkml:trace contextRef="#ctx0" brushRef="#br0">40300.000000 23950.000000 516,'-68.000000'-2.000000'5,"17.000000"-3.000000"9 ,15.000000-3.000000 11,16.000000-2.000000 9,9.000000 6.000000 8,3.000000 20.000000 4,3.000000 18.000000 3,4.000000 20.000000 6,1.000000 21.000000-3,0.000000 25.000000-8,0.000000 25.000000-9,0.000000 25.000000-7,-2.000000 21.000000-7,-3.000000 20.000000-5,-3.000000 18.000000-5,-2.000000 20.000000-4,-5.000000 8.000000-9,-2.000000 1.000000-10,-3.000000-1.000000-11,-3.000000 1.000000-11,1.000000-18.000000-7,6.000000-34.000000-7,7.000000-35.000000-7,6.000000-33.000000-5,1.000000-26.000000 0,-3.000000-16.000000 5,-3.000000-15.000000 5,-2.000000-15.000000 5</inkml:trace>
</inkml:ink>
</file>

<file path=ppt/ink/ink36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11"/>
    </inkml:context>
    <inkml:brush xml:id="br0">
      <inkml:brushProperty name="width" value="0.0529923029243946" units="cm"/>
      <inkml:brushProperty name="height" value="0.0529923029243946" units="cm"/>
      <inkml:brushProperty name="color" value="#00BFF3"/>
      <inkml:brushProperty name="ignorePressure" value="0"/>
    </inkml:brush>
  </inkml:definitions>
  <inkml:trace contextRef="#ctx0" brushRef="#br0">43000.000000 23550.000000 415,'-24.000000'-68.000000'0,"4.000000"17.000000"0 ,3.000000 15.000000 0,3.000000 16.000000 0,-1.000000 5.000000 3,-2.000000-2.000000 8,-3.000000-3.000000 7,-3.000000-3.000000 7,-6.000000 1.000000 5,-5.000000 6.000000 4,-7.000000 7.000000 4,-5.000000 6.000000 2,-4.000000 10.000000 0,0.000000 17.000000-6,0.000000 15.000000-6,0.000000 16.000000-6,-4.000000 12.000000-3,-5.000000 9.000000-2,-7.000000 10.000000-1,-5.000000 10.000000-2,-4.000000 8.000000-1,0.000000 10.000000-1,0.000000 10.000000-1,0.000000 9.000000-1,1.000000 7.000000-1,4.000000 7.000000 0,3.000000 6.000000-2,3.000000 7.000000 0,6.000000-4.000000-3,9.000000-12.000000-2,10.000000-13.000000-4,10.000000-12.000000-3,8.000000-16.000000-2,10.000000-19.000000 0,10.000000-18.000000 0,9.000000-19.000000-1,13.000000-18.000000-2,20.000000-15.000000-3,18.000000-15.000000-4,20.000000-16.000000-3,14.000000-19.000000-2,14.000000-22.000000-3,11.000000-22.000000-2,14.000000-21.000000-3,7.000000-12.000000 1,3.000000 1.000000 1,3.000000-1.000000 3,4.000000 1.000000 1,-6.000000 2.000000 4,-11.000000 7.000000 4,-14.000000 6.000000 5,-11.000000 7.000000 4,-15.000000 8.000000 2,-16.000000 14.000000 2,-15.000000 11.000000 1,-15.000000 14.000000 1,-15.000000 19.000000 12,-12.000000 29.000000 21,-13.000000 28.000000 23,-12.000000 28.000000 21,-9.000000 15.000000 3,-2.000000 4.000000-16,-3.000000 3.000000-15,-3.000000 3.000000-15,1.000000 3.000000-11,6.000000 3.000000-3,7.000000 3.000000-3,6.000000 4.000000-5,3.000000-3.000000-2,0.000000-5.000000-4,0.000000-7.000000-2,0.000000-5.000000-3,10.000000-12.000000-3,23.000000-16.000000-4,22.000000-15.000000-5,22.000000-15.000000-4,10.000000-21.000000-3,1.000000-25.000000-2,-1.000000-25.000000-1,1.000000-25.000000-1,-3.000000-15.000000 0,-2.000000-2.000000 1,-3.000000-3.000000 2,-3.000000-3.000000 1,-9.000000-2.000000 2,-11.000000 0.000000 4,-14.000000 0.000000 3,-11.000000 0.000000 4,-11.000000 3.000000 2,-5.000000 6.000000-1,-7.000000 7.000000 1,-5.000000 6.000000-2,-12.000000 7.000000 4,-16.000000 10.000000 4,-15.000000 10.000000 5,-15.000000 9.000000 4,-14.000000 9.000000 1,-8.000000 9.000000-4,-10.000000 10.000000-6,-9.000000 10.000000-4,-9.000000 10.000000-8,-5.000000 13.000000-10,-7.000000 12.000000-12,-5.000000 13.000000-11,6.000000 2.000000-6,23.000000-5.000000 0,22.000000-7.000000 0,22.000000-5.000000-1</inkml:trace>
</inkml:ink>
</file>

<file path=ppt/ink/ink367.xml><?xml version="1.0" encoding="utf-8"?>
<inkml:ink xmlns:inkml="http://www.w3.org/2003/InkML">
  <annotation type="ScanImages2ExtractSignatures">1</annotation>
  <annotation type="ScanImagesWidth">1869836407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13"/>
    </inkml:context>
    <inkml:brush xml:id="br0">
      <inkml:brushProperty name="width" value="0.0248257722705603" units="cm"/>
      <inkml:brushProperty name="height" value="0.0248257722705603" units="cm"/>
      <inkml:brushProperty name="color" value="#F2395B"/>
      <inkml:brushProperty name="ignorePressure" value="0"/>
    </inkml:brush>
  </inkml:definitions>
  <inkml:trace contextRef="#ctx0" brushRef="#br0">61550.000000 12900.000000 886,'-86.000000'-19.000000'80,"28.000000"13.000000"-46 ,28.000000 12.000000-48,29.000000 13.000000-47</inkml:trace>
</inkml:ink>
</file>

<file path=ppt/ink/ink36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14"/>
    </inkml:context>
    <inkml:brush xml:id="br0">
      <inkml:brushProperty name="width" value="0.0417483747005463" units="cm"/>
      <inkml:brushProperty name="height" value="0.0417483747005463" units="cm"/>
      <inkml:brushProperty name="color" value="#F2395B"/>
      <inkml:brushProperty name="ignorePressure" value="0"/>
    </inkml:brush>
  </inkml:definitions>
  <inkml:trace contextRef="#ctx0" brushRef="#br0">39150.000000 27650.000000 526,'-46.000000'-46.000000'4,"10.000000"10.000000"5 ,10.000000 10.000000 8,9.000000 9.000000 5,10.000000 2.000000 5,14.000000-2.000000 1,11.000000-3.000000 1,14.000000-3.000000 2,14.000000-4.000000-1,20.000000-3.000000 0,18.000000-3.000000-1,20.000000-2.000000 0,17.000000-1.000000-3,20.000000 3.000000-3,18.000000 3.000000-2,20.000000 4.000000-4,11.000000 4.000000-1,7.000000 6.000000-2,6.000000 7.000000-1,7.000000 6.000000-2,2.000000 1.000000 0,1.000000-3.000000 0,-1.000000-3.000000-2,1.000000-2.000000 1,13.000000-3.000000-4,29.000000 1.000000-6,28.000000-1.000000-4,28.000000 1.000000-6,4.000000-1.000000-5,-18.000000 1.000000-2,-19.000000-1.000000-4,-18.000000 1.000000-2,-12.000000-6.000000-2,-3.000000-8.000000 2,-3.000000-10.000000 2,-2.000000-9.000000 1,-6.000000-9.000000 0,-6.000000-5.000000-1,-6.000000-7.000000-3,-6.000000-5.000000-2,-21.000000 2.000000-1,-34.000000 13.000000-2,-35.000000 12.000000-1,-33.000000 13.000000-2,-23.000000 6.000000 0,-9.000000 0.000000 0,-10.000000 0.000000 2,-8.000000 0.000000 0</inkml:trace>
</inkml:ink>
</file>

<file path=ppt/ink/ink3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14"/>
    </inkml:context>
    <inkml:brush xml:id="br0">
      <inkml:brushProperty name="width" value="0.034318994730711" units="cm"/>
      <inkml:brushProperty name="height" value="0.034318994730711" units="cm"/>
      <inkml:brushProperty name="color" value="#F2395B"/>
      <inkml:brushProperty name="ignorePressure" value="0"/>
    </inkml:brush>
  </inkml:definitions>
  <inkml:trace contextRef="#ctx0" brushRef="#br0">46900.000000 21800.000000 641,'-46.000000'-18.000000'32,"10.000000"17.000000"2 ,10.000000 15.000000 1,9.000000 16.000000 1,6.000000 21.000000-1,3.000000 29.000000-3,3.000000 28.000000-5,4.000000 28.000000-2,2.000000 24.000000-5,4.000000 23.000000-3,3.000000 22.000000-4,3.000000 22.000000-4,3.000000 19.000000-1,3.000000 20.000000 1,3.000000 18.000000 2,4.000000 20.000000 0,-3.000000 16.000000-7,-5.000000 16.000000-13,-7.000000 15.000000-16,-5.000000 17.000000-14,-4.000000-8.000000-7,0.000000-27.000000 3,0.000000-28.000000 2,0.000000-28.000000 1,0.000000-42.000000 1,0.000000-52.000000 1,0.000000-53.000000-1,0.000000-53.000000 0</inkml:trace>
</inkml:ink>
</file>

<file path=ppt/ink/ink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44"/>
    </inkml:context>
    <inkml:brush xml:id="br0">
      <inkml:brushProperty name="width" value="0.0470238700509071" units="cm"/>
      <inkml:brushProperty name="height" value="0.0470238700509071" units="cm"/>
      <inkml:brushProperty name="color" value="#F2395B"/>
      <inkml:brushProperty name="ignorePressure" value="0"/>
    </inkml:brush>
  </inkml:definitions>
  <inkml:trace contextRef="#ctx0" brushRef="#br0">75750.000000 40750.000000 467,'-2.000000'-38.000000'93,"-3.000000"26.000000"-19 ,-3.000000 24.000000-19,-2.000000 26.000000-18,-8.000000 18.000000-9,-8.000000 13.000000 2,-10.000000 12.000000 3,-9.000000 13.000000 2,-7.000000 10.000000-2,-3.000000 10.000000-6,-3.000000 10.000000-5,-2.000000 9.000000-6,-6.000000 7.000000-4,-6.000000 7.000000-3,-6.000000 6.000000-3,-6.000000 7.000000-2,-1.000000-3.000000-2,7.000000-8.000000 2,6.000000-10.000000 1,7.000000-9.000000 1,8.000000-16.000000-5,14.000000-22.000000-8,11.000000-22.000000-9,14.000000-21.000000-10,10.000000-21.000000-10,9.000000-19.000000-8,10.000000-18.000000-11,10.000000-19.000000-9,2.000000-7.000000 2,-3.000000 7.000000 10,-3.000000 6.000000 12,-2.000000 7.000000 12,0.000000-3.000000 5,7.000000-8.000000-4,6.000000-10.000000-3,7.000000-9.000000-3</inkml:trace>
</inkml:ink>
</file>

<file path=ppt/ink/ink37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15"/>
    </inkml:context>
    <inkml:brush xml:id="br0">
      <inkml:brushProperty name="width" value="0.0342488177120686" units="cm"/>
      <inkml:brushProperty name="height" value="0.0342488177120686" units="cm"/>
      <inkml:brushProperty name="color" value="#F2395B"/>
      <inkml:brushProperty name="ignorePressure" value="0"/>
    </inkml:brush>
  </inkml:definitions>
  <inkml:trace contextRef="#ctx0" brushRef="#br0">46750.000000 21650.000000 642,'-52.000000'56.000000'67,"-3.000000"13.000000"-8 ,-3.000000 12.000000-9,-2.000000 13.000000-9,0.000000 7.000000-7,7.000000 4.000000-4,6.000000 3.000000-4,7.000000 3.000000-4,5.000000-5.000000-6,7.000000-12.000000-6,6.000000-13.000000-7,7.000000-12.000000-8</inkml:trace>
</inkml:ink>
</file>

<file path=ppt/ink/ink3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16"/>
    </inkml:context>
    <inkml:brush xml:id="br0">
      <inkml:brushProperty name="width" value="0.0328015722334385" units="cm"/>
      <inkml:brushProperty name="height" value="0.0328015722334385" units="cm"/>
      <inkml:brushProperty name="color" value="#F2395B"/>
      <inkml:brushProperty name="ignorePressure" value="0"/>
    </inkml:brush>
  </inkml:definitions>
  <inkml:trace contextRef="#ctx0" brushRef="#br0">47200.000000 21600.000000 670,'114.000000'115.000000'95,"-22.000000"-18.000000"-20 ,-22.000000-19.000000-17,-21.000000-18.000000-19,-10.000000-9.000000-13,3.000000 4.000000-7,3.000000 3.000000-7,4.000000 3.000000-6,1.000000 3.000000-10,0.000000 3.000000-10,0.000000 3.000000-10,0.000000 4.000000-11,-5.000000-4.000000-8,-9.000000-9.000000-7,-10.000000-10.000000-7,-8.000000-8.000000-7</inkml:trace>
</inkml:ink>
</file>

<file path=ppt/ink/ink3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16"/>
    </inkml:context>
    <inkml:brush xml:id="br0">
      <inkml:brushProperty name="width" value="0.0499999970197678" units="cm"/>
      <inkml:brushProperty name="height" value="0.0499999970197678" units="cm"/>
      <inkml:brushProperty name="color" value="#F2395B"/>
      <inkml:brushProperty name="ignorePressure" value="0"/>
    </inkml:brush>
  </inkml:definitions>
  <inkml:trace contextRef="#ctx0" brushRef="#br0">48875.000000 21675.000000 333,'157.000000'63.000000'167,"51.000000"46.000000"-1 ,50.000000 47.000000 1,49.000000 47.000000 0</inkml:trace>
</inkml:ink>
</file>

<file path=ppt/ink/ink373.xml><?xml version="1.0" encoding="utf-8"?>
<inkml:ink xmlns:inkml="http://www.w3.org/2003/InkML">
  <annotation type="ScanImages2ExtractSignatures">1</annotation>
  <annotation type="ScanImagesWidth">-2102373648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18"/>
    </inkml:context>
    <inkml:brush xml:id="br0">
      <inkml:brushProperty name="width" value="0.0413351431488991" units="cm"/>
      <inkml:brushProperty name="height" value="0.0413351431488991" units="cm"/>
      <inkml:brushProperty name="color" value="#F2395B"/>
      <inkml:brushProperty name="ignorePressure" value="0"/>
    </inkml:brush>
  </inkml:definitions>
  <inkml:trace contextRef="#ctx0" brushRef="#br0">13500.000000 10750.000000 532,'-71.000000'-66.000000'8,"10.000000"19.000000"6 ,10.000000 19.000000 5,9.000000 19.000000 6,1.000000 13.000000 1,-6.000000 10.000000-2,-6.000000 10.000000-3,-6.000000 9.000000-1,-6.000000 9.000000-2,-2.000000 9.000000-1,-3.000000 10.000000-1,-3.000000 10.000000-2,-2.000000 11.000000-1,0.000000 17.000000-3,0.000000 15.000000-2,0.000000 16.000000-3,4.000000 1.000000-1,10.000000-12.000000 0,10.000000-13.000000 1,9.000000-12.000000 1,9.000000-13.000000 0,9.000000-12.000000 1,10.000000-13.000000-1,10.000000-12.000000 0,10.000000-9.000000 1,13.000000-2.000000-2,12.000000-3.000000 1,13.000000-3.000000-2,9.000000-4.000000 1,6.000000-3.000000-2,7.000000-3.000000 0,6.000000-2.000000-1,-2.000000-3.000000 0,-9.000000 1.000000-1,-10.000000-1.000000 1,-8.000000 1.000000-1,-9.000000 5.000000-3,-6.000000 14.000000-4,-6.000000 11.000000-6,-6.000000 14.000000-5,-9.000000 5.000000 0,-8.000000 1.000000 3,-10.000000-1.000000 5,-9.000000 1.000000 3,-7.000000-3.000000 2,-3.000000-2.000000 1,-3.000000-3.000000 0,-2.000000-3.000000 0,6.000000-10.000000-3,20.000000-16.000000-5,18.000000-15.000000-6,20.000000-15.000000-5,11.000000-12.000000-1,7.000000-6.000000 5,6.000000-6.000000 5,7.000000-6.000000 5,7.000000-10.000000 3,9.000000-12.000000-1,10.000000-13.000000 1,10.000000-12.000000-1,2.000000-2.000000 2,-3.000000 9.000000 0,-3.000000 10.000000 2,-2.000000 10.000000 0,-8.000000 7.000000 4,-8.000000 6.000000 4,-10.000000 7.000000 4,-9.000000 6.000000 5,-9.000000 6.000000 3,-5.000000 6.000000 3,-7.000000 7.000000 4,-5.000000 6.000000 2,-6.000000 6.000000-1,-3.000000 6.000000-3,-3.000000 7.000000-3,-2.000000 6.000000-5,-3.000000 6.000000-1,1.000000 6.000000-1,-1.000000 7.000000 0,1.000000 6.000000-1,-1.000000 4.000000-1,1.000000 4.000000 0,-1.000000 3.000000 0,1.000000 3.000000 0,-1.000000-1.000000-1,1.000000-2.000000 0,-1.000000-3.000000-1,1.000000-3.000000 0,-3.000000-4.000000 0,-2.000000-3.000000-1,-3.000000-3.000000-1,-3.000000-2.000000-1,-2.000000-12.000000-12,0.000000-19.000000-25,0.000000-18.000000-26,0.000000-19.000000-25,-2.000000-15.000000-5,-3.000000-8.000000 13,-3.000000-10.000000 14,-2.000000-9.000000 14,-3.000000 1.000000 10,1.000000 13.000000 6,-1.000000 12.000000 6,1.000000 13.000000 6</inkml:trace>
</inkml:ink>
</file>

<file path=ppt/ink/ink374.xml><?xml version="1.0" encoding="utf-8"?>
<inkml:ink xmlns:inkml="http://www.w3.org/2003/InkML">
  <annotation type="ScanImages2ExtractSignatures">1</annotation>
  <annotation type="ScanImagesWidth">-2106717184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18"/>
    </inkml:context>
    <inkml:brush xml:id="br0">
      <inkml:brushProperty name="width" value="0.0342158004641533" units="cm"/>
      <inkml:brushProperty name="height" value="0.0342158004641533" units="cm"/>
      <inkml:brushProperty name="color" value="#F2395B"/>
      <inkml:brushProperty name="ignorePressure" value="0"/>
    </inkml:brush>
  </inkml:definitions>
  <inkml:trace contextRef="#ctx0" brushRef="#br0">14100.000000 10950.000000 642,'68.000000'1.000000'129,"-11.000000"4.000000"-31 ,-14.000000 3.000000-29,-11.000000 3.000000-30,-4.000000 4.000000-21,6.000000 7.000000-13,7.000000 6.000000-14,6.000000 7.000000-14,-1.000000 0.000000-4,-5.000000-2.000000 5,-7.000000-3.000000 3,-5.000000-3.000000 5,-6.000000-2.000000-6,-3.000000 0.000000-15,-3.000000 0.000000-17,-2.000000 0.000000-15</inkml:trace>
</inkml:ink>
</file>

<file path=ppt/ink/ink37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19"/>
    </inkml:context>
    <inkml:brush xml:id="br0">
      <inkml:brushProperty name="width" value="0.0473627634346485" units="cm"/>
      <inkml:brushProperty name="height" value="0.0473627634346485" units="cm"/>
      <inkml:brushProperty name="color" value="#F2395B"/>
      <inkml:brushProperty name="ignorePressure" value="0"/>
    </inkml:brush>
  </inkml:definitions>
  <inkml:trace contextRef="#ctx0" brushRef="#br0">15650.000000 11100.000000 464,'-68.000000'28.000000'94,"17.000000"6.000000"-19 ,15.000000 7.000000-17,16.000000 6.000000-18,7.000000 9.000000-11,1.000000 13.000000-2,-1.000000 12.000000-4,1.000000 13.000000-2,-1.000000 7.000000-2,1.000000 4.000000-1,-1.000000 3.000000-2,1.000000 3.000000-1,1.000000-4.000000-1,3.000000-8.000000 0,3.000000-10.000000-2,4.000000-9.000000-1,4.000000-9.000000 0,6.000000-5.000000 0,7.000000-7.000000 0,6.000000-5.000000 0,13.000000-19.000000-5,23.000000-27.000000-13,22.000000-28.000000-11,22.000000-28.000000-12,2.000000-20.000000-4,-15.000000-8.000000 2,-15.000000-10.000000 3,-16.000000-9.000000 3,-10.000000-13.000000 2,-3.000000-16.000000 2,-3.000000-15.000000 1,-2.000000-15.000000 2,-11.000000 0.000000 1,-15.000000 20.000000 4,-15.000000 18.000000 3,-16.000000 20.000000 3,-13.000000 14.000000 2,-9.000000 14.000000 3,-10.000000 11.000000 3,-8.000000 14.000000 3,-6.000000 13.000000-1,1.000000 16.000000-2,-1.000000 15.000000-3,1.000000 17.000000-3,2.000000 13.000000-2,7.000000 13.000000-2,6.000000 12.000000-2,7.000000 13.000000-2,5.000000 1.000000-2,7.000000-9.000000-4,6.000000-10.000000-4,7.000000-8.000000-3,2.000000-8.000000-2,1.000000-2.000000 1,-1.000000-3.000000 1,1.000000-3.000000 0</inkml:trace>
</inkml:ink>
</file>

<file path=ppt/ink/ink37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19"/>
    </inkml:context>
    <inkml:brush xml:id="br0">
      <inkml:brushProperty name="width" value="0.0419213399291039" units="cm"/>
      <inkml:brushProperty name="height" value="0.0419213399291039" units="cm"/>
      <inkml:brushProperty name="color" value="#F2395B"/>
      <inkml:brushProperty name="ignorePressure" value="0"/>
    </inkml:brush>
  </inkml:definitions>
  <inkml:trace contextRef="#ctx0" brushRef="#br0">16350.000000 11700.000000 524,'51.000000'-4.000000'3,"4.000000"-5.000000"4 ,3.000000-7.000000 4,3.000000-5.000000 6,-2.000000-1.000000 3,-6.000000 6.000000 5,-6.000000 7.000000 5,-6.000000 6.000000 3,-2.000000 4.000000 2,3.000000 4.000000 1,3.000000 3.000000 0,4.000000 3.000000 0,-3.000000 6.000000-2,-5.000000 9.000000-1,-7.000000 10.000000-3,-5.000000 10.000000-2,-9.000000 8.000000-5,-9.000000 10.000000-5,-10.000000 10.000000-6,-8.000000 9.000000-6,-11.000000 4.000000-4,-8.000000 1.000000-2,-10.000000-1.000000-2,-9.000000 1.000000-2,-5.000000-4.000000-2,0.000000-6.000000 0,0.000000-6.000000-2,0.000000-6.000000 0,1.000000-9.000000-1,4.000000-8.000000 0,3.000000-10.000000-1,3.000000-9.000000-1,17.000000-9.000000 2,31.000000-5.000000 4,32.000000-7.000000 4,31.000000-5.000000 3,15.000000-6.000000-2,1.000000-3.000000-6,-1.000000-3.000000-7,1.000000-2.000000-6,-1.000000-5.000000-7,1.000000-2.000000-6,-1.000000-3.000000-7,1.000000-3.000000-6,-9.000000-1.000000-4,-15.000000 4.000000 1,-15.000000 3.000000 0,-16.000000 3.000000 1</inkml:trace>
</inkml:ink>
</file>

<file path=ppt/ink/ink3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19"/>
    </inkml:context>
    <inkml:brush xml:id="br0">
      <inkml:brushProperty name="width" value="0.0387944541871548" units="cm"/>
      <inkml:brushProperty name="height" value="0.0387944541871548" units="cm"/>
      <inkml:brushProperty name="color" value="#F2395B"/>
      <inkml:brushProperty name="ignorePressure" value="0"/>
    </inkml:brush>
  </inkml:definitions>
  <inkml:trace contextRef="#ctx0" brushRef="#br0">17600.000000 11600.000000 567,'4.000000'-50.000000'8,"10.000000"0.000000"18 ,10.000000 0.000000 17,9.000000 0.000000 17,10.000000 6.000000 4,14.000000 13.000000-10,11.000000 12.000000-10,14.000000 13.000000-9,10.000000 4.000000-7,9.000000-3.000000-4,10.000000-3.000000-4,10.000000-2.000000-5,-1.000000 0.000000-5,-9.000000 7.000000-8,-10.000000 6.000000-9,-8.000000 7.000000-8,-8.000000 0.000000-7,-2.000000-2.000000-9,-3.000000-3.000000-8,-3.000000-3.000000-7</inkml:trace>
</inkml:ink>
</file>

<file path=ppt/ink/ink378.xml><?xml version="1.0" encoding="utf-8"?>
<inkml:ink xmlns:inkml="http://www.w3.org/2003/InkML">
  <annotation type="ScanImages2ExtractSignatures">1</annotation>
  <annotation type="ScanImagesWidth">-207151567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19"/>
    </inkml:context>
    <inkml:brush xml:id="br0">
      <inkml:brushProperty name="width" value="0.0404733791947365" units="cm"/>
      <inkml:brushProperty name="height" value="0.0404733791947365" units="cm"/>
      <inkml:brushProperty name="color" value="#F2395B"/>
      <inkml:brushProperty name="ignorePressure" value="0"/>
    </inkml:brush>
  </inkml:definitions>
  <inkml:trace contextRef="#ctx0" brushRef="#br0">18550.000000 10200.000000 543,'-22.000000'137.000000'169,"6.000000"26.000000"-41 ,7.000000 24.000000-42,6.000000 26.000000-40,3.000000 13.000000-27,0.000000 4.000000-10,0.000000 3.000000-12,0.000000 3.000000-10,0.000000-8.000000-10,0.000000-19.000000-6,0.000000-18.000000-7,0.000000-19.000000-6,1.000000-26.000000-7,4.000000-30.000000-7,3.000000-32.000000-5,3.000000-30.000000-6</inkml:trace>
</inkml:ink>
</file>

<file path=ppt/ink/ink37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20"/>
    </inkml:context>
    <inkml:brush xml:id="br0">
      <inkml:brushProperty name="width" value="0.0477978624403477" units="cm"/>
      <inkml:brushProperty name="height" value="0.0477978624403477" units="cm"/>
      <inkml:brushProperty name="color" value="#F2395B"/>
      <inkml:brushProperty name="ignorePressure" value="0"/>
    </inkml:brush>
  </inkml:definitions>
  <inkml:trace contextRef="#ctx0" brushRef="#br0">22050.000000 10300.000000 460,'-25.000000'-50.000000'17,"0.000000"0.000000"-2 ,0.000000 0.000000-1,0.000000 0.000000-3,0.000000 4.000000-1,0.000000 10.000000-2,0.000000 10.000000-3,0.000000 9.000000-2,0.000000 4.000000 6,0.000000 1.000000 13,0.000000-1.000000 12,0.000000 1.000000 14,-4.000000 1.000000 3,-5.000000 3.000000-9,-7.000000 3.000000-7,-5.000000 4.000000-8,-6.000000 10.000000-5,-3.000000 19.000000-3,-3.000000 19.000000-4,-2.000000 19.000000-2,-1.000000 10.000000-2,3.000000 4.000000-2,3.000000 3.000000 0,4.000000 3.000000-1,2.000000 3.000000-2,4.000000 3.000000 0,3.000000 3.000000-2,3.000000 4.000000 0,6.000000 2.000000 0,9.000000 4.000000 1,10.000000 3.000000 1,10.000000 3.000000 2,5.000000-1.000000 0,4.000000-2.000000 0,3.000000-3.000000 1,3.000000-3.000000 0,7.000000-7.000000-4,14.000000-9.000000-5,11.000000-10.000000-6,14.000000-8.000000-7,10.000000-12.000000-3,9.000000-12.000000 1,10.000000-13.000000 1,10.000000-12.000000 1,13.000000-19.000000-6,19.000000-25.000000-11,19.000000-25.000000-12,19.000000-25.000000-10,-7.000000-7.000000-3,-31.000000 14.000000 7,-31.000000 11.000000 8,-31.000000 14.000000 6,-16.000000 3.000000 3,0.000000-2.000000-2,0.000000-3.000000-2,0.000000-3.000000-3</inkml:trace>
</inkml:ink>
</file>

<file path=ppt/ink/ink3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44"/>
    </inkml:context>
    <inkml:brush xml:id="br0">
      <inkml:brushProperty name="width" value="0.0626669153571129" units="cm"/>
      <inkml:brushProperty name="height" value="0.0626669153571129" units="cm"/>
      <inkml:brushProperty name="color" value="#F2395B"/>
      <inkml:brushProperty name="ignorePressure" value="0"/>
    </inkml:brush>
  </inkml:definitions>
  <inkml:trace contextRef="#ctx0" brushRef="#br0">75850.000000 40900.000000 351,'21.000000'31.000000'81,"-5.000000"13.000000"-13 ,-7.000000 12.000000-16,-5.000000 13.000000-13,-6.000000 12.000000-10,-3.000000 13.000000-3,-3.000000 12.000000-3,-2.000000 13.000000-3,-5.000000 7.000000-3,-2.000000 4.000000-1,-3.000000 3.000000-2,-3.000000 3.000000-1,-2.000000-2.000000-3,0.000000-6.000000-2,0.000000-6.000000-4,0.000000-6.000000-3,1.000000-13.000000-4,4.000000-19.000000-4,3.000000-18.000000-3,3.000000-19.000000-4,-2.000000-16.000000-9,-6.000000-12.000000-14,-6.000000-13.000000-14,-6.000000-12.000000-13,-4.000000-13.000000-1,1.000000-12.000000 11,-1.000000-13.000000 11,1.000000-12.000000 12,1.000000-5.000000 7,3.000000 3.000000 4,3.000000 3.000000 4,4.000000 4.000000 3,2.000000 4.000000 7,4.000000 6.000000 9,3.000000 7.000000 9,3.000000 6.000000 8,6.000000 6.000000 8,9.000000 6.000000 6,10.000000 7.000000 6,10.000000 6.000000 5,8.000000 3.000000-1,10.000000 0.000000-9,10.000000 0.000000-9,9.000000 0.000000-8,6.000000-4.000000-9,3.000000-5.000000-5,3.000000-7.000000-7,4.000000-5.000000-5,1.000000-6.000000-7,0.000000-3.000000-7,0.000000-3.000000-7,0.000000-2.000000-6,-4.000000-5.000000-3,-5.000000-2.000000 5,-7.000000-3.000000 3,-5.000000-3.000000 4,-4.000000-4.000000 3,0.000000-3.000000 4,0.000000-3.000000 3,0.000000-2.000000 3,-2.000000-5.000000 3,-3.000000-2.000000 2,-3.000000-3.000000 2,-2.000000-3.000000 3,-5.000000-1.000000 2,-2.000000 4.000000 1,-3.000000 3.000000 2,-3.000000 3.000000 1,-2.000000 3.000000 1,0.000000 3.000000 0,0.000000 3.000000-1,0.000000 4.000000-1,0.000000 4.000000 4,0.000000 6.000000 8,0.000000 7.000000 7,0.000000 6.000000 9,-2.000000 4.000000 4,-3.000000 4.000000-2,-3.000000 3.000000-1,-2.000000 3.000000-1,-9.000000 14.000000 4,-12.000000 25.000000 10,-13.000000 25.000000 11,-12.000000 25.000000 10,-10.000000 21.000000 0,-6.000000 20.000000-9,-6.000000 18.000000-10,-6.000000 20.000000-9,-1.000000 5.000000-7,7.000000-6.000000-6,6.000000-6.000000-6,7.000000-6.000000-6,5.000000-7.000000-4,7.000000-6.000000-1,6.000000-6.000000-1,7.000000-6.000000-1,5.000000-12.000000-5,7.000000-15.000000-4,6.000000-15.000000-7,7.000000-16.000000-5,7.000000-12.000000-6,9.000000-5.000000-6,10.000000-7.000000-5,10.000000-5.000000-5,5.000000-9.000000-4,4.000000-9.000000-2,3.000000-10.000000 0,3.000000-8.000000-2,-4.000000-6.000000 3,-8.000000 1.000000 8,-10.000000-1.000000 8,-9.000000 1.000000 8,-5.000000-1.000000 0,0.000000 1.000000-9,0.000000-1.000000-9,0.000000 1.000000-9</inkml:trace>
</inkml:ink>
</file>

<file path=ppt/ink/ink38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20"/>
    </inkml:context>
    <inkml:brush xml:id="br0">
      <inkml:brushProperty name="width" value="0.0383938737213612" units="cm"/>
      <inkml:brushProperty name="height" value="0.0383938737213612" units="cm"/>
      <inkml:brushProperty name="color" value="#F2395B"/>
      <inkml:brushProperty name="ignorePressure" value="0"/>
    </inkml:brush>
  </inkml:definitions>
  <inkml:trace contextRef="#ctx0" brushRef="#br0">23750.000000 10450.000000 573,'31.000000'-24.000000'6,"13.000000"4.000000"12 ,12.000000 3.000000 12,13.000000 3.000000 13,15.000000-1.000000 4,19.000000-2.000000-2,19.000000-3.000000-4,19.000000-3.000000-1,19.000000-1.000000-4,23.000000 4.000000-3,22.000000 3.000000-4,22.000000 3.000000-2,2.000000 3.000000-7,-15.000000 3.000000-9,-15.000000 3.000000-10,-16.000000 4.000000-10,-12.000000 1.000000-3,-5.000000 0.000000 4,-7.000000 0.000000 3,-5.000000 0.000000 4,-17.000000 0.000000-5,-24.000000 0.000000-10,-26.000000 0.000000-10,-24.000000 0.000000-12,-17.000000 1.000000-9,-5.000000 4.000000-6,-7.000000 3.000000-8,-5.000000 3.000000-8</inkml:trace>
</inkml:ink>
</file>

<file path=ppt/ink/ink38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21"/>
    </inkml:context>
    <inkml:brush xml:id="br0">
      <inkml:brushProperty name="width" value="0.0309049300849438" units="cm"/>
      <inkml:brushProperty name="height" value="0.0309049300849438" units="cm"/>
      <inkml:brushProperty name="color" value="#F2395B"/>
      <inkml:brushProperty name="ignorePressure" value="0"/>
    </inkml:brush>
  </inkml:definitions>
  <inkml:trace contextRef="#ctx0" brushRef="#br0">23600.000000 11050.000000 711,'79.000000'-68.000000'72,"10.000000"17.000000"-12 ,10.000000 15.000000-12,9.000000 16.000000-12,13.000000 12.000000-9,20.000000 9.000000-6,18.000000 10.000000-6,20.000000 10.000000-6,13.000000 4.000000-9,9.000000 0.000000-15,10.000000 0.000000-13,10.000000 0.000000-15,-12.000000-4.000000-4,-31.000000-5.000000 6,-31.000000-7.000000 7,-31.000000-5.000000 7,-23.000000-4.000000 1,-11.000000 0.000000-3,-14.000000 0.000000-2,-11.000000 0.000000-3</inkml:trace>
</inkml:ink>
</file>

<file path=ppt/ink/ink38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21"/>
    </inkml:context>
    <inkml:brush xml:id="br0">
      <inkml:brushProperty name="width" value="0.0332466065883636" units="cm"/>
      <inkml:brushProperty name="height" value="0.0332466065883636" units="cm"/>
      <inkml:brushProperty name="color" value="#F2395B"/>
      <inkml:brushProperty name="ignorePressure" value="0"/>
    </inkml:brush>
  </inkml:definitions>
  <inkml:trace contextRef="#ctx0" brushRef="#br0">24800.000000 7150.000000 661,'71.000000'26.000000'108,"-5.000000"4.000000"-27 ,-7.000000 3.000000-26,-5.000000 3.000000-27,-6.000000 3.000000-14,-3.000000 3.000000 1,-3.000000 3.000000 1,-2.000000 4.000000 0,-8.000000 1.000000-10,-8.000000 0.000000-24,-10.000000 0.000000-23,-9.000000 0.000000-22,-10.000000-2.000000-9,-9.000000-3.000000 9,-10.000000-3.000000 6,-8.000000-2.000000 8</inkml:trace>
</inkml:ink>
</file>

<file path=ppt/ink/ink38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22"/>
    </inkml:context>
    <inkml:brush xml:id="br0">
      <inkml:brushProperty name="width" value="0.0317353345453739" units="cm"/>
      <inkml:brushProperty name="height" value="0.0317353345453739" units="cm"/>
      <inkml:brushProperty name="color" value="#F2395B"/>
      <inkml:brushProperty name="ignorePressure" value="0"/>
    </inkml:brush>
  </inkml:definitions>
  <inkml:trace contextRef="#ctx0" brushRef="#br0">24550.000000 8050.000000 693,'46.000000'0.000000'68,"-5.000000"0.000000"-14 ,-7.000000 0.000000-13,-5.000000 0.000000-13,-3.000000 1.000000-8,4.000000 4.000000-1,3.000000 3.000000 0,3.000000 3.000000-1,-2.000000 3.000000-4,-6.000000 3.000000-6,-6.000000 3.000000-5,-6.000000 4.000000-7,-6.000000 2.000000-6,-2.000000 4.000000-3,-3.000000 3.000000-5,-3.000000 3.000000-4,-4.000000 1.000000-4,-3.000000 1.000000-3,-3.000000-1.000000-4,-2.000000 1.000000-3,-5.000000-3.000000-1,-2.000000-2.000000 1,-3.000000-3.000000 2,-3.000000-3.000000 2,-2.000000-6.000000 3,0.000000-5.000000 4,0.000000-7.000000 5,0.000000-5.000000 4,0.000000-1.000000 4,0.000000 6.000000 3,0.000000 7.000000 2,0.000000 6.000000 3,-5.000000 7.000000 2,-9.000000 10.000000 2,-10.000000 10.000000 3,-8.000000 9.000000 1,-3.000000 2.000000 2,7.000000-2.000000 2,6.000000-3.000000 2,7.000000-3.000000 1,5.000000-4.000000 5,7.000000-3.000000 7,6.000000-3.000000 6,7.000000-2.000000 7,4.000000-5.000000 4,3.000000-2.000000-1,3.000000-3.000000 2,4.000000-3.000000-1,1.000000 1.000000-2,0.000000 6.000000-4,0.000000 7.000000-5,0.000000 6.000000-5,0.000000 3.000000-7,0.000000 0.000000-10,0.000000 0.000000-10,0.000000 0.000000-10,4.000000-8.000000-7,10.000000-16.000000-5,10.000000-15.000000-5,9.000000-15.000000-5,9.000000-18.000000-1,9.000000-19.000000 2,10.000000-18.000000 2,10.000000-19.000000 3,8.000000-12.000000 1,10.000000-2.000000 1,10.000000-3.000000 1,9.000000-3.000000 2,1.000000 4.000000 5,-6.000000 13.000000 9,-6.000000 12.000000 9,-6.000000 13.000000 9,-9.000000 10.000000 6,-8.000000 10.000000 5,-10.000000 10.000000 5,-9.000000 9.000000 4,-9.000000 12.000000 3,-5.000000 16.000000 1,-7.000000 15.000000 2,-5.000000 17.000000 1,-8.000000 10.000000 0,-5.000000 6.000000-5,-7.000000 7.000000-3,-5.000000 6.000000-4,-9.000000 1.000000-3,-9.000000-3.000000-4,-10.000000-3.000000-3,-8.000000-2.000000-3,-8.000000-6.000000-5,-2.000000-6.000000-3,-3.000000-6.000000-6,-3.000000-6.000000-3,-1.000000-7.000000-5,4.000000-6.000000-2,3.000000-6.000000-4,3.000000-6.000000-3,3.000000-7.000000-2,3.000000-6.000000 1,3.000000-6.000000 0,4.000000-6.000000 0,4.000000-10.000000 0,6.000000-12.000000-2,7.000000-13.000000-2,6.000000-12.000000-1,7.000000-4.000000 1,10.000000 7.000000 5,10.000000 6.000000 4,9.000000 7.000000 3,2.000000 5.000000 6,-2.000000 7.000000 6,-3.000000 6.000000 5,-3.000000 7.000000 6,-2.000000 8.000000 5,0.000000 14.000000 5,0.000000 11.000000 4,0.000000 14.000000 4,-2.000000 5.000000-4,-3.000000 1.000000-10,-3.000000-1.000000-13,-2.000000 1.000000-10</inkml:trace>
</inkml:ink>
</file>

<file path=ppt/ink/ink384.xml><?xml version="1.0" encoding="utf-8"?>
<inkml:ink xmlns:inkml="http://www.w3.org/2003/InkML">
  <annotation type="ScanImages2ExtractSignatures">1</annotation>
  <annotation type="ScanImagesWidth">-2102507552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23"/>
    </inkml:context>
    <inkml:brush xml:id="br0">
      <inkml:brushProperty name="width" value="0.0376416593790054" units="cm"/>
      <inkml:brushProperty name="height" value="0.0376416593790054" units="cm"/>
      <inkml:brushProperty name="color" value="#F2395B"/>
      <inkml:brushProperty name="ignorePressure" value="0"/>
    </inkml:brush>
  </inkml:definitions>
  <inkml:trace contextRef="#ctx0" brushRef="#br0">30050.000000 8100.000000 584,'-188.000000'76.000000'72,"26.000000"4.000000"-16 ,24.000000 3.000000-15,26.000000 3.000000-16,15.000000 4.000000-9,6.000000 7.000000-4,7.000000 6.000000-3,6.000000 7.000000-3,9.000000-6.000000-1,13.000000-15.000000 1,12.000000-15.000000 0,13.000000-16.000000 2,10.000000-10.000000 0,10.000000-3.000000-3,10.000000-3.000000-2,9.000000-2.000000-2,9.000000-5.000000 0,9.000000-2.000000 1,10.000000-3.000000 2,10.000000-3.000000 2,7.000000-2.000000 0,6.000000 0.000000-2,7.000000 0.000000-1,6.000000 0.000000-1,-1.000000 0.000000-2,-5.000000 0.000000 0,-7.000000 0.000000-1,-5.000000 0.000000-1,-9.000000 4.000000 0,-9.000000 10.000000 0,-10.000000 10.000000-1,-8.000000 9.000000-1,-12.000000 6.000000 0,-12.000000 3.000000 1,-13.000000 3.000000 1,-12.000000 4.000000 0,-7.000000-3.000000 1,1.000000-5.000000-1,-1.000000-7.000000 0,1.000000-5.000000 0,-3.000000-8.000000-1,-2.000000-5.000000 1,-3.000000-7.000000 0,-3.000000-5.000000 0,13.000000-17.000000-1,32.000000-24.000000-2,31.000000-26.000000-3,32.000000-24.000000-2,15.000000-9.000000-2,0.000000 10.000000-2,0.000000 10.000000-2,0.000000 9.000000-2,-2.000000 6.000000 2,-3.000000 3.000000 5,-3.000000 3.000000 4,-2.000000 4.000000 5,-3.000000 4.000000 6,1.000000 6.000000 4,-1.000000 7.000000 5,1.000000 6.000000 6,-3.000000 6.000000 2,-2.000000 6.000000-2,-3.000000 7.000000-1,-3.000000 6.000000 0,-6.000000 3.000000 0,-5.000000 0.000000 6,-7.000000 0.000000 4,-5.000000 0.000000 5,-6.000000 3.000000-4,-3.000000 6.000000-13,-3.000000 7.000000-13,-2.000000 6.000000-12</inkml:trace>
</inkml:ink>
</file>

<file path=ppt/ink/ink385.xml><?xml version="1.0" encoding="utf-8"?>
<inkml:ink xmlns:inkml="http://www.w3.org/2003/InkML">
  <annotation type="ScanImages2ExtractSignatures">1</annotation>
  <annotation type="ScanImagesWidth">-2102507552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23"/>
    </inkml:context>
    <inkml:brush xml:id="br0">
      <inkml:brushProperty name="width" value="0.032651424407959" units="cm"/>
      <inkml:brushProperty name="height" value="0.032651424407959" units="cm"/>
      <inkml:brushProperty name="color" value="#F2395B"/>
      <inkml:brushProperty name="ignorePressure" value="0"/>
    </inkml:brush>
  </inkml:definitions>
  <inkml:trace contextRef="#ctx0" brushRef="#br0">30500.000000 8800.000000 673,'6.000000'-41.000000'33,"13.000000"19.000000"11 ,12.000000 19.000000 12,13.000000 19.000000 12,7.000000 13.000000-5,4.000000 10.000000-21,3.000000 10.000000-22,3.000000 9.000000-20,-2.000000 2.000000-12,-6.000000-2.000000-3,-6.000000-3.000000-2,-6.000000-3.000000-3,-6.000000-7.000000-9,-2.000000-9.000000-13,-3.000000-10.000000-14,-3.000000-8.000000-13</inkml:trace>
</inkml:ink>
</file>

<file path=ppt/ink/ink3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23"/>
    </inkml:context>
    <inkml:brush xml:id="br0">
      <inkml:brushProperty name="width" value="0.0371952429413795" units="cm"/>
      <inkml:brushProperty name="height" value="0.0371952429413795" units="cm"/>
      <inkml:brushProperty name="color" value="#F2395B"/>
      <inkml:brushProperty name="ignorePressure" value="0"/>
    </inkml:brush>
  </inkml:definitions>
  <inkml:trace contextRef="#ctx0" brushRef="#br0">31800.000000 9650.000000 591,'-18.000000'-47.000000'86,"17.000000"6.000000"-16 ,15.000000 7.000000-14,16.000000 6.000000-14,16.000000 4.000000-10,20.000000 4.000000-2,18.000000 3.000000-3,20.000000 3.000000-2,11.000000 3.000000-5,7.000000 3.000000-7,6.000000 3.000000-6,7.000000 4.000000-6,-3.000000 1.000000-8,-8.000000 0.000000-7,-10.000000 0.000000-8,-9.000000 0.000000-6,-9.000000 0.000000-8,-5.000000 0.000000-6,-7.000000 0.000000-6,-5.000000 0.000000-6</inkml:trace>
</inkml:ink>
</file>

<file path=ppt/ink/ink387.xml><?xml version="1.0" encoding="utf-8"?>
<inkml:ink xmlns:inkml="http://www.w3.org/2003/InkML">
  <annotation type="ScanImages2ExtractSignatures">1</annotation>
  <annotation type="ScanImagesWidth">-2102507552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23"/>
    </inkml:context>
    <inkml:brush xml:id="br0">
      <inkml:brushProperty name="width" value="0.0397505089640617" units="cm"/>
      <inkml:brushProperty name="height" value="0.0397505089640617" units="cm"/>
      <inkml:brushProperty name="color" value="#F2395B"/>
      <inkml:brushProperty name="ignorePressure" value="0"/>
    </inkml:brush>
  </inkml:definitions>
  <inkml:trace contextRef="#ctx0" brushRef="#br0">32950.000000 8000.000000 553,'-68.000000'9.000000'55,"17.000000"19.000000"1 ,15.000000 19.000000 1,16.000000 19.000000 1,7.000000 19.000000-4,1.000000 23.000000-7,-1.000000 22.000000-7,1.000000 22.000000-9,1.000000 15.000000-7,3.000000 9.000000-8,3.000000 10.000000-8,4.000000 10.000000-7,-1.000000 7.000000-12,-3.000000 6.000000-11,-3.000000 7.000000-13,-2.000000 6.000000-12,-1.000000-16.000000-3,3.000000-37.000000 6,3.000000-38.000000 5,4.000000-37.000000 7,1.000000-24.000000 1,0.000000-9.000000-5,0.000000-10.000000-6,0.000000-8.000000-4</inkml:trace>
</inkml:ink>
</file>

<file path=ppt/ink/ink388.xml><?xml version="1.0" encoding="utf-8"?>
<inkml:ink xmlns:inkml="http://www.w3.org/2003/InkML">
  <annotation type="ScanImages2ExtractSignatures">1</annotation>
  <annotation type="ScanImagesWidth">-2107093728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24"/>
    </inkml:context>
    <inkml:brush xml:id="br0">
      <inkml:brushProperty name="width" value="0.0511158816516399" units="cm"/>
      <inkml:brushProperty name="height" value="0.0511158816516399" units="cm"/>
      <inkml:brushProperty name="color" value="#F2395B"/>
      <inkml:brushProperty name="ignorePressure" value="0"/>
    </inkml:brush>
  </inkml:definitions>
  <inkml:trace contextRef="#ctx0" brushRef="#br0">36900.000000 8100.000000 430,'-25.000000'-29.000000'5,"0.000000"-5.000000"10 ,0.000000-7.000000 10,0.000000-5.000000 10,-5.000000 0.000000 4,-9.000000 10.000000-2,-10.000000 10.000000-2,-8.000000 9.000000-3,-6.000000 12.000000-3,1.000000 16.000000-4,-1.000000 15.000000-4,1.000000 17.000000-4,-3.000000 16.000000-2,-2.000000 19.000000 0,-3.000000 19.000000 0,-3.000000 19.000000-1,2.000000 10.000000 0,10.000000 4.000000 0,10.000000 3.000000 0,9.000000 3.000000 0,7.000000-5.000000-1,7.000000-12.000000-2,6.000000-13.000000-1,7.000000-12.000000 0,13.000000-12.000000-7,22.000000-8.000000-10,22.000000-10.000000-10,23.000000-9.000000-10,16.000000-18.000000-5,13.000000-24.000000 2,12.000000-26.000000 3,13.000000-24.000000 1,7.000000-20.000000 1,4.000000-11.000000 0,3.000000-14.000000 0,3.000000-11.000000 0,-4.000000-3.000000 1,-8.000000 10.000000 5,-10.000000 10.000000 3,-9.000000 9.000000 4,-13.000000 10.000000 5,-16.000000 14.000000 5,-15.000000 11.000000 6,-15.000000 14.000000 5,-17.000000 16.000000 9,-15.000000 22.000000 9,-15.000000 22.000000 12,-16.000000 23.000000 10,-8.000000 10.000000 2,0.000000 0.000000-6,0.000000 0.000000-7,0.000000 0.000000-5,1.000000-2.000000-6,4.000000-3.000000-5,3.000000-3.000000-4,3.000000-2.000000-6,3.000000-3.000000-2,3.000000 1.000000-1,3.000000-1.000000 0,4.000000 1.000000-2,4.000000-4.000000 0,6.000000-6.000000-4,7.000000-6.000000-2,6.000000-6.000000-2,6.000000-9.000000-4,6.000000-8.000000-5,7.000000-10.000000-6,6.000000-9.000000-5,7.000000-12.000000-3,10.000000-11.000000 2,10.000000-14.000000-1,9.000000-11.000000 1,7.000000-18.000000 1,7.000000-22.000000 1,6.000000-22.000000 1,7.000000-21.000000 2,-4.000000-14.000000 1,-12.000000-2.000000 1,-13.000000-3.000000 2,-12.000000-3.000000 2,-13.000000 7.000000 2,-12.000000 19.000000 2,-13.000000 19.000000 3,-12.000000 19.000000 3,-13.000000 13.000000 2,-12.000000 10.000000 2,-13.000000 10.000000 2,-12.000000 9.000000 3,-15.000000 10.000000-1,-15.000000 14.000000-3,-15.000000 11.000000-3,-16.000000 14.000000-2,-16.000000 14.000000-6,-16.000000 20.000000-6,-15.000000 18.000000-8,-15.000000 20.000000-6,5.000000 2.000000-7,29.000000-12.000000-6,28.000000-13.000000-6,28.000000-12.000000-6</inkml:trace>
</inkml:ink>
</file>

<file path=ppt/ink/ink38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25"/>
    </inkml:context>
    <inkml:brush xml:id="br0">
      <inkml:brushProperty name="width" value="0.0492951981723309" units="cm"/>
      <inkml:brushProperty name="height" value="0.0492951981723309" units="cm"/>
      <inkml:brushProperty name="color" value="#F2395B"/>
      <inkml:brushProperty name="ignorePressure" value="0"/>
    </inkml:brush>
  </inkml:definitions>
  <inkml:trace contextRef="#ctx0" brushRef="#br0">34150.000000 7700.000000 446,'157.000000'-43.000000'100,"-33.000000"17.000000"-22 ,-35.000000 15.000000-20,-34.000000 16.000000-21,-16.000000 13.000000-12,3.000000 14.000000-3,3.000000 11.000000-1,4.000000 14.000000-3,-3.000000 11.000000-3,-5.000000 14.000000-2,-7.000000 11.000000-3,-5.000000 14.000000-3,-8.000000 10.000000-1,-5.000000 9.000000 1,-7.000000 10.000000 0,-5.000000 10.000000 0,-12.000000 4.000000-1,-16.000000 0.000000-5,-15.000000 0.000000-4,-15.000000 0.000000-5,-14.000000-4.000000-2,-8.000000-5.000000-1,-10.000000-7.000000 0,-9.000000-5.000000 0,-5.000000-9.000000-1,0.000000-9.000000 1,0.000000-10.000000 0,0.000000-8.000000 1,3.000000-11.000000 0,6.000000-8.000000 2,7.000000-10.000000 2,6.000000-9.000000 1,7.000000-10.000000 2,10.000000-9.000000 2,10.000000-10.000000 3,9.000000-8.000000 3,20.000000-9.000000 4,31.000000-6.000000 7,32.000000-6.000000 6,31.000000-6.000000 7,20.000000-6.000000 1,9.000000-2.000000-4,10.000000-3.000000-4,10.000000-3.000000-3,25.000000-6.000000-3,45.000000-5.000000-1,43.000000-7.000000-1,45.000000-5.000000-1,13.000000-3.000000-5,-16.000000 4.000000-8,-15.000000 3.000000-7,-15.000000 3.000000-8,-31.000000 4.000000-17,-43.000000 7.000000-25,-44.000000 6.000000-25,-43.000000 7.000000-26</inkml:trace>
</inkml:ink>
</file>

<file path=ppt/ink/ink3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45"/>
    </inkml:context>
    <inkml:brush xml:id="br0">
      <inkml:brushProperty name="width" value="0.0432001240551472" units="cm"/>
      <inkml:brushProperty name="height" value="0.0432001240551472" units="cm"/>
      <inkml:brushProperty name="color" value="#F2395B"/>
      <inkml:brushProperty name="ignorePressure" value="0"/>
    </inkml:brush>
  </inkml:definitions>
  <inkml:trace contextRef="#ctx0" brushRef="#br0">78650.000000 40750.000000 509,'-69.000000'0.000000'53,"13.000000"0.000000"-4 ,12.000000 0.000000-5,13.000000 0.000000-4,4.000000 4.000000-4,-3.000000 10.000000-3,-3.000000 10.000000-1,-2.000000 9.000000-4,-3.000000 13.000000-1,1.000000 20.000000 0,-1.000000 18.000000-1,1.000000 20.000000-1,-1.000000 10.000000-2,1.000000 3.000000-4,-1.000000 3.000000-5,1.000000 4.000000-4,2.000000-4.000000-6,7.000000-9.000000-4,6.000000-10.000000-5,7.000000-8.000000-5,7.000000-12.000000-5,9.000000-12.000000-4,10.000000-13.000000-5,10.000000-12.000000-4,5.000000-12.000000-5,4.000000-8.000000-6,3.000000-10.000000-6,3.000000-9.000000-5,-1.000000-7.000000-2,-2.000000-3.000000 1,-3.000000-3.000000 1,-3.000000-2.000000 1</inkml:trace>
</inkml:ink>
</file>

<file path=ppt/ink/ink39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26"/>
    </inkml:context>
    <inkml:brush xml:id="br0">
      <inkml:brushProperty name="width" value="0.0365652814507484" units="cm"/>
      <inkml:brushProperty name="height" value="0.0365652814507484" units="cm"/>
      <inkml:brushProperty name="color" value="#F2395B"/>
      <inkml:brushProperty name="ignorePressure" value="0"/>
    </inkml:brush>
  </inkml:definitions>
  <inkml:trace contextRef="#ctx0" brushRef="#br0">19250.000000 10200.000000 601,'14.000000'-72.000000'7,"28.000000"6.000000"14 ,28.000000 7.000000 13,29.000000 6.000000 14,4.000000 9.000000 3,-19.000000 13.000000-8,-18.000000 12.000000-7,-19.000000 13.000000-9,-7.000000 9.000000-5,7.000000 6.000000-2,6.000000 7.000000-3,7.000000 6.000000-1,4.000000 10.000000-2,3.000000 17.000000-1,3.000000 15.000000-2,4.000000 16.000000-1,-9.000000 9.000000-3,-18.000000 3.000000-5,-19.000000 3.000000-5,-18.000000 4.000000-5,-18.000000 7.000000-2,-16.000000 13.000000-3,-15.000000 12.000000-1,-15.000000 13.000000-3,-15.000000 7.000000 1,-12.000000 4.000000 1,-13.000000 3.000000 3,-12.000000 3.000000 1,-7.000000-4.000000 2,1.000000-8.000000 1,-1.000000-10.000000 0,1.000000-9.000000 1,2.000000-12.000000 2,7.000000-11.000000 3,6.000000-14.000000 4,7.000000-11.000000 3,19.000000-18.000000 3,35.000000-22.000000 4,35.000000-22.000000 3,34.000000-21.000000 4,38.000000-21.000000-1,45.000000-19.000000-3,43.000000-18.000000-4,45.000000-19.000000-3,33.000000-16.000000-5,26.000000-12.000000-4,24.000000-13.000000-5,26.000000-12.000000-4,5.000000-2.000000-7,-11.000000 9.000000-10,-14.000000 10.000000-9,-11.000000 10.000000-10,-29.000000 11.000000-5,-44.000000 17.000000 0,-43.000000 15.000000 0,-44.000000 16.000000-1</inkml:trace>
</inkml:ink>
</file>

<file path=ppt/ink/ink3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40"/>
    </inkml:context>
    <inkml:brush xml:id="br0">
      <inkml:brushProperty name="width" value="0.0403488241136074" units="cm"/>
      <inkml:brushProperty name="height" value="0.0403488241136074" units="cm"/>
      <inkml:brushProperty name="color" value="#F2395B"/>
      <inkml:brushProperty name="ignorePressure" value="0"/>
    </inkml:brush>
  </inkml:definitions>
  <inkml:trace contextRef="#ctx0" brushRef="#br0">89900.000000 40100.000000 545,'-46.000000'-2.000000'4,"10.000000"-3.000000"7 ,10.000000-3.000000 8,9.000000-2.000000 8,13.000000-5.000000 3,20.000000-2.000000 0,18.000000-3.000000 0,20.000000-3.000000-2,17.000000-1.000000 0,20.000000 4.000000-4,18.000000 3.000000-3,20.000000 3.000000-2,13.000000 1.000000-3,9.000000 1.000000-1,10.000000-1.000000-2,10.000000 1.000000-2,4.000000 2.000000-1,0.000000 7.000000-2,0.000000 6.000000-1,0.000000 7.000000-1,1.000000 0.000000-1,4.000000-2.000000 0,3.000000-3.000000 0,3.000000-3.000000 0,4.000000-6.000000-1,7.000000-5.000000-1,6.000000-7.000000-3,7.000000-5.000000-1,0.000000-4.000000-1,-2.000000 0.000000 4,-3.000000 0.000000 1,-3.000000 0.000000 3,-7.000000 1.000000 2,-9.000000 4.000000-2,-10.000000 3.000000 1,-8.000000 3.000000-1,-11.000000 3.000000 0,-8.000000 3.000000-1,-10.000000 3.000000 0,-9.000000 4.000000-1,-10.000000 1.000000 0,-9.000000 0.000000-1,-10.000000 0.000000 0,-8.000000 0.000000 0,-11.000000 1.000000-1,-8.000000 4.000000-2,-10.000000 3.000000-1,-9.000000 3.000000-2,-7.000000-1.000000 0,-3.000000-2.000000-2,-3.000000-3.000000 1,-2.000000-3.000000 0,-14.000000-4.000000-15,-21.000000-3.000000-25,-22.000000-3.000000-28,-22.000000-2.000000-26</inkml:trace>
</inkml:ink>
</file>

<file path=ppt/ink/ink39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44"/>
    </inkml:context>
    <inkml:brush xml:id="br0">
      <inkml:brushProperty name="width" value="0.0416882038116455" units="cm"/>
      <inkml:brushProperty name="height" value="0.0416882038116455" units="cm"/>
      <inkml:brushProperty name="color" value="#F2395B"/>
      <inkml:brushProperty name="ignorePressure" value="0"/>
    </inkml:brush>
  </inkml:definitions>
  <inkml:trace contextRef="#ctx0" brushRef="#br0">63300.000000 24400.000000 527,'-22.000000'-29.000000'4,"6.000000"-5.000000"7 ,7.000000-7.000000 8,6.000000-5.000000 6,3.000000 6.000000 7,0.000000 23.000000 5,0.000000 22.000000 5,0.000000 22.000000 4,-2.000000 18.000000 0,-3.000000 16.000000-6,-3.000000 15.000000-6,-2.000000 17.000000-6,-5.000000 8.000000-4,-2.000000 4.000000-4,-3.000000 3.000000-4,-3.000000 3.000000-5,-2.000000 3.000000-1,0.000000 3.000000-2,0.000000 3.000000-1,0.000000 4.000000-1,0.000000-1.000000-1,0.000000-3.000000-4,0.000000-3.000000-1,0.000000-2.000000-3,1.000000-6.000000 0,4.000000-6.000000-1,3.000000-6.000000 1,3.000000-6.000000 0,3.000000-10.000000-3,3.000000-12.000000-7,3.000000-13.000000-6,4.000000-12.000000-7,2.000000-18.000000-9,4.000000-21.000000-11,3.000000-22.000000-11,3.000000-22.000000-11,1.000000-8.000000-1,1.000000 6.000000 10,-1.000000 7.000000 11,1.000000 6.000000 10</inkml:trace>
</inkml:ink>
</file>

<file path=ppt/ink/ink39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44"/>
    </inkml:context>
    <inkml:brush xml:id="br0">
      <inkml:brushProperty name="width" value="0.0410184599459171" units="cm"/>
      <inkml:brushProperty name="height" value="0.0410184599459171" units="cm"/>
      <inkml:brushProperty name="color" value="#F2395B"/>
      <inkml:brushProperty name="ignorePressure" value="0"/>
    </inkml:brush>
  </inkml:definitions>
  <inkml:trace contextRef="#ctx0" brushRef="#br0">63200.000000 24100.000000 536,'23.000000'-25.000000'0,"-3.000000"0.000000"0 ,-3.000000 0.000000 0,-2.000000 0.000000 0,2.000000-2.000000 5,9.000000-3.000000 9,10.000000-3.000000 10,10.000000-2.000000 9,7.000000 0.000000 6,6.000000 7.000000 0,7.000000 6.000000 0,6.000000 7.000000 0,-2.000000 5.000000-1,-9.000000 7.000000-5,-10.000000 6.000000-4,-8.000000 7.000000-5,-9.000000 7.000000-3,-6.000000 9.000000-3,-6.000000 10.000000-4,-6.000000 10.000000-3,-9.000000 8.000000-3,-8.000000 10.000000-4,-10.000000 10.000000-4,-9.000000 9.000000-3,-12.000000 9.000000-3,-11.000000 9.000000-2,-14.000000 10.000000-3,-11.000000 10.000000-2,-7.000000 2.000000 0,0.000000-3.000000-1,0.000000-3.000000 0,0.000000-2.000000 1,1.000000-11.000000 0,4.000000-15.000000 0,3.000000-15.000000-1,3.000000-16.000000 1,10.000000-18.000000 2,20.000000-18.000000 5,18.000000-19.000000 6,20.000000-18.000000 4,19.000000-15.000000 2,22.000000-9.000000 0,22.000000-10.000000-2,23.000000-8.000000 0,10.000000-3.000000-1,0.000000 7.000000-1,0.000000 6.000000 0,0.000000 7.000000-2,-7.000000 7.000000 1,-11.000000 9.000000 2,-14.000000 10.000000 0,-11.000000 10.000000 2,-12.000000 14.000000 1,-9.000000 23.000000 1,-10.000000 22.000000 3,-8.000000 22.000000 1,-15.000000 13.000000 1,-19.000000 7.000000 0,-18.000000 6.000000-1,-19.000000 7.000000 1,-12.000000-1.000000-1,-2.000000-6.000000-2,-3.000000-6.000000-1,-3.000000-6.000000 0,1.000000-6.000000-1,6.000000-2.000000 0,7.000000-3.000000 1,6.000000-3.000000 1,4.000000-7.000000-4,4.000000-9.000000-6,3.000000-10.000000-9,3.000000-8.000000-6,10.000000-12.000000-11,20.000000-12.000000-12,18.000000-13.000000-13,20.000000-12.000000-13,8.000000-9.000000-3,1.000000-2.000000 6,-1.000000-3.000000 5,1.000000-3.000000 6</inkml:trace>
</inkml:ink>
</file>

<file path=ppt/ink/ink39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45"/>
    </inkml:context>
    <inkml:brush xml:id="br0">
      <inkml:brushProperty name="width" value="0.0466043055057526" units="cm"/>
      <inkml:brushProperty name="height" value="0.0466043055057526" units="cm"/>
      <inkml:brushProperty name="color" value="#F2395B"/>
      <inkml:brushProperty name="ignorePressure" value="0"/>
    </inkml:brush>
  </inkml:definitions>
  <inkml:trace contextRef="#ctx0" brushRef="#br0">65000.000000 25600.000000 472,'68.000000'-69.000000'4,"-11.000000"13.000000"8 ,-14.000000 12.000000 9,-11.000000 13.000000 8,-15.000000 7.000000 4,-16.000000 4.000000 3,-15.000000 3.000000 1,-15.000000 3.000000 1,-9.000000 3.000000-2,1.000000 3.000000-8,-1.000000 3.000000-8,1.000000 4.000000-7,-3.000000 5.000000-4,-2.000000 10.000000 0,-3.000000 10.000000 0,-3.000000 9.000000 1,-4.000000 7.000000 0,-3.000000 7.000000-1,-3.000000 6.000000 2,-2.000000 7.000000-1,-1.000000 4.000000 0,3.000000 3.000000 0,3.000000 3.000000 0,4.000000 4.000000-1,5.000000-3.000000-1,10.000000-5.000000-1,10.000000-7.000000-1,9.000000-5.000000-1,10.000000-8.000000-2,14.000000-5.000000-2,11.000000-7.000000-2,14.000000-5.000000-3,11.000000-14.000000-3,14.000000-18.000000-6,11.000000-19.000000-5,14.000000-18.000000-6,2.000000-10.000000-4,-6.000000 0.000000-3,-6.000000 0.000000-2,-6.000000 0.000000-4,-9.000000 3.000000 3,-8.000000 6.000000 5,-10.000000 7.000000 5,-9.000000 6.000000 6,-9.000000 9.000000 13,-5.000000 13.000000 21,-7.000000 12.000000 22,-5.000000 13.000000 20,-4.000000 9.000000 6,0.000000 6.000000-12,0.000000 7.000000-11,0.000000 6.000000-11,1.000000 4.000000-7,4.000000 4.000000-4,3.000000 3.000000-3,3.000000 3.000000-3,1.000000-2.000000-5,1.000000-6.000000-5,-1.000000-6.000000-6,1.000000-6.000000-6,2.000000-7.000000-16,7.000000-6.000000-27,6.000000-6.000000-28,7.000000-6.000000-28</inkml:trace>
</inkml:ink>
</file>

<file path=ppt/ink/ink39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45"/>
    </inkml:context>
    <inkml:brush xml:id="br0">
      <inkml:brushProperty name="width" value="0.0342597626149654" units="cm"/>
      <inkml:brushProperty name="height" value="0.0342597626149654" units="cm"/>
      <inkml:brushProperty name="color" value="#F2395B"/>
      <inkml:brushProperty name="ignorePressure" value="0"/>
    </inkml:brush>
  </inkml:definitions>
  <inkml:trace contextRef="#ctx0" brushRef="#br0">65250.000000 23050.000000 642,'3.000000'-47.000000'3,"6.000000"6.000000"8 ,7.000000 7.000000 8,6.000000 6.000000 7,3.000000 6.000000 2,0.000000 6.000000-2,0.000000 7.000000-3,0.000000 6.000000-2,6.000000 3.000000 0,13.000000 0.000000 0,12.000000 0.000000 3,13.000000 0.000000 0,4.000000 6.000000 1,-3.000000 13.000000-3,-3.000000 12.000000-3,-2.000000 13.000000-1,-11.000000 9.000000-4,-15.000000 6.000000-6,-15.000000 7.000000-3,-16.000000 6.000000-6,-16.000000 4.000000-5,-16.000000 4.000000-6,-15.000000 3.000000-5,-15.000000 3.000000-6,-12.000000 1.000000-2,-6.000000 1.000000 1,-6.000000-1.000000 1,-6.000000 1.000000 1,-1.000000-9.000000-1,7.000000-15.000000-3,6.000000-15.000000-2,7.000000-16.000000-4,7.000000-10.000000 3,9.000000-3.000000 6,10.000000-3.000000 7,10.000000-2.000000 6,18.000000-11.000000 10,28.000000-15.000000 13,28.000000-15.000000 13,29.000000-16.000000 13,13.000000-4.000000 3,1.000000 10.000000-6,-1.000000 10.000000-6,1.000000 9.000000-6,-4.000000 6.000000-7,-6.000000 3.000000-8,-6.000000 3.000000-8,-6.000000 4.000000-8,-6.000000 1.000000-8,-2.000000 0.000000-8,-3.000000 0.000000-9,-3.000000 0.000000-7</inkml:trace>
</inkml:ink>
</file>

<file path=ppt/ink/ink39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45"/>
    </inkml:context>
    <inkml:brush xml:id="br0">
      <inkml:brushProperty name="width" value="0.0262527596205473" units="cm"/>
      <inkml:brushProperty name="height" value="0.0262527596205473" units="cm"/>
      <inkml:brushProperty name="color" value="#F2395B"/>
      <inkml:brushProperty name="ignorePressure" value="0"/>
    </inkml:brush>
  </inkml:definitions>
  <inkml:trace contextRef="#ctx0" brushRef="#br0">66000.000000 23500.000000 838,'70.000000'-68.000000'26,"-9.000000"17.000000"-1 ,-10.000000 15.000000-2,-8.000000 16.000000-1,0.000000 5.000000-4,14.000000-2.000000-2,11.000000-3.000000-3,14.000000-3.000000-3,5.000000-2.000000-4,1.000000 0.000000-3,-1.000000 0.000000-6,1.000000 0.000000-4,-3.000000 3.000000-3,-2.000000 6.000000-4,-3.000000 7.000000-4,-3.000000 6.000000-2,-9.000000 3.000000-6,-11.000000 0.000000-7,-14.000000 0.000000-6,-11.000000 0.000000-7</inkml:trace>
</inkml:ink>
</file>

<file path=ppt/ink/ink39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45"/>
    </inkml:context>
    <inkml:brush xml:id="br0">
      <inkml:brushProperty name="width" value="0.0394868329167366" units="cm"/>
      <inkml:brushProperty name="height" value="0.0394868329167366" units="cm"/>
      <inkml:brushProperty name="color" value="#F2395B"/>
      <inkml:brushProperty name="ignorePressure" value="0"/>
    </inkml:brush>
  </inkml:definitions>
  <inkml:trace contextRef="#ctx0" brushRef="#br0">66800.000000 22150.000000 557,'-46.000000'-46.000000'6,"10.000000"10.000000"14 ,10.000000 10.000000 12,9.000000 9.000000 14,6.000000 10.000000 4,3.000000 14.000000-3,3.000000 11.000000-4,4.000000 14.000000-3,2.000000 14.000000-5,4.000000 20.000000-5,3.000000 18.000000-5,3.000000 20.000000-5,-1.000000 13.000000-5,-2.000000 9.000000-2,-3.000000 10.000000-2,-3.000000 10.000000-4,-2.000000 5.000000-5,0.000000 4.000000-8,0.000000 3.000000-9,0.000000 3.000000-9,-2.000000-13.000000-12,-3.000000-28.000000-18,-3.000000-28.000000-16,-2.000000-27.000000-17</inkml:trace>
</inkml:ink>
</file>

<file path=ppt/ink/ink39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47"/>
    </inkml:context>
    <inkml:brush xml:id="br0">
      <inkml:brushProperty name="width" value="0.0395272448658943" units="cm"/>
      <inkml:brushProperty name="height" value="0.0395272448658943" units="cm"/>
      <inkml:brushProperty name="color" value="#F2395B"/>
      <inkml:brushProperty name="ignorePressure" value="0"/>
    </inkml:brush>
  </inkml:definitions>
  <inkml:trace contextRef="#ctx0" brushRef="#br0">67050.000000 24900.000000 556,'7.000000'-47.000000'102,"17.000000"6.000000"-20 ,15.000000 7.000000-22,16.000000 6.000000-20,12.000000 4.000000-11,9.000000 4.000000-1,10.000000 3.000000 0,10.000000 3.000000-1,2.000000 4.000000-4,-3.000000 7.000000-7,-3.000000 6.000000-8,-2.000000 7.000000-7,-8.000000 4.000000-8,-8.000000 3.000000-6,-10.000000 3.000000-6,-9.000000 4.000000-7,-7.000000-1.000000-3,-3.000000-3.000000 1,-3.000000-3.000000 0,-2.000000-2.000000 1</inkml:trace>
</inkml:ink>
</file>

<file path=ppt/ink/ink399.xml><?xml version="1.0" encoding="utf-8"?>
<inkml:ink xmlns:inkml="http://www.w3.org/2003/InkML">
  <annotation type="ScanImages2ExtractSignatures">1</annotation>
  <annotation type="ScanImagesWidth">1182779642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47"/>
    </inkml:context>
    <inkml:brush xml:id="br0">
      <inkml:brushProperty name="width" value="0.04403230920434" units="cm"/>
      <inkml:brushProperty name="height" value="0.04403230920434" units="cm"/>
      <inkml:brushProperty name="color" value="#F2395B"/>
      <inkml:brushProperty name="ignorePressure" value="0"/>
    </inkml:brush>
  </inkml:definitions>
  <inkml:trace contextRef="#ctx0" brushRef="#br0">67750.000000 23950.000000 499,'-46.000000'6.000000'54,"10.000000"13.000000"2 ,10.000000 12.000000 2,9.000000 13.000000 1,4.000000 9.000000-4,1.000000 6.000000-7,-1.000000 7.000000-8,1.000000 6.000000-8,1.000000 6.000000-6,3.000000 6.000000-3,3.000000 7.000000-4,4.000000 6.000000-4,-3.000000 9.000000-4,-5.000000 13.000000-7,-7.000000 12.000000-4,-5.000000 13.000000-7,-4.000000 1.000000-8,0.000000-9.000000-10,0.000000-10.000000-11,0.000000-8.000000-9,3.000000-12.000000-6,6.000000-12.000000 2,7.000000-13.000000 2,6.000000-12.000000 1</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28"/>
    </inkml:context>
    <inkml:brush xml:id="br0">
      <inkml:brushProperty name="width" value="0.0508899427950382" units="cm"/>
      <inkml:brushProperty name="height" value="0.0508899427950382" units="cm"/>
      <inkml:brushProperty name="color" value="#F2395B"/>
      <inkml:brushProperty name="ignorePressure" value="0"/>
    </inkml:brush>
  </inkml:definitions>
  <inkml:trace contextRef="#ctx0" brushRef="#br0">41850.000000 42750.000000 432,'90.000000'-2.000000'80,"-18.000000"-3.000000"-17 ,-19.000000-3.000000-16,-18.000000-2.000000-17,-10.000000 0.000000-9,0.000000 7.000000-3,0.000000 6.000000-2,0.000000 7.000000-2,-4.000000 7.000000-2,-5.000000 9.000000-2,-7.000000 10.000000-1,-5.000000 10.000000-1,-4.000000 4.000000-1,0.000000 0.000000 0,0.000000 0.000000 0,0.000000 0.000000 0,-2.000000-2.000000-1,-3.000000-3.000000-2,-3.000000-3.000000-1,-2.000000-2.000000-2,2.000000-12.000000-2,9.000000-19.000000-2,10.000000-18.000000-3,10.000000-19.000000-2,7.000000-15.000000-2,6.000000-8.000000-4,7.000000-10.000000-2,6.000000-9.000000-4,3.000000-4.000000 0,0.000000 4.000000 2,0.000000 3.000000 2,0.000000 3.000000 3,-4.000000 6.000000 2,-5.000000 9.000000 2,-7.000000 10.000000 3,-5.000000 10.000000 2,-4.000000 4.000000 3,0.000000 0.000000 4,0.000000 0.000000 2,0.000000 0.000000 5,-5.000000 9.000000 7,-9.000000 19.000000 11,-10.000000 19.000000 13,-8.000000 19.000000 11,-6.000000 10.000000 1,1.000000 4.000000-9,-1.000000 3.000000-11,1.000000 3.000000-8,1.000000-2.000000-7,3.000000-6.000000-3,3.000000-6.000000-2,4.000000-6.000000-2,7.000000-6.000000-6,13.000000-2.000000-8,12.000000-3.000000-8,13.000000-3.000000-10,6.000000-7.000000-2,0.000000-9.000000 1,0.000000-10.000000 1,0.000000-8.000000 2,-2.000000-9.000000 1,-3.000000-6.000000 2,-3.000000-6.000000 0,-2.000000-6.000000 1,-5.000000-9.000000 0,-2.000000-8.000000 1,-3.000000-10.000000 0,-3.000000-9.000000 0,-4.000000-12.000000 3,-3.000000-11.000000 3,-3.000000-14.000000 3,-2.000000-11.000000 5,-5.000000-4.000000 3,-2.000000 6.000000 2,-3.000000 7.000000 2,-3.000000 6.000000 3,-4.000000 7.000000 1,-3.000000 10.000000-1,-3.000000 10.000000-1,-2.000000 9.000000-1,-6.000000 10.000000 0,-6.000000 14.000000 2,-6.000000 11.000000 1,-6.000000 14.000000 2,-6.000000 10.000000-3,-2.000000 9.000000-6,-3.000000 10.000000-7,-3.000000 10.000000-7,-4.000000 10.000000-4,-3.000000 13.000000-3,-3.000000 12.000000-2,-2.000000 13.000000-3,3.000000 4.000000-3,14.000000-3.000000-4,11.000000-3.000000-5,14.000000-2.000000-3,5.000000-9.000000-3,1.000000-12.000000-2,-1.000000-13.000000-3,1.000000-12.000000-1</inkml:trace>
</inkml:ink>
</file>

<file path=ppt/ink/ink4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45"/>
    </inkml:context>
    <inkml:brush xml:id="br0">
      <inkml:brushProperty name="width" value="0.0466139540076256" units="cm"/>
      <inkml:brushProperty name="height" value="0.0466139540076256" units="cm"/>
      <inkml:brushProperty name="color" value="#F2395B"/>
      <inkml:brushProperty name="ignorePressure" value="0"/>
    </inkml:brush>
  </inkml:definitions>
  <inkml:trace contextRef="#ctx0" brushRef="#br0">79150.000000 41000.000000 471,'-25.000000'-44.000000'10,"0.000000"13.000000"17 ,0.000000 12.000000 19,0.000000 13.000000 19,-2.000000 10.000000 4,-3.000000 10.000000-8,-3.000000 10.000000-9,-2.000000 9.000000-9,-1.000000 7.000000-8,3.000000 7.000000-7,3.000000 6.000000-6,4.000000 7.000000-8,2.000000 4.000000-3,4.000000 3.000000-3,3.000000 3.000000-1,3.000000 4.000000-1,1.000000 1.000000-2,1.000000 0.000000 1,-1.000000 0.000000 0,1.000000 0.000000 0,2.000000-4.000000-1,7.000000-5.000000-3,6.000000-7.000000-2,7.000000-5.000000-2,2.000000-6.000000-3,1.000000-3.000000-2,-1.000000-3.000000-2,1.000000-2.000000-2,-1.000000-5.000000-1,1.000000-2.000000-1,-1.000000-3.000000 0,1.000000-3.000000 0,-4.000000-1.000000 0,-6.000000 4.000000 1,-6.000000 3.000000 1,-6.000000 3.000000 0,-10.000000 1.000000 2,-12.000000 1.000000-1,-13.000000-1.000000 2,-12.000000 1.000000-1,-7.000000-1.000000-2,1.000000 1.000000-4,-1.000000-1.000000-6,1.000000 1.000000-5</inkml:trace>
</inkml:ink>
</file>

<file path=ppt/ink/ink40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51"/>
    </inkml:context>
    <inkml:brush xml:id="br0">
      <inkml:brushProperty name="width" value="0.0416148565709591" units="cm"/>
      <inkml:brushProperty name="height" value="0.0416148565709591" units="cm"/>
      <inkml:brushProperty name="color" value="#F2395B"/>
      <inkml:brushProperty name="ignorePressure" value="0"/>
    </inkml:brush>
  </inkml:definitions>
  <inkml:trace contextRef="#ctx0" brushRef="#br0">70500.000000 23850.000000 528,'-4.000000'-68.000000'39,"-5.000000"17.000000"-2 ,-7.000000 15.000000-2,-5.000000 16.000000-2,-8.000000 9.000000-3,-5.000000 3.000000-3,-7.000000 3.000000-3,-5.000000 4.000000-3,-4.000000 4.000000-2,0.000000 6.000000-1,0.000000 7.000000 0,0.000000 6.000000-1,0.000000 4.000000-1,0.000000 4.000000 0,0.000000 3.000000-2,0.000000 3.000000 0,1.000000 4.000000-1,4.000000 7.000000-1,3.000000 6.000000-1,3.000000 7.000000-1,6.000000 4.000000-1,9.000000 3.000000-2,10.000000 3.000000-1,10.000000 4.000000-1,7.000000-3.000000-2,6.000000-5.000000 1,7.000000-7.000000 0,6.000000-5.000000 0,12.000000-3.000000-1,19.000000 4.000000-1,19.000000 3.000000-2,19.000000 3.000000 0,5.000000-4.000000-2,-5.000000-8.000000 0,-7.000000-10.000000-1,-5.000000-9.000000 0,-9.000000-5.000000 0,-9.000000 0.000000 0,-10.000000 0.000000 0,-8.000000 0.000000 1,-11.000000 3.000000 0,-8.000000 6.000000 2,-10.000000 7.000000 0,-9.000000 6.000000 0,-10.000000 4.000000 2,-9.000000 4.000000 0,-10.000000 3.000000 0,-8.000000 3.000000 1,-9.000000-1.000000 0,-6.000000-2.000000-1,-6.000000-3.000000 0,-6.000000-3.000000-1,-7.000000-2.000000-2,-6.000000 0.000000-2,-6.000000 0.000000-2,-6.000000 0.000000-2,1.000000-5.000000-1,9.000000-9.000000-1,10.000000-10.000000-1,10.000000-8.000000 1,4.000000-8.000000-4,0.000000-2.000000-4,0.000000-3.000000-5,0.000000-3.000000-4,4.000000-6.000000-5,10.000000-5.000000-3,10.000000-7.000000-4,9.000000-5.000000-4,4.000000-4.000000-3,1.000000 0.000000 1,-1.000000 0.000000-1,1.000000 0.000000-1</inkml:trace>
</inkml:ink>
</file>

<file path=ppt/ink/ink40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51"/>
    </inkml:context>
    <inkml:brush xml:id="br0">
      <inkml:brushProperty name="width" value="0.0407942980527878" units="cm"/>
      <inkml:brushProperty name="height" value="0.0407942980527878" units="cm"/>
      <inkml:brushProperty name="color" value="#F2395B"/>
      <inkml:brushProperty name="ignorePressure" value="0"/>
    </inkml:brush>
  </inkml:definitions>
  <inkml:trace contextRef="#ctx0" brushRef="#br0">71100.000000 22550.000000 539,'95.000000'-22.000000'64,"-9.000000"6.000000"-2 ,-10.000000 7.000000-2,-8.000000 6.000000-3,-11.000000 9.000000-5,-8.000000 13.000000-8,-10.000000 12.000000-7,-9.000000 13.000000-9,-7.000000 7.000000-6,-3.000000 4.000000-6,-3.000000 3.000000-5,-2.000000 3.000000-5,-11.000000 3.000000-4,-15.000000 3.000000-6,-15.000000 3.000000-4,-16.000000 4.000000-4,-10.000000-1.000000-3,-3.000000-3.000000-4,-3.000000-3.000000-2,-2.000000-2.000000-4,-3.000000-6.000000 1,1.000000-6.000000 2,-1.000000-6.000000 4,1.000000-6.000000 2,4.000000-6.000000 4,9.000000-2.000000 4,10.000000-3.000000 5,10.000000-3.000000 4,13.000000-4.000000 5,19.000000-3.000000 7,19.000000-3.000000 6,19.000000-2.000000 7,16.000000-5.000000 1,17.000000-2.000000-4,15.000000-3.000000-3,16.000000-3.000000-4,2.000000-4.000000-6,-8.000000-3.000000-6,-10.000000-3.000000-6,-9.000000-2.000000-6,-9.000000-1.000000-8,-5.000000 3.000000-7,-7.000000 3.000000-7,-5.000000 4.000000-7,-8.000000 1.000000-4,-5.000000 0.000000-1,-7.000000 0.000000 0,-5.000000 0.000000-1</inkml:trace>
</inkml:ink>
</file>

<file path=ppt/ink/ink4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51"/>
    </inkml:context>
    <inkml:brush xml:id="br0">
      <inkml:brushProperty name="width" value="0.0388831309974194" units="cm"/>
      <inkml:brushProperty name="height" value="0.0388831309974194" units="cm"/>
      <inkml:brushProperty name="color" value="#F2395B"/>
      <inkml:brushProperty name="ignorePressure" value="0"/>
    </inkml:brush>
  </inkml:definitions>
  <inkml:trace contextRef="#ctx0" brushRef="#br0">72100.000000 22950.000000 565,'51.000000'-22.000000'67,"4.000000"6.000000"0 ,3.000000 7.000000-1,3.000000 6.000000 0,1.000000 3.000000-6,1.000000 0.000000-14,-1.000000 0.000000-12,1.000000 0.000000-14,-4.000000 4.000000-11,-6.000000 10.000000-13,-6.000000 10.000000-12,-6.000000 9.000000-12,-6.000000 1.000000-13,-2.000000-6.000000-14,-3.000000-6.000000-15,-3.000000-6.000000-14</inkml:trace>
</inkml:ink>
</file>

<file path=ppt/ink/ink40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52"/>
    </inkml:context>
    <inkml:brush xml:id="br0">
      <inkml:brushProperty name="width" value="0.0313495546579361" units="cm"/>
      <inkml:brushProperty name="height" value="0.0313495546579361" units="cm"/>
      <inkml:brushProperty name="color" value="#F2395B"/>
      <inkml:brushProperty name="ignorePressure" value="0"/>
    </inkml:brush>
  </inkml:definitions>
  <inkml:trace contextRef="#ctx0" brushRef="#br0">66500.000000 25150.000000 701,'54.000000'-2.000000'135,"10.000000"-3.000000"-40 ,10.000000-3.000000-41,9.000000-2.000000-40,2.000000-1.000000-24,-2.000000 3.000000-10,-3.000000 3.000000-10,-3.000000 4.000000-9,-7.000000-1.000000-6,-9.000000-3.000000-4,-10.000000-3.000000-2,-8.000000-2.000000-4</inkml:trace>
</inkml:ink>
</file>

<file path=ppt/ink/ink404.xml><?xml version="1.0" encoding="utf-8"?>
<inkml:ink xmlns:inkml="http://www.w3.org/2003/InkML">
  <annotation type="ScanImages2ExtractSignatures">1</annotation>
  <annotation type="ScanImagesWidth">-2115289088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52"/>
    </inkml:context>
    <inkml:brush xml:id="br0">
      <inkml:brushProperty name="width" value="0.0333383306860924" units="cm"/>
      <inkml:brushProperty name="height" value="0.0333383306860924" units="cm"/>
      <inkml:brushProperty name="color" value="#F2395B"/>
      <inkml:brushProperty name="ignorePressure" value="0"/>
    </inkml:brush>
  </inkml:definitions>
  <inkml:trace contextRef="#ctx0" brushRef="#br0">67550.000000 23950.000000 659,'-22.000000'-16.000000'28,"6.000000"19.000000"8 ,7.000000 19.000000 6,6.000000 19.000000 8,1.000000 16.000000-2,-3.000000 17.000000-9,-3.000000 15.000000-9,-2.000000 16.000000-9,-3.000000-1.000000-6,1.000000-15.000000-2,-1.000000-15.000000-3,1.000000-16.000000-1,-1.000000-7.000000-16,1.000000 4.000000-27,-1.000000 3.000000-28,1.000000 3.000000-27</inkml:trace>
</inkml:ink>
</file>

<file path=ppt/ink/ink4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54"/>
    </inkml:context>
    <inkml:brush xml:id="br0">
      <inkml:brushProperty name="width" value="0.0436493791639805" units="cm"/>
      <inkml:brushProperty name="height" value="0.0436493791639805" units="cm"/>
      <inkml:brushProperty name="color" value="#F2395B"/>
      <inkml:brushProperty name="ignorePressure" value="0"/>
    </inkml:brush>
  </inkml:definitions>
  <inkml:trace contextRef="#ctx0" brushRef="#br0">73950.000000 24450.000000 504,'-38.000000'0.000000'11,"26.000000"0.000000"23 ,24.000000 0.000000 22,26.000000 0.000000 23,15.000000-4.000000 3,6.000000-5.000000-15,7.000000-7.000000-14,6.000000-5.000000-16,10.000000-4.000000-11,17.000000 0.000000-4,15.000000 0.000000-7,16.000000 0.000000-5,2.000000 3.000000-6,-8.000000 6.000000-8,-10.000000 7.000000-5,-9.000000 6.000000-8,-10.000000 4.000000-3,-9.000000 4.000000-1,-10.000000 3.000000-2,-8.000000 3.000000 0,-9.000000 1.000000-2,-6.000000 1.000000-1,-6.000000-1.000000 0,-6.000000 1.000000-1</inkml:trace>
</inkml:ink>
</file>

<file path=ppt/ink/ink4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54"/>
    </inkml:context>
    <inkml:brush xml:id="br0">
      <inkml:brushProperty name="width" value="0.0433044843375683" units="cm"/>
      <inkml:brushProperty name="height" value="0.0433044843375683" units="cm"/>
      <inkml:brushProperty name="color" value="#F2395B"/>
      <inkml:brushProperty name="ignorePressure" value="0"/>
    </inkml:brush>
  </inkml:definitions>
  <inkml:trace contextRef="#ctx0" brushRef="#br0">75000.000000 23700.000000 508,'-69.000000'4.000000'23,"13.000000"10.000000"17 ,12.000000 10.000000 16,13.000000 9.000000 17,9.000000 12.000000 1,6.000000 16.000000-14,7.000000 15.000000-15,6.000000 17.000000-14,1.000000 11.000000-8,-3.000000 10.000000-2,-3.000000 10.000000-3,-2.000000 9.000000-2,-6.000000 9.000000-6,-6.000000 9.000000-9,-6.000000 10.000000-8,-6.000000 10.000000-10,-1.000000-3.000000-9,7.000000-11.000000-10,6.000000-14.000000-8,7.000000-11.000000-10,4.000000-20.000000-1,3.000000-24.000000 5,3.000000-26.000000 6,4.000000-24.000000 5,1.000000-13.000000 3,0.000000 0.000000 0,0.000000 0.000000 2,0.000000 0.000000-1</inkml:trace>
</inkml:ink>
</file>

<file path=ppt/ink/ink40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55"/>
    </inkml:context>
    <inkml:brush xml:id="br0">
      <inkml:brushProperty name="width" value="0.0503265559673309" units="cm"/>
      <inkml:brushProperty name="height" value="0.0503265559673309" units="cm"/>
      <inkml:brushProperty name="color" value="#F2395B"/>
      <inkml:brushProperty name="ignorePressure" value="0"/>
    </inkml:brush>
  </inkml:definitions>
  <inkml:trace contextRef="#ctx0" brushRef="#br0">76750.000000 23300.000000 437,'68.000000'-44.000000'52,"-11.000000"13.000000"-5 ,-14.000000 12.000000-5,-11.000000 13.000000-6,-1.000000 10.000000-5,13.000000 10.000000-1,12.000000 10.000000-3,13.000000 9.000000-3,6.000000 4.000000-2,0.000000 1.000000-3,0.000000-1.000000-4,0.000000 1.000000-2,-5.000000-1.000000-3,-9.000000 1.000000 1,-10.000000-1.000000-1,-8.000000 1.000000-1,-9.000000-1.000000-3,-6.000000 1.000000-5,-6.000000-1.000000-7,-6.000000 1.000000-5,-9.000000 2.000000-4,-8.000000 7.000000 1,-10.000000 6.000000-1,-9.000000 7.000000-1,-15.000000 5.000000 2,-18.000000 7.000000 0,-19.000000 6.000000 3,-18.000000 7.000000 0,-12.000000 4.000000 2,-3.000000 3.000000 0,-3.000000 3.000000 1,-2.000000 4.000000 1,-3.000000-1.000000 0,1.000000-3.000000 1,-1.000000-3.000000 0,1.000000-2.000000 2,4.000000-6.000000 0,9.000000-6.000000 2,10.000000-6.000000 0,10.000000-6.000000 1,7.000000-6.000000 2,6.000000-2.000000 2,7.000000-3.000000 2,6.000000-3.000000 2,7.000000-4.000000 2,10.000000-3.000000 3,10.000000-3.000000 3,9.000000-2.000000 2,10.000000-6.000000 1,14.000000-6.000000-1,11.000000-6.000000-1,14.000000-6.000000-1,13.000000-7.000000 0,16.000000-6.000000-1,15.000000-6.000000-2,17.000000-6.000000 0,10.000000-7.000000-3,6.000000-6.000000-3,7.000000-6.000000-3,6.000000-6.000000-4,-1.000000-2.000000-4,-5.000000 3.000000-5,-7.000000 3.000000-5,-5.000000 4.000000-4,-8.000000 1.000000-6,-5.000000 0.000000-5,-7.000000 0.000000-4,-5.000000 0.000000-6,-6.000000-2.000000-1,-3.000000-3.000000 2,-3.000000-3.000000 2,-2.000000-2.000000 3,-8.000000-5.000000 2,-8.000000-2.000000 1,-10.000000-3.000000 3,-9.000000-3.000000 1,-5.000000-2.000000 4,0.000000 0.000000 6,0.000000 0.000000 5,0.000000 0.000000 6,0.000000 1.000000 6,0.000000 4.000000 5,0.000000 3.000000 5,0.000000 3.000000 5,-4.000000 12.000000 13,-5.000000 22.000000 18,-7.000000 22.000000 19,-5.000000 23.000000 19,-6.000000 13.000000 2,-3.000000 6.000000-16,-3.000000 7.000000-15,-2.000000 6.000000-15,-3.000000-1.000000-11,1.000000-5.000000-7,-1.000000-7.000000-6,1.000000-5.000000-6,-3.000000 0.000000-4,-2.000000 10.000000-1,-3.000000 10.000000-1,-3.000000 9.000000-1,10.000000-15.000000-9,26.000000-36.000000-18,24.000000-39.000000-18,26.000000-36.000000-18,10.000000-26.000000-4,-3.000000-12.000000 12,-3.000000-13.000000 9,-2.000000-12.000000 12,-5.000000-4.000000 4,-2.000000 7.000000-2,-3.000000 6.000000-2,-3.000000 7.000000-1,-6.000000 8.000000 3,-5.000000 14.000000 11,-7.000000 11.000000 9,-5.000000 14.000000 10,-8.000000 14.000000 13,-5.000000 20.000000 17,-7.000000 18.000000 17,-5.000000 20.000000 17,-4.000000 16.000000 4,0.000000 16.000000-9,0.000000 15.000000-8,0.000000 17.000000-9,0.000000 5.000000-7,0.000000-3.000000-4,0.000000-3.000000-4,0.000000-2.000000-5,0.000000-3.000000-4,0.000000 1.000000-5,0.000000-1.000000-6,0.000000 1.000000-3,0.000000-4.000000-8,0.000000-6.000000-6,0.000000-6.000000-8,0.000000-6.000000-8,-2.000000-7.000000-8,-3.000000-6.000000-9,-3.000000-6.000000-11,-2.000000-6.000000-9</inkml:trace>
</inkml:ink>
</file>

<file path=ppt/ink/ink40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55"/>
    </inkml:context>
    <inkml:brush xml:id="br0">
      <inkml:brushProperty name="width" value="0.0397513657808304" units="cm"/>
      <inkml:brushProperty name="height" value="0.0397513657808304" units="cm"/>
      <inkml:brushProperty name="color" value="#F2395B"/>
      <inkml:brushProperty name="ignorePressure" value="0"/>
    </inkml:brush>
  </inkml:definitions>
  <inkml:trace contextRef="#ctx0" brushRef="#br0">78650.000000 22250.000000 553,'29.000000'-46.000000'6,"10.000000"10.000000"14 ,10.000000 10.000000 12,9.000000 9.000000 13,2.000000 9.000000 6,-2.000000 9.000000-2,-3.000000 10.000000-1,-3.000000 10.000000-2,-6.000000 8.000000-4,-5.000000 10.000000-8,-7.000000 10.000000-6,-5.000000 9.000000-7,-6.000000 4.000000-7,-3.000000 1.000000-6,-3.000000-1.000000-6,-2.000000 1.000000-5,-11.000000-1.000000-6,-15.000000 1.000000-2,-15.000000-1.000000-3,-16.000000 1.000000-3,-12.000000-3.000000-2,-5.000000-2.000000-2,-7.000000-3.000000-1,-5.000000-3.000000-1,0.000000-6.000000-1,10.000000-5.000000 1,10.000000-7.000000 1,9.000000-5.000000 0,6.000000-6.000000 4,3.000000-3.000000 7,3.000000-3.000000 6,4.000000-2.000000 7,13.000000-5.000000 8,26.000000-2.000000 9,24.000000-3.000000 11,26.000000-3.000000 9,12.000000-2.000000 1,0.000000 0.000000-10,0.000000 0.000000-8,0.000000 0.000000-10,-4.000000 0.000000-9,-5.000000 0.000000-7,-7.000000 0.000000-9,-5.000000 0.000000-9</inkml:trace>
</inkml:ink>
</file>

<file path=ppt/ink/ink409.xml><?xml version="1.0" encoding="utf-8"?>
<inkml:ink xmlns:inkml="http://www.w3.org/2003/InkML">
  <annotation type="ScanImages2ExtractSignatures">1</annotation>
  <annotation type="ScanImagesWidth">835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55"/>
    </inkml:context>
    <inkml:brush xml:id="br0">
      <inkml:brushProperty name="width" value="0.034355029463768" units="cm"/>
      <inkml:brushProperty name="height" value="0.034355029463768" units="cm"/>
      <inkml:brushProperty name="color" value="#F2395B"/>
      <inkml:brushProperty name="ignorePressure" value="0"/>
    </inkml:brush>
  </inkml:definitions>
  <inkml:trace contextRef="#ctx0" brushRef="#br0">79400.000000 22650.000000 640,'32.000000'-25.000000'5,"17.000000"0.000000"11 ,15.000000 0.000000 12,16.000000 0.000000 10,7.000000 1.000000 5,1.000000 4.000000 1,-1.000000 3.000000 0,1.000000 3.000000 0,-1.000000 1.000000-4,1.000000 1.000000-11,-1.000000-1.000000-10,1.000000 1.000000-10,-9.000000 2.000000-10,-15.000000 7.000000-11,-15.000000 6.000000-12,-16.000000 7.000000-10</inkml:trace>
</inkml:ink>
</file>

<file path=ppt/ink/ink41.xml><?xml version="1.0" encoding="utf-8"?>
<inkml:ink xmlns:inkml="http://www.w3.org/2003/InkML">
  <annotation type="ScanImages2ExtractSignatures">1</annotation>
  <annotation type="ScanImagesWidth">1846635805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46"/>
    </inkml:context>
    <inkml:brush xml:id="br0">
      <inkml:brushProperty name="width" value="0.0455783903598785" units="cm"/>
      <inkml:brushProperty name="height" value="0.0455783903598785" units="cm"/>
      <inkml:brushProperty name="color" value="#F2395B"/>
      <inkml:brushProperty name="ignorePressure" value="0"/>
    </inkml:brush>
  </inkml:definitions>
  <inkml:trace contextRef="#ctx0" brushRef="#br0">79300.000000 41200.000000 482,'18.000000'-8.000000'13,"-11.000000"34.000000"25 ,-14.000000 35.000000 26,-11.000000 35.000000 24,-9.000000 16.000000 5,-3.000000 1.000000-21,-3.000000-1.000000-18,-2.000000 1.000000-20,2.000000-9.000000-11,9.000000-15.000000-6,10.000000-15.000000-4,10.000000-16.000000-5,7.000000-18.000000-8,6.000000-18.000000-12,7.000000-19.000000-12,6.000000-18.000000-13,10.000000-23.000000-4,17.000000-24.000000 2,15.000000-26.000000 3,16.000000-24.000000 3,4.000000-12.000000 3,-6.000000 4.000000 1,-6.000000 3.000000 3,-6.000000 3.000000 1,-12.000000 9.000000 5,-15.000000 16.000000 4,-15.000000 15.000000 5,-16.000000 17.000000 6,-12.000000 13.000000 4,-5.000000 13.000000 5,-7.000000 12.000000 4,-5.000000 13.000000 6,-8.000000 6.000000 1,-5.000000 0.000000 1,-7.000000 0.000000 0,-5.000000 0.000000 0,-1.000000 1.000000 0,6.000000 4.000000 0,7.000000 3.000000 1,6.000000 3.000000-1,6.000000 3.000000-7,6.000000 3.000000-13,7.000000 3.000000-13,6.000000 4.000000-15,10.000000-3.000000-5,17.000000-5.000000 0,15.000000-7.000000 0,16.000000-5.000000 2,7.000000-4.000000 1,1.000000 0.000000 3,-1.000000 0.000000 2,1.000000 0.000000 3,-7.000000 3.000000 4,-12.000000 6.000000 5,-13.000000 7.000000 6,-12.000000 6.000000 5,-9.000000 6.000000 7,-2.000000 6.000000 7,-3.000000 7.000000 8,-3.000000 6.000000 8,-9.000000 3.000000 6,-11.000000 0.000000 4,-14.000000 0.000000 5,-11.000000 0.000000 5,-4.000000 1.000000 0,6.000000 4.000000-2,7.000000 3.000000-4,6.000000 3.000000-4,4.000000-2.000000-2,4.000000-6.000000-1,3.000000-6.000000-2,3.000000-6.000000-2,3.000000-4.000000-3,3.000000 1.000000-6,3.000000-1.000000-5,4.000000 1.000000-6,7.000000 1.000000-3,13.000000 3.000000-2,12.000000 3.000000-1,13.000000 4.000000-3,7.000000-4.000000-3,4.000000-9.000000-8,3.000000-10.000000-7,3.000000-8.000000-6,-1.000000-8.000000-7,-2.000000-2.000000-5,-3.000000-3.000000-4,-3.000000-3.000000-6,-4.000000-6.000000-1,-3.000000-5.000000 1,-3.000000-7.000000 1,-2.000000-5.000000 2,-8.000000-9.000000 4,-8.000000-9.000000 7,-10.000000-10.000000 8,-9.000000-8.000000 8,-5.000000-9.000000 5,0.000000-6.000000 3,0.000000-6.000000 2,0.000000-6.000000 4,-2.000000 1.000000 1,-3.000000 9.000000 1,-3.000000 10.000000 1,-2.000000 10.000000 0,-3.000000 7.000000 2,1.000000 6.000000 4,-1.000000 7.000000 4,1.000000 6.000000 4,-1.000000 6.000000 7,1.000000 6.000000 12,-1.000000 7.000000 11,1.000000 6.000000 11,-4.000000 9.000000 4,-6.000000 13.000000-2,-6.000000 12.000000-3,-6.000000 13.000000-1,-2.000000 13.000000-8,3.000000 17.000000-11,3.000000 15.000000-11,4.000000 16.000000-12,1.000000 5.000000-10,0.000000-2.000000-8,0.000000-3.000000-10,0.000000-3.000000-8,1.000000-9.000000-6,4.000000-11.000000 1,3.000000-14.000000-1,3.000000-11.000000 0</inkml:trace>
</inkml:ink>
</file>

<file path=ppt/ink/ink4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56"/>
    </inkml:context>
    <inkml:brush xml:id="br0">
      <inkml:brushProperty name="width" value="0.044663779437542" units="cm"/>
      <inkml:brushProperty name="height" value="0.044663779437542" units="cm"/>
      <inkml:brushProperty name="color" value="#F2395B"/>
      <inkml:brushProperty name="ignorePressure" value="0"/>
    </inkml:brush>
  </inkml:definitions>
  <inkml:trace contextRef="#ctx0" brushRef="#br0">80100.000000 21400.000000 492,'-46.000000'1.000000'11,"10.000000"4.000000"22 ,10.000000 3.000000 22,9.000000 3.000000 21,9.000000 10.000000 5,9.000000 20.000000-14,10.000000 18.000000-13,10.000000 20.000000-13,0.000000 17.000000-11,-5.000000 20.000000-5,-7.000000 18.000000-7,-5.000000 20.000000-7,-8.000000 11.000000-5,-5.000000 7.000000-9,-7.000000 6.000000-6,-5.000000 7.000000-8,-3.000000-17.000000-5,4.000000-36.000000-7,3.000000-39.000000-4,3.000000-36.000000-6,-1.000000-18.000000-7,-2.000000 3.000000-10,-3.000000 3.000000-8,-3.000000 4.000000-10</inkml:trace>
</inkml:ink>
</file>

<file path=ppt/ink/ink4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57"/>
    </inkml:context>
    <inkml:brush xml:id="br0">
      <inkml:brushProperty name="width" value="0.0432476252317429" units="cm"/>
      <inkml:brushProperty name="height" value="0.0432476252317429" units="cm"/>
      <inkml:brushProperty name="color" value="#F2395B"/>
      <inkml:brushProperty name="ignorePressure" value="0"/>
    </inkml:brush>
  </inkml:definitions>
  <inkml:trace contextRef="#ctx0" brushRef="#br0">81050.000000 24250.000000 508,'96.000000'-4.000000'91,"-5.000000"-5.000000"-13 ,-7.000000-7.000000-11,-5.000000-5.000000-13,2.000000-4.000000-8,13.000000 0.000000-5,12.000000 0.000000-5,13.000000 0.000000-4,4.000000 1.000000-8,-3.000000 4.000000-8,-3.000000 3.000000-9,-2.000000 3.000000-10,-9.000000 4.000000-7,-12.000000 7.000000-7,-13.000000 6.000000-7,-12.000000 7.000000-8,-12.000000 4.000000-3,-8.000000 3.000000-3,-10.000000 3.000000-2,-9.000000 4.000000-2,-7.000000 1.000000-2,-3.000000 0.000000 0,-3.000000 0.000000-2,-2.000000 0.000000 0</inkml:trace>
</inkml:ink>
</file>

<file path=ppt/ink/ink4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57"/>
    </inkml:context>
    <inkml:brush xml:id="br0">
      <inkml:brushProperty name="width" value="0.0430013053119183" units="cm"/>
      <inkml:brushProperty name="height" value="0.0430013053119183" units="cm"/>
      <inkml:brushProperty name="color" value="#F2395B"/>
      <inkml:brushProperty name="ignorePressure" value="0"/>
    </inkml:brush>
  </inkml:definitions>
  <inkml:trace contextRef="#ctx0" brushRef="#br0">82150.000000 23500.000000 511,'-46.000000'6.000000'11,"10.000000"13.000000"21 ,10.000000 12.000000 22,9.000000 13.000000 21,4.000000 12.000000 4,1.000000 13.000000-16,-1.000000 12.000000-14,1.000000 13.000000-16,-1.000000 10.000000-8,1.000000 10.000000-3,-1.000000 10.000000-3,1.000000 9.000000-2,-3.000000 6.000000-8,-2.000000 3.000000-12,-3.000000 3.000000-14,-3.000000 4.000000-13,1.000000-6.000000-4,6.000000-11.000000 6,7.000000-14.000000 6,6.000000-11.000000 5</inkml:trace>
</inkml:ink>
</file>

<file path=ppt/ink/ink41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58"/>
    </inkml:context>
    <inkml:brush xml:id="br0">
      <inkml:brushProperty name="width" value="0.0461150482296944" units="cm"/>
      <inkml:brushProperty name="height" value="0.0461150482296944" units="cm"/>
      <inkml:brushProperty name="color" value="#F2395B"/>
      <inkml:brushProperty name="ignorePressure" value="0"/>
    </inkml:brush>
  </inkml:definitions>
  <inkml:trace contextRef="#ctx0" brushRef="#br0">84350.000000 23450.000000 477,'-49.000000'-46.000000'6,"4.000000"10.000000"15 ,3.000000 10.000000 13,3.000000 9.000000 14,-2.000000 9.000000 5,-6.000000 9.000000-4,-6.000000 10.000000-3,-6.000000 10.000000-4,-2.000000 8.000000-4,3.000000 10.000000-4,3.000000 10.000000-5,4.000000 9.000000-5,5.000000 6.000000-3,10.000000 3.000000-4,10.000000 3.000000-3,9.000000 4.000000-2,6.000000-3.000000-3,3.000000-5.000000-2,3.000000-7.000000-2,4.000000-5.000000-1,4.000000-6.000000-2,6.000000-3.000000 1,7.000000-3.000000-1,6.000000-2.000000 1,6.000000-3.000000-4,6.000000 1.000000-4,7.000000-1.000000-6,6.000000 1.000000-5,-1.000000-1.000000-3,-5.000000 1.000000 0,-7.000000-1.000000 0,-5.000000 1.000000-1,-8.000000-1.000000 1,-5.000000 1.000000 2,-7.000000-1.000000 3,-5.000000 1.000000 3,-12.000000 4.000000 1,-16.000000 9.000000 2,-15.000000 10.000000 1,-15.000000 10.000000 2,-11.000000 0.000000 1,-2.000000-5.000000 1,-3.000000-7.000000 0,-3.000000-5.000000 1,-2.000000-6.000000-1,0.000000-3.000000-3,0.000000-3.000000-3,0.000000-2.000000-2,4.000000-5.000000-5,10.000000-2.000000-2,10.000000-3.000000-5,9.000000-3.000000-4,10.000000-9.000000-4,14.000000-11.000000-6,11.000000-14.000000-6,14.000000-11.000000-5</inkml:trace>
</inkml:ink>
</file>

<file path=ppt/ink/ink41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58"/>
    </inkml:context>
    <inkml:brush xml:id="br0">
      <inkml:brushProperty name="width" value="0.0504679009318352" units="cm"/>
      <inkml:brushProperty name="height" value="0.0504679009318352" units="cm"/>
      <inkml:brushProperty name="color" value="#F2395B"/>
      <inkml:brushProperty name="ignorePressure" value="0"/>
    </inkml:brush>
  </inkml:definitions>
  <inkml:trace contextRef="#ctx0" brushRef="#br0">84900.000000 23800.000000 435,'18.000000'-13.000000'11,"-11.000000"26.000000"23 ,-14.000000 24.000000 21,-11.000000 26.000000 22,-11.000000 16.000000 5,-5.000000 10.000000-14,-7.000000 10.000000-13,-5.000000 9.000000-13,-1.000000 4.000000-10,6.000000 1.000000-4,7.000000-1.000000-6,6.000000 1.000000-5,6.000000-4.000000-3,6.000000-6.000000-3,7.000000-6.000000-1,6.000000-6.000000-3,13.000000-15.000000-8,23.000000-21.000000-10,22.000000-22.000000-13,22.000000-22.000000-11,8.000000-26.000000-5,-2.000000-27.000000 3,-3.000000-28.000000 1,-3.000000-28.000000 3,-4.000000-20.000000 3,-3.000000-8.000000 1,-3.000000-10.000000 4,-2.000000-9.000000 2,-9.000000-2.000000 3,-12.000000 6.000000 3,-13.000000 7.000000 3,-12.000000 6.000000 3,-9.000000 12.000000 3,-2.000000 19.000000 2,-3.000000 19.000000 3,-3.000000 19.000000 2,-9.000000 13.000000 2,-11.000000 10.000000 0,-14.000000 10.000000 1,-11.000000 9.000000 0,-7.000000 7.000000 1,0.000000 7.000000 0,0.000000 6.000000 2,0.000000 7.000000 0,3.000000 5.000000-1,6.000000 7.000000-6,7.000000 6.000000-5,6.000000 7.000000-4,4.000000 0.000000-8,4.000000-2.000000-8,3.000000-3.000000-9,3.000000-3.000000-8</inkml:trace>
</inkml:ink>
</file>

<file path=ppt/ink/ink41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58"/>
    </inkml:context>
    <inkml:brush xml:id="br0">
      <inkml:brushProperty name="width" value="0.0482327006757259" units="cm"/>
      <inkml:brushProperty name="height" value="0.0482327006757259" units="cm"/>
      <inkml:brushProperty name="color" value="#F2395B"/>
      <inkml:brushProperty name="ignorePressure" value="0"/>
    </inkml:brush>
  </inkml:definitions>
  <inkml:trace contextRef="#ctx0" brushRef="#br0">86050.000000 23950.000000 456,'-4.000000'46.000000'55,"-5.000000"-5.000000"-3 ,-7.000000-7.000000-2,-5.000000-5.000000-4,-6.000000-1.000000-2,-3.000000 6.000000-4,-3.000000 7.000000-4,-2.000000 6.000000-3,-6.000000 9.000000-3,-6.000000 13.000000-4,-6.000000 12.000000-3,-6.000000 13.000000-4,-2.000000 4.000000-2,3.000000-3.000000-2,3.000000-3.000000-1,4.000000-2.000000-1,5.000000-6.000000-1,10.000000-6.000000-4,10.000000-6.000000-2,9.000000-6.000000-2,10.000000-6.000000-3,14.000000-2.000000-5,11.000000-3.000000-3,14.000000-3.000000-5,10.000000-7.000000-2,9.000000-9.000000-2,10.000000-10.000000-1,10.000000-8.000000-2,7.000000-8.000000-5,6.000000-2.000000-7,7.000000-3.000000-7,6.000000-3.000000-7,-2.000000-2.000000-2,-9.000000 0.000000 0,-10.000000 0.000000 1,-8.000000 0.000000 2</inkml:trace>
</inkml:ink>
</file>

<file path=ppt/ink/ink41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58"/>
    </inkml:context>
    <inkml:brush xml:id="br0">
      <inkml:brushProperty name="width" value="0.0499907061457634" units="cm"/>
      <inkml:brushProperty name="height" value="0.0499907061457634" units="cm"/>
      <inkml:brushProperty name="color" value="#F2395B"/>
      <inkml:brushProperty name="ignorePressure" value="0"/>
    </inkml:brush>
  </inkml:definitions>
  <inkml:trace contextRef="#ctx0" brushRef="#br0">86450.000000 24350.000000 440,'-69.000000'-38.000000'64,"13.000000"26.000000"2 ,12.000000 24.000000 2,13.000000 26.000000 3,7.000000 19.000000-5,4.000000 17.000000-11,3.000000 15.000000-11,3.000000 16.000000-11,-1.000000 16.000000-8,-2.000000 20.000000-3,-3.000000 18.000000-2,-3.000000 20.000000-4,-2.000000 8.000000-6,0.000000 1.000000-11,0.000000-1.000000-11,0.000000 1.000000-9,-2.000000 5.000000-7,-3.000000 14.000000 0,-3.000000 11.000000-1,-2.000000 14.000000 0,0.000000-14.000000 1,7.000000-36.000000 6,6.000000-39.000000 5,7.000000-36.000000 5,2.000000-23.000000-7,1.000000-6.000000-18,-1.000000-6.000000-19,1.000000-6.000000-19</inkml:trace>
</inkml:ink>
</file>

<file path=ppt/ink/ink41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59"/>
    </inkml:context>
    <inkml:brush xml:id="br0">
      <inkml:brushProperty name="width" value="0.039414681494236" units="cm"/>
      <inkml:brushProperty name="height" value="0.039414681494236" units="cm"/>
      <inkml:brushProperty name="color" value="#F2395B"/>
      <inkml:brushProperty name="ignorePressure" value="0"/>
    </inkml:brush>
  </inkml:definitions>
  <inkml:trace contextRef="#ctx0" brushRef="#br0">86950.000000 22100.000000 558,'34.000000'-22.000000'7,"19.000000"6.000000"16 ,19.000000 7.000000 14,19.000000 6.000000 15,1.000000 6.000000 6,-16.000000 6.000000-7,-15.000000 7.000000-4,-15.000000 6.000000-6,-14.000000 9.000000-5,-8.000000 13.000000-7,-10.000000 12.000000-5,-9.000000 13.000000-7,-12.000000 9.000000-5,-11.000000 6.000000-6,-14.000000 7.000000-4,-11.000000 6.000000-7,-12.000000 1.000000-4,-9.000000-3.000000-4,-10.000000-3.000000-3,-8.000000-2.000000-4,-3.000000-9.000000-2,7.000000-12.000000 1,6.000000-13.000000 1,7.000000-12.000000 2,21.000000-10.000000 6,38.000000-6.000000 13,37.000000-6.000000 13,38.000000-6.000000 12,18.000000-7.000000 1,1.000000-6.000000-13,-1.000000-6.000000-12,1.000000-6.000000-12,-4.000000-2.000000-9,-6.000000 3.000000-9,-6.000000 3.000000-7,-6.000000 4.000000-7,-9.000000-1.000000-5,-8.000000-3.000000-3,-10.000000-3.000000-2,-9.000000-2.000000-3</inkml:trace>
</inkml:ink>
</file>

<file path=ppt/ink/ink4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3:59"/>
    </inkml:context>
    <inkml:brush xml:id="br0">
      <inkml:brushProperty name="width" value="0.0406269654631615" units="cm"/>
      <inkml:brushProperty name="height" value="0.0406269654631615" units="cm"/>
      <inkml:brushProperty name="color" value="#F2395B"/>
      <inkml:brushProperty name="ignorePressure" value="0"/>
    </inkml:brush>
  </inkml:definitions>
  <inkml:trace contextRef="#ctx0" brushRef="#br0">87900.000000 22300.000000 541,'25.000000'-46.000000'121,"0.000000"10.000000"-26 ,0.000000 10.000000-24,0.000000 9.000000-26,3.000000 6.000000-14,6.000000 3.000000-3,7.000000 3.000000-3,6.000000 4.000000-3,7.000000 1.000000-7,10.000000 0.000000-9,10.000000 0.000000-11,9.000000 0.000000-9,-1.000000 3.000000-6,-8.000000 6.000000-5,-10.000000 7.000000-3,-9.000000 6.000000-4</inkml:trace>
</inkml:ink>
</file>

<file path=ppt/ink/ink4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00"/>
    </inkml:context>
    <inkml:brush xml:id="br0">
      <inkml:brushProperty name="width" value="0.0429393276572227" units="cm"/>
      <inkml:brushProperty name="height" value="0.0429393276572227" units="cm"/>
      <inkml:brushProperty name="color" value="#F2395B"/>
      <inkml:brushProperty name="ignorePressure" value="0"/>
    </inkml:brush>
  </inkml:definitions>
  <inkml:trace contextRef="#ctx0" brushRef="#br0">89000.000000 23800.000000 512,'-41.000000'-2.000000'8,"19.000000"-3.000000"18 ,19.000000-3.000000 17,19.000000-2.000000 16,21.000000-1.000000 5,26.000000 3.000000-7,24.000000 3.000000-9,26.000000 4.000000-8,15.000000 1.000000-6,6.000000 0.000000-4,7.000000 0.000000-4,6.000000 0.000000-4,-1.000000 0.000000-5,-5.000000 0.000000-7,-7.000000 0.000000-7,-5.000000 0.000000-6,-12.000000 1.000000-8,-16.000000 4.000000-9,-15.000000 3.000000-9,-15.000000 3.000000-9,-15.000000 3.000000-9,-12.000000 3.000000-12,-13.000000 3.000000-10,-12.000000 4.000000-11</inkml:trace>
</inkml:ink>
</file>

<file path=ppt/ink/ink42.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46"/>
    </inkml:context>
    <inkml:brush xml:id="br0">
      <inkml:brushProperty name="width" value="0.0453827530145645" units="cm"/>
      <inkml:brushProperty name="height" value="0.0453827530145645" units="cm"/>
      <inkml:brushProperty name="color" value="#F2395B"/>
      <inkml:brushProperty name="ignorePressure" value="0"/>
    </inkml:brush>
  </inkml:definitions>
  <inkml:trace contextRef="#ctx0" brushRef="#br0">80400.000000 40550.000000 484,'68.000000'51.000000'142,"-11.000000"4.000000"-32 ,-14.000000 3.000000-31,-11.000000 3.000000-32,-9.000000 6.000000-17,-3.000000 9.000000-3,-3.000000 10.000000-5,-2.000000 10.000000-4,-6.000000 8.000000-3,-6.000000 10.000000-3,-6.000000 10.000000-4,-6.000000 9.000000-3,-12.000000 7.000000-5,-15.000000 7.000000-5,-15.000000 6.000000-6,-16.000000 7.000000-7,-13.000000-3.000000-7,-9.000000-8.000000-10,-10.000000-10.000000-10,-8.000000-9.000000-11,3.000000-18.000000-4,20.000000-24.000000-2,18.000000-26.000000 0,20.000000-24.000000-1</inkml:trace>
</inkml:ink>
</file>

<file path=ppt/ink/ink42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00"/>
    </inkml:context>
    <inkml:brush xml:id="br0">
      <inkml:brushProperty name="width" value="0.0401731878519058" units="cm"/>
      <inkml:brushProperty name="height" value="0.0401731878519058" units="cm"/>
      <inkml:brushProperty name="color" value="#F2395B"/>
      <inkml:brushProperty name="ignorePressure" value="0"/>
    </inkml:brush>
  </inkml:definitions>
  <inkml:trace contextRef="#ctx0" brushRef="#br0">88650.000000 24600.000000 547,'-29.000000'0.000000'14,"45.000000"0.000000"27 ,43.000000 0.000000 27,45.000000 0.000000 27,22.000000 1.000000 2,4.000000 4.000000-27,3.000000 3.000000-24,3.000000 3.000000-26,-2.000000 4.000000-19,-6.000000 7.000000-12,-6.000000 6.000000-13,-6.000000 7.000000-13,-10.000000 2.000000-7,-12.000000 1.000000 1,-13.000000-1.000000 0,-12.000000 1.000000 1,-12.000000-4.000000-2,-8.000000-6.000000-2,-10.000000-6.000000-2,-9.000000-6.000000-2</inkml:trace>
</inkml:ink>
</file>

<file path=ppt/ink/ink42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01"/>
    </inkml:context>
    <inkml:brush xml:id="br0">
      <inkml:brushProperty name="width" value="0.0447347871959209" units="cm"/>
      <inkml:brushProperty name="height" value="0.0447347871959209" units="cm"/>
      <inkml:brushProperty name="color" value="#F2395B"/>
      <inkml:brushProperty name="ignorePressure" value="0"/>
    </inkml:brush>
  </inkml:definitions>
  <inkml:trace contextRef="#ctx0" brushRef="#br0">91950.000000 22950.000000 491,'35.000000'-43.000000'74,"23.000000"17.000000"-6 ,22.000000 15.000000-5,22.000000 16.000000-4,4.000000 9.000000-7,-12.000000 3.000000-6,-13.000000 3.000000-7,-12.000000 4.000000-7,-10.000000 4.000000-6,-6.000000 6.000000-6,-6.000000 7.000000-5,-6.000000 6.000000-6,-9.000000 6.000000-4,-8.000000 6.000000-4,-10.000000 7.000000-5,-9.000000 6.000000-3,-13.000000 4.000000-3,-16.000000 4.000000-4,-15.000000 3.000000-3,-15.000000 3.000000-3,-17.000000 4.000000-1,-15.000000 7.000000 0,-15.000000 6.000000 1,-16.000000 7.000000 1,-8.000000-1.000000 1,0.000000-6.000000 2,0.000000-6.000000 1,0.000000-6.000000 2,1.000000-7.000000 2,4.000000-6.000000 3,3.000000-6.000000 2,3.000000-6.000000 3,10.000000-9.000000 2,20.000000-8.000000 3,18.000000-10.000000 3,20.000000-9.000000 3,27.000000-9.000000 4,38.000000-5.000000 2,37.000000-7.000000 3,38.000000-5.000000 4,18.000000-6.000000-4,1.000000-3.000000-9,-1.000000-3.000000-9,1.000000-2.000000-9,-4.000000-5.000000-8,-6.000000-2.000000-8,-6.000000-3.000000-6,-6.000000-3.000000-6,-4.000000-6.000000-5,1.000000-5.000000 0,-1.000000-7.000000-1,1.000000-5.000000 0,-10.000000-1.000000 3,-19.000000 6.000000 7,-18.000000 7.000000 7,-19.000000 6.000000 8,-8.000000 3.000000 4,3.000000 0.000000 2,3.000000 0.000000 3,4.000000 0.000000 2</inkml:trace>
</inkml:ink>
</file>

<file path=ppt/ink/ink42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01"/>
    </inkml:context>
    <inkml:brush xml:id="br0">
      <inkml:brushProperty name="width" value="0.0470562428236008" units="cm"/>
      <inkml:brushProperty name="height" value="0.0470562428236008" units="cm"/>
      <inkml:brushProperty name="color" value="#F2395B"/>
      <inkml:brushProperty name="ignorePressure" value="0"/>
    </inkml:brush>
  </inkml:definitions>
  <inkml:trace contextRef="#ctx0" brushRef="#br0">92950.000000 24250.000000 467,'65.000000'-105.000000'28,"-18.000000"41.000000"17 ,-19.000000 40.000000 15,-18.000000 42.000000 15,-14.000000 24.000000 1,-5.000000 9.000000-14,-7.000000 10.000000-14,-5.000000 10.000000-14,-6.000000 5.000000-10,-3.000000 4.000000-3,-3.000000 3.000000-5,-2.000000 3.000000-3,2.000000-5.000000-3,9.000000-12.000000-2,10.000000-13.000000-1,10.000000-12.000000-1,11.000000-18.000000-11,17.000000-21.000000-18,15.000000-22.000000-17,16.000000-22.000000-19,10.000000-16.000000-7,7.000000-9.000000 6,6.000000-10.000000 4,7.000000-8.000000 6,-1.000000-1.000000 6,-6.000000 9.000000 8,-6.000000 10.000000 8,-6.000000 10.000000 8,-9.000000 8.000000 7,-8.000000 10.000000 10,-10.000000 10.000000 7,-9.000000 9.000000 9,-9.000000 10.000000 7,-5.000000 14.000000 4,-7.000000 11.000000 4,-5.000000 14.000000 5,-4.000000 8.000000 4,0.000000 7.000000 4,0.000000 6.000000 3,0.000000 7.000000 5,0.000000 5.000000-4,0.000000 7.000000-8,0.000000 6.000000-9,0.000000 7.000000-8,-2.000000-3.000000-8,-3.000000-8.000000-4,-3.000000-10.000000-6,-2.000000-9.000000-4,-1.000000-5.000000-7,3.000000 0.000000-8,3.000000 0.000000-8,4.000000 0.000000-7,5.000000-11.000000-7,10.000000-22.000000-6,10.000000-22.000000-6,9.000000-21.000000-5,2.000000-12.000000-1,-2.000000 1.000000 6,-3.000000-1.000000 4,-3.000000 1.000000 6</inkml:trace>
</inkml:ink>
</file>

<file path=ppt/ink/ink4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02"/>
    </inkml:context>
    <inkml:brush xml:id="br0">
      <inkml:brushProperty name="width" value="0.0536631681025028" units="cm"/>
      <inkml:brushProperty name="height" value="0.0536631681025028" units="cm"/>
      <inkml:brushProperty name="color" value="#F2395B"/>
      <inkml:brushProperty name="ignorePressure" value="0"/>
    </inkml:brush>
  </inkml:definitions>
  <inkml:trace contextRef="#ctx0" brushRef="#br0">95300.000000 23300.000000 409,'0.000000'-49.000000'2,"0.000000"4.000000"3 ,0.000000 3.000000 4,0.000000 3.000000 3,-4.000000 4.000000 5,-5.000000 7.000000 7,-7.000000 6.000000 8,-5.000000 7.000000 7,-6.000000 4.000000 4,-3.000000 3.000000-3,-3.000000 3.000000-1,-2.000000 4.000000-1,-5.000000 8.000000-3,-2.000000 17.000000-5,-3.000000 15.000000-3,-3.000000 16.000000-5,-2.000000 9.000000-2,0.000000 3.000000 0,0.000000 3.000000 0,0.000000 4.000000-1,4.000000-1.000000 0,10.000000-3.000000-2,10.000000-3.000000-1,9.000000-2.000000-3,7.000000-3.000000-1,7.000000 1.000000-3,6.000000-1.000000-3,7.000000 1.000000-2,8.000000-4.000000-2,14.000000-6.000000-4,11.000000-6.000000-3,14.000000-6.000000-2,5.000000-2.000000-3,1.000000 3.000000-2,-1.000000 3.000000-3,1.000000 4.000000-2,-4.000000 1.000000-1,-6.000000 0.000000 1,-6.000000 0.000000 1,-6.000000 0.000000 1,-7.000000 1.000000 2,-6.000000 4.000000 2,-6.000000 3.000000 4,-6.000000 3.000000 2,-9.000000 1.000000 2,-8.000000 1.000000-1,-10.000000-1.000000 0,-9.000000 1.000000 1,-12.000000-1.000000 1,-11.000000 1.000000 3,-14.000000-1.000000 5,-11.000000 1.000000 2,-9.000000-3.000000 2,-3.000000-2.000000-3,-3.000000-3.000000-1,-2.000000-3.000000-3,-6.000000-4.000000-4,-6.000000-3.000000-9,-6.000000-3.000000-8,-6.000000-2.000000-9,4.000000-6.000000-5,16.000000-6.000000-5,15.000000-6.000000-5,17.000000-6.000000-4,10.000000-6.000000-2,6.000000-2.000000 0,7.000000-3.000000 1,6.000000-3.000000 0</inkml:trace>
</inkml:ink>
</file>

<file path=ppt/ink/ink424.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02"/>
    </inkml:context>
    <inkml:brush xml:id="br0">
      <inkml:brushProperty name="width" value="0.0449644811451435" units="cm"/>
      <inkml:brushProperty name="height" value="0.0449644811451435" units="cm"/>
      <inkml:brushProperty name="color" value="#F2395B"/>
      <inkml:brushProperty name="ignorePressure" value="0"/>
    </inkml:brush>
  </inkml:definitions>
  <inkml:trace contextRef="#ctx0" brushRef="#br0">96000.000000 24250.000000 489,'25.000000'26.000000'111,"0.000000"4.000000"-16 ,0.000000 3.000000-14,0.000000 3.000000-15,0.000000 1.000000-13,0.000000 1.000000-11,0.000000-1.000000-10,0.000000 1.000000-11,-2.000000 1.000000-12,-3.000000 3.000000-10,-3.000000 3.000000-12,-2.000000 4.000000-12</inkml:trace>
</inkml:ink>
</file>

<file path=ppt/ink/ink4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02"/>
    </inkml:context>
    <inkml:brush xml:id="br0">
      <inkml:brushProperty name="width" value="0.0558476038277149" units="cm"/>
      <inkml:brushProperty name="height" value="0.0558476038277149" units="cm"/>
      <inkml:brushProperty name="color" value="#F2395B"/>
      <inkml:brushProperty name="ignorePressure" value="0"/>
    </inkml:brush>
  </inkml:definitions>
  <inkml:trace contextRef="#ctx0" brushRef="#br0">97750.000000 23400.000000 393,'1.000000'-47.000000'2,"4.000000"6.000000"1 ,3.000000 7.000000 3,3.000000 6.000000 2,-1.000000 15.000000 12,-2.000000 26.000000 23,-3.000000 24.000000 22,-3.000000 26.000000 23,-2.000000 15.000000 2,0.000000 6.000000-16,0.000000 7.000000-16,0.000000 6.000000-17,-5.000000 6.000000-10,-9.000000 6.000000-5,-10.000000 7.000000-5,-8.000000 6.000000-5,-9.000000 6.000000-5,-6.000000 6.000000-7,-6.000000 7.000000-8,-6.000000 6.000000-7,-2.000000 1.000000-4,3.000000-3.000000-2,3.000000-3.000000 0,4.000000-2.000000-2,4.000000-15.000000-4,6.000000-25.000000-6,7.000000-25.000000-6,6.000000-25.000000-6,9.000000-21.000000-3,13.000000-15.000000-1,12.000000-15.000000 1,13.000000-16.000000 0,6.000000-10.000000 0,0.000000-3.000000-1,0.000000-3.000000 1,0.000000-2.000000-1</inkml:trace>
</inkml:ink>
</file>

<file path=ppt/ink/ink4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03"/>
    </inkml:context>
    <inkml:brush xml:id="br0">
      <inkml:brushProperty name="width" value="0.0442666262388229" units="cm"/>
      <inkml:brushProperty name="height" value="0.0442666262388229" units="cm"/>
      <inkml:brushProperty name="color" value="#F2395B"/>
      <inkml:brushProperty name="ignorePressure" value="0"/>
    </inkml:brush>
  </inkml:definitions>
  <inkml:trace contextRef="#ctx0" brushRef="#br0">98200.000000 22850.000000 496,'50.000000'-69.000000'7,"0.000000"13.000000"13 ,0.000000 12.000000 14,0.000000 13.000000 13,-4.000000 7.000000 4,-5.000000 4.000000-5,-7.000000 3.000000-4,-5.000000 3.000000-6,-3.000000 4.000000-2,4.000000 7.000000-1,3.000000 6.000000 0,3.000000 7.000000-1,-4.000000 8.000000-3,-8.000000 14.000000-6,-10.000000 11.000000-6,-9.000000 14.000000-5,-13.000000 8.000000-5,-16.000000 7.000000-7,-15.000000 6.000000-4,-15.000000 7.000000-6,-7.000000 0.000000-4,3.000000-2.000000-3,3.000000-3.000000-2,4.000000-3.000000-3,7.000000-7.000000-1,13.000000-9.000000 0,12.000000-10.000000 1,13.000000-8.000000 0,12.000000-11.000000-1,13.000000-8.000000-1,12.000000-10.000000-2,13.000000-9.000000-2,6.000000-5.000000 0,0.000000 0.000000 3,0.000000 0.000000 2,0.000000 0.000000 2,-4.000000 3.000000 3,-5.000000 6.000000 4,-7.000000 7.000000 4,-5.000000 6.000000 3,-12.000000 10.000000 5,-16.000000 17.000000 6,-15.000000 15.000000 5,-15.000000 16.000000 6,-14.000000 9.000000 3,-8.000000 3.000000 1,-10.000000 3.000000 0,-9.000000 4.000000 1,-2.000000 1.000000 0,6.000000 0.000000 1,7.000000 0.000000 0,6.000000 0.000000 1,6.000000-5.000000-2,6.000000-9.000000-4,7.000000-10.000000-3,6.000000-8.000000-4,15.000000-15.000000-9,26.000000-19.000000-15,24.000000-18.000000-13,26.000000-19.000000-14,7.000000-12.000000-8,-9.000000-2.000000-1,-10.000000-3.000000 0,-8.000000-3.000000 0</inkml:trace>
</inkml:ink>
</file>

<file path=ppt/ink/ink42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03"/>
    </inkml:context>
    <inkml:brush xml:id="br0">
      <inkml:brushProperty name="width" value="0.0551318787038326" units="cm"/>
      <inkml:brushProperty name="height" value="0.0551318787038326" units="cm"/>
      <inkml:brushProperty name="color" value="#F2395B"/>
      <inkml:brushProperty name="ignorePressure" value="0"/>
    </inkml:brush>
  </inkml:definitions>
  <inkml:trace contextRef="#ctx0" brushRef="#br0">99800.000000 24050.000000 399,'15.000000'-113.000000'38,"-18.000000"26.000000"8 ,-19.000000 24.000000 7,-18.000000 26.000000 8,-12.000000 22.000000 0,-3.000000 23.000000-6,-3.000000 22.000000-6,-2.000000 22.000000-5,-3.000000 15.000000-6,1.000000 9.000000-5,-1.000000 10.000000-5,1.000000 10.000000-5,1.000000 5.000000-4,3.000000 4.000000-3,3.000000 3.000000-3,4.000000 3.000000-2,4.000000-4.000000-3,6.000000-8.000000-4,7.000000-10.000000-3,6.000000-9.000000-4,15.000000-16.000000-7,26.000000-22.000000-8,24.000000-22.000000-10,26.000000-21.000000-10,16.000000-24.000000-6,10.000000-25.000000-4,10.000000-25.000000-3,9.000000-25.000000-4,-4.000000-5.000000 3,-15.000000 16.000000 7,-15.000000 15.000000 10,-16.000000 17.000000 7,-13.000000 16.000000 16,-9.000000 19.000000 23,-10.000000 19.000000 22,-8.000000 19.000000 23,-8.000000 13.000000 7,-2.000000 10.000000-8,-3.000000 10.000000-6,-3.000000 9.000000-9,-2.000000 6.000000-6,0.000000 3.000000-4,0.000000 3.000000-7,0.000000 4.000000-4,4.000000-6.000000-6,10.000000-11.000000-6,10.000000-14.000000-6,9.000000-11.000000-6,6.000000-11.000000-7,3.000000-5.000000-8,3.000000-7.000000-8,4.000000-5.000000-8,4.000000-12.000000-6,6.000000-16.000000-5,7.000000-15.000000-4,6.000000-15.000000-5,4.000000-18.000000 1,4.000000-19.000000 4,3.000000-18.000000 5,3.000000-19.000000 5,-7.000000-1.000000 5,-15.000000 20.000000 5,-15.000000 18.000000 4,-16.000000 20.000000 5</inkml:trace>
</inkml:ink>
</file>

<file path=ppt/ink/ink42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03"/>
    </inkml:context>
    <inkml:brush xml:id="br0">
      <inkml:brushProperty name="width" value="0.0571242570877075" units="cm"/>
      <inkml:brushProperty name="height" value="0.0571242570877075" units="cm"/>
      <inkml:brushProperty name="color" value="#F2395B"/>
      <inkml:brushProperty name="ignorePressure" value="0"/>
    </inkml:brush>
  </inkml:definitions>
  <inkml:trace contextRef="#ctx0" brushRef="#br0">101250.000000 23250.000000 385,'25.000000'-55.000000'0,"0.000000"-9.000000"0 ,0.000000-10.000000 0,0.000000-8.000000 0,-7.000000 3.000000 10,-11.000000 20.000000 23,-14.000000 18.000000 21,-11.000000 20.000000 21,-11.000000 19.000000 5,-5.000000 22.000000-11,-7.000000 22.000000-11,-5.000000 23.000000-12,-6.000000 11.000000-7,-3.000000 4.000000-7,-3.000000 3.000000-4,-2.000000 3.000000-6,3.000000 1.000000-3,14.000000 1.000000-3,11.000000-1.000000-3,14.000000 1.000000-3,7.000000-4.000000-3,3.000000-6.000000-3,3.000000-6.000000-5,4.000000-6.000000-3,4.000000-7.000000-6,6.000000-6.000000-4,7.000000-6.000000-7,6.000000-6.000000-5,6.000000-6.000000-1,6.000000-2.000000 0,7.000000-3.000000 3,6.000000-3.000000 1,-4.000000 4.000000 2,-11.000000 13.000000 1,-14.000000 12.000000 1,-11.000000 13.000000 0,-17.000000 4.000000 4,-18.000000-3.000000 4,-19.000000-3.000000 5,-18.000000-2.000000 4,-10.000000-1.000000 3,0.000000 3.000000 1,0.000000 3.000000 0,0.000000 4.000000 1,3.000000-3.000000-1,6.000000-5.000000-2,7.000000-7.000000-4,6.000000-5.000000-1</inkml:trace>
</inkml:ink>
</file>

<file path=ppt/ink/ink42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04"/>
    </inkml:context>
    <inkml:brush xml:id="br0">
      <inkml:brushProperty name="width" value="0.0557279363274574" units="cm"/>
      <inkml:brushProperty name="height" value="0.0557279363274574" units="cm"/>
      <inkml:brushProperty name="color" value="#F2395B"/>
      <inkml:brushProperty name="ignorePressure" value="0"/>
    </inkml:brush>
  </inkml:definitions>
  <inkml:trace contextRef="#ctx0" brushRef="#br0">101750.000000 23450.000000 394,'42.000000'-41.000000'11,"-16.000000"19.000000"21 ,-15.000000 19.000000 22,-15.000000 19.000000 22,-15.000000 16.000000 3,-12.000000 17.000000-11,-13.000000 15.000000-14,-12.000000 16.000000-11,-5.000000 12.000000-9,3.000000 9.000000-2,3.000000 10.000000-4,4.000000 10.000000-3,5.000000 0.000000-3,10.000000-5.000000-4,10.000000-7.000000-5,9.000000-5.000000-4,12.000000-12.000000-3,16.000000-16.000000-5,15.000000-15.000000-2,17.000000-15.000000-5,10.000000-23.000000-6,6.000000-28.000000-10,7.000000-28.000000-9,6.000000-27.000000-11,-1.000000-20.000000-4,-5.000000-9.000000 3,-7.000000-10.000000 2,-5.000000-8.000000 2,-6.000000-6.000000 4,-3.000000 1.000000 5,-3.000000-1.000000 5,-2.000000 1.000000 6,-8.000000 4.000000 5,-8.000000 9.000000 5,-10.000000 10.000000 5,-9.000000 10.000000 6,-9.000000 10.000000 2,-5.000000 13.000000 2,-7.000000 12.000000 0,-5.000000 13.000000 1,-4.000000 7.000000 1,0.000000 4.000000 0,0.000000 3.000000 0,0.000000 3.000000 1,-4.000000 6.000000-4,-5.000000 9.000000-4,-7.000000 10.000000-5,-5.000000 10.000000-6,-1.000000 7.000000-2,6.000000 6.000000 1,7.000000 7.000000 0,6.000000 6.000000 1,4.000000-1.000000-5,4.000000-5.000000-11,3.000000-7.000000-12,3.000000-5.000000-10</inkml:trace>
</inkml:ink>
</file>

<file path=ppt/ink/ink4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47"/>
    </inkml:context>
    <inkml:brush xml:id="br0">
      <inkml:brushProperty name="width" value="0.0378243885934353" units="cm"/>
      <inkml:brushProperty name="height" value="0.0378243885934353" units="cm"/>
      <inkml:brushProperty name="color" value="#F2395B"/>
      <inkml:brushProperty name="ignorePressure" value="0"/>
    </inkml:brush>
  </inkml:definitions>
  <inkml:trace contextRef="#ctx0" brushRef="#br0">80400.000000 42650.000000 581,'46.000000'0.000000'106,"-5.000000"0.000000"-22 ,-7.000000 0.000000-22,-5.000000 0.000000-23,-8.000000 3.000000-14,-5.000000 6.000000-7,-7.000000 7.000000-8,-5.000000 6.000000-6,-8.000000 7.000000-3,-5.000000 10.000000 2,-7.000000 10.000000 3,-5.000000 9.000000 2,-9.000000 4.000000-2,-9.000000 1.000000-8,-10.000000-1.000000-7,-8.000000 1.000000-7,-3.000000-6.000000-4,7.000000-8.000000 1,6.000000-10.000000 1,7.000000-9.000000 0,18.000000-7.000000 7,31.000000-3.000000 12,32.000000-3.000000 13,31.000000-2.000000 11,10.000000-5.000000 5,-8.000000-2.000000-4,-10.000000-3.000000-2,-9.000000-3.000000-4,-9.000000-2.000000-5,-5.000000 0.000000-10,-7.000000 0.000000-10,-5.000000 0.000000-8</inkml:trace>
</inkml:ink>
</file>

<file path=ppt/ink/ink43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04"/>
    </inkml:context>
    <inkml:brush xml:id="br0">
      <inkml:brushProperty name="width" value="0.0464359037578106" units="cm"/>
      <inkml:brushProperty name="height" value="0.0464359037578106" units="cm"/>
      <inkml:brushProperty name="color" value="#F2395B"/>
      <inkml:brushProperty name="ignorePressure" value="0"/>
    </inkml:brush>
  </inkml:definitions>
  <inkml:trace contextRef="#ctx0" brushRef="#br0">102400.000000 24450.000000 473,'-135.000000'48.000000'109,"32.000000"-3.000000"-25 ,31.000000-3.000000-26,32.000000-2.000000-23,11.000000 6.000000-13,-5.000000 20.000000 2,-7.000000 18.000000 1,-5.000000 20.000000 1,0.000000 3.000000 0,10.000000-8.000000-3,10.000000-10.000000-4,9.000000-9.000000-2,9.000000-10.000000-3,9.000000-9.000000-4,10.000000-10.000000-2,10.000000-8.000000-4,5.000000-9.000000-1,4.000000-6.000000 1,3.000000-6.000000 2,3.000000-6.000000 1,6.000000-4.000000-4,9.000000 1.000000-12,10.000000-1.000000-11,10.000000 1.000000-12,4.000000-6.000000-9,0.000000-8.000000-10,0.000000-10.000000-8,0.000000-9.000000-9</inkml:trace>
</inkml:ink>
</file>

<file path=ppt/ink/ink4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04"/>
    </inkml:context>
    <inkml:brush xml:id="br0">
      <inkml:brushProperty name="width" value="0.0416328646242619" units="cm"/>
      <inkml:brushProperty name="height" value="0.0416328646242619" units="cm"/>
      <inkml:brushProperty name="color" value="#F2395B"/>
      <inkml:brushProperty name="ignorePressure" value="0"/>
    </inkml:brush>
  </inkml:definitions>
  <inkml:trace contextRef="#ctx0" brushRef="#br0">102500.000000 24850.000000 528,'-47.000000'1.000000'7,"6.000000"4.000000"16 ,7.000000 3.000000 14,6.000000 3.000000 14,4.000000 10.000000 7,4.000000 20.000000-5,3.000000 18.000000-3,3.000000 20.000000-5,1.000000 6.000000-4,1.000000-2.000000-5,-1.000000-3.000000-6,1.000000-3.000000-6,-3.000000 5.000000-9,-2.000000 17.000000-14,-3.000000 15.000000-12,-3.000000 16.000000-13,-2.000000-2.000000-7,0.000000-19.000000 0,0.000000-18.000000 1,0.000000-19.000000 0,1.000000-15.000000-6,4.000000-8.000000-11,3.000000-10.000000-12,3.000000-9.000000-12</inkml:trace>
</inkml:ink>
</file>

<file path=ppt/ink/ink4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05"/>
    </inkml:context>
    <inkml:brush xml:id="br0">
      <inkml:brushProperty name="width" value="0.0472320765256882" units="cm"/>
      <inkml:brushProperty name="height" value="0.0472320765256882" units="cm"/>
      <inkml:brushProperty name="color" value="#F2395B"/>
      <inkml:brushProperty name="ignorePressure" value="0"/>
    </inkml:brush>
  </inkml:definitions>
  <inkml:trace contextRef="#ctx0" brushRef="#br0">102950.000000 21600.000000 465,'21.000000'28.000000'78,"-5.000000"6.000000"-17 ,-7.000000 7.000000-18,-5.000000 6.000000-16,-4.000000 13.000000-8,0.000000 23.000000 3,0.000000 22.000000 4,0.000000 22.000000 3,0.000000 13.000000 0,0.000000 7.000000-2,0.000000 6.000000-2,0.000000 7.000000-3,0.000000 2.000000-2,0.000000 1.000000-2,0.000000-1.000000-3,0.000000 1.000000-3,-2.000000-4.000000-1,-3.000000-6.000000 0,-3.000000-6.000000 0,-2.000000-6.000000-1,-5.000000 2.000000-1,-2.000000 14.000000-3,-3.000000 11.000000-3,-3.000000 14.000000-3,-2.000000 8.000000-5,0.000000 7.000000-10,0.000000 6.000000-9,0.000000 7.000000-10,1.000000-10.000000-3,4.000000-25.000000 2,3.000000-25.000000 3,3.000000-25.000000 2,3.000000-16.000000 2,3.000000-6.000000 1,3.000000-6.000000 1,4.000000-6.000000 0,-1.000000-6.000000 3,-3.000000-2.000000 2,-3.000000-3.000000 3,-2.000000-3.000000 3,-1.000000-2.000000-2,3.000000 0.000000-4,3.000000 0.000000-6,4.000000 0.000000-4,-1.000000-8.000000-1,-3.000000-16.000000 4,-3.000000-15.000000 4,-2.000000-15.000000 5</inkml:trace>
</inkml:ink>
</file>

<file path=ppt/ink/ink43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05"/>
    </inkml:context>
    <inkml:brush xml:id="br0">
      <inkml:brushProperty name="width" value="0.0476271286606789" units="cm"/>
      <inkml:brushProperty name="height" value="0.0476271286606789" units="cm"/>
      <inkml:brushProperty name="color" value="#F2395B"/>
      <inkml:brushProperty name="ignorePressure" value="0"/>
    </inkml:brush>
  </inkml:definitions>
  <inkml:trace contextRef="#ctx0" brushRef="#br0">101850.000000 26300.000000 461,'25.000000'95.000000'137,"0.000000"-9.000000"-31 ,0.000000-10.000000-30,0.000000-8.000000-31,-2.000000-1.000000-17,-3.000000 9.000000-2,-3.000000 10.000000-4,-2.000000 10.000000-2,-5.000000 0.000000-6,-2.000000-5.000000-5,-3.000000-7.000000-7,-3.000000-5.000000-7,-1.000000-6.000000-2,4.000000-3.000000 0,3.000000-3.000000 0,3.000000-2.000000 1,6.000000-11.000000 2,9.000000-15.000000 3,10.000000-15.000000 3,10.000000-16.000000 4,5.000000-19.000000 2,4.000000-22.000000 1,3.000000-22.000000 1,3.000000-21.000000 2,15.000000-28.000000-1,29.000000-30.000000 1,28.000000-32.000000-2,28.000000-30.000000 1,10.000000-11.000000-13,-5.000000 14.000000-24,-7.000000 11.000000-23,-5.000000 14.000000-23,-19.000000 19.000000-7,-27.000000 29.000000 14,-28.000000 28.000000 12,-28.000000 28.000000 12,-17.000000 15.000000 7,-2.000000 4.000000-2,-3.000000 3.000000-2,-3.000000 3.000000 0</inkml:trace>
</inkml:ink>
</file>

<file path=ppt/ink/ink4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46"/>
    </inkml:context>
    <inkml:brush xml:id="br0">
      <inkml:brushProperty name="width" value="0.0438242703676224" units="cm"/>
      <inkml:brushProperty name="height" value="0.0438242703676224" units="cm"/>
      <inkml:brushProperty name="color" value="#F2395B"/>
      <inkml:brushProperty name="ignorePressure" value="0"/>
    </inkml:brush>
  </inkml:definitions>
  <inkml:trace contextRef="#ctx0" brushRef="#br0">21650.000000 27000.000000 502,'0.000000'-69.000000'32,"0.000000"13.000000"0 ,0.000000 12.000000-2,0.000000 13.000000-2,-2.000000 6.000000-1,-3.000000 0.000000 0,-3.000000 0.000000-1,-2.000000 0.000000-1,-6.000000 1.000000-2,-6.000000 4.000000-1,-6.000000 3.000000-3,-6.000000 3.000000-2,-7.000000 4.000000-2,-6.000000 7.000000-2,-6.000000 6.000000-2,-6.000000 7.000000-2,-2.000000 4.000000 0,3.000000 3.000000-1,3.000000 3.000000 1,4.000000 4.000000 1,-1.000000 4.000000 0,-3.000000 6.000000-2,-3.000000 7.000000 0,-2.000000 6.000000-1,-1.000000 4.000000 0,3.000000 4.000000-2,3.000000 3.000000 0,4.000000 3.000000-1,4.000000 1.000000 1,6.000000 1.000000-1,7.000000-1.000000 1,6.000000 1.000000 0,7.000000-3.000000 0,10.000000-2.000000-1,10.000000-3.000000-1,9.000000-3.000000-1,9.000000-2.000000 0,9.000000 0.000000 1,10.000000 0.000000 1,10.000000 0.000000 0,5.000000-2.000000 0,4.000000-3.000000-2,3.000000-3.000000-4,3.000000-2.000000-1,1.000000-5.000000-2,1.000000-2.000000 0,-1.000000-3.000000 0,1.000000-3.000000 0,-4.000000-4.000000 0,-6.000000-3.000000 3,-6.000000-3.000000 1,-6.000000-2.000000 1,-6.000000-1.000000 2,-2.000000 3.000000-1,-3.000000 3.000000 1,-3.000000 4.000000 0,-12.000000 2.000000-1,-18.000000 4.000000-1,-19.000000 3.000000-1,-18.000000 3.000000-2,-15.000000 3.000000-2,-9.000000 3.000000-2,-10.000000 3.000000-4,-8.000000 4.000000-3,-11.000000-1.000000-1,-8.000000-3.000000 0,-10.000000-3.000000 2,-9.000000-2.000000 0,-1.000000-3.000000-3,10.000000 1.000000-8,10.000000-1.000000-7,9.000000 1.000000-7,10.000000-4.000000-6,14.000000-6.000000-6,11.000000-6.000000-4,14.000000-6.000000-4</inkml:trace>
</inkml:ink>
</file>

<file path=ppt/ink/ink43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47"/>
    </inkml:context>
    <inkml:brush xml:id="br0">
      <inkml:brushProperty name="width" value="0.0430529527366161" units="cm"/>
      <inkml:brushProperty name="height" value="0.0430529527366161" units="cm"/>
      <inkml:brushProperty name="color" value="#F2395B"/>
      <inkml:brushProperty name="ignorePressure" value="0"/>
    </inkml:brush>
  </inkml:definitions>
  <inkml:trace contextRef="#ctx0" brushRef="#br0">11750.000000 37350.000000 510,'0.000000'-41.000000'56,"0.000000"19.000000"4 ,0.000000 19.000000 5,0.000000 19.000000 4,-4.000000 9.000000-4,-5.000000 0.000000-14,-7.000000 0.000000-14,-5.000000 0.000000-14,-8.000000 7.000000-9,-5.000000 17.000000-1,-7.000000 15.000000-1,-5.000000 16.000000-3,-8.000000 18.000000-2,-5.000000 22.000000-2,-7.000000 22.000000-2,-5.000000 23.000000-2,-6.000000 17.000000-3,-3.000000 17.000000-1,-3.000000 15.000000-3,-2.000000 16.000000-1,-5.000000 1.000000 0,-2.000000-12.000000-1,-3.000000-13.000000 2,-3.000000-12.000000 0,5.000000-16.000000-1,17.000000-19.000000-4,15.000000-18.000000-2,16.000000-19.000000-4,10.000000-19.000000-3,7.000000-19.000000-2,6.000000-18.000000-4,7.000000-19.000000-3,8.000000-21.000000-1,14.000000-21.000000-1,11.000000-22.000000 0,14.000000-22.000000 0,10.000000-24.000000-1,9.000000-24.000000-1,10.000000-26.000000 0,10.000000-24.000000-2,-3.000000-3.000000 1,-11.000000 23.000000 5,-14.000000 22.000000 4,-11.000000 22.000000 4</inkml:trace>
</inkml:ink>
</file>

<file path=ppt/ink/ink43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48"/>
    </inkml:context>
    <inkml:brush xml:id="br0">
      <inkml:brushProperty name="width" value="0.0467237159609795" units="cm"/>
      <inkml:brushProperty name="height" value="0.0467237159609795" units="cm"/>
      <inkml:brushProperty name="color" value="#F2395B"/>
      <inkml:brushProperty name="ignorePressure" value="0"/>
    </inkml:brush>
  </inkml:definitions>
  <inkml:trace contextRef="#ctx0" brushRef="#br0">11600.000000 37650.000000 470,'0.000000'-40.000000'9,"0.000000"23.000000"16 ,0.000000 22.000000 17,0.000000 22.000000 17,3.000000 16.000000 3,6.000000 14.000000-9,7.000000 11.000000-11,6.000000 14.000000-9,3.000000 3.000000-8,0.000000-2.000000-3,0.000000-3.000000-5,0.000000-3.000000-3,1.000000-1.000000-3,4.000000 4.000000-1,3.000000 3.000000-1,3.000000 3.000000-1,1.000000 3.000000-1,1.000000 3.000000 0,-1.000000 3.000000 1,1.000000 4.000000 1,-1.000000-7.000000-1,1.000000-16.000000-2,-1.000000-15.000000-1,1.000000-15.000000-2,1.000000-14.000000 0,3.000000-8.000000 0,3.000000-10.000000 0,4.000000-9.000000 0,1.000000-16.000000-7,0.000000-22.000000-13,0.000000-22.000000-13,0.000000-21.000000-13,3.000000-17.000000-6,6.000000-8.000000 2,7.000000-10.000000 4,6.000000-9.000000 1,-1.000000-4.000000 6,-5.000000 4.000000 5,-7.000000 3.000000 6,-5.000000 3.000000 6,-9.000000 9.000000 5,-9.000000 16.000000 2,-10.000000 15.000000 2,-8.000000 17.000000 2,-6.000000 10.000000 4,1.000000 6.000000 5,-1.000000 7.000000 6,1.000000 6.000000 5,-1.000000 13.000000 9,1.000000 23.000000 10,-1.000000 22.000000 11,1.000000 22.000000 10,-3.000000 18.000000 2,-2.000000 16.000000-8,-3.000000 15.000000-8,-3.000000 17.000000-8,-2.000000 11.000000-5,0.000000 10.000000-3,0.000000 10.000000-3,0.000000 9.000000-3,-2.000000 2.000000-3,-3.000000-2.000000-4,-3.000000-3.000000-4,-2.000000-3.000000-3,-1.000000-6.000000-1,3.000000-5.000000 1,3.000000-7.000000 2,4.000000-5.000000 1,1.000000-12.000000-4,0.000000-16.000000-13,0.000000-15.000000-12,0.000000-15.000000-11,4.000000-18.000000-10,10.000000-19.000000-10,10.000000-18.000000-9,9.000000-19.000000-9,1.000000-13.000000 1,-6.000000-6.000000 10,-6.000000-6.000000 10,-6.000000-6.000000 11</inkml:trace>
</inkml:ink>
</file>

<file path=ppt/ink/ink437.xml><?xml version="1.0" encoding="utf-8"?>
<inkml:ink xmlns:inkml="http://www.w3.org/2003/InkML">
  <annotation type="ScanImages2ExtractSignatures">1</annotation>
  <annotation type="ScanImagesWidth">672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49"/>
    </inkml:context>
    <inkml:brush xml:id="br0">
      <inkml:brushProperty name="width" value="0.0553095377981663" units="cm"/>
      <inkml:brushProperty name="height" value="0.0553095377981663" units="cm"/>
      <inkml:brushProperty name="color" value="#F2395B"/>
      <inkml:brushProperty name="ignorePressure" value="0"/>
    </inkml:brush>
  </inkml:definitions>
  <inkml:trace contextRef="#ctx0" brushRef="#br0">14000.000000 38550.000000 397,'43.000000'-19.000000'5,"-11.000000"13.000000"11 ,-14.000000 12.000000 10,-11.000000 13.000000 10,-6.000000 10.000000 4,4.000000 10.000000-3,3.000000 10.000000-3,3.000000 9.000000-3,-1.000000 7.000000-3,-2.000000 7.000000-4,-3.000000 6.000000-4,-3.000000 7.000000-3,-2.000000 2.000000-3,0.000000 1.000000-3,0.000000-1.000000-2,0.000000 1.000000-3,-2.000000-6.000000-3,-3.000000-8.000000-3,-3.000000-10.000000-4,-2.000000-9.000000-4,3.000000-13.000000-6,14.000000-16.000000-8,11.000000-15.000000-8,14.000000-15.000000-9,8.000000-17.000000-2,7.000000-15.000000 6,6.000000-15.000000 5,7.000000-16.000000 5,7.000000-10.000000 5,9.000000-3.000000 3,10.000000-3.000000 4,10.000000-2.000000 2,-1.000000 0.000000 3,-9.000000 7.000000 2,-10.000000 6.000000 3,-8.000000 7.000000 1,-11.000000 8.000000 3,-8.000000 14.000000 2,-10.000000 11.000000 5,-9.000000 14.000000 2,-9.000000 10.000000 1,-5.000000 9.000000 1,-7.000000 10.000000-1,-5.000000 10.000000 0,-4.000000 10.000000 4,0.000000 13.000000 8,0.000000 12.000000 7,0.000000 13.000000 8,-2.000000 4.000000 1,-3.000000-3.000000-2,-3.000000-3.000000-5,-2.000000-2.000000-2,-1.000000-3.000000-4,3.000000 1.000000-4,3.000000-1.000000-2,4.000000 1.000000-3,2.000000-4.000000-4,4.000000-6.000000-3,3.000000-6.000000-3,3.000000-6.000000-4,14.000000-16.000000-7,25.000000-25.000000-10,25.000000-25.000000-11,25.000000-25.000000-10,9.000000-21.000000-4,-6.000000-15.000000 1,-6.000000-15.000000 2,-6.000000-16.000000 0,-6.000000-8.000000 4,-2.000000 0.000000 5,-3.000000 0.000000 4,-3.000000 0.000000 6,-9.000000 9.000000 3,-11.000000 19.000000 3,-14.000000 19.000000 2,-11.000000 19.000000 3,-9.000000 12.000000 5,-3.000000 6.000000 8,-3.000000 7.000000 7,-2.000000 6.000000 7,-9.000000 17.000000 9,-12.000000 28.000000 9,-13.000000 28.000000 9,-12.000000 29.000000 9,-4.000000 13.000000-1,7.000000 1.000000-8,6.000000-1.000000-9,7.000000 1.000000-9,4.000000 1.000000-7,3.000000 3.000000-4,3.000000 3.000000-4,4.000000 4.000000-4,1.000000-3.000000-2,0.000000-5.000000-1,0.000000-7.000000-1,0.000000-5.000000-1,1.000000-8.000000 0,4.000000-5.000000 0,3.000000-7.000000-1,3.000000-5.000000 1,12.000000-14.000000-4,22.000000-18.000000-10,22.000000-19.000000-8,23.000000-18.000000-8,6.000000-20.000000-4,-5.000000-18.000000 2,-7.000000-19.000000 2,-5.000000-18.000000 1,-11.000000-10.000000 2,-11.000000 0.000000 2,-14.000000 0.000000 0,-11.000000 0.000000 2,-9.000000-11.000000 1,-3.000000-22.000000 0,-3.000000-22.000000-1,-2.000000-21.000000 0,-11.000000 4.000000 2,-15.000000 31.000000 5,-15.000000 32.000000 4,-16.000000 31.000000 5,-12.000000 23.000000 1,-5.000000 16.000000-1,-7.000000 15.000000 0,-5.000000 17.000000-2,-4.000000 13.000000 1,0.000000 13.000000-1,0.000000 12.000000 1,0.000000 13.000000 0,6.000000 7.000000-3,13.000000 4.000000-9,12.000000 3.000000-8,13.000000 3.000000-8,7.000000-4.000000-5,4.000000-8.000000-3,3.000000-10.000000-3,3.000000-9.000000-2</inkml:trace>
</inkml:ink>
</file>

<file path=ppt/ink/ink43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49"/>
    </inkml:context>
    <inkml:brush xml:id="br0">
      <inkml:brushProperty name="width" value="0.042735829949379" units="cm"/>
      <inkml:brushProperty name="height" value="0.042735829949379" units="cm"/>
      <inkml:brushProperty name="color" value="#F2395B"/>
      <inkml:brushProperty name="ignorePressure" value="0"/>
    </inkml:brush>
  </inkml:definitions>
  <inkml:trace contextRef="#ctx0" brushRef="#br0">17800.000000 39000.000000 514,'-24.000000'-24.000000'2,"4.000000"4.000000"5 ,3.000000 3.000000 4,3.000000 3.000000 4,9.000000 3.000000 7,16.000000 3.000000 11,15.000000 3.000000 9,17.000000 4.000000 10,8.000000 4.000000 1,4.000000 6.000000-10,3.000000 7.000000-10,3.000000 6.000000-9,-2.000000 6.000000-6,-6.000000 6.000000 0,-6.000000 7.000000-2,-6.000000 6.000000 0,-7.000000 3.000000-2,-6.000000 0.000000-1,-6.000000 0.000000-1,-6.000000 0.000000-1,-7.000000 1.000000-2,-6.000000 4.000000-1,-6.000000 3.000000-2,-6.000000 3.000000-1,-9.000000-1.000000-3,-8.000000-2.000000-3,-10.000000-3.000000-6,-9.000000-3.000000-3,-9.000000-6.000000-2,-5.000000-5.000000 0,-7.000000-7.000000 1,-5.000000-5.000000 1,-3.000000-4.000000 0,4.000000 0.000000 0,3.000000 0.000000 0,3.000000 0.000000 1,4.000000-2.000000 2,7.000000-3.000000 6,6.000000-3.000000 5,7.000000-2.000000 6,15.000000-5.000000 2,25.000000-2.000000 1,25.000000-3.000000 1,25.000000-3.000000 0,15.000000-2.000000-2,7.000000 0.000000-2,6.000000 0.000000-4,7.000000 0.000000-3,5.000000 0.000000-4,7.000000 0.000000-7,6.000000 0.000000-7,7.000000 0.000000-5,0.000000-2.000000-6,-2.000000-3.000000-5,-3.000000-3.000000-5,-3.000000-2.000000-4,-9.000000-1.000000-2,-11.000000 3.000000 2,-14.000000 3.000000 1,-11.000000 4.000000 2,-11.000000-1.000000 0,-5.000000-3.000000 0,-7.000000-3.000000 0,-5.000000-2.000000-1</inkml:trace>
</inkml:ink>
</file>

<file path=ppt/ink/ink43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49"/>
    </inkml:context>
    <inkml:brush xml:id="br0">
      <inkml:brushProperty name="width" value="0.0421640798449516" units="cm"/>
      <inkml:brushProperty name="height" value="0.0421640798449516" units="cm"/>
      <inkml:brushProperty name="color" value="#F2395B"/>
      <inkml:brushProperty name="ignorePressure" value="0"/>
    </inkml:brush>
  </inkml:definitions>
  <inkml:trace contextRef="#ctx0" brushRef="#br0">19250.000000 38350.000000 521,'-63.000000'0.000000'75,"26.000000"0.000000"-6 ,24.000000 0.000000-6,26.000000 0.000000-5,19.000000-2.000000-8,17.000000-3.000000-9,15.000000-3.000000-8,16.000000-2.000000-10,10.000000-1.000000-5,7.000000 3.000000-4,6.000000 3.000000-2,7.000000 4.000000-4,4.000000 1.000000-1,3.000000 0.000000-3,3.000000 0.000000-1,4.000000 0.000000-3,-4.000000 0.000000-3,-9.000000 0.000000-7,-10.000000 0.000000-7,-8.000000 0.000000-7,-12.000000 1.000000-6,-12.000000 4.000000-7,-13.000000 3.000000-6,-12.000000 3.000000-5</inkml:trace>
</inkml:ink>
</file>

<file path=ppt/ink/ink4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48"/>
    </inkml:context>
    <inkml:brush xml:id="br0">
      <inkml:brushProperty name="width" value="0.0396104082465172" units="cm"/>
      <inkml:brushProperty name="height" value="0.0396104082465172" units="cm"/>
      <inkml:brushProperty name="color" value="#F2395B"/>
      <inkml:brushProperty name="ignorePressure" value="0"/>
    </inkml:brush>
  </inkml:definitions>
  <inkml:trace contextRef="#ctx0" brushRef="#br0">62750.000000 44500.000000 555,'-49.000000'1.000000'0,"4.000000"4.000000"1 ,3.000000 3.000000 1,3.000000 3.000000 1,-2.000000 1.000000 2,-6.000000 1.000000 6,-6.000000-1.000000 4,-6.000000 1.000000 4,10.000000-3.000000 8,29.000000-2.000000 7,28.000000-3.000000 7,28.000000-3.000000 9,15.000000-2.000000-1,4.000000 0.000000-6,3.000000 0.000000-9,3.000000 0.000000-7,12.000000 0.000000-6,22.000000 0.000000-3,22.000000 0.000000-3,23.000000 0.000000-3,10.000000 0.000000-3,0.000000 0.000000-4,0.000000 0.000000-2,0.000000 0.000000-3,-8.000000 1.000000-6,-16.000000 4.000000-9,-15.000000 3.000000-10,-15.000000 3.000000-10,-17.000000-1.000000-6,-15.000000-2.000000-3,-15.000000-3.000000-3,-16.000000-3.000000-3,-13.000000-1.000000 0,-9.000000 4.000000 2,-10.000000 3.000000 2,-8.000000 3.000000 2</inkml:trace>
</inkml:ink>
</file>

<file path=ppt/ink/ink44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50"/>
    </inkml:context>
    <inkml:brush xml:id="br0">
      <inkml:brushProperty name="width" value="0.0479166954755783" units="cm"/>
      <inkml:brushProperty name="height" value="0.0479166954755783" units="cm"/>
      <inkml:brushProperty name="color" value="#F2395B"/>
      <inkml:brushProperty name="ignorePressure" value="0"/>
    </inkml:brush>
  </inkml:definitions>
  <inkml:trace contextRef="#ctx0" brushRef="#br0">20200.000000 37200.000000 459,'-25.000000'-25.000000'0,"0.000000"0.000000"0 ,0.000000 0.000000 0,0.000000 0.000000 0,-2.000000 0.000000 4,-3.000000 0.000000 8,-3.000000 0.000000 8,-2.000000 0.000000 8,2.000000 18.000000 10,9.000000 39.000000 11,10.000000 36.000000 12,10.000000 39.000000 12,5.000000 24.000000-1,4.000000 13.000000-12,3.000000 12.000000-12,3.000000 13.000000-13,1.000000 15.000000-11,1.000000 19.000000-11,-1.000000 19.000000-10,1.000000 19.000000-9,1.000000 5.000000-14,3.000000-5.000000-13,3.000000-7.000000-15,4.000000-5.000000-14,-1.000000-26.000000-8,-3.000000-44.000000 1,-3.000000-43.000000 0,-2.000000-44.000000 0</inkml:trace>
</inkml:ink>
</file>

<file path=ppt/ink/ink4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53"/>
    </inkml:context>
    <inkml:brush xml:id="br0">
      <inkml:brushProperty name="width" value="0.0448681823909283" units="cm"/>
      <inkml:brushProperty name="height" value="0.0448681823909283" units="cm"/>
      <inkml:brushProperty name="color" value="#F2395B"/>
      <inkml:brushProperty name="ignorePressure" value="0"/>
    </inkml:brush>
  </inkml:definitions>
  <inkml:trace contextRef="#ctx0" brushRef="#br0">23050.000000 37450.000000 490,'15.000000'-7.000000'96,"-18.000000"39.000000"-13 ,-19.000000 36.000000-13,-18.000000 39.000000-12,-15.000000 25.000000-12,-9.000000 17.000000-6,-10.000000 15.000000-8,-8.000000 16.000000-7,-6.000000 9.000000-5,1.000000 3.000000-5,-1.000000 3.000000-3,1.000000 4.000000-3,-1.000000-3.000000-6,1.000000-5.000000-4,-1.000000-7.000000-5,1.000000-5.000000-5,5.000000-17.000000-4,14.000000-24.000000-4,11.000000-26.000000-3,14.000000-24.000000-3,18.000000-32.000000-4,25.000000-37.000000-4,25.000000-38.000000-3,25.000000-37.000000-4,7.000000-16.000000-4,-8.000000 6.000000-6,-10.000000 7.000000-4,-9.000000 6.000000-5</inkml:trace>
</inkml:ink>
</file>

<file path=ppt/ink/ink44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54"/>
    </inkml:context>
    <inkml:brush xml:id="br0">
      <inkml:brushProperty name="width" value="0.054836992174387" units="cm"/>
      <inkml:brushProperty name="height" value="0.054836992174387" units="cm"/>
      <inkml:brushProperty name="color" value="#F2395B"/>
      <inkml:brushProperty name="ignorePressure" value="0"/>
    </inkml:brush>
  </inkml:definitions>
  <inkml:trace contextRef="#ctx0" brushRef="#br0">22950.000000 38200.000000 401,'23.000000'-36.000000'9,"-3.000000"28.000000"18 ,-3.000000 28.000000 18,-2.000000 29.000000 17,-1.000000 19.000000 5,3.000000 14.000000-9,3.000000 11.000000-11,4.000000 14.000000-10,4.000000 2.000000-7,6.000000-6.000000-5,7.000000-6.000000-6,6.000000-6.000000-6,1.000000-9.000000-3,-3.000000-8.000000 0,-3.000000-10.000000-2,-2.000000-9.000000-1,-3.000000-10.000000-1,1.000000-9.000000-3,-1.000000-10.000000-1,1.000000-8.000000-3,1.000000-17.000000-5,3.000000-21.000000-8,3.000000-22.000000-6,4.000000-22.000000-8,1.000000-19.000000-5,0.000000-16.000000-2,0.000000-15.000000-1,0.000000-15.000000-3,0.000000-11.000000 1,0.000000-2.000000 6,0.000000-3.000000 4,0.000000-3.000000 6,-4.000000 8.000000 4,-5.000000 23.000000 3,-7.000000 22.000000 4,-5.000000 22.000000 3,-8.000000 26.000000 12,-5.000000 31.000000 20,-7.000000 32.000000 21,-5.000000 31.000000 19,-4.000000 23.000000 6,0.000000 16.000000-12,0.000000 15.000000-12,0.000000 17.000000-10,0.000000 3.000000-8,0.000000-5.000000-4,0.000000-7.000000-3,0.000000-5.000000-4,-2.000000 3.000000-3,-3.000000 17.000000-3,-3.000000 15.000000-2,-2.000000 16.000000-4,-1.000000-1.000000 0,3.000000-15.000000 0,3.000000-15.000000 0,4.000000-16.000000 2,1.000000-15.000000-15,0.000000-11.000000-26,0.000000-14.000000-27,0.000000-11.000000-28,1.000000-17.000000-8,4.000000-18.000000 11,3.000000-19.000000 10,3.000000-18.000000 11</inkml:trace>
</inkml:ink>
</file>

<file path=ppt/ink/ink44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54"/>
    </inkml:context>
    <inkml:brush xml:id="br0">
      <inkml:brushProperty name="width" value="0.0562480948865414" units="cm"/>
      <inkml:brushProperty name="height" value="0.0562480948865414" units="cm"/>
      <inkml:brushProperty name="color" value="#F2395B"/>
      <inkml:brushProperty name="ignorePressure" value="0"/>
    </inkml:brush>
  </inkml:definitions>
  <inkml:trace contextRef="#ctx0" brushRef="#br0">24850.000000 38650.000000 391,'23.000000'-18.000000'83,"-3.000000"17.000000"-9 ,-3.000000 15.000000-9,-2.000000 16.000000-9,-5.000000 15.000000-8,-2.000000 16.000000-8,-3.000000 15.000000-6,-3.000000 17.000000-8,-2.000000 5.000000-5,0.000000-3.000000-2,0.000000-3.000000-2,0.000000-2.000000-3,0.000000-8.000000-7,0.000000-8.000000-8,0.000000-10.000000-11,0.000000-9.000000-8,3.000000-18.000000-8,6.000000-24.000000-3,7.000000-26.000000-3,6.000000-24.000000-5,10.000000-23.000000 2,17.000000-18.000000 3,15.000000-19.000000 6,16.000000-18.000000 3,7.000000-7.000000 4,1.000000 6.000000 3,-1.000000 7.000000 3,1.000000 6.000000 2,-7.000000 12.000000 3,-12.000000 19.000000 5,-13.000000 19.000000 3,-12.000000 19.000000 5,-9.000000 15.000000 6,-2.000000 13.000000 9,-3.000000 12.000000 9,-3.000000 13.000000 10,-6.000000 15.000000 5,-5.000000 19.000000 1,-7.000000 19.000000 1,-5.000000 19.000000 2,-4.000000 5.000000-1,0.000000-5.000000-5,0.000000-7.000000-5,0.000000-5.000000-5,-2.000000-6.000000-5,-3.000000-3.000000-7,-3.000000-3.000000-7,-2.000000-2.000000-6,2.000000-5.000000-13,9.000000-2.000000-16,10.000000-3.000000-16,10.000000-3.000000-17,5.000000-10.000000-6,4.000000-16.000000 3,3.000000-15.000000 3,3.000000-15.000000 4,-1.000000-11.000000 2,-2.000000-2.000000 1,-3.000000-3.000000 0,-3.000000-3.000000 2</inkml:trace>
</inkml:ink>
</file>

<file path=ppt/ink/ink44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54"/>
    </inkml:context>
    <inkml:brush xml:id="br0">
      <inkml:brushProperty name="width" value="0.0558649525046349" units="cm"/>
      <inkml:brushProperty name="height" value="0.0558649525046349" units="cm"/>
      <inkml:brushProperty name="color" value="#F2395B"/>
      <inkml:brushProperty name="ignorePressure" value="0"/>
    </inkml:brush>
  </inkml:definitions>
  <inkml:trace contextRef="#ctx0" brushRef="#br0">27500.000000 37450.000000 393,'18.000000'-46.000000'4,"-11.000000"10.000000"7 ,-14.000000 10.000000 7,-11.000000 9.000000 7,-9.000000 6.000000 6,-3.000000 3.000000 1,-3.000000 3.000000 3,-2.000000 4.000000 2,-3.000000 5.000000 2,1.000000 10.000000 1,-1.000000 10.000000 1,1.000000 9.000000 2,-1.000000 9.000000-3,1.000000 9.000000-5,-1.000000 10.000000-7,1.000000 10.000000-6,1.000000 8.000000-4,3.000000 10.000000-2,3.000000 10.000000-3,4.000000 9.000000-3,2.000000 2.000000-1,4.000000-2.000000 1,3.000000-3.000000 0,3.000000-3.000000-1,7.000000-4.000000 1,14.000000-3.000000-3,11.000000-3.000000-1,14.000000-2.000000-1,11.000000-8.000000-3,14.000000-8.000000-2,11.000000-10.000000-1,14.000000-9.000000-4,8.000000-9.000000-1,7.000000-5.000000-3,6.000000-7.000000-1,7.000000-5.000000-3,-1.000000-4.000000-1,-6.000000 0.000000 0,-6.000000 0.000000-1,-6.000000 0.000000 1,-16.000000 9.000000-1,-25.000000 19.000000 0,-25.000000 19.000000 1,-25.000000 19.000000-1,-27.000000 10.000000 3,-28.000000 4.000000 4,-28.000000 3.000000 5,-27.000000 3.000000 5,-17.000000-5.000000 2,-3.000000-12.000000 0,-3.000000-13.000000 0,-2.000000-12.000000 1,2.000000-12.000000-7,9.000000-8.000000-14,10.000000-10.000000-14,10.000000-9.000000-14</inkml:trace>
</inkml:ink>
</file>

<file path=ppt/ink/ink44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56"/>
    </inkml:context>
    <inkml:brush xml:id="br0">
      <inkml:brushProperty name="width" value="0.0498903319239616" units="cm"/>
      <inkml:brushProperty name="height" value="0.0498903319239616" units="cm"/>
      <inkml:brushProperty name="color" value="#F2395B"/>
      <inkml:brushProperty name="ignorePressure" value="0"/>
    </inkml:brush>
  </inkml:definitions>
  <inkml:trace contextRef="#ctx0" brushRef="#br0">29950.000000 38250.000000 440,'-29.000000'-4.000000'119,"45.000000"-5.000000"-18 ,43.000000-7.000000-18,45.000000-5.000000-17,14.000000-3.000000-13,-11.000000 4.000000-9,-14.000000 3.000000-10,-11.000000 3.000000-8,-1.000000 3.000000-9,13.000000 3.000000-5,12.000000 3.000000-8,13.000000 4.000000-5,-1.000000 1.000000-8,-11.000000 0.000000-7,-14.000000 0.000000-8,-11.000000 0.000000-7,-14.000000 3.000000-5,-11.000000 6.000000 1,-14.000000 7.000000-1,-11.000000 6.000000 1</inkml:trace>
</inkml:ink>
</file>

<file path=ppt/ink/ink4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56"/>
    </inkml:context>
    <inkml:brush xml:id="br0">
      <inkml:brushProperty name="width" value="0.047934528440237" units="cm"/>
      <inkml:brushProperty name="height" value="0.047934528440237" units="cm"/>
      <inkml:brushProperty name="color" value="#F2395B"/>
      <inkml:brushProperty name="ignorePressure" value="0"/>
    </inkml:brush>
  </inkml:definitions>
  <inkml:trace contextRef="#ctx0" brushRef="#br0">30600.000000 37350.000000 458,'-47.000000'-2.000000'5,"6.000000"-3.000000"8 ,7.000000-3.000000 8,6.000000-2.000000 9,3.000000 3.000000 10,0.000000 14.000000 10,0.000000 11.000000 11,0.000000 14.000000 10,3.000000 13.000000-1,6.000000 16.000000-14,7.000000 15.000000-12,6.000000 17.000000-13,1.000000 16.000000-9,-3.000000 19.000000-8,-3.000000 19.000000-5,-2.000000 19.000000-8,-1.000000 7.000000-2,3.000000-3.000000 1,3.000000-3.000000 2,4.000000-2.000000 0,2.000000-11.000000-8,4.000000-15.000000-19,3.000000-15.000000-20,3.000000-16.000000-18</inkml:trace>
</inkml:ink>
</file>

<file path=ppt/ink/ink44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56"/>
    </inkml:context>
    <inkml:brush xml:id="br0">
      <inkml:brushProperty name="width" value="0.0511807389557362" units="cm"/>
      <inkml:brushProperty name="height" value="0.0511807389557362" units="cm"/>
      <inkml:brushProperty name="color" value="#F2395B"/>
      <inkml:brushProperty name="ignorePressure" value="0"/>
    </inkml:brush>
  </inkml:definitions>
  <inkml:trace contextRef="#ctx0" brushRef="#br0">32200.000000 37350.000000 429,'75.000000'-46.000000'65,"0.000000"10.000000"0 ,0.000000 10.000000 1,0.000000 9.000000-1,0.000000 7.000000-5,0.000000 7.000000-10,0.000000 6.000000-10,0.000000 7.000000-10,-4.000000 5.000000-5,-5.000000 7.000000-2,-7.000000 6.000000 0,-5.000000 7.000000-1,-9.000000 10.000000-3,-9.000000 16.000000-7,-10.000000 15.000000-6,-8.000000 17.000000-7,-12.000000 5.000000-4,-12.000000-3.000000-2,-13.000000-3.000000-3,-12.000000-2.000000-2,-15.000000 6.000000-3,-15.000000 20.000000-2,-15.000000 18.000000-3,-16.000000 20.000000-3,-5.000000-4.000000 0,6.000000-25.000000 1,7.000000-25.000000 1,6.000000-25.000000 2,-1.000000-15.000000 1,-5.000000-2.000000 2,-7.000000-3.000000 3,-5.000000-3.000000 1,2.000000-9.000000 3,13.000000-11.000000 4,12.000000-14.000000 3,13.000000-11.000000 3,16.000000-12.000000 5,23.000000-9.000000 8,22.000000-10.000000 6,22.000000-8.000000 7,16.000000-6.000000 3,14.000000 1.000000-1,11.000000-1.000000-2,14.000000 1.000000-2,3.000000 4.000000-2,-2.000000 9.000000-3,-3.000000 10.000000-5,-3.000000 10.000000-2,-1.000000 4.000000-6,4.000000 0.000000-8,3.000000 0.000000-6,3.000000 0.000000-8,-1.000000 3.000000-7,-2.000000 6.000000-7,-3.000000 7.000000-8,-3.000000 6.000000-7,-7.000000 1.000000-2,-9.000000-3.000000 4,-10.000000-3.000000 4,-8.000000-2.000000 2</inkml:trace>
</inkml:ink>
</file>

<file path=ppt/ink/ink44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56"/>
    </inkml:context>
    <inkml:brush xml:id="br0">
      <inkml:brushProperty name="width" value="0.057399183511734" units="cm"/>
      <inkml:brushProperty name="height" value="0.057399183511734" units="cm"/>
      <inkml:brushProperty name="color" value="#F2395B"/>
      <inkml:brushProperty name="ignorePressure" value="0"/>
    </inkml:brush>
  </inkml:definitions>
  <inkml:trace contextRef="#ctx0" brushRef="#br0">34100.000000 37250.000000 383,'0.000000'-61.000000'14,"0.000000"28.000000"29 ,0.000000 28.000000 29,0.000000 29.000000 28,0.000000 19.000000 5,0.000000 14.000000-20,0.000000 11.000000-20,0.000000 14.000000-20,-2.000000 10.000000-13,-3.000000 9.000000-8,-3.000000 10.000000-7,-2.000000 10.000000-7,-5.000000 2.000000-5,-2.000000-3.000000-6,-3.000000-3.000000-3,-3.000000-2.000000-5,-1.000000-9.000000-7,4.000000-12.000000-7,3.000000-13.000000-9,3.000000-12.000000-9,1.000000-21.000000-10,1.000000-28.000000-14,-1.000000-28.000000-13,1.000000-27.000000-15</inkml:trace>
</inkml:ink>
</file>

<file path=ppt/ink/ink4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57"/>
    </inkml:context>
    <inkml:brush xml:id="br0">
      <inkml:brushProperty name="width" value="0.0409344583749771" units="cm"/>
      <inkml:brushProperty name="height" value="0.0409344583749771" units="cm"/>
      <inkml:brushProperty name="color" value="#F2395B"/>
      <inkml:brushProperty name="ignorePressure" value="0"/>
    </inkml:brush>
  </inkml:definitions>
  <inkml:trace contextRef="#ctx0" brushRef="#br0">33850.000000 38250.000000 537,'26.000000'-74.000000'-3,"4.000000"4.000000"8 ,3.000000 3.000000 6,3.000000 3.000000 6,1.000000 4.000000 8,1.000000 7.000000 7,-1.000000 6.000000 7,1.000000 7.000000 8,1.000000 5.000000 2,3.000000 7.000000-2,3.000000 6.000000-4,4.000000 7.000000-3,-1.000000 2.000000-5,-3.000000 1.000000-5,-3.000000-1.000000-6,-2.000000 1.000000-6,-3.000000 4.000000-14,1.000000 9.000000-25,-1.000000 10.000000-23,1.000000 10.000000-25</inkml:trace>
</inkml:ink>
</file>

<file path=ppt/ink/ink45.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48"/>
    </inkml:context>
    <inkml:brush xml:id="br0">
      <inkml:brushProperty name="width" value="0.0396392829716206" units="cm"/>
      <inkml:brushProperty name="height" value="0.0396392829716206" units="cm"/>
      <inkml:brushProperty name="color" value="#F2395B"/>
      <inkml:brushProperty name="ignorePressure" value="0"/>
    </inkml:brush>
  </inkml:definitions>
  <inkml:trace contextRef="#ctx0" brushRef="#br0">63600.000000 44100.000000 555,'-69.000000'-44.000000'19,"13.000000"13.000000"14 ,12.000000 12.000000 13,13.000000 13.000000 13,9.000000 15.000000 2,6.000000 19.000000-11,7.000000 19.000000-9,6.000000 19.000000-10,1.000000 15.000000-6,-3.000000 13.000000-4,-3.000000 12.000000-2,-2.000000 13.000000-3,-3.000000 4.000000-4,1.000000-3.000000-4,-1.000000-3.000000-4,1.000000-2.000000-5,-1.000000-5.000000-9,1.000000-2.000000-16,-1.000000-3.000000-15,1.000000-3.000000-16,1.000000-10.000000-4,3.000000-16.000000 6,3.000000-15.000000 6,4.000000-15.000000 6</inkml:trace>
</inkml:ink>
</file>

<file path=ppt/ink/ink45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57"/>
    </inkml:context>
    <inkml:brush xml:id="br0">
      <inkml:brushProperty name="width" value="0.0564506463706493" units="cm"/>
      <inkml:brushProperty name="height" value="0.0564506463706493" units="cm"/>
      <inkml:brushProperty name="color" value="#F2395B"/>
      <inkml:brushProperty name="ignorePressure" value="0"/>
    </inkml:brush>
  </inkml:definitions>
  <inkml:trace contextRef="#ctx0" brushRef="#br0">34850.000000 36450.000000 389,'-2.000000'-57.000000'14,"-3.000000"39.000000"29 ,-3.000000 36.000000 29,-2.000000 39.000000 28,-5.000000 28.000000 4,-2.000000 23.000000-20,-3.000000 22.000000-19,-3.000000 22.000000-20,-1.000000 7.000000-14,4.000000-6.000000-7,3.000000-6.000000-8,3.000000-6.000000-7,1.000000 1.000000-6,1.000000 9.000000-4,-1.000000 10.000000-6,1.000000 10.000000-4,-1.000000-1.000000-3,1.000000-9.000000-1,-1.000000-10.000000-3,1.000000-8.000000 0,-1.000000-14.000000-5,1.000000-15.000000-6,-1.000000-15.000000-7,1.000000-16.000000-7</inkml:trace>
</inkml:ink>
</file>

<file path=ppt/ink/ink4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57"/>
    </inkml:context>
    <inkml:brush xml:id="br0">
      <inkml:brushProperty name="width" value="0.0612258054316044" units="cm"/>
      <inkml:brushProperty name="height" value="0.0612258054316044" units="cm"/>
      <inkml:brushProperty name="color" value="#F2395B"/>
      <inkml:brushProperty name="ignorePressure" value="0"/>
    </inkml:brush>
  </inkml:definitions>
  <inkml:trace contextRef="#ctx0" brushRef="#br0">34700.000000 38650.000000 359,'137.000000'-224.000000'26,"-24.000000"54.000000"0 ,-26.000000 53.000000 0,-24.000000 53.000000 0,-15.000000 29.000000 1,-3.000000 7.000000 2,-3.000000 6.000000 2,-2.000000 7.000000 2,-8.000000 11.000000 1,-8.000000 20.000000-4,-10.000000 18.000000-2,-9.000000 20.000000-3,-5.000000 14.000000-2,0.000000 14.000000-3,0.000000 11.000000-2,0.000000 14.000000-4,-4.000000 2.000000-2,-5.000000-6.000000-3,-7.000000-6.000000-3,-5.000000-6.000000-3,10.000000-23.000000-10,28.000000-36.000000-14,28.000000-39.000000-17,29.000000-36.000000-15,19.000000-36.000000-5,14.000000-30.000000 4,11.000000-32.000000 4,14.000000-30.000000 6,-3.000000-8.000000 4,-15.000000 20.000000 6,-15.000000 18.000000 7,-16.000000 20.000000 6,-4.000000 3.000000 3,10.000000-8.000000 4,10.000000-10.000000 1,9.000000-9.000000 3,-5.000000 4.000000 4,-19.000000 19.000000 7,-18.000000 19.000000 8,-19.000000 19.000000 6,-15.000000 13.000000 8,-8.000000 10.000000 7,-10.000000 10.000000 8,-9.000000 9.000000 7,-12.000000 15.000000 7,-11.000000 22.000000 7,-14.000000 22.000000 6,-11.000000 23.000000 7,-6.000000 13.000000-4,4.000000 6.000000-13,3.000000 7.000000-13,3.000000 6.000000-13,3.000000 9.000000-8,3.000000 13.000000-3,3.000000 12.000000-1,4.000000 13.000000-3,4.000000-2.000000-2,6.000000-16.000000-3,7.000000-15.000000-4,6.000000-15.000000-1,7.000000-9.000000-5,10.000000 1.000000-4,10.000000-1.000000-4,9.000000 1.000000-5,6.000000-6.000000-3,3.000000-8.000000-2,3.000000-10.000000-1,4.000000-9.000000-3,-1.000000-5.000000 0,-3.000000 0.000000 0,-3.000000 0.000000 1,-2.000000 0.000000 0,-12.000000 9.000000 1,-19.000000 19.000000 0,-18.000000 19.000000 1,-19.000000 19.000000-1,-13.000000 7.000000 3,-6.000000-3.000000 2,-6.000000-3.000000 3,-6.000000-2.000000 2,-6.000000-8.000000 0,-2.000000-8.000000-2,-3.000000-10.000000-2,-3.000000-9.000000-3,2.000000-9.000000-1,10.000000-5.000000-3,10.000000-7.000000 0,9.000000-5.000000-3</inkml:trace>
</inkml:ink>
</file>

<file path=ppt/ink/ink45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58"/>
    </inkml:context>
    <inkml:brush xml:id="br0">
      <inkml:brushProperty name="width" value="0.0613055266439915" units="cm"/>
      <inkml:brushProperty name="height" value="0.0613055266439915" units="cm"/>
      <inkml:brushProperty name="color" value="#F2395B"/>
      <inkml:brushProperty name="ignorePressure" value="0"/>
    </inkml:brush>
  </inkml:definitions>
  <inkml:trace contextRef="#ctx0" brushRef="#br0">37800.000000 37300.000000 358,'23.000000'-24.000000'0,"-3.000000"4.000000"0 ,-3.000000 3.000000 0,-2.000000 3.000000 0,-3.000000 1.000000 7,1.000000 1.000000 12,-1.000000-1.000000 12,1.000000 1.000000 14,-6.000000 2.000000 5,-8.000000 7.000000 1,-10.000000 6.000000-2,-9.000000 7.000000 1,-7.000000 10.000000-4,-3.000000 16.000000-3,-3.000000 15.000000-5,-2.000000 17.000000-5,-1.000000 10.000000-4,3.000000 6.000000-3,3.000000 7.000000-4,4.000000 6.000000-3,1.000000 4.000000-3,0.000000 4.000000-2,0.000000 3.000000-1,0.000000 3.000000-2,3.000000-1.000000-2,6.000000-2.000000-1,7.000000-3.000000-1,6.000000-3.000000-3,9.000000-12.000000-2,13.000000-18.000000-6,12.000000-19.000000-4,13.000000-18.000000-4,9.000000-21.000000-5,6.000000-22.000000-3,7.000000-22.000000-4,6.000000-21.000000-3,3.000000-21.000000-3,0.000000-19.000000-1,0.000000-18.000000-1,0.000000-19.000000-1,-2.000000-12.000000 1,-3.000000-2.000000 2,-3.000000-3.000000 3,-2.000000-3.000000 3,-11.000000-1.000000 2,-15.000000 4.000000 2,-15.000000 3.000000 3,-16.000000 3.000000 3,-12.000000 7.000000 3,-5.000000 14.000000 6,-7.000000 11.000000 6,-5.000000 14.000000 5,-8.000000 14.000000 4,-5.000000 20.000000 0,-7.000000 18.000000 1,-5.000000 20.000000 1,-6.000000 13.000000 1,-3.000000 9.000000 2,-3.000000 10.000000 1,-2.000000 10.000000 3,0.000000 7.000000-3,7.000000 6.000000-5,6.000000 7.000000-7,7.000000 6.000000-6,7.000000 4.000000-2,9.000000 4.000000 0,10.000000 3.000000 0,10.000000 3.000000 2,7.000000-4.000000-11,6.000000-8.000000-19,7.000000-10.000000-20,6.000000-9.000000-21</inkml:trace>
</inkml:ink>
</file>

<file path=ppt/ink/ink45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58"/>
    </inkml:context>
    <inkml:brush xml:id="br0">
      <inkml:brushProperty name="width" value="0.0582166276872158" units="cm"/>
      <inkml:brushProperty name="height" value="0.0582166276872158" units="cm"/>
      <inkml:brushProperty name="color" value="#F2395B"/>
      <inkml:brushProperty name="ignorePressure" value="0"/>
    </inkml:brush>
  </inkml:definitions>
  <inkml:trace contextRef="#ctx0" brushRef="#br0">39450.000000 37150.000000 377,'-52.000000'71.000000'63,"-3.000000"-5.000000"-4 ,-3.000000-7.000000-5,-2.000000-5.000000-3,-1.000000-3.000000-5,3.000000 4.000000-2,3.000000 3.000000-3,4.000000 3.000000-4,4.000000 3.000000-2,6.000000 3.000000-5,7.000000 3.000000-5,6.000000 4.000000-3,6.000000 2.000000-3,6.000000 4.000000-2,7.000000 3.000000 0,6.000000 3.000000-1,4.000000-2.000000-1,4.000000-6.000000-4,3.000000-6.000000-2,3.000000-6.000000-2,9.000000-9.000000-3,16.000000-8.000000-3,15.000000-10.000000-4,17.000000-9.000000-1,10.000000-10.000000-5,6.000000-9.000000-5,7.000000-10.000000-4,6.000000-8.000000-6,4.000000-8.000000-4,4.000000-2.000000-5,3.000000-3.000000-6,3.000000-3.000000-4,-5.000000-1.000000-4,-12.000000 4.000000-1,-13.000000 3.000000-2,-12.000000 3.000000 0</inkml:trace>
</inkml:ink>
</file>

<file path=ppt/ink/ink454.xml><?xml version="1.0" encoding="utf-8"?>
<inkml:ink xmlns:inkml="http://www.w3.org/2003/InkML">
  <annotation type="ScanImages2ExtractSignatures">1</annotation>
  <annotation type="ScanImagesWidth">-2101819616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58"/>
    </inkml:context>
    <inkml:brush xml:id="br0">
      <inkml:brushProperty name="width" value="0.0570963621139526" units="cm"/>
      <inkml:brushProperty name="height" value="0.0570963621139526" units="cm"/>
      <inkml:brushProperty name="color" value="#F2395B"/>
      <inkml:brushProperty name="ignorePressure" value="0"/>
    </inkml:brush>
  </inkml:definitions>
  <inkml:trace contextRef="#ctx0" brushRef="#br0">39950.000000 37500.000000 385,'-91.000000'-44.000000'61,"19.000000"13.000000"-5 ,19.000000 12.000000-5,19.000000 13.000000-6,9.000000 26.000000 1,0.000000 41.000000 5,0.000000 40.000000 6,0.000000 42.000000 6,0.000000 25.000000-4,0.000000 14.000000-10,0.000000 11.000000-12,0.000000 14.000000-10,-2.000000 11.000000-15,-3.000000 14.000000-16,-3.000000 11.000000-16,-2.000000 14.000000-18,0.000000-18.000000-4,7.000000-47.000000 7,6.000000-47.000000 6,7.000000-46.000000 7,2.000000-26.000000-7,1.000000-3.000000-18,-1.000000-3.000000-20,1.000000-2.000000-20</inkml:trace>
</inkml:ink>
</file>

<file path=ppt/ink/ink455.xml><?xml version="1.0" encoding="utf-8"?>
<inkml:ink xmlns:inkml="http://www.w3.org/2003/InkML">
  <annotation type="ScanImages2ExtractSignatures">1</annotation>
  <annotation type="ScanImagesWidth">631842017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59"/>
    </inkml:context>
    <inkml:brush xml:id="br0">
      <inkml:brushProperty name="width" value="0.0424854978919029" units="cm"/>
      <inkml:brushProperty name="height" value="0.0424854978919029" units="cm"/>
      <inkml:brushProperty name="color" value="#F2395B"/>
      <inkml:brushProperty name="ignorePressure" value="0"/>
    </inkml:brush>
  </inkml:definitions>
  <inkml:trace contextRef="#ctx0" brushRef="#br0">41150.000000 37150.000000 517,'-11.000000'-25.000000'107,"28.000000"0.000000"-17 ,28.000000 0.000000-15,29.000000 0.000000-17,21.000000 0.000000-11,16.000000 0.000000-10,15.000000 0.000000-8,17.000000 0.000000-8,5.000000 3.000000-8,-3.000000 6.000000-7,-3.000000 7.000000-8,-2.000000 6.000000-6,-8.000000 4.000000-8,-8.000000 4.000000-10,-10.000000 3.000000-10,-9.000000 3.000000-10,-12.000000 6.000000-2,-11.000000 9.000000 4,-14.000000 10.000000 3,-11.000000 10.000000 5,-14.000000 2.000000 0,-11.000000-3.000000-4,-14.000000-3.000000-2,-11.000000-2.000000-4</inkml:trace>
</inkml:ink>
</file>

<file path=ppt/ink/ink4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4:59"/>
    </inkml:context>
    <inkml:brush xml:id="br0">
      <inkml:brushProperty name="width" value="0.0431353040039539" units="cm"/>
      <inkml:brushProperty name="height" value="0.0431353040039539" units="cm"/>
      <inkml:brushProperty name="color" value="#F2395B"/>
      <inkml:brushProperty name="ignorePressure" value="0"/>
    </inkml:brush>
  </inkml:definitions>
  <inkml:trace contextRef="#ctx0" brushRef="#br0">41000.000000 38100.000000 510,'-144.000000'14.000000'59,"63.000000"-22.000000"4 ,62.000000-22.000000 5,63.000000-21.000000 3,40.000000-6.000000-3,19.000000 14.000000-13,19.000000 11.000000-12,19.000000 14.000000-12,13.000000 7.000000-11,10.000000 3.000000-9,10.000000 3.000000-11,9.000000 4.000000-8,6.000000 5.000000-11,3.000000 10.000000-7,3.000000 10.000000-10,4.000000 9.000000-9,-18.000000 1.000000 0,-37.000000-6.000000 9,-38.000000-6.000000 8,-37.000000-6.000000 7,-21.000000-4.000000-1,-3.000000 1.000000-11,-3.000000-1.000000-13,-2.000000 1.000000-12</inkml:trace>
</inkml:ink>
</file>

<file path=ppt/ink/ink45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00"/>
    </inkml:context>
    <inkml:brush xml:id="br0">
      <inkml:brushProperty name="width" value="0.0469742342829704" units="cm"/>
      <inkml:brushProperty name="height" value="0.0469742342829704" units="cm"/>
      <inkml:brushProperty name="color" value="#F2395B"/>
      <inkml:brushProperty name="ignorePressure" value="0"/>
    </inkml:brush>
  </inkml:definitions>
  <inkml:trace contextRef="#ctx0" brushRef="#br0">44800.000000 36650.000000 468,'73.000000'-46.000000'124,"-3.000000"10.000000"-24 ,-3.000000 10.000000-24,-2.000000 9.000000-26,-5.000000 7.000000-15,-2.000000 7.000000-5,-3.000000 6.000000-7,-3.000000 7.000000-6,-6.000000 7.000000-5,-5.000000 9.000000-3,-7.000000 10.000000-4,-5.000000 10.000000-3,-9.000000 10.000000-1,-9.000000 13.000000 3,-10.000000 12.000000 1,-8.000000 13.000000 4,-15.000000 6.000000-4,-19.000000 0.000000-10,-18.000000 0.000000-8,-19.000000 0.000000-10,-12.000000-4.000000-5,-2.000000-5.000000 1,-3.000000-7.000000 0,-3.000000-5.000000 1,-10.000000-3.000000-1,-16.000000 4.000000 0,-15.000000 3.000000 0,-15.000000 3.000000 0,-1.000000-2.000000 2,16.000000-6.000000 6,15.000000-6.000000 7,17.000000-6.000000 5,13.000000-10.000000 4,13.000000-12.000000 4,12.000000-13.000000 2,13.000000-12.000000 2,23.000000-10.000000 8,34.000000-6.000000 10,35.000000-6.000000 11,35.000000-6.000000 10,19.000000-4.000000 3,7.000000 1.000000-7,6.000000-1.000000-5,7.000000 1.000000-8,4.000000 2.000000-4,3.000000 7.000000-4,3.000000 6.000000-3,4.000000 7.000000-5,-1.000000 5.000000-4,-3.000000 7.000000-8,-3.000000 6.000000-7,-2.000000 7.000000-7,-6.000000-3.000000-9,-6.000000-8.000000-13,-6.000000-10.000000-13,-6.000000-9.000000-12</inkml:trace>
</inkml:ink>
</file>

<file path=ppt/ink/ink45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01"/>
    </inkml:context>
    <inkml:brush xml:id="br0">
      <inkml:brushProperty name="width" value="0.0547119192779064" units="cm"/>
      <inkml:brushProperty name="height" value="0.0547119192779064" units="cm"/>
      <inkml:brushProperty name="color" value="#F2395B"/>
      <inkml:brushProperty name="ignorePressure" value="0"/>
    </inkml:brush>
  </inkml:definitions>
  <inkml:trace contextRef="#ctx0" brushRef="#br0">46850.000000 36350.000000 402,'-24.000000'-46.000000'4,"4.000000"10.000000"10 ,3.000000 10.000000 9,3.000000 9.000000 9,-1.000000 13.000000 8,-2.000000 20.000000 8,-3.000000 18.000000 9,-3.000000 20.000000 7,-7.000000 16.000000-1,-9.000000 16.000000-9,-10.000000 15.000000-10,-8.000000 17.000000-9,-9.000000 11.000000-8,-6.000000 10.000000-4,-6.000000 10.000000-6,-6.000000 9.000000-5,-6.000000 7.000000-2,-2.000000 7.000000-1,-3.000000 6.000000-1,-3.000000 7.000000 1,2.000000-4.000000-5,10.000000-12.000000-5,10.000000-13.000000-7,9.000000-12.000000-6,17.000000-30.000000-18,25.000000-47.000000-26,25.000000-47.000000-29,25.000000-46.000000-26</inkml:trace>
</inkml:ink>
</file>

<file path=ppt/ink/ink45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01"/>
    </inkml:context>
    <inkml:brush xml:id="br0">
      <inkml:brushProperty name="width" value="0.0605371557176113" units="cm"/>
      <inkml:brushProperty name="height" value="0.0605371557176113" units="cm"/>
      <inkml:brushProperty name="color" value="#F2395B"/>
      <inkml:brushProperty name="ignorePressure" value="0"/>
    </inkml:brush>
  </inkml:definitions>
  <inkml:trace contextRef="#ctx0" brushRef="#br0">46450.000000 37300.000000 363,'112.000000'-147.000000'51,"-24.000000"56.000000"12 ,-26.000000 57.000000 14,-24.000000 56.000000 12,-17.000000 34.000000-1,-5.000000 13.000000-16,-7.000000 12.000000-15,-5.000000 13.000000-17,-4.000000 4.000000-10,0.000000-3.000000-5,0.000000-3.000000-6,0.000000-2.000000-5,1.000000-8.000000-6,4.000000-8.000000-4,3.000000-10.000000-6,3.000000-9.000000-5,7.000000-20.000000-10,14.000000-27.000000-15,11.000000-28.000000-15,14.000000-28.000000-15,5.000000-20.000000-4,1.000000-8.000000 10,-1.000000-10.000000 8,1.000000-9.000000 9,-3.000000-5.000000 7,-2.000000 0.000000 4,-3.000000 0.000000 5,-3.000000 0.000000 3,-6.000000 6.000000 4,-5.000000 13.000000 2,-7.000000 12.000000 2,-5.000000 13.000000 1,-8.000000 21.000000 11,-5.000000 32.000000 22,-7.000000 31.000000 21,-5.000000 32.000000 21,-6.000000 16.000000 6,-3.000000 4.000000-10,-3.000000 3.000000-10,-2.000000 3.000000-11,-5.000000 4.000000-6,-2.000000 7.000000-2,-3.000000 6.000000-3,-3.000000 7.000000-3,-2.000000 4.000000-5,0.000000 3.000000-7,0.000000 3.000000-6,0.000000 4.000000-8,1.000000-4.000000-7,4.000000-9.000000-9,3.000000-10.000000-8,3.000000-8.000000-7,9.000000-20.000000-14,16.000000-28.000000-18,15.000000-28.000000-17,17.000000-27.000000-19</inkml:trace>
</inkml:ink>
</file>

<file path=ppt/ink/ink4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49"/>
    </inkml:context>
    <inkml:brush xml:id="br0">
      <inkml:brushProperty name="width" value="0.0346895195543766" units="cm"/>
      <inkml:brushProperty name="height" value="0.0346895195543766" units="cm"/>
      <inkml:brushProperty name="color" value="#F2395B"/>
      <inkml:brushProperty name="ignorePressure" value="0"/>
    </inkml:brush>
  </inkml:definitions>
  <inkml:trace contextRef="#ctx0" brushRef="#br0">64750.000000 43800.000000 634,'28.000000'-25.000000'3,"6.000000"0.000000"7 ,7.000000 0.000000 7,6.000000 0.000000 6,1.000000 6.000000 4,-3.000000 13.000000 3,-3.000000 12.000000 1,-2.000000 13.000000 3,-8.000000 10.000000 0,-8.000000 10.000000-1,-10.000000 10.000000-1,-9.000000 9.000000-1,-12.000000 10.000000-5,-11.000000 14.000000-11,-14.000000 11.000000-10,-11.000000 14.000000-10,-9.000000 0.000000-6,-3.000000-8.000000-2,-3.000000-10.000000-1,-2.000000-9.000000-1,-1.000000-10.000000-1,3.000000-9.000000 1,3.000000-10.000000 0,4.000000-8.000000 2,10.000000-12.000000 3,19.000000-12.000000 7,19.000000-13.000000 5,19.000000-12.000000 8,16.000000-9.000000 2,17.000000-2.000000 0,15.000000-3.000000 1,16.000000-3.000000-1,5.000000 1.000000 0,-2.000000 6.000000 0,-3.000000 7.000000-1,-3.000000 6.000000-1,-10.000000 6.000000-1,-16.000000 6.000000-1,-15.000000 7.000000-2,-15.000000 6.000000-2,-12.000000 7.000000-1,-6.000000 10.000000 0,-6.000000 10.000000 0,-6.000000 9.000000-1,-10.000000 4.000000-1,-12.000000 1.000000-3,-13.000000-1.000000-3,-12.000000 1.000000-2,-7.000000-3.000000-2,1.000000-2.000000-2,-1.000000-3.000000-3,1.000000-3.000000-3,4.000000-7.000000-3,9.000000-9.000000-5,10.000000-10.000000-5,10.000000-8.000000-5,8.000000-11.000000-4,10.000000-8.000000-2,10.000000-10.000000-3,9.000000-9.000000-2,6.000000-5.000000 2,3.000000 0.000000 9,3.000000 0.000000 7,4.000000 0.000000 8</inkml:trace>
</inkml:ink>
</file>

<file path=ppt/ink/ink46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01"/>
    </inkml:context>
    <inkml:brush xml:id="br0">
      <inkml:brushProperty name="width" value="0.0501722581684589" units="cm"/>
      <inkml:brushProperty name="height" value="0.0501722581684589" units="cm"/>
      <inkml:brushProperty name="color" value="#F2395B"/>
      <inkml:brushProperty name="ignorePressure" value="0"/>
    </inkml:brush>
  </inkml:definitions>
  <inkml:trace contextRef="#ctx0" brushRef="#br0">48200.000000 37700.000000 438,'42.000000'-16.000000'26,"-16.000000"19.000000"19 ,-15.000000 19.000000 19,-15.000000 19.000000 20,-11.000000 15.000000 2,-2.000000 13.000000-16,-3.000000 12.000000-16,-3.000000 13.000000-16,-1.000000 2.000000-10,4.000000-5.000000-4,3.000000-7.000000-3,3.000000-5.000000-4,10.000000-20.000000-12,20.000000-31.000000-21,18.000000-31.000000-21,20.000000-31.000000-20,10.000000-24.000000-9,3.000000-16.000000 4,3.000000-15.000000 4,4.000000-15.000000 3,1.000000-3.000000 6,0.000000 14.000000 8,0.000000 11.000000 7,0.000000 14.000000 8,-5.000000 11.000000 8,-9.000000 14.000000 8,-10.000000 11.000000 9,-8.000000 14.000000 7,-9.000000 10.000000 10,-6.000000 9.000000 11,-6.000000 10.000000 11,-6.000000 10.000000 11,-6.000000 11.000000 5,-2.000000 17.000000-2,-3.000000 15.000000-2,-3.000000 16.000000-2,-4.000000 7.000000-4,-3.000000 1.000000-8,-3.000000-1.000000-6,-2.000000 1.000000-7,-1.000000-4.000000-5,3.000000-6.000000-4,3.000000-6.000000-4,4.000000-6.000000-4,7.000000-18.000000-19,13.000000-28.000000-34,12.000000-28.000000-35,13.000000-27.000000-34</inkml:trace>
</inkml:ink>
</file>

<file path=ppt/ink/ink46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02"/>
    </inkml:context>
    <inkml:brush xml:id="br0">
      <inkml:brushProperty name="width" value="0.0592744201421738" units="cm"/>
      <inkml:brushProperty name="height" value="0.0592744201421738" units="cm"/>
      <inkml:brushProperty name="color" value="#F2395B"/>
      <inkml:brushProperty name="ignorePressure" value="0"/>
    </inkml:brush>
  </inkml:definitions>
  <inkml:trace contextRef="#ctx0" brushRef="#br0">50600.000000 36600.000000 371,'-7.000000'-66.000000'6,"-11.000000"19.000000"14 ,-14.000000 19.000000 14,-11.000000 19.000000 12,-7.000000 16.000000 8,0.000000 17.000000-1,0.000000 15.000000 1,0.000000 16.000000 0,1.000000 7.000000-3,4.000000 1.000000-7,3.000000-1.000000-5,3.000000 1.000000-7,4.000000 1.000000-4,7.000000 3.000000-4,6.000000 3.000000-3,7.000000 4.000000-3,7.000000-3.000000-3,9.000000-5.000000-2,10.000000-7.000000-3,10.000000-5.000000-2,8.000000-4.000000-3,10.000000 0.000000-6,10.000000 0.000000-6,9.000000 0.000000-4,1.000000-2.000000-4,-6.000000-3.000000 0,-6.000000-3.000000-2,-6.000000-2.000000 0,-9.000000-1.000000-1,-8.000000 3.000000 1,-10.000000 3.000000 0,-9.000000 4.000000 0,-10.000000 4.000000 1,-9.000000 6.000000 0,-10.000000 7.000000-1,-8.000000 6.000000 0,-14.000000 4.000000 1,-15.000000 4.000000 0,-15.000000 3.000000 0,-16.000000 3.000000 0,-7.000000-1.000000 0,4.000000-2.000000-3,3.000000-3.000000-1,3.000000-3.000000-3</inkml:trace>
</inkml:ink>
</file>

<file path=ppt/ink/ink462.xml><?xml version="1.0" encoding="utf-8"?>
<inkml:ink xmlns:inkml="http://www.w3.org/2003/InkML">
  <annotation type="ScanImages2ExtractSignatures">1</annotation>
  <annotation type="ScanImagesWidth">-2101990288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02"/>
    </inkml:context>
    <inkml:brush xml:id="br0">
      <inkml:brushProperty name="width" value="0.0622895322740078" units="cm"/>
      <inkml:brushProperty name="height" value="0.0622895322740078" units="cm"/>
      <inkml:brushProperty name="color" value="#F2395B"/>
      <inkml:brushProperty name="ignorePressure" value="0"/>
    </inkml:brush>
  </inkml:definitions>
  <inkml:trace contextRef="#ctx0" brushRef="#br0">51350.000000 37150.000000 353,'23.000000'-25.000000'2,"-3.000000"0.000000"6 ,-3.000000 0.000000 4,-2.000000 0.000000 6,-9.000000 3.000000 8,-12.000000 6.000000 12,-13.000000 7.000000 12,-12.000000 6.000000 13,-9.000000 10.000000 2,-2.000000 17.000000-6,-3.000000 15.000000-7,-3.000000 16.000000-7,-1.000000 15.000000-6,4.000000 16.000000-4,3.000000 15.000000-6,3.000000 17.000000-4,3.000000 5.000000-5,3.000000-3.000000-2,3.000000-3.000000-3,4.000000-2.000000-3,4.000000-8.000000-3,6.000000-8.000000-4,7.000000-10.000000-4,6.000000-9.000000-3,18.000000-27.000000-10,32.000000-44.000000-13,31.000000-43.000000-14,32.000000-44.000000-14,10.000000-27.000000-4,-9.000000-9.000000 5,-10.000000-10.000000 4,-8.000000-8.000000 6,-12.000000-3.000000 5,-12.000000 7.000000 4,-13.000000 6.000000 6,-12.000000 7.000000 4,-10.000000 5.000000 5,-6.000000 7.000000 5,-6.000000 6.000000 3,-6.000000 7.000000 5,-9.000000 10.000000 5,-8.000000 16.000000 5,-10.000000 15.000000 4,-9.000000 17.000000 5,-9.000000 11.000000 4,-5.000000 10.000000 1,-7.000000 10.000000 2,-5.000000 9.000000 1,-3.000000 9.000000-2,4.000000 9.000000-5,3.000000 10.000000-6,3.000000 10.000000-5,4.000000 4.000000-7,7.000000 0.000000-9,6.000000 0.000000-8,7.000000 0.000000-7,7.000000-4.000000-4,9.000000-5.000000 1,10.000000-7.000000 2,10.000000-5.000000 2,4.000000-6.000000 0,0.000000-3.000000-3,0.000000-3.000000-1,0.000000-2.000000-1</inkml:trace>
</inkml:ink>
</file>

<file path=ppt/ink/ink46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02"/>
    </inkml:context>
    <inkml:brush xml:id="br0">
      <inkml:brushProperty name="width" value="0.0546301007270813" units="cm"/>
      <inkml:brushProperty name="height" value="0.0546301007270813" units="cm"/>
      <inkml:brushProperty name="color" value="#F2395B"/>
      <inkml:brushProperty name="ignorePressure" value="0"/>
    </inkml:brush>
  </inkml:definitions>
  <inkml:trace contextRef="#ctx0" brushRef="#br0">52300.000000 37300.000000 402,'15.000000'71.000000'55,"-18.000000"-5.000000"-2 ,-19.000000-7.000000 0,-18.000000-5.000000-1,-9.000000-3.000000-3,4.000000 4.000000-1,3.000000 3.000000-3,3.000000 3.000000-2,1.000000 1.000000-4,1.000000 1.000000-5,-1.000000-1.000000-5,1.000000 1.000000-4,2.000000-3.000000-4,7.000000-2.000000-4,6.000000-3.000000-3,7.000000-3.000000-2,11.000000-4.000000-5,20.000000-3.000000-6,18.000000-3.000000-4,20.000000-2.000000-5,11.000000-9.000000-8,7.000000-12.000000-7,6.000000-13.000000-10,7.000000-12.000000-7,4.000000-7.000000-5,3.000000 1.000000-1,3.000000-1.000000-2,4.000000 1.000000 0,-6.000000-1.000000 0,-11.000000 1.000000 2,-14.000000-1.000000 1,-11.000000 1.000000 2</inkml:trace>
</inkml:ink>
</file>

<file path=ppt/ink/ink464.xml><?xml version="1.0" encoding="utf-8"?>
<inkml:ink xmlns:inkml="http://www.w3.org/2003/InkML">
  <annotation type="ScanImages2ExtractSignatures">1</annotation>
  <annotation type="ScanImagesWidth">631894241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02"/>
    </inkml:context>
    <inkml:brush xml:id="br0">
      <inkml:brushProperty name="width" value="0.0543051362037659" units="cm"/>
      <inkml:brushProperty name="height" value="0.0543051362037659" units="cm"/>
      <inkml:brushProperty name="color" value="#F2395B"/>
      <inkml:brushProperty name="ignorePressure" value="0"/>
    </inkml:brush>
  </inkml:definitions>
  <inkml:trace contextRef="#ctx0" brushRef="#br0">52800.000000 37650.000000 405,'-91.000000'-40.000000'82,"19.000000"23.000000"-1 ,19.000000 22.000000 1,19.000000 22.000000 0,10.000000 26.000000-8,4.000000 31.000000-12,3.000000 32.000000-15,3.000000 31.000000-13,-2.000000 24.000000-10,-6.000000 20.000000-8,-6.000000 18.000000-7,-6.000000 20.000000-8,-6.000000 11.000000-9,-2.000000 7.000000-12,-3.000000 6.000000-11,-3.000000 7.000000-13,2.000000-21.000000-11,10.000000-47.000000-13,10.000000-47.000000-12,9.000000-46.000000-12</inkml:trace>
</inkml:ink>
</file>

<file path=ppt/ink/ink465.xml><?xml version="1.0" encoding="utf-8"?>
<inkml:ink xmlns:inkml="http://www.w3.org/2003/InkML">
  <annotation type="ScanImages2ExtractSignatures">1</annotation>
  <annotation type="ScanImagesWidth">-2075074016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03"/>
    </inkml:context>
    <inkml:brush xml:id="br0">
      <inkml:brushProperty name="width" value="0.0470977239310741" units="cm"/>
      <inkml:brushProperty name="height" value="0.0470977239310741" units="cm"/>
      <inkml:brushProperty name="color" value="#F2395B"/>
      <inkml:brushProperty name="ignorePressure" value="0"/>
    </inkml:brush>
  </inkml:definitions>
  <inkml:trace contextRef="#ctx0" brushRef="#br0">53600.000000 37300.000000 467,'26.000000'-24.000000'140,"4.000000"4.000000"-29 ,3.000000 3.000000-32,3.000000 3.000000-30,9.000000 1.000000-16,16.000000 1.000000-3,15.000000-1.000000-2,17.000000 1.000000-2,7.000000 1.000000-6,0.000000 3.000000-8,0.000000 3.000000-7,0.000000 4.000000-9,-2.000000 1.000000-7,-3.000000 0.000000-7,-3.000000 0.000000-7,-2.000000 0.000000-7,-9.000000 1.000000-7,-12.000000 4.000000-7,-13.000000 3.000000-7,-12.000000 3.000000-7</inkml:trace>
</inkml:ink>
</file>

<file path=ppt/ink/ink4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03"/>
    </inkml:context>
    <inkml:brush xml:id="br0">
      <inkml:brushProperty name="width" value="0.0542939901351929" units="cm"/>
      <inkml:brushProperty name="height" value="0.0542939901351929" units="cm"/>
      <inkml:brushProperty name="color" value="#F2395B"/>
      <inkml:brushProperty name="ignorePressure" value="0"/>
    </inkml:brush>
  </inkml:definitions>
  <inkml:trace contextRef="#ctx0" brushRef="#br0">54500.000000 36450.000000 405,'-25.000000'-49.000000'6,"0.000000"4.000000"11 ,0.000000 3.000000 13,0.000000 3.000000 11,3.000000 15.000000 11,6.000000 29.000000 9,7.000000 28.000000 11,6.000000 28.000000 9,3.000000 26.000000-4,0.000000 26.000000-15,0.000000 24.000000-16,0.000000 26.000000-17,-5.000000 18.000000-13,-9.000000 13.000000-11,-10.000000 12.000000-12,-8.000000 13.000000-11,-4.000000 2.000000-11,3.000000-5.000000-13,3.000000-7.000000-12,4.000000-5.000000-13,2.000000-23.000000-5,4.000000-37.000000 2,3.000000-38.000000 1,3.000000-37.000000 2</inkml:trace>
</inkml:ink>
</file>

<file path=ppt/ink/ink46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04"/>
    </inkml:context>
    <inkml:brush xml:id="br0">
      <inkml:brushProperty name="width" value="0.0555179081857204" units="cm"/>
      <inkml:brushProperty name="height" value="0.0555179081857204" units="cm"/>
      <inkml:brushProperty name="color" value="#F2395B"/>
      <inkml:brushProperty name="ignorePressure" value="0"/>
    </inkml:brush>
  </inkml:definitions>
  <inkml:trace contextRef="#ctx0" brushRef="#br0">57600.000000 35800.000000 396,'-27.000000'-32.000000'7,"-3.000000"-11.000000"14 ,-3.000000-14.000000 14,-2.000000-11.000000 14,-3.000000-1.000000 5,1.000000 13.000000-5,-1.000000 12.000000-6,1.000000 13.000000-5,-1.000000 9.000000-5,1.000000 6.000000-4,-1.000000 7.000000-6,1.000000 6.000000-3,-3.000000 7.000000-4,-2.000000 10.000000 0,-3.000000 10.000000-2,-3.000000 9.000000 0,-2.000000 9.000000-1,0.000000 9.000000 0,0.000000 10.000000 1,0.000000 10.000000 0,3.000000 5.000000 0,6.000000 4.000000-2,7.000000 3.000000-1,6.000000 3.000000-1,6.000000 1.000000-1,6.000000 1.000000-1,7.000000-1.000000-1,6.000000 1.000000-1,9.000000-4.000000-1,13.000000-6.000000-3,12.000000-6.000000-1,13.000000-6.000000-3,9.000000-6.000000-1,6.000000-2.000000-2,7.000000-3.000000 0,6.000000-3.000000-1,-1.000000-2.000000-1,-5.000000 0.000000-1,-7.000000 0.000000-2,-5.000000 0.000000-2,-6.000000-2.000000 1,-3.000000-3.000000 1,-3.000000-3.000000 2,-2.000000-2.000000 1,-9.000000 2.000000 3,-12.000000 9.000000 4,-13.000000 10.000000 4,-12.000000 10.000000 4,-12.000000 0.000000 2,-8.000000-5.000000 2,-10.000000-7.000000 0,-9.000000-5.000000 2,-9.000000-3.000000-1,-5.000000 4.000000-2,-7.000000 3.000000-3,-5.000000 3.000000-2,-9.000000-2.000000-3,-9.000000-6.000000-3,-10.000000-6.000000-5,-8.000000-6.000000-4,-4.000000-6.000000-4,3.000000-2.000000-3,3.000000-3.000000-3,4.000000-3.000000-3,7.000000-7.000000-5,13.000000-9.000000-6,12.000000-10.000000-5,13.000000-8.000000-7,12.000000-12.000000-6,13.000000-12.000000-7,12.000000-13.000000-7,13.000000-12.000000-7</inkml:trace>
</inkml:ink>
</file>

<file path=ppt/ink/ink4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04"/>
    </inkml:context>
    <inkml:brush xml:id="br0">
      <inkml:brushProperty name="width" value="0.0477969758212566" units="cm"/>
      <inkml:brushProperty name="height" value="0.0477969758212566" units="cm"/>
      <inkml:brushProperty name="color" value="#F2395B"/>
      <inkml:brushProperty name="ignorePressure" value="0"/>
    </inkml:brush>
  </inkml:definitions>
  <inkml:trace contextRef="#ctx0" brushRef="#br0">58100.000000 36800.000000 460,'-47.000000'-2.000000'5,"6.000000"-3.000000"12 ,7.000000-3.000000 11,6.000000-2.000000 11,18.000000-5.000000 8,32.000000-2.000000 5,31.000000-3.000000 3,32.000000-3.000000 5,16.000000-1.000000-2,4.000000 4.000000-10,3.000000 3.000000-10,3.000000 3.000000-10,-1.000000 3.000000-6,-2.000000 3.000000-4,-3.000000 3.000000-5,-3.000000 4.000000-4,-9.000000 5.000000-6,-11.000000 10.000000-9,-14.000000 10.000000-7,-11.000000 9.000000-8,-11.000000 2.000000-10,-5.000000-2.000000-10,-7.000000-3.000000-11,-5.000000-3.000000-11</inkml:trace>
</inkml:ink>
</file>

<file path=ppt/ink/ink4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05"/>
    </inkml:context>
    <inkml:brush xml:id="br0">
      <inkml:brushProperty name="width" value="0.0519335754215717" units="cm"/>
      <inkml:brushProperty name="height" value="0.0519335754215717" units="cm"/>
      <inkml:brushProperty name="color" value="#F2395B"/>
      <inkml:brushProperty name="ignorePressure" value="0"/>
    </inkml:brush>
  </inkml:definitions>
  <inkml:trace contextRef="#ctx0" brushRef="#br0">58950.000000 35750.000000 423,'-47.000000'0.000000'4,"6.000000"0.000000"7 ,7.000000 0.000000 8,6.000000 0.000000 7,4.000000 4.000000 10,4.000000 10.000000 11,3.000000 10.000000 11,3.000000 9.000000 12,3.000000 15.000000 0,3.000000 22.000000-11,3.000000 22.000000-11,4.000000 23.000000-12,-3.000000 13.000000-7,-5.000000 6.000000-6,-7.000000 7.000000-4,-5.000000 6.000000-6,-8.000000 6.000000-6,-5.000000 6.000000-6,-7.000000 7.000000-6,-5.000000 6.000000-6,-4.000000-1.000000-8,0.000000-5.000000-9,0.000000-7.000000-10,0.000000-5.000000-9,6.000000-17.000000 0,13.000000-24.000000 7,12.000000-26.000000 9,13.000000-24.000000 7</inkml:trace>
</inkml:ink>
</file>

<file path=ppt/ink/ink47.xml><?xml version="1.0" encoding="utf-8"?>
<inkml:ink xmlns:inkml="http://www.w3.org/2003/InkML">
  <annotation type="ScanImages2ExtractSignatures">1</annotation>
  <annotation type="ScanImagesWidth">-2091930608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49"/>
    </inkml:context>
    <inkml:brush xml:id="br0">
      <inkml:brushProperty name="width" value="0.0426339246332645" units="cm"/>
      <inkml:brushProperty name="height" value="0.0426339246332645" units="cm"/>
      <inkml:brushProperty name="color" value="#F2395B"/>
      <inkml:brushProperty name="ignorePressure" value="0"/>
    </inkml:brush>
  </inkml:definitions>
  <inkml:trace contextRef="#ctx0" brushRef="#br0">66050.000000 43900.000000 516,'23.000000'-25.000000'2,"-3.000000"0.000000"4 ,-3.000000 0.000000 5,-2.000000 0.000000 4,-5.000000 6.000000 7,-2.000000 13.000000 11,-3.000000 12.000000 11,-3.000000 13.000000 11,-2.000000 10.000000 0,0.000000 10.000000-8,0.000000 10.000000-8,0.000000 9.000000-9,-2.000000 9.000000-6,-3.000000 9.000000-1,-3.000000 10.000000-3,-2.000000 10.000000-2,-3.000000 5.000000-3,1.000000 4.000000-3,-1.000000 3.000000-4,1.000000 3.000000-3,-1.000000-4.000000-9,1.000000-8.000000-14,-1.000000-10.000000-12,1.000000-9.000000-14,1.000000-12.000000-5,3.000000-11.000000 1,3.000000-14.000000 2,4.000000-11.000000 2</inkml:trace>
</inkml:ink>
</file>

<file path=ppt/ink/ink47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05"/>
    </inkml:context>
    <inkml:brush xml:id="br0">
      <inkml:brushProperty name="width" value="0.054172407835722" units="cm"/>
      <inkml:brushProperty name="height" value="0.054172407835722" units="cm"/>
      <inkml:brushProperty name="color" value="#F2395B"/>
      <inkml:brushProperty name="ignorePressure" value="0"/>
    </inkml:brush>
  </inkml:definitions>
  <inkml:trace contextRef="#ctx0" brushRef="#br0">60300.000000 35900.000000 406,'6.000000'-46.000000'7,"13.000000"10.000000"16 ,12.000000 10.000000 15,13.000000 9.000000 14,6.000000 6.000000 7,0.000000 3.000000-5,0.000000 3.000000-4,0.000000 4.000000-4,4.000000 5.000000-3,10.000000 10.000000-4,10.000000 10.000000-3,9.000000 9.000000-3,-2.000000 10.000000-3,-12.000000 14.000000-5,-13.000000 11.000000-2,-12.000000 14.000000-5,-15.000000 10.000000-5,-15.000000 9.000000-9,-15.000000 10.000000-6,-16.000000 10.000000-9,-16.000000 0.000000-4,-16.000000-5.000000-4,-15.000000-7.000000-3,-15.000000-5.000000-3,-11.000000-9.000000-2,-2.000000-9.000000-2,-3.000000-10.000000-2,-3.000000-8.000000-2,-1.000000-11.000000 2,4.000000-8.000000 6,3.000000-10.000000 6,3.000000-9.000000 6,6.000000-5.000000 4,9.000000 0.000000 3,10.000000 0.000000 2,10.000000 0.000000 2,21.000000-4.000000 8,34.000000-5.000000 15,35.000000-7.000000 13,35.000000-5.000000 14,18.000000-4.000000 0,3.000000 0.000000-15,3.000000 0.000000-13,4.000000 0.000000-14,-1.000000 0.000000-12,-3.000000 0.000000-9,-3.000000 0.000000-10,-2.000000 0.000000-9,-5.000000-2.000000-6,-2.000000-3.000000-3,-3.000000-3.000000-2,-3.000000-2.000000-4,-9.000000-3.000000 2,-11.000000 1.000000 8,-14.000000-1.000000 8,-11.000000 1.000000 7,-7.000000-1.000000 2,0.000000 1.000000-1,0.000000-1.000000-3,0.000000 1.000000-2</inkml:trace>
</inkml:ink>
</file>

<file path=ppt/ink/ink47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05"/>
    </inkml:context>
    <inkml:brush xml:id="br0">
      <inkml:brushProperty name="width" value="0.0658134073019028" units="cm"/>
      <inkml:brushProperty name="height" value="0.0658134073019028" units="cm"/>
      <inkml:brushProperty name="color" value="#F2395B"/>
      <inkml:brushProperty name="ignorePressure" value="0"/>
    </inkml:brush>
  </inkml:definitions>
  <inkml:trace contextRef="#ctx0" brushRef="#br0">61900.000000 35950.000000 334,'-2.000000'-47.000000'0,"-3.000000"6.000000"0 ,-3.000000 7.000000 0,-2.000000 6.000000 0,-1.000000 9.000000 13,3.000000 13.000000 28,3.000000 12.000000 28,4.000000 13.000000 26,1.000000 16.000000 5,0.000000 23.000000-19,0.000000 22.000000-18,0.000000 22.000000-19,-4.000000 15.000000-11,-5.000000 9.000000-2,-7.000000 10.000000-4,-5.000000 10.000000-2,-4.000000 0.000000-5,0.000000-5.000000-6,0.000000-7.000000-6,0.000000-5.000000-7,-2.000000-9.000000-7,-3.000000-9.000000-10,-3.000000-10.000000-9,-2.000000-8.000000-11,2.000000-25.000000-13,9.000000-36.000000-20,10.000000-39.000000-19,10.000000-36.000000-19</inkml:trace>
</inkml:ink>
</file>

<file path=ppt/ink/ink472.xml><?xml version="1.0" encoding="utf-8"?>
<inkml:ink xmlns:inkml="http://www.w3.org/2003/InkML">
  <annotation type="ScanImages2ExtractSignatures">1</annotation>
  <annotation type="ScanImagesWidth">-1522532352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05"/>
    </inkml:context>
    <inkml:brush xml:id="br0">
      <inkml:brushProperty name="width" value="0.0454591065645218" units="cm"/>
      <inkml:brushProperty name="height" value="0.0454591065645218" units="cm"/>
      <inkml:brushProperty name="color" value="#F2395B"/>
      <inkml:brushProperty name="ignorePressure" value="0"/>
    </inkml:brush>
  </inkml:definitions>
  <inkml:trace contextRef="#ctx0" brushRef="#br0">61550.000000 37300.000000 483,'48.000000'-140.000000'-2,"-3.000000"23.000000"1 ,-3.000000 22.000000 4,-2.000000 22.000000 1,-1.000000 12.000000 8,3.000000 3.000000 12,3.000000 3.000000 12,4.000000 4.000000 13,2.000000 4.000000 5,4.000000 6.000000 2,3.000000 7.000000 0,3.000000 6.000000 0,1.000000 6.000000-4,1.000000 6.000000-9,-1.000000 7.000000-10,1.000000 6.000000-9,-4.000000 3.000000-11,-6.000000 0.000000-8,-6.000000 0.000000-11,-6.000000 0.000000-10,-6.000000 3.000000-16,-2.000000 6.000000-23,-3.000000 7.000000-24,-3.000000 6.000000-24</inkml:trace>
</inkml:ink>
</file>

<file path=ppt/ink/ink47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06"/>
    </inkml:context>
    <inkml:brush xml:id="br0">
      <inkml:brushProperty name="width" value="0.0646318271756172" units="cm"/>
      <inkml:brushProperty name="height" value="0.0646318271756172" units="cm"/>
      <inkml:brushProperty name="color" value="#F2395B"/>
      <inkml:brushProperty name="ignorePressure" value="0"/>
    </inkml:brush>
  </inkml:definitions>
  <inkml:trace contextRef="#ctx0" brushRef="#br0">62750.000000 35250.000000 340,'0.000000'-71.000000'2,"0.000000"10.000000"6 ,0.000000 10.000000 5,0.000000 9.000000 5,-2.000000 26.000000 14,-3.000000 44.000000 20,-3.000000 44.000000 21,-2.000000 44.000000 20,-5.000000 27.000000 3,-2.000000 14.000000-17,-3.000000 11.000000-17,-3.000000 14.000000-16,-1.000000 10.000000-14,4.000000 9.000000-6,3.000000 10.000000-9,3.000000 10.000000-7,-2.000000 4.000000-9,-6.000000 0.000000-10,-6.000000 0.000000-10,-6.000000 0.000000-9,-1.000000-4.000000-3,7.000000-5.000000 2,6.000000-7.000000 4,7.000000-5.000000 2,2.000000-15.000000-1,1.000000-22.000000-6,-1.000000-22.000000-6,1.000000-21.000000-7</inkml:trace>
</inkml:ink>
</file>

<file path=ppt/ink/ink4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06"/>
    </inkml:context>
    <inkml:brush xml:id="br0">
      <inkml:brushProperty name="width" value="0.0669573619961739" units="cm"/>
      <inkml:brushProperty name="height" value="0.0669573619961739" units="cm"/>
      <inkml:brushProperty name="color" value="#F2395B"/>
      <inkml:brushProperty name="ignorePressure" value="0"/>
    </inkml:brush>
  </inkml:definitions>
  <inkml:trace contextRef="#ctx0" brushRef="#br0">62800.000000 37350.000000 328,'6.000000'-52.000000'0,"13.000000"-3.000000"0 ,12.000000-3.000000 0,13.000000-2.000000 0,4.000000 0.000000 6,-3.000000 7.000000 13,-3.000000 6.000000 12,-2.000000 7.000000 12,-3.000000 8.000000 6,1.000000 14.000000-2,-1.000000 11.000000-1,1.000000 14.000000-2,-6.000000 13.000000-3,-8.000000 16.000000-6,-10.000000 15.000000-6,-9.000000 17.000000-5,-10.000000 11.000000-5,-9.000000 10.000000-3,-10.000000 10.000000-4,-8.000000 9.000000-4,-4.000000-2.000000-3,3.000000-12.000000-2,3.000000-13.000000-2,4.000000-12.000000-3,13.000000-21.000000-5,26.000000-28.000000-8,24.000000-28.000000-8,26.000000-27.000000-7,15.000000-23.000000-4,6.000000-16.000000-1,7.000000-15.000000 1,6.000000-15.000000-1,-1.000000-4.000000 2,-5.000000 9.000000 4,-7.000000 10.000000 3,-5.000000 10.000000 3,-11.000000 11.000000 5,-11.000000 17.000000 7,-14.000000 15.000000 8,-11.000000 16.000000 6,-11.000000 12.000000 13,-5.000000 9.000000 20,-7.000000 10.000000 19,-5.000000 10.000000 20,-4.000000 7.000000 3,0.000000 6.000000-11,0.000000 7.000000-11,0.000000 6.000000-12,0.000000 9.000000-8,0.000000 13.000000-8,0.000000 12.000000-7,0.000000 13.000000-7,3.000000 6.000000-4,6.000000 0.000000-3,7.000000 0.000000-3,6.000000 0.000000-2,4.000000-7.000000-3,4.000000-11.000000-3,3.000000-14.000000-1,3.000000-11.000000-3,7.000000-23.000000-7,14.000000-31.000000-13,11.000000-31.000000-12,14.000000-31.000000-12,-1.000000-21.000000-2,-12.000000-9.000000 10,-13.000000-10.000000 8,-12.000000-8.000000 10,-10.000000-8.000000 6,-6.000000-2.000000 2,-6.000000-3.000000 4,-6.000000-3.000000 2,-6.000000 4.000000 3,-2.000000 13.000000 4,-3.000000 12.000000 3,-3.000000 13.000000 4,-9.000000 10.000000 4,-11.000000 10.000000 2,-14.000000 10.000000 3,-11.000000 9.000000 2,-14.000000 13.000000 0,-11.000000 20.000000-3,-14.000000 18.000000-5,-11.000000 20.000000-4,-6.000000 13.000000-6,4.000000 9.000000-8,3.000000 10.000000-8,3.000000 10.000000-9,7.000000-1.000000-7,14.000000-9.000000-5,11.000000-10.000000-7,14.000000-8.000000-7</inkml:trace>
</inkml:ink>
</file>

<file path=ppt/ink/ink4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16"/>
    </inkml:context>
    <inkml:brush xml:id="br0">
      <inkml:brushProperty name="width" value="0.0345625281333923" units="cm"/>
      <inkml:brushProperty name="height" value="0.0345625281333923" units="cm"/>
      <inkml:brushProperty name="color" value="#F2395B"/>
      <inkml:brushProperty name="ignorePressure" value="0"/>
    </inkml:brush>
  </inkml:definitions>
  <inkml:trace contextRef="#ctx0" brushRef="#br0">27050.000000 17250.000000 636,'101.000000'-22.000000'102,"4.000000"6.000000"-22 ,3.000000 7.000000-22,3.000000 6.000000-22,10.000000 1.000000-12,20.000000-3.000000-3,18.000000-3.000000-2,20.000000-2.000000-4,11.000000-6.000000-7,7.000000-6.000000-9,6.000000-6.000000-10,7.000000-6.000000-11,2.000000-1.000000-6,1.000000 7.000000-1,-1.000000 6.000000-4,1.000000 7.000000-1,-18.000000 5.000000 0,-34.000000 7.000000 4,-35.000000 6.000000 5,-33.000000 7.000000 3,-22.000000 4.000000 0,-5.000000 3.000000-6,-7.000000 3.000000-6,-5.000000 4.000000-5</inkml:trace>
</inkml:ink>
</file>

<file path=ppt/ink/ink476.xml><?xml version="1.0" encoding="utf-8"?>
<inkml:ink xmlns:inkml="http://www.w3.org/2003/InkML">
  <annotation type="ScanImages2ExtractSignatures">1</annotation>
  <annotation type="ScanImagesWidth">33620480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17"/>
    </inkml:context>
    <inkml:brush xml:id="br0">
      <inkml:brushProperty name="width" value="0.0451646558940411" units="cm"/>
      <inkml:brushProperty name="height" value="0.0451646558940411" units="cm"/>
      <inkml:brushProperty name="color" value="#F2395B"/>
      <inkml:brushProperty name="ignorePressure" value="0"/>
    </inkml:brush>
  </inkml:definitions>
  <inkml:trace contextRef="#ctx0" brushRef="#br0">31250.000000 10600.000000 487,'-38.000000'1.000000'59,"26.000000"4.000000"-4 ,24.000000 3.000000-2,26.000000 3.000000-5,15.000000-1.000000-3,6.000000-2.000000-5,7.000000-3.000000-5,6.000000-3.000000-4,6.000000-6.000000-4,6.000000-5.000000-3,7.000000-7.000000-2,6.000000-5.000000-3,-5.000000-1.000000-7,-16.000000 6.000000-11,-15.000000 7.000000-10,-15.000000 6.000000-11,-14.000000 10.000000-5,-8.000000 17.000000 0,-10.000000 15.000000 1,-9.000000 16.000000 0,-16.000000 10.000000-6,-22.000000 7.000000-10,-22.000000 6.000000-12,-21.000000 7.000000-10,-10.000000-4.000000 0,3.000000-12.000000 9,3.000000-13.000000 9,4.000000-12.000000 11,1.000000-12.000000 7,0.000000-8.000000 6,0.000000-10.000000 5,0.000000-9.000000 7,3.000000-4.000000 3,6.000000 4.000000 1,7.000000 3.000000 1,6.000000 3.000000 2,6.000000-1.000000 2,6.000000-2.000000 6,7.000000-3.000000 3,6.000000-3.000000 6,6.000000 1.000000 6,6.000000 6.000000 9,7.000000 7.000000 9,6.000000 6.000000 9,4.000000 7.000000 3,4.000000 10.000000-3,3.000000 10.000000-4,3.000000 9.000000-2,-1.000000 9.000000-4,-2.000000 9.000000-3,-3.000000 10.000000-4,-3.000000 10.000000-3,-2.000000 7.000000-3,0.000000 6.000000-2,0.000000 7.000000-4,0.000000 6.000000-2,0.000000 1.000000-3,0.000000-3.000000-4,0.000000-3.000000-3,0.000000-2.000000-5,-2.000000-5.000000-3,-3.000000-2.000000-4,-3.000000-3.000000-5,-2.000000-3.000000-4,-1.000000-9.000000-6,3.000000-11.000000-7,3.000000-14.000000-8,4.000000-11.000000-6,4.000000-20.000000-9,6.000000-24.000000-8,7.000000-26.000000-9,6.000000-24.000000-9</inkml:trace>
</inkml:ink>
</file>

<file path=ppt/ink/ink4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17"/>
    </inkml:context>
    <inkml:brush xml:id="br0">
      <inkml:brushProperty name="width" value="0.0450132414698601" units="cm"/>
      <inkml:brushProperty name="height" value="0.0450132414698601" units="cm"/>
      <inkml:brushProperty name="color" value="#F2395B"/>
      <inkml:brushProperty name="ignorePressure" value="0"/>
    </inkml:brush>
  </inkml:definitions>
  <inkml:trace contextRef="#ctx0" brushRef="#br0">31050.000000 12650.000000 488,'26.000000'-47.000000'0,"4.000000"6.000000"0 ,3.000000 7.000000 0,3.000000 6.000000 0,4.000000 1.000000 7,7.000000-3.000000 14,6.000000-3.000000 14,7.000000-2.000000 14,7.000000-1.000000 4,9.000000 3.000000-6,10.000000 3.000000-5,10.000000 4.000000-7,2.000000 1.000000-6,-3.000000 0.000000-5,-3.000000 0.000000-6,-2.000000 0.000000-5,-8.000000 0.000000-6,-8.000000 0.000000-4,-10.000000 0.000000-3,-9.000000 0.000000-5,-10.000000-2.000000-8,-9.000000-3.000000-13,-10.000000-3.000000-13,-8.000000-2.000000-12,-14.000000-3.000000-2,-15.000000 1.000000 11,-15.000000-1.000000 10,-16.000000 1.000000 11,-8.000000-1.000000 6,0.000000 1.000000 4,0.000000-1.000000 3,0.000000 1.000000 2,3.000000 2.000000 6,6.000000 7.000000 7,7.000000 6.000000 6,6.000000 7.000000 8,3.000000 5.000000 4,0.000000 7.000000 3,0.000000 6.000000 4,0.000000 7.000000 4,-2.000000 11.000000 0,-3.000000 20.000000-2,-3.000000 18.000000 0,-2.000000 20.000000-2,-1.000000 11.000000-2,3.000000 7.000000-5,3.000000 6.000000-3,4.000000 7.000000-3,4.000000-4.000000-4,6.000000-12.000000-2,7.000000-13.000000-2,6.000000-12.000000-2,7.000000-7.000000-3,10.000000 1.000000-4,10.000000-1.000000-3,9.000000 1.000000-5,6.000000-7.000000-5,3.000000-12.000000-4,3.000000-13.000000-5,4.000000-12.000000-5,8.000000-9.000000-5,17.000000-2.000000-5,15.000000-3.000000-5,16.000000-3.000000-6,1.000000-6.000000 0,-12.000000-5.000000 3,-13.000000-7.000000 4,-12.000000-5.000000 2,-12.000000-4.000000 3,-8.000000 0.000000 0,-10.000000 0.000000 0,-9.000000 0.000000 0</inkml:trace>
</inkml:ink>
</file>

<file path=ppt/ink/ink47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18"/>
    </inkml:context>
    <inkml:brush xml:id="br0">
      <inkml:brushProperty name="width" value="0.0360436774790287" units="cm"/>
      <inkml:brushProperty name="height" value="0.0360436774790287" units="cm"/>
      <inkml:brushProperty name="color" value="#F2395B"/>
      <inkml:brushProperty name="ignorePressure" value="0"/>
    </inkml:brush>
  </inkml:definitions>
  <inkml:trace contextRef="#ctx0" brushRef="#br0">32750.000000 10300.000000 610,'4.000000'-50.000000'6,"10.000000"0.000000"14 ,10.000000 0.000000 12,9.000000 0.000000 13,4.000000 4.000000 5,1.000000 10.000000-6,-1.000000 10.000000-4,1.000000 9.000000-5,-3.000000 10.000000-5,-2.000000 14.000000-4,-3.000000 11.000000-3,-3.000000 14.000000-6,-7.000000 11.000000-4,-9.000000 14.000000-6,-10.000000 11.000000-5,-8.000000 14.000000-7,-12.000000 8.000000-5,-12.000000 7.000000-2,-13.000000 6.000000-3,-12.000000 7.000000-4,-4.000000-4.000000-1,7.000000-12.000000 1,6.000000-13.000000 1,7.000000-12.000000 0,16.000000-18.000000 3,29.000000-21.000000 6,28.000000-22.000000 5,28.000000-22.000000 6,14.000000-13.000000 1,0.000000-3.000000 0,0.000000-3.000000-1,0.000000-2.000000 0,-4.000000 0.000000-3,-5.000000 7.000000-1,-7.000000 6.000000-2,-5.000000 7.000000-3</inkml:trace>
</inkml:ink>
</file>

<file path=ppt/ink/ink47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18"/>
    </inkml:context>
    <inkml:brush xml:id="br0">
      <inkml:brushProperty name="width" value="0.0328153409063816" units="cm"/>
      <inkml:brushProperty name="height" value="0.0328153409063816" units="cm"/>
      <inkml:brushProperty name="color" value="#F2395B"/>
      <inkml:brushProperty name="ignorePressure" value="0"/>
    </inkml:brush>
  </inkml:definitions>
  <inkml:trace contextRef="#ctx0" brushRef="#br0">33300.000000 10450.000000 670,'75.000000'-47.000000'96,"0.000000"6.000000"-18 ,0.000000 7.000000-17,0.000000 6.000000-17,0.000000 4.000000-15,0.000000 4.000000-12,0.000000 3.000000-13,0.000000 3.000000-10,-4.000000 1.000000-12,-5.000000 1.000000-10,-7.000000-1.000000-9,-5.000000 1.000000-10</inkml:trace>
</inkml:ink>
</file>

<file path=ppt/ink/ink4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49"/>
    </inkml:context>
    <inkml:brush xml:id="br0">
      <inkml:brushProperty name="width" value="0.0336502008140087" units="cm"/>
      <inkml:brushProperty name="height" value="0.0336502008140087" units="cm"/>
      <inkml:brushProperty name="color" value="#F2395B"/>
      <inkml:brushProperty name="ignorePressure" value="0"/>
    </inkml:brush>
  </inkml:definitions>
  <inkml:trace contextRef="#ctx0" brushRef="#br0">66150.000000 44450.000000 653,'46.000000'-69.000000'7,"-5.000000"13.000000"12 ,-7.000000 12.000000 14,-5.000000 13.000000 13,-1.000000 6.000000 4,6.000000 0.000000-4,7.000000 0.000000-5,6.000000 0.000000-4,1.000000 3.000000-6,-3.000000 6.000000-10,-3.000000 7.000000-9,-2.000000 6.000000-9,-6.000000 6.000000-16,-6.000000 6.000000-26,-6.000000 7.000000-24,-6.000000 6.000000-25</inkml:trace>
</inkml:ink>
</file>

<file path=ppt/ink/ink48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18"/>
    </inkml:context>
    <inkml:brush xml:id="br0">
      <inkml:brushProperty name="width" value="0.0375094003975391" units="cm"/>
      <inkml:brushProperty name="height" value="0.0375094003975391" units="cm"/>
      <inkml:brushProperty name="color" value="#F2395B"/>
      <inkml:brushProperty name="ignorePressure" value="0"/>
    </inkml:brush>
  </inkml:definitions>
  <inkml:trace contextRef="#ctx0" brushRef="#br0">33950.000000 9550.000000 586,'-68.000000'3.000000'65,"17.000000"6.000000"-2 ,15.000000 7.000000-3,16.000000 6.000000-2,9.000000 17.000000-6,3.000000 28.000000-10,3.000000 28.000000-11,4.000000 29.000000-10,1.000000 13.000000-7,0.000000 1.000000-7,0.000000-1.000000-6,0.000000 1.000000-7,0.000000-12.000000-5,0.000000-21.000000-8,0.000000-22.000000-7,0.000000-22.000000-7,1.000000-13.000000-8,4.000000-3.000000-11,3.000000-3.000000-10,3.000000-2.000000-11</inkml:trace>
</inkml:ink>
</file>

<file path=ppt/ink/ink48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18"/>
    </inkml:context>
    <inkml:brush xml:id="br0">
      <inkml:brushProperty name="width" value="0.044743400067091" units="cm"/>
      <inkml:brushProperty name="height" value="0.044743400067091" units="cm"/>
      <inkml:brushProperty name="color" value="#F2395B"/>
      <inkml:brushProperty name="ignorePressure" value="0"/>
    </inkml:brush>
  </inkml:definitions>
  <inkml:trace contextRef="#ctx0" brushRef="#br0">33750.000000 12400.000000 491,'-71.000000'0.000000'4,"10.000000"0.000000"8 ,10.000000 0.000000 8,9.000000 0.000000 8,17.000000-2.000000 8,25.000000-3.000000 7,25.000000-3.000000 8,25.000000-2.000000 7,20.000000-6.000000 0,16.000000-6.000000-9,15.000000-6.000000-9,17.000000-6.000000-9,14.000000-4.000000-6,17.000000 1.000000-5,15.000000-1.000000-5,16.000000 1.000000-4,12.000000-1.000000-5,9.000000 1.000000-4,10.000000-1.000000-5,10.000000 1.000000-5,2.000000 1.000000-5,-3.000000 3.000000-7,-3.000000 3.000000-7,-2.000000 4.000000-7,-11.000000 2.000000-6,-15.000000 4.000000-3,-15.000000 3.000000-4,-16.000000 3.000000-4,-24.000000 3.000000 1,-31.000000 3.000000 8,-31.000000 3.000000 8,-31.000000 4.000000 8,-16.000000-1.000000 2,0.000000-3.000000-1,0.000000-3.000000-1,0.000000-2.000000-3</inkml:trace>
</inkml:ink>
</file>

<file path=ppt/ink/ink48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19"/>
    </inkml:context>
    <inkml:brush xml:id="br0">
      <inkml:brushProperty name="width" value="0.0437107533216476" units="cm"/>
      <inkml:brushProperty name="height" value="0.0437107533216476" units="cm"/>
      <inkml:brushProperty name="color" value="#F2395B"/>
      <inkml:brushProperty name="ignorePressure" value="0"/>
    </inkml:brush>
  </inkml:definitions>
  <inkml:trace contextRef="#ctx0" brushRef="#br0">36950.000000 10700.000000 503,'121.000000'26.000000'164,"-5.000000"4.000000"-41 ,-7.000000 3.000000-42,-5.000000 3.000000-41,-3.000000 3.000000-22,4.000000 3.000000 0,3.000000 3.000000-2,3.000000 4.000000-2,-4.000000 1.000000-2,-8.000000 0.000000-4,-10.000000 0.000000-5,-9.000000 0.000000-5,-12.000000-2.000000-3,-11.000000-3.000000-3,-14.000000-3.000000-2,-11.000000-2.000000-3,-12.000000-3.000000-1,-9.000000 1.000000 0,-10.000000-1.000000 1,-8.000000 1.000000 1,-12.000000 4.000000 1,-12.000000 9.000000 3,-13.000000 10.000000 3,-12.000000 10.000000 3,-12.000000 7.000000 0,-8.000000 6.000000 0,-10.000000 7.000000-2,-9.000000 6.000000-1,-5.000000 1.000000-3,0.000000-3.000000-3,0.000000-3.000000-4,0.000000-2.000000-4,6.000000-6.000000-3,13.000000-6.000000-5,12.000000-6.000000-4,13.000000-6.000000-4</inkml:trace>
</inkml:ink>
</file>

<file path=ppt/ink/ink483.xml><?xml version="1.0" encoding="utf-8"?>
<inkml:ink xmlns:inkml="http://www.w3.org/2003/InkML">
  <annotation type="ScanImages2ExtractSignatures">1</annotation>
  <annotation type="ScanImagesWidth">-2102517568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19"/>
    </inkml:context>
    <inkml:brush xml:id="br0">
      <inkml:brushProperty name="width" value="0.0560639202594757" units="cm"/>
      <inkml:brushProperty name="height" value="0.0560639202594757" units="cm"/>
      <inkml:brushProperty name="color" value="#F2395B"/>
      <inkml:brushProperty name="ignorePressure" value="0"/>
    </inkml:brush>
  </inkml:definitions>
  <inkml:trace contextRef="#ctx0" brushRef="#br0">39300.000000 9850.000000 392,'6.000000'-49.000000'0,"13.000000"4.000000"0 ,12.000000 3.000000 0,13.000000 3.000000 0,4.000000 4.000000 6,-3.000000 7.000000 12,-3.000000 6.000000 12,-2.000000 7.000000 12,3.000000 4.000000 5,14.000000 3.000000-5,11.000000 3.000000-3,14.000000 4.000000-5,0.000000 4.000000-8,-8.000000 6.000000-12,-10.000000 7.000000-14,-9.000000 6.000000-12,-12.000000 6.000000-9,-11.000000 6.000000-5,-14.000000 7.000000-5,-11.000000 6.000000-5,-15.000000 4.000000-2,-16.000000 4.000000 2,-15.000000 3.000000 2,-15.000000 3.000000 2,-9.000000-4.000000 2,1.000000-8.000000 6,-1.000000-10.000000 4,1.000000-9.000000 5,1.000000-9.000000 4,3.000000-5.000000 5,3.000000-7.000000 3,4.000000-5.000000 4,2.000000-4.000000 4,4.000000 0.000000 1,3.000000 0.000000 1,3.000000 0.000000 3,3.000000 3.000000 3,3.000000 6.000000 8,3.000000 7.000000 8,4.000000 6.000000 7,2.000000 4.000000 4,4.000000 4.000000 1,3.000000 3.000000 1,3.000000 3.000000 2,3.000000 6.000000-2,3.000000 9.000000-6,3.000000 10.000000-5,4.000000 10.000000-5,1.000000 10.000000-2,0.000000 13.000000 2,0.000000 12.000000 2,0.000000 13.000000 1,1.000000 7.000000 0,4.000000 4.000000-4,3.000000 3.000000-5,3.000000 3.000000-3,1.000000-1.000000-3,1.000000-2.000000-1,-1.000000-3.000000 0,1.000000-3.000000-2,-1.000000-4.000000-6,1.000000-3.000000-10,-1.000000-3.000000-13,1.000000-2.000000-10,-3.000000-9.000000-10,-2.000000-12.000000-6,-3.000000-13.000000-7,-3.000000-12.000000-7</inkml:trace>
</inkml:ink>
</file>

<file path=ppt/ink/ink48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20"/>
    </inkml:context>
    <inkml:brush xml:id="br0">
      <inkml:brushProperty name="width" value="0.0505370460450649" units="cm"/>
      <inkml:brushProperty name="height" value="0.0505370460450649" units="cm"/>
      <inkml:brushProperty name="color" value="#F2395B"/>
      <inkml:brushProperty name="ignorePressure" value="0"/>
    </inkml:brush>
  </inkml:definitions>
  <inkml:trace contextRef="#ctx0" brushRef="#br0">39350.000000 12250.000000 435,'3.000000'-94.000000'2,"6.000000"13.000000"5 ,7.000000 12.000000 4,6.000000 13.000000 4,7.000000 4.000000 6,10.000000-3.000000 4,10.000000-3.000000 6,9.000000-2.000000 4,6.000000 0.000000 2,3.000000 7.000000-5,3.000000 6.000000-3,4.000000 7.000000-4,1.000000 5.000000-3,0.000000 7.000000-5,0.000000 6.000000-4,0.000000 7.000000-4,-2.000000 2.000000-5,-3.000000 1.000000-5,-3.000000-1.000000-5,-2.000000 1.000000-7,-12.000000-7.000000-6,-19.000000-12.000000-10,-18.000000-13.000000-9,-19.000000-12.000000-9,-13.000000-5.000000 1,-6.000000 3.000000 11,-6.000000 3.000000 10,-6.000000 4.000000 12,-4.000000 4.000000 12,1.000000 6.000000 10,-1.000000 7.000000 11,1.000000 6.000000 11,-3.000000 10.000000 10,-2.000000 17.000000 5,-3.000000 15.000000 6,-3.000000 16.000000 6,2.000000 13.000000-1,10.000000 14.000000-10,10.000000 11.000000-9,9.000000 14.000000-10,6.000000 7.000000-6,3.000000 3.000000-5,3.000000 3.000000-4,4.000000 4.000000-4,5.000000-3.000000-3,10.000000-5.000000-2,10.000000-7.000000-1,9.000000-5.000000-2,7.000000-11.000000-4,7.000000-11.000000-7,6.000000-14.000000-8,7.000000-11.000000-7,7.000000-12.000000-3,9.000000-9.000000 2,10.000000-10.000000 1,10.000000-8.000000 2,-1.000000-11.000000-4,-9.000000-8.000000-7,-10.000000-10.000000-8,-8.000000-9.000000-9,-11.000000-1.000000-2,-8.000000 10.000000 0,-10.000000 10.000000 2,-9.000000 9.000000 0</inkml:trace>
</inkml:ink>
</file>

<file path=ppt/ink/ink48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20"/>
    </inkml:context>
    <inkml:brush xml:id="br0">
      <inkml:brushProperty name="width" value="0.0426843240857124" units="cm"/>
      <inkml:brushProperty name="height" value="0.0426843240857124" units="cm"/>
      <inkml:brushProperty name="color" value="#F2395B"/>
      <inkml:brushProperty name="ignorePressure" value="0"/>
    </inkml:brush>
  </inkml:definitions>
  <inkml:trace contextRef="#ctx0" brushRef="#br0">40900.000000 9700.000000 515,'4.000000'-54.000000'5,"10.000000"-5.000000"12 ,10.000000-7.000000 11,9.000000-5.000000 10,4.000000 3.000000 5,1.000000 17.000000-3,-1.000000 15.000000-3,1.000000 16.000000-3,-1.000000 18.000000 0,1.000000 22.000000 3,-1.000000 22.000000 3,1.000000 23.000000 3,-12.000000 11.000000-5,-21.000000 4.000000-10,-22.000000 3.000000-11,-22.000000 3.000000-12,-8.000000-4.000000-6,6.000000-8.000000-2,7.000000-10.000000-3,6.000000-9.000000-2,17.000000-9.000000-4,28.000000-5.000000-4,28.000000-7.000000-4,29.000000-5.000000-5,8.000000-6.000000 1,-8.000000-3.000000 5,-10.000000-3.000000 6,-9.000000-2.000000 6,-16.000000 6.000000 4,-22.000000 20.000000 2,-22.000000 18.000000 4,-21.000000 20.000000 2,-17.000000 5.000000 0,-8.000000-6.000000-3,-10.000000-6.000000-2,-9.000000-6.000000-4,-2.000000-9.000000-6,6.000000-8.000000-12,7.000000-10.000000-10,6.000000-9.000000-11,6.000000-9.000000-3,6.000000-5.000000 6,7.000000-7.000000 7,6.000000-5.000000 5</inkml:trace>
</inkml:ink>
</file>

<file path=ppt/ink/ink4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20"/>
    </inkml:context>
    <inkml:brush xml:id="br0">
      <inkml:brushProperty name="width" value="0.0325311832129955" units="cm"/>
      <inkml:brushProperty name="height" value="0.0325311832129955" units="cm"/>
      <inkml:brushProperty name="color" value="#F2395B"/>
      <inkml:brushProperty name="ignorePressure" value="0"/>
    </inkml:brush>
  </inkml:definitions>
  <inkml:trace contextRef="#ctx0" brushRef="#br0">41650.000000 9800.000000 676,'135.000000'-22.000000'88,"-27.000000"6.000000"-19 ,-28.000000 7.000000-20,-28.000000 6.000000-21,-9.000000 1.000000-9,14.000000-3.000000 0,11.000000-3.000000 0,14.000000-2.000000 0,5.000000-3.000000-6,1.000000 1.000000-13,-1.000000-1.000000-11,1.000000 1.000000-13,-9.000000-1.000000-13,-15.000000 1.000000-11,-15.000000-1.000000-12,-16.000000 1.000000-13</inkml:trace>
</inkml:ink>
</file>

<file path=ppt/ink/ink487.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20"/>
    </inkml:context>
    <inkml:brush xml:id="br0">
      <inkml:brushProperty name="width" value="0.044369962066412" units="cm"/>
      <inkml:brushProperty name="height" value="0.044369962066412" units="cm"/>
      <inkml:brushProperty name="color" value="#F2395B"/>
      <inkml:brushProperty name="ignorePressure" value="0"/>
    </inkml:brush>
  </inkml:definitions>
  <inkml:trace contextRef="#ctx0" brushRef="#br0">42550.000000 8600.000000 495,'-133.000000'-57.000000'52,"34.000000"39.000000"11 ,35.000000 36.000000 11,35.000000 39.000000 11,19.000000 28.000000-3,7.000000 23.000000-19,6.000000 22.000000-17,7.000000 22.000000-18,2.000000 15.000000-17,1.000000 9.000000-14,-1.000000 10.000000-17,1.000000 10.000000-14,-3.000000-14.000000-15,-2.000000-33.000000-14,-3.000000-35.000000-13,-3.000000-34.000000-13</inkml:trace>
</inkml:ink>
</file>

<file path=ppt/ink/ink488.xml><?xml version="1.0" encoding="utf-8"?>
<inkml:ink xmlns:inkml="http://www.w3.org/2003/InkML">
  <annotation type="ScanImages2ExtractSignatures">1</annotation>
  <annotation type="ScanImagesWidth">254381408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22"/>
    </inkml:context>
    <inkml:brush xml:id="br0">
      <inkml:brushProperty name="width" value="0.0396453142166138" units="cm"/>
      <inkml:brushProperty name="height" value="0.0396453142166138" units="cm"/>
      <inkml:brushProperty name="color" value="#F2395B"/>
      <inkml:brushProperty name="ignorePressure" value="0"/>
    </inkml:brush>
  </inkml:definitions>
  <inkml:trace contextRef="#ctx0" brushRef="#br0">36700.000000 27650.000000 554,'101.000000'-4.000000'140,"4.000000"-5.000000"-30 ,3.000000-7.000000-31,3.000000-5.000000-31,-2.000000-1.000000-18,-6.000000 6.000000-9,-6.000000 7.000000-8,-6.000000 6.000000-9,-9.000000 3.000000-6,-8.000000 0.000000-7,-10.000000 0.000000-7,-9.000000 0.000000-7,-10.000000 4.000000-6,-9.000000 10.000000-6,-10.000000 10.000000-7,-8.000000 9.000000-5,-11.000000 2.000000-3,-8.000000-2.000000 1,-10.000000-3.000000 1,-9.000000-3.000000 0,-5.000000-6.000000 6,0.000000-5.000000 7,0.000000-7.000000 8,0.000000-5.000000 7,1.000000-3.000000 6,4.000000 4.000000 3,3.000000 3.000000 2,3.000000 3.000000 2</inkml:trace>
</inkml:ink>
</file>

<file path=ppt/ink/ink48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22"/>
    </inkml:context>
    <inkml:brush xml:id="br0">
      <inkml:brushProperty name="width" value="0.0472940243780613" units="cm"/>
      <inkml:brushProperty name="height" value="0.0472940243780613" units="cm"/>
      <inkml:brushProperty name="color" value="#F2395B"/>
      <inkml:brushProperty name="ignorePressure" value="0"/>
    </inkml:brush>
  </inkml:definitions>
  <inkml:trace contextRef="#ctx0" brushRef="#br0">37150.000000 27650.000000 465,'-135.000000'26.000000'3,"32.000000"4.000000"4 ,31.000000 3.000000 4,32.000000 3.000000 4,16.000000 3.000000 5,4.000000 3.000000 6,3.000000 3.000000 5,3.000000 4.000000 6,3.000000 5.000000 3,3.000000 10.000000-1,3.000000 10.000000 0,4.000000 9.000000-1,2.000000 6.000000-3,4.000000 3.000000-4,3.000000 3.000000-5,3.000000 4.000000-4,1.000000 5.000000-4,1.000000 10.000000 0,-1.000000 10.000000-3,1.000000 9.000000 0,-1.000000 7.000000-2,1.000000 7.000000-2,-1.000000 6.000000 0,1.000000 7.000000-1,-3.000000-1.000000-6,-2.000000-6.000000-12,-3.000000-6.000000-10,-3.000000-6.000000-11,-2.000000-9.000000-8,0.000000-8.000000-7,0.000000-10.000000-6,0.000000-9.000000-6</inkml:trace>
</inkml:ink>
</file>

<file path=ppt/ink/ink4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49"/>
    </inkml:context>
    <inkml:brush xml:id="br0">
      <inkml:brushProperty name="width" value="0.0516696684062481" units="cm"/>
      <inkml:brushProperty name="height" value="0.0516696684062481" units="cm"/>
      <inkml:brushProperty name="color" value="#F2395B"/>
      <inkml:brushProperty name="ignorePressure" value="0"/>
    </inkml:brush>
  </inkml:definitions>
  <inkml:trace contextRef="#ctx0" brushRef="#br0">66900.000000 43350.000000 425,'-22.000000'-13.000000'20,"6.000000"26.000000"14 ,7.000000 24.000000 14,6.000000 26.000000 14,1.000000 10.000000 2,-3.000000-3.000000-9,-3.000000-3.000000-9,-2.000000-2.000000-10,-3.000000-1.000000-6,1.000000 3.000000-2,-1.000000 3.000000-2,1.000000 4.000000-3,-3.000000 5.000000-2,-2.000000 10.000000-4,-3.000000 10.000000-2,-3.000000 9.000000-4,-1.000000 1.000000-1,4.000000-6.000000 0,3.000000-6.000000-1,3.000000-6.000000 0,3.000000-10.000000-9,3.000000-12.000000-16,3.000000-13.000000-18,4.000000-12.000000-16,4.000000-10.000000-8,6.000000-6.000000 3,7.000000-6.000000 3,6.000000-6.000000 2,3.000000-6.000000 3,0.000000-2.000000 1,0.000000-3.000000 1,0.000000-3.000000 1,-2.000000-4.000000 4,-3.000000-3.000000 6,-3.000000-3.000000 6,-2.000000-2.000000 7</inkml:trace>
</inkml:ink>
</file>

<file path=ppt/ink/ink4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23"/>
    </inkml:context>
    <inkml:brush xml:id="br0">
      <inkml:brushProperty name="width" value="0.0504683442413807" units="cm"/>
      <inkml:brushProperty name="height" value="0.0504683442413807" units="cm"/>
      <inkml:brushProperty name="color" value="#F2395B"/>
      <inkml:brushProperty name="ignorePressure" value="0"/>
    </inkml:brush>
  </inkml:definitions>
  <inkml:trace contextRef="#ctx0" brushRef="#br0">36900.000000 29500.000000 435,'73.000000'-69.000000'24,"-3.000000"13.000000"-5 ,-3.000000 12.000000-4,-2.000000 13.000000-4,0.000000 6.000000 1,7.000000 0.000000 6,6.000000 0.000000 7,7.000000 0.000000 6,2.000000-2.000000-1,1.000000-3.000000-5,-1.000000-3.000000-6,1.000000-2.000000-6,-6.000000-1.000000-4,-8.000000 3.000000-2,-10.000000 3.000000-3,-9.000000 4.000000-2,-10.000000-1.000000-4,-9.000000-3.000000-8,-10.000000-3.000000-6,-8.000000-2.000000-6,-11.000000-3.000000-4,-8.000000 1.000000 3,-10.000000-1.000000 1,-9.000000 1.000000 2,-9.000000 1.000000 3,-5.000000 3.000000 6,-7.000000 3.000000 6,-5.000000 4.000000 4,-4.000000 2.000000 7,0.000000 4.000000 6,0.000000 3.000000 6,0.000000 3.000000 6,1.000000 6.000000 5,4.000000 9.000000 1,3.000000 10.000000 2,3.000000 10.000000 2,-1.000000 11.000000 0,-2.000000 17.000000-3,-3.000000 15.000000-2,-3.000000 16.000000-2,-1.000000 7.000000-3,4.000000 1.000000-2,3.000000-1.000000-2,3.000000 1.000000-3,4.000000-1.000000-1,7.000000 1.000000-2,6.000000-1.000000-1,7.000000 1.000000-1,4.000000-3.000000-2,3.000000-2.000000-1,3.000000-3.000000-3,4.000000-3.000000-1,7.000000-7.000000-3,13.000000-9.000000-7,12.000000-10.000000-4,13.000000-8.000000-5,15.000000-14.000000-3,19.000000-15.000000 3,19.000000-15.000000 2,19.000000-16.000000 2,10.000000-21.000000-9,4.000000-24.000000-20,3.000000-26.000000-20,3.000000-24.000000-21,-11.000000-3.000000-4,-25.000000 23.000000 12,-25.000000 22.000000 12,-25.000000 22.000000 12</inkml:trace>
</inkml:ink>
</file>

<file path=ppt/ink/ink4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23"/>
    </inkml:context>
    <inkml:brush xml:id="br0">
      <inkml:brushProperty name="width" value="0.0500706918537617" units="cm"/>
      <inkml:brushProperty name="height" value="0.0500706918537617" units="cm"/>
      <inkml:brushProperty name="color" value="#F2395B"/>
      <inkml:brushProperty name="ignorePressure" value="0"/>
    </inkml:brush>
  </inkml:definitions>
  <inkml:trace contextRef="#ctx0" brushRef="#br0">39150.000000 28600.000000 439,'-94.000000'-22.000000'5,"13.000000"6.000000"10 ,12.000000 7.000000 10,13.000000 6.000000 10,9.000000 7.000000 6,6.000000 10.000000 2,7.000000 10.000000 0,6.000000 9.000000 2,6.000000 7.000000-1,6.000000 7.000000-5,7.000000 6.000000-6,6.000000 7.000000-3,3.000000 0.000000-6,0.000000-2.000000-4,0.000000-3.000000-6,0.000000-3.000000-4,9.000000-4.000000-11,19.000000-3.000000-18,19.000000-3.000000-18,19.000000-2.000000-18,9.000000-15.000000-6,0.000000-25.000000 5,0.000000-25.000000 5,0.000000-25.000000 4,-5.000000-13.000000 5,-9.000000 1.000000 4,-10.000000-1.000000 3,-8.000000 1.000000 3,-9.000000 2.000000 6,-6.000000 7.000000 7,-6.000000 6.000000 6,-6.000000 7.000000 7,-10.000000 8.000000 14,-12.000000 14.000000 23,-13.000000 11.000000 21,-12.000000 14.000000 22,-4.000000 8.000000 4,7.000000 7.000000-11,6.000000 6.000000-13,7.000000 7.000000-12,4.000000 2.000000-6,3.000000 1.000000 0,3.000000-1.000000-1,4.000000 1.000000 0,4.000000 1.000000-4,6.000000 3.000000-6,7.000000 3.000000-8,6.000000 4.000000-6,10.000000-7.000000-11,17.000000-16.000000-16,15.000000-15.000000-16,16.000000-15.000000-15,1.000000-14.000000-6,-12.000000-8.000000 7,-13.000000-10.000000 5,-12.000000-9.000000 7,-9.000000-7.000000 4,-2.000000-3.000000 5,-3.000000-3.000000 4,-3.000000-2.000000 4,-6.000000 0.000000 4,-5.000000 7.000000 5,-7.000000 6.000000 3,-5.000000 7.000000 4,-4.000000 4.000000 8,0.000000 3.000000 11,0.000000 3.000000 11,0.000000 4.000000 12,4.000000 7.000000 4,10.000000 13.000000-3,10.000000 12.000000-3,9.000000 13.000000-3,1.000000 9.000000-8,-6.000000 6.000000-10,-6.000000 7.000000-12,-6.000000 6.000000-12,-6.000000 4.000000-6,-2.000000 4.000000-1,-3.000000 3.000000-1,-3.000000 3.000000-1,1.000000-4.000000-3,6.000000-8.000000-5,7.000000-10.000000-3,6.000000-9.000000-4,6.000000-13.000000-1,6.000000-16.000000 0,7.000000-15.000000 2,6.000000-15.000000 0,1.000000-17.000000 2,-3.000000-15.000000 2,-3.000000-15.000000 2,-2.000000-16.000000 2,-5.000000-4.000000 2,-2.000000 10.000000 4,-3.000000 10.000000 3,-3.000000 9.000000 4,-6.000000 7.000000 4,-5.000000 7.000000 8,-7.000000 6.000000 6,-5.000000 7.000000 7,-4.000000 15.000000 12,0.000000 25.000000 15,0.000000 25.000000 17,0.000000 25.000000 16,0.000000 12.000000 0,0.000000 1.000000-17,0.000000-1.000000-16,0.000000 1.000000-17,1.000000 1.000000-11,4.000000 3.000000-6,3.000000 3.000000-6,3.000000 4.000000-6,-1.000000-3.000000-12,-2.000000-5.000000-17,-3.000000-7.000000-19,-3.000000-5.000000-17</inkml:trace>
</inkml:ink>
</file>

<file path=ppt/ink/ink492.xml><?xml version="1.0" encoding="utf-8"?>
<inkml:ink xmlns:inkml="http://www.w3.org/2003/InkML">
  <annotation type="ScanImages2ExtractSignatures">1</annotation>
  <annotation type="ScanImagesWidth">-2102821232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24"/>
    </inkml:context>
    <inkml:brush xml:id="br0">
      <inkml:brushProperty name="width" value="0.0456086806952953" units="cm"/>
      <inkml:brushProperty name="height" value="0.0456086806952953" units="cm"/>
      <inkml:brushProperty name="color" value="#F2395B"/>
      <inkml:brushProperty name="ignorePressure" value="0"/>
    </inkml:brush>
  </inkml:definitions>
  <inkml:trace contextRef="#ctx0" brushRef="#br0">41050.000000 27000.000000 482,'25.000000'-25.000000'4,"0.000000"0.000000"7 ,0.000000 0.000000 7,0.000000 0.000000 8,1.000000 3.000000 1,4.000000 6.000000-6,3.000000 7.000000-5,3.000000 6.000000-5,1.000000 9.000000 4,1.000000 13.000000 16,-1.000000 12.000000 14,1.000000 13.000000 15,-3.000000 16.000000 3,-2.000000 23.000000-10,-3.000000 22.000000-10,-3.000000 22.000000-11,-9.000000 15.000000-9,-11.000000 9.000000-9,-14.000000 10.000000-9,-11.000000 10.000000-10,-12.000000 4.000000-5,-9.000000 0.000000-2,-10.000000 0.000000-2,-8.000000 0.000000-1,-3.000000-15.000000-6,7.000000-27.000000-9,6.000000-28.000000-10,7.000000-28.000000-8</inkml:trace>
</inkml:ink>
</file>

<file path=ppt/ink/ink4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24"/>
    </inkml:context>
    <inkml:brush xml:id="br0">
      <inkml:brushProperty name="width" value="0.042245164513588" units="cm"/>
      <inkml:brushProperty name="height" value="0.042245164513588" units="cm"/>
      <inkml:brushProperty name="color" value="#F2395B"/>
      <inkml:brushProperty name="ignorePressure" value="0"/>
    </inkml:brush>
  </inkml:definitions>
  <inkml:trace contextRef="#ctx0" brushRef="#br0">41600.000000 28400.000000 520,'137.000000'-113.000000'7,"-24.000000"26.000000"15 ,-26.000000 24.000000 14,-24.000000 26.000000 15,-20.000000 19.000000 4,-11.000000 17.000000-3,-14.000000 15.000000-5,-11.000000 16.000000-4,-9.000000 12.000000-5,-3.000000 9.000000-5,-3.000000 10.000000-5,-2.000000 10.000000-6,-8.000000 8.000000-5,-8.000000 10.000000-3,-10.000000 10.000000-5,-9.000000 9.000000-4,-1.000000-4.000000-4,10.000000-15.000000-5,10.000000-15.000000-3,9.000000-16.000000-4,13.000000-12.000000-6,20.000000-5.000000-7,18.000000-7.000000-7,20.000000-5.000000-8,6.000000-8.000000 0,-2.000000-5.000000 4,-3.000000-7.000000 6,-3.000000-5.000000 4,-6.000000-1.000000 7,-5.000000 6.000000 7,-7.000000 7.000000 8,-5.000000 6.000000 7,-11.000000 9.000000 3,-11.000000 13.000000 1,-14.000000 12.000000 1,-11.000000 13.000000-1,-11.000000 7.000000-1,-5.000000 4.000000-3,-7.000000 3.000000-4,-5.000000 3.000000-3,-6.000000-2.000000-5,-3.000000-6.000000-5,-3.000000-6.000000-5,-2.000000-6.000000-5,2.000000-9.000000-6,9.000000-8.000000-5,10.000000-10.000000-7,10.000000-9.000000-4</inkml:trace>
</inkml:ink>
</file>

<file path=ppt/ink/ink49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24"/>
    </inkml:context>
    <inkml:brush xml:id="br0">
      <inkml:brushProperty name="width" value="0.0490440987050533" units="cm"/>
      <inkml:brushProperty name="height" value="0.0490440987050533" units="cm"/>
      <inkml:brushProperty name="color" value="#F2395B"/>
      <inkml:brushProperty name="ignorePressure" value="0"/>
    </inkml:brush>
  </inkml:definitions>
  <inkml:trace contextRef="#ctx0" brushRef="#br0">42950.000000 26100.000000 448,'0.000000'-40.000000'10,"0.000000"23.000000"18 ,0.000000 22.000000 20,0.000000 22.000000 18,0.000000 19.000000 5,0.000000 20.000000-11,0.000000 18.000000-10,0.000000 20.000000-11,1.000000 14.000000-7,4.000000 14.000000-2,3.000000 11.000000-3,3.000000 14.000000-3,3.000000 21.000000-4,3.000000 31.000000-3,3.000000 32.000000-6,4.000000 31.000000-4,-1.000000 15.000000-2,-3.000000 1.000000-2,-3.000000-1.000000-1,-2.000000 1.000000 0,-1.000000-10.000000-8,3.000000-19.000000-13,3.000000-18.000000-13,4.000000-19.000000-13,2.000000-18.000000-8,4.000000-15.000000-3,3.000000-15.000000-2,3.000000-16.000000-3,-4.000000-24.000000 1,-8.000000-31.000000 6,-10.000000-31.000000 5,-9.000000-31.000000 5</inkml:trace>
</inkml:ink>
</file>

<file path=ppt/ink/ink49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24"/>
    </inkml:context>
    <inkml:brush xml:id="br0">
      <inkml:brushProperty name="width" value="0.0549386739730835" units="cm"/>
      <inkml:brushProperty name="height" value="0.0549386739730835" units="cm"/>
      <inkml:brushProperty name="color" value="#F2395B"/>
      <inkml:brushProperty name="ignorePressure" value="0"/>
    </inkml:brush>
  </inkml:definitions>
  <inkml:trace contextRef="#ctx0" brushRef="#br0">42650.000000 29400.000000 400,'46.000000'9.000000'111,"-5.000000"19.000000"-25 ,-7.000000 19.000000-24,-5.000000 19.000000-25,-3.000000 13.000000-12,4.000000 10.000000 0,3.000000 10.000000 0,3.000000 9.000000 0,-2.000000 4.000000-2,-6.000000 1.000000 0,-6.000000-1.000000-3,-6.000000 1.000000 0,-2.000000-4.000000-3,3.000000-6.000000-3,3.000000-6.000000-2,4.000000-6.000000-3,-1.000000-9.000000-2,-3.000000-8.000000-2,-3.000000-10.000000-1,-2.000000-9.000000-1,6.000000-27.000000-1,20.000000-44.000000 3,18.000000-43.000000 2,20.000000-44.000000 3,13.000000-37.000000-1,9.000000-27.000000-3,10.000000-28.000000-2,10.000000-28.000000-3,4.000000-13.000000-1,0.000000 3.000000 0,0.000000 3.000000 1,0.000000 4.000000 0,-10.000000 19.000000-16,-18.000000 39.000000-37,-19.000000 36.000000-35,-18.000000 39.000000-35</inkml:trace>
</inkml:ink>
</file>

<file path=ppt/ink/ink496.xml><?xml version="1.0" encoding="utf-8"?>
<inkml:ink xmlns:inkml="http://www.w3.org/2003/InkML">
  <annotation type="ScanImages2ExtractSignatures">1</annotation>
  <annotation type="ScanImagesWidth">826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30"/>
    </inkml:context>
    <inkml:brush xml:id="br0">
      <inkml:brushProperty name="width" value="0.0567886084318161" units="cm"/>
      <inkml:brushProperty name="height" value="0.0567886084318161" units="cm"/>
      <inkml:brushProperty name="color" value="#6ADCAB"/>
      <inkml:brushProperty name="ignorePressure" value="0"/>
    </inkml:brush>
  </inkml:definitions>
  <inkml:trace contextRef="#ctx0" brushRef="#br0">71900.000000 11100.000000 387,'21.000000'-27.000000'3,"-5.000000"-3.000000"6 ,-7.000000-3.000000 7,-5.000000-2.000000 6,-17.000000 11.000000 7,-24.000000 29.000000 7,-26.000000 28.000000 7,-24.000000 28.000000 8,-17.000000 23.000000-1,-5.000000 19.000000-7,-7.000000 19.000000-9,-5.000000 19.000000-7,-9.000000 10.000000-7,-9.000000 4.000000-2,-10.000000 3.000000-3,-8.000000 3.000000-3,-6.000000 4.000000-2,1.000000 7.000000-1,-1.000000 6.000000-1,1.000000 7.000000-2,-3.000000 7.000000 1,-2.000000 9.000000-1,-3.000000 10.000000 1,-3.000000 10.000000 0,-4.000000 8.000000-2,-3.000000 10.000000-4,-3.000000 10.000000-5,-2.000000 9.000000-4,0.000000-1.000000-2,7.000000-8.000000 1,6.000000-10.000000-1,7.000000-9.000000 0,4.000000 1.000000 0,3.000000 13.000000 1,3.000000 12.000000 0,4.000000 13.000000 2,1.000000 4.000000 0,0.000000-3.000000 1,0.000000-3.000000 2,0.000000-2.000000 2,-2.000000-5.000000 0,-3.000000-2.000000 0,-3.000000-3.000000 0,-2.000000-3.000000-1,0.000000-6.000000 1,7.000000-5.000000-1,6.000000-7.000000-1,7.000000-5.000000 0,4.000000-9.000000 0,3.000000-9.000000 0,3.000000-10.000000 1,4.000000-8.000000 0,2.000000-14.000000 1,4.000000-15.000000-1,3.000000-15.000000-1,3.000000-16.000000 1,6.000000-12.000000 0,9.000000-5.000000 0,10.000000-7.000000 2,10.000000-5.000000 0,7.000000-6.000000 2,6.000000-3.000000 1,7.000000-3.000000 1,6.000000-2.000000 1,6.000000-8.000000 1,6.000000-8.000000-1,7.000000-10.000000 0,6.000000-9.000000-2,9.000000-7.000000 0,13.000000-3.000000 0,12.000000-3.000000-1,13.000000-2.000000-1,12.000000-6.000000 0,13.000000-6.000000 0,12.000000-6.000000-1,13.000000-6.000000 0,13.000000-4.000000 0,17.000000 1.000000 1,15.000000-1.000000 2,16.000000 1.000000 2,13.000000-1.000000 0,14.000000 1.000000 0,11.000000-1.000000 1,14.000000 1.000000 1,11.000000-3.000000-1,14.000000-2.000000 1,11.000000-3.000000 0,14.000000-3.000000 1,10.000000-1.000000-1,9.000000 4.000000 1,10.000000 3.000000-1,10.000000 3.000000 0,5.000000-1.000000-1,4.000000-2.000000 0,3.000000-3.000000-1,3.000000-3.000000 0,4.000000-1.000000-1,7.000000 4.000000-1,6.000000 3.000000-2,7.000000 3.000000 0,4.000000 1.000000 0,3.000000 1.000000-1,3.000000-1.000000 0,4.000000 1.000000 0,2.000000-4.000000-1,4.000000-6.000000-1,3.000000-6.000000 0,3.000000-6.000000-2,-10.000000-4.000000 1,-21.000000 1.000000 1,-22.000000-1.000000 2,-22.000000 1.000000 1,-19.000000 1.000000 1,-16.000000 3.000000 0,-15.000000 3.000000-1,-15.000000 4.000000 1,-18.000000 1.000000-1,-19.000000 0.000000 0,-18.000000 0.000000 0,-19.000000 0.000000 0,-19.000000 0.000000 1,-19.000000 0.000000-1,-18.000000 0.000000 1,-19.000000 0.000000 0,-18.000000-5.000000 3,-15.000000-9.000000 5,-15.000000-10.000000 5,-16.000000-8.000000 5,-12.000000-9.000000 1,-5.000000-6.000000-1,-7.000000-6.000000-3,-5.000000-6.000000-2,-9.000000-6.000000-1,-9.000000-2.000000-3,-10.000000-3.000000-1,-8.000000-3.000000-2,-3.000000-2.000000-1,7.000000 0.000000-1,6.000000 0.000000-2,7.000000 0.000000 0,4.000000-5.000000-1,3.000000-9.000000-2,3.000000-10.000000 0,4.000000-8.000000-1,4.000000-14.000000 0,6.000000-15.000000-1,7.000000-15.000000 0,6.000000-16.000000-1,3.000000-21.000000-2,0.000000-24.000000-5,0.000000-26.000000-4,0.000000-24.000000-5,1.000000-15.000000-1,4.000000-3.000000-1,3.000000-3.000000 1,3.000000-2.000000 1,-1.000000-12.000000 0,-2.000000-19.000000 1,-3.000000-18.000000 2,-3.000000-19.000000 1,-6.000000-5.000000 2,-5.000000 9.000000 1,-7.000000 10.000000 2,-5.000000 10.000000 2,-11.000000 4.000000 2,-11.000000 0.000000 0,-14.000000 0.000000 2,-11.000000 0.000000 2,-4.000000 6.000000-1,6.000000 13.000000 0,7.000000 12.000000 0,6.000000 13.000000-1,4.000000 20.000000 2,4.000000 28.000000 2,3.000000 28.000000 3,3.000000 29.000000 2,3.000000 15.000000 2,3.000000 3.000000 1,3.000000 3.000000 0,4.000000 4.000000 1,1.000000-12.000000-2,0.000000-24.000000-6,0.000000-26.000000-6,0.000000-24.000000-5,4.000000 1.000000-5,10.000000 28.000000-3,10.000000 28.000000-3,9.000000 29.000000-3</inkml:trace>
</inkml:ink>
</file>

<file path=ppt/ink/ink4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41"/>
    </inkml:context>
    <inkml:brush xml:id="br0">
      <inkml:brushProperty name="width" value="0.0441309548914433" units="cm"/>
      <inkml:brushProperty name="height" value="0.0441309548914433" units="cm"/>
      <inkml:brushProperty name="color" value="#6ADCAB"/>
      <inkml:brushProperty name="ignorePressure" value="0"/>
    </inkml:brush>
  </inkml:definitions>
  <inkml:trace contextRef="#ctx0" brushRef="#br0">73150.000000 28650.000000 498,'-69.000000'53.000000'109,"13.000000"6.000000"-23 ,12.000000 7.000000-24,13.000000 6.000000-25,-1.000000 10.000000-12,-11.000000 17.000000-1,-14.000000 15.000000-1,-11.000000 16.000000-2,-7.000000 13.000000-1,0.000000 14.000000-2,0.000000 11.000000-1,0.000000 14.000000-3,0.000000 5.000000-1,0.000000 1.000000-2,0.000000-1.000000-2,0.000000 1.000000-2,3.000000-12.000000-3,6.000000-21.000000-2,7.000000-22.000000-5,6.000000-22.000000-2,12.000000-30.000000-11,19.000000-37.000000-18,19.000000-38.000000-19,19.000000-37.000000-17,9.000000-18.000000-7,0.000000 4.000000 6,0.000000 3.000000 6,0.000000 3.000000 6</inkml:trace>
</inkml:ink>
</file>

<file path=ppt/ink/ink49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41"/>
    </inkml:context>
    <inkml:brush xml:id="br0">
      <inkml:brushProperty name="width" value="0.0526156648993492" units="cm"/>
      <inkml:brushProperty name="height" value="0.0526156648993492" units="cm"/>
      <inkml:brushProperty name="color" value="#6ADCAB"/>
      <inkml:brushProperty name="ignorePressure" value="0"/>
    </inkml:brush>
  </inkml:definitions>
  <inkml:trace contextRef="#ctx0" brushRef="#br0">72900.000000 29400.000000 418,'21.000000'-40.000000'8,"-5.000000"23.000000"19 ,-7.000000 22.000000 17,-5.000000 22.000000 18,-1.000000 19.000000 4,6.000000 20.000000-8,7.000000 18.000000-9,6.000000 20.000000-9,3.000000 8.000000-6,0.000000 1.000000-5,0.000000-1.000000-5,0.000000 1.000000-4,-2.000000-6.000000-4,-3.000000-8.000000-3,-3.000000-10.000000-2,-2.000000-9.000000-3,0.000000-9.000000-3,7.000000-5.000000-3,6.000000-7.000000-3,7.000000-5.000000-4,2.000000-15.000000-2,1.000000-22.000000-5,-1.000000-22.000000-4,1.000000-21.000000-4,2.000000-24.000000-1,7.000000-25.000000 1,6.000000-25.000000 1,7.000000-25.000000 0,4.000000-13.000000-1,3.000000 1.000000-5,3.000000-1.000000-5,4.000000 1.000000-4,-3.000000 5.000000 0,-5.000000 14.000000 5,-7.000000 11.000000 6,-5.000000 14.000000 6,-9.000000 27.000000 14,-9.000000 44.000000 24,-10.000000 44.000000 23,-8.000000 44.000000 24,-9.000000 23.000000 6,-6.000000 3.000000-15,-6.000000 3.000000-13,-6.000000 4.000000-14,-4.000000 4.000000-8,1.000000 6.000000-5,-1.000000 7.000000-3,1.000000 6.000000-5,-1.000000 4.000000-5,1.000000 4.000000-5,-1.000000 3.000000-6,1.000000 3.000000-6,-1.000000-2.000000-7,1.000000-6.000000-12,-1.000000-6.000000-10,1.000000-6.000000-11,1.000000-13.000000-9,3.000000-19.000000-7,3.000000-18.000000-6,4.000000-19.000000-7</inkml:trace>
</inkml:ink>
</file>

<file path=ppt/ink/ink49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42"/>
    </inkml:context>
    <inkml:brush xml:id="br0">
      <inkml:brushProperty name="width" value="0.0544287525117397" units="cm"/>
      <inkml:brushProperty name="height" value="0.0544287525117397" units="cm"/>
      <inkml:brushProperty name="color" value="#6ADCAB"/>
      <inkml:brushProperty name="ignorePressure" value="0"/>
    </inkml:brush>
  </inkml:definitions>
  <inkml:trace contextRef="#ctx0" brushRef="#br0">75150.000000 30000.000000 404,'-44.000000'4.000000'8,"13.000000"10.000000"18 ,12.000000 10.000000 17,13.000000 9.000000 17,6.000000 12.000000 4,0.000000 16.000000-8,0.000000 15.000000-10,0.000000 17.000000-8,0.000000 8.000000-8,0.000000 4.000000-5,0.000000 3.000000-7,0.000000 3.000000-5,0.000000-4.000000-3,0.000000-8.000000-1,0.000000-10.000000-1,0.000000-9.000000-2,9.000000-34.000000-9,19.000000-55.000000-17,19.000000-57.000000-18,19.000000-55.000000-18,5.000000-23.000000-5,-5.000000 13.000000 9,-7.000000 12.000000 9,-5.000000 13.000000 8,-9.000000 13.000000 9,-9.000000 17.000000 10,-10.000000 15.000000 10,-8.000000 16.000000 8,-4.000000 18.000000 13,3.000000 22.000000 16,3.000000 22.000000 15,4.000000 23.000000 16,-3.000000 13.000000 2,-5.000000 6.000000-9,-7.000000 7.000000-10,-5.000000 6.000000-9,-4.000000 3.000000-8,0.000000 0.000000-3,0.000000 0.000000-5,0.000000 0.000000-4,0.000000 3.000000-3,0.000000 6.000000-1,0.000000 7.000000-1,0.000000 6.000000-1,0.000000-4.000000-9,0.000000-11.000000-18,0.000000-14.000000-17,0.000000-11.000000-17</inkml:trace>
</inkml:ink>
</file>

<file path=ppt/ink/ink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29"/>
    </inkml:context>
    <inkml:brush xml:id="br0">
      <inkml:brushProperty name="width" value="0.0440854169428349" units="cm"/>
      <inkml:brushProperty name="height" value="0.0440854169428349" units="cm"/>
      <inkml:brushProperty name="color" value="#F2395B"/>
      <inkml:brushProperty name="ignorePressure" value="0"/>
    </inkml:brush>
  </inkml:definitions>
  <inkml:trace contextRef="#ctx0" brushRef="#br0">43450.000000 42200.000000 499,'48.000000'-22.000000'25,"-3.000000"6.000000"7 ,-3.000000 7.000000 8,-2.000000 6.000000 7,-5.000000 4.000000 0,-2.000000 4.000000-9,-3.000000 3.000000-7,-3.000000 3.000000-9,-6.000000 7.000000-5,-5.000000 14.000000-2,-7.000000 11.000000-1,-5.000000 14.000000-2,-6.000000 3.000000-2,-3.000000-2.000000-3,-3.000000-3.000000-3,-2.000000-3.000000-3,-5.000000 1.000000-2,-2.000000 6.000000-3,-3.000000 7.000000-3,-3.000000 6.000000-1,1.000000-4.000000-2,6.000000-11.000000 2,7.000000-14.000000 1,6.000000-11.000000 1,9.000000-9.000000 3,13.000000-3.000000 4,12.000000-3.000000 5,13.000000-2.000000 5,6.000000-5.000000 2,0.000000-2.000000 1,0.000000-3.000000 1,0.000000-3.000000 0,-5.000000 2.000000 0,-9.000000 10.000000-1,-10.000000 10.000000-2,-8.000000 9.000000-2,-8.000000 7.000000 0,-2.000000 7.000000-2,-3.000000 6.000000 0,-3.000000 7.000000-2,-9.000000 7.000000 1,-11.000000 9.000000-1,-14.000000 10.000000 1,-11.000000 10.000000 1,-9.000000 2.000000-3,-3.000000-3.000000-3,-3.000000-3.000000-6,-2.000000-2.000000-3,-1.000000-3.000000-6,3.000000 1.000000-7,3.000000-1.000000-6,4.000000 1.000000-7,4.000000-9.000000-4,6.000000-15.000000-2,7.000000-15.000000-3,6.000000-16.000000-2,4.000000-10.000000-3,4.000000-3.000000-1,3.000000-3.000000-3,3.000000-2.000000-1</inkml:trace>
</inkml:ink>
</file>

<file path=ppt/ink/ink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50"/>
    </inkml:context>
    <inkml:brush xml:id="br0">
      <inkml:brushProperty name="width" value="0.0493723005056381" units="cm"/>
      <inkml:brushProperty name="height" value="0.0493723005056381" units="cm"/>
      <inkml:brushProperty name="color" value="#F2395B"/>
      <inkml:brushProperty name="ignorePressure" value="0"/>
    </inkml:brush>
  </inkml:definitions>
  <inkml:trace contextRef="#ctx0" brushRef="#br0">67100.000000 44450.000000 445,'-38.000000'0.000000'18,"26.000000"0.000000"11 ,24.000000 0.000000 10,26.000000 0.000000 9,8.000000 0.000000 1,-5.000000 0.000000-12,-7.000000 0.000000-10,-5.000000 0.000000-11,-8.000000 7.000000-8,-5.000000 17.000000-2,-7.000000 15.000000-4,-5.000000 16.000000-3,-8.000000 9.000000-1,-5.000000 3.000000 1,-7.000000 3.000000 2,-5.000000 4.000000 0,-1.000000-4.000000 1,6.000000-9.000000 0,7.000000-10.000000 0,6.000000-8.000000 1,9.000000-14.000000-2,13.000000-15.000000-3,12.000000-15.000000-2,13.000000-16.000000-4,7.000000-15.000000 0,4.000000-11.000000 0,3.000000-14.000000 0,3.000000-11.000000 1,1.000000-6.000000-2,1.000000 4.000000-7,-1.000000 3.000000-6,1.000000 3.000000-6,-6.000000 6.000000-1,-8.000000 9.000000 6,-10.000000 10.000000 4,-9.000000 10.000000 5,-7.000000 8.000000 12,-3.000000 10.000000 19,-3.000000 10.000000 19,-2.000000 9.000000 19,-5.000000 6.000000 5,-2.000000 3.000000-10,-3.000000 3.000000-9,-3.000000 4.000000-9,-2.000000 7.000000-6,0.000000 13.000000-2,0.000000 12.000000-2,0.000000 13.000000-2,0.000000 4.000000-2,0.000000-3.000000-2,0.000000-3.000000-1,0.000000-2.000000-2,1.000000-5.000000-2,4.000000-2.000000-3,3.000000-3.000000-4,3.000000-3.000000-2,4.000000-6.000000-2,7.000000-5.000000 1,6.000000-7.000000 1,7.000000-5.000000 0,4.000000-9.000000-3,3.000000-9.000000-7,3.000000-10.000000-5,4.000000-8.000000-7,1.000000-12.000000-2,0.000000-12.000000 0,0.000000-13.000000 0,0.000000-12.000000 0,-2.000000-10.000000 3,-3.000000-6.000000 3,-3.000000-6.000000 4,-2.000000-6.000000 3,-6.000000-4.000000 4,-6.000000 1.000000 4,-6.000000-1.000000 4,-6.000000 1.000000 5,-6.000000 2.000000 2,-2.000000 7.000000 1,-3.000000 6.000000 1,-3.000000 7.000000 1,-7.000000 7.000000 0,-9.000000 9.000000-3,-10.000000 10.000000-3,-8.000000 10.000000-3,-11.000000 7.000000 0,-8.000000 6.000000-1,-10.000000 7.000000 1,-9.000000 6.000000 1,-10.000000 15.000000-8,-9.000000 26.000000-16,-10.000000 24.000000-15,-8.000000 26.000000-17,3.000000 5.000000-8,20.000000-11.000000-4,18.000000-14.000000-4,20.000000-11.000000-2</inkml:trace>
</inkml:ink>
</file>

<file path=ppt/ink/ink50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42"/>
    </inkml:context>
    <inkml:brush xml:id="br0">
      <inkml:brushProperty name="width" value="0.0440218113362789" units="cm"/>
      <inkml:brushProperty name="height" value="0.0440218113362789" units="cm"/>
      <inkml:brushProperty name="color" value="#6ADCAB"/>
      <inkml:brushProperty name="ignorePressure" value="0"/>
    </inkml:brush>
  </inkml:definitions>
  <inkml:trace contextRef="#ctx0" brushRef="#br0">76100.000000 28250.000000 499,'7.000000'-68.000000'40,"17.000000"17.000000"8 ,15.000000 15.000000 8,16.000000 16.000000 8,4.000000 13.000000-1,-6.000000 14.000000-10,-6.000000 11.000000-11,-6.000000 14.000000-10,-7.000000 11.000000-7,-6.000000 14.000000-4,-6.000000 11.000000-4,-6.000000 14.000000-4,-12.000000 5.000000-3,-15.000000 1.000000-2,-15.000000-1.000000-3,-16.000000 1.000000-2,-7.000000-4.000000-3,4.000000-6.000000-8,3.000000-6.000000-6,3.000000-6.000000-6,1.000000-9.000000-3,1.000000-8.000000 1,-1.000000-10.000000 1,1.000000-9.000000 1,13.000000-9.000000 2,29.000000-5.000000 4,28.000000-7.000000 5,28.000000-5.000000 5,12.000000-4.000000-1,-3.000000 0.000000-3,-3.000000 0.000000-5,-2.000000 0.000000-4,-5.000000 0.000000-3,-2.000000 0.000000-3,-3.000000 0.000000-2,-3.000000 0.000000-2,-6.000000 0.000000-1,-5.000000 0.000000 1,-7.000000 0.000000 1,-5.000000 0.000000 2</inkml:trace>
</inkml:ink>
</file>

<file path=ppt/ink/ink5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42"/>
    </inkml:context>
    <inkml:brush xml:id="br0">
      <inkml:brushProperty name="width" value="0.0383097119629383" units="cm"/>
      <inkml:brushProperty name="height" value="0.0383097119629383" units="cm"/>
      <inkml:brushProperty name="color" value="#6ADCAB"/>
      <inkml:brushProperty name="ignorePressure" value="0"/>
    </inkml:brush>
  </inkml:definitions>
  <inkml:trace contextRef="#ctx0" brushRef="#br0">76900.000000 28600.000000 574,'-19.000000'-25.000000'8,"13.000000"0.000000"18 ,12.000000 0.000000 16,13.000000 0.000000 18,13.000000 1.000000 4,17.000000 4.000000-10,15.000000 3.000000-7,16.000000 3.000000-10,7.000000 1.000000-7,1.000000 1.000000-7,-1.000000-1.000000-5,1.000000 1.000000-7,-3.000000 1.000000-6,-2.000000 3.000000-5,-3.000000 3.000000-4,-3.000000 4.000000-5,-4.000000 1.000000-8,-3.000000 0.000000-10,-3.000000 0.000000-11,-2.000000 0.000000-11,-8.000000 0.000000-5,-8.000000 0.000000-3,-10.000000 0.000000-3,-9.000000 0.000000-1</inkml:trace>
</inkml:ink>
</file>

<file path=ppt/ink/ink5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42"/>
    </inkml:context>
    <inkml:brush xml:id="br0">
      <inkml:brushProperty name="width" value="0.0467644557356834" units="cm"/>
      <inkml:brushProperty name="height" value="0.0467644557356834" units="cm"/>
      <inkml:brushProperty name="color" value="#6ADCAB"/>
      <inkml:brushProperty name="ignorePressure" value="0"/>
    </inkml:brush>
  </inkml:definitions>
  <inkml:trace contextRef="#ctx0" brushRef="#br0">77900.000000 27650.000000 470,'-25.000000'-24.000000'0,"0.000000"4.000000"0 ,0.000000 3.000000 0,0.000000 3.000000 0,1.000000 1.000000 6,4.000000 1.000000 13,3.000000-1.000000 13,3.000000 1.000000 12,3.000000 16.000000 9,3.000000 35.000000 7,3.000000 35.000000 6,4.000000 34.000000 6,1.000000 18.000000-4,0.000000 4.000000-17,0.000000 3.000000-16,0.000000 3.000000-16,-2.000000 4.000000-15,-3.000000 7.000000-12,-3.000000 6.000000-15,-2.000000 7.000000-12,-3.000000-10.000000-14,1.000000-25.000000-15,-1.000000-25.000000-13,1.000000-25.000000-14</inkml:trace>
</inkml:ink>
</file>

<file path=ppt/ink/ink50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44"/>
    </inkml:context>
    <inkml:brush xml:id="br0">
      <inkml:brushProperty name="width" value="0.0460171438753605" units="cm"/>
      <inkml:brushProperty name="height" value="0.0460171438753605" units="cm"/>
      <inkml:brushProperty name="color" value="#6ADCAB"/>
      <inkml:brushProperty name="ignorePressure" value="0"/>
    </inkml:brush>
  </inkml:definitions>
  <inkml:trace contextRef="#ctx0" brushRef="#br0">78600.000000 29550.000000 478,'-19.000000'21.000000'7,"13.000000"-5.000000"15 ,12.000000-7.000000 15,13.000000-5.000000 14,18.000000-8.000000 7,26.000000-5.000000 0,24.000000-7.000000-1,26.000000-5.000000-1,8.000000-4.000000-5,-5.000000 0.000000-8,-7.000000 0.000000-9,-5.000000 0.000000-9,-9.000000 3.000000-9,-9.000000 6.000000-10,-10.000000 7.000000-9,-8.000000 6.000000-11,-9.000000 7.000000-12,-6.000000 10.000000-17,-6.000000 10.000000-16,-6.000000 9.000000-16</inkml:trace>
</inkml:ink>
</file>

<file path=ppt/ink/ink50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44"/>
    </inkml:context>
    <inkml:brush xml:id="br0">
      <inkml:brushProperty name="width" value="0.0456854812800884" units="cm"/>
      <inkml:brushProperty name="height" value="0.0456854812800884" units="cm"/>
      <inkml:brushProperty name="color" value="#6ADCAB"/>
      <inkml:brushProperty name="ignorePressure" value="0"/>
    </inkml:brush>
  </inkml:definitions>
  <inkml:trace contextRef="#ctx0" brushRef="#br0">79450.000000 28900.000000 481,'-25.000000'-22.000000'0,"0.000000"6.000000"0 ,0.000000 7.000000 0,0.000000 6.000000 0,1.000000 4.000000 7,4.000000 4.000000 14,3.000000 3.000000 14,3.000000 3.000000 13,1.000000 7.000000 7,1.000000 14.000000-2,-1.000000 11.000000-3,1.000000 14.000000-1,-1.000000 8.000000-5,1.000000 7.000000-6,-1.000000 6.000000-6,1.000000 7.000000-7,-3.000000 7.000000-5,-2.000000 9.000000-3,-3.000000 10.000000-4,-3.000000 10.000000-5,-1.000000 7.000000-5,4.000000 6.000000-7,3.000000 7.000000-9,3.000000 6.000000-8,1.000000-10.000000-9,1.000000-24.000000-8,-1.000000-26.000000-9,1.000000-24.000000-9,-1.000000-15.000000-5,1.000000-3.000000 0,-1.000000-3.000000 0,1.000000-2.000000 1</inkml:trace>
</inkml:ink>
</file>

<file path=ppt/ink/ink50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44"/>
    </inkml:context>
    <inkml:brush xml:id="br0">
      <inkml:brushProperty name="width" value="0.051762018352747" units="cm"/>
      <inkml:brushProperty name="height" value="0.051762018352747" units="cm"/>
      <inkml:brushProperty name="color" value="#6ADCAB"/>
      <inkml:brushProperty name="ignorePressure" value="0"/>
    </inkml:brush>
  </inkml:definitions>
  <inkml:trace contextRef="#ctx0" brushRef="#br0">80900.000000 28950.000000 425,'46.000000'-44.000000'52,"-5.000000"13.000000"-6 ,-7.000000 12.000000-4,-5.000000 13.000000-6,0.000000 6.000000-1,10.000000 0.000000 4,10.000000 0.000000 3,9.000000 0.000000 5,2.000000 4.000000-2,-2.000000 10.000000-4,-3.000000 10.000000-6,-3.000000 9.000000-4,-9.000000 7.000000-7,-11.000000 7.000000-5,-14.000000 6.000000-7,-11.000000 7.000000-5,-12.000000 5.000000-4,-9.000000 7.000000 2,-10.000000 6.000000 0,-8.000000 7.000000 1,-11.000000 4.000000-3,-8.000000 3.000000-8,-10.000000 3.000000-6,-9.000000 4.000000-8,-7.000000-4.000000-6,-3.000000-9.000000-7,-3.000000-10.000000-7,-2.000000-8.000000-6,0.000000-12.000000 0,7.000000-12.000000 8,6.000000-13.000000 9,7.000000-12.000000 7,5.000000-9.000000 6,7.000000-2.000000 7,6.000000-3.000000 4,7.000000-3.000000 7,21.000000-6.000000 8,38.000000-5.000000 11,37.000000-7.000000 13,38.000000-5.000000 12,18.000000-1.000000 1,1.000000 6.000000-12,-1.000000 7.000000-11,1.000000 6.000000-11,-4.000000 1.000000-5,-6.000000-3.000000-1,-6.000000-3.000000 1,-6.000000-2.000000 0,-6.000000-1.000000-6,-2.000000 3.000000-10,-3.000000 3.000000-13,-3.000000 4.000000-10,-7.000000-3.000000-13,-9.000000-5.000000-17,-10.000000-7.000000-15,-8.000000-5.000000-16</inkml:trace>
</inkml:ink>
</file>

<file path=ppt/ink/ink50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44"/>
    </inkml:context>
    <inkml:brush xml:id="br0">
      <inkml:brushProperty name="width" value="0.0565919354557991" units="cm"/>
      <inkml:brushProperty name="height" value="0.0565919354557991" units="cm"/>
      <inkml:brushProperty name="color" value="#6ADCAB"/>
      <inkml:brushProperty name="ignorePressure" value="0"/>
    </inkml:brush>
  </inkml:definitions>
  <inkml:trace contextRef="#ctx0" brushRef="#br0">82350.000000 28800.000000 388,'26.000000'-86.000000'42,"4.000000"28.000000"5 ,3.000000 28.000000 7,3.000000 29.000000 4,-4.000000 21.000000 2,-8.000000 16.000000-5,-10.000000 15.000000-4,-9.000000 17.000000-4,-7.000000 10.000000-5,-3.000000 6.000000-5,-3.000000 7.000000-3,-2.000000 6.000000-5,-6.000000 6.000000-6,-6.000000 6.000000-6,-6.000000 7.000000-6,-6.000000 6.000000-7,-2.000000-2.000000-6,3.000000-9.000000-8,3.000000-10.000000-7,4.000000-8.000000-7,1.000000-23.000000-16,0.000000-34.000000-22,0.000000-35.000000-23,0.000000-33.000000-23</inkml:trace>
</inkml:ink>
</file>

<file path=ppt/ink/ink5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45"/>
    </inkml:context>
    <inkml:brush xml:id="br0">
      <inkml:brushProperty name="width" value="0.0378247499465942" units="cm"/>
      <inkml:brushProperty name="height" value="0.0378247499465942" units="cm"/>
      <inkml:brushProperty name="color" value="#6ADCAB"/>
      <inkml:brushProperty name="ignorePressure" value="0"/>
    </inkml:brush>
  </inkml:definitions>
  <inkml:trace contextRef="#ctx0" brushRef="#br0">82200.000000 29650.000000 581,'25.000000'-29.000000'0,"0.000000"-5.000000"0 ,0.000000-7.000000 0,0.000000-5.000000 0,3.000000-3.000000 3,6.000000 4.000000 7,7.000000 3.000000 5,6.000000 3.000000 7,3.000000 4.000000 6,0.000000 7.000000 6,0.000000 6.000000 7,0.000000 7.000000 6,0.000000 4.000000 1,0.000000 3.000000-4,0.000000 3.000000-5,0.000000 4.000000-4,-2.000000 1.000000-8,-3.000000 0.000000-9,-3.000000 0.000000-11,-2.000000 0.000000-9,-5.000000 3.000000-18,-2.000000 6.000000-26,-3.000000 7.000000-24,-3.000000 6.000000-26</inkml:trace>
</inkml:ink>
</file>

<file path=ppt/ink/ink508.xml><?xml version="1.0" encoding="utf-8"?>
<inkml:ink xmlns:inkml="http://www.w3.org/2003/InkML">
  <annotation type="ScanImages2ExtractSignatures">1</annotation>
  <annotation type="ScanImagesWidth">-2091106912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45"/>
    </inkml:context>
    <inkml:brush xml:id="br0">
      <inkml:brushProperty name="width" value="0.0569135211408138" units="cm"/>
      <inkml:brushProperty name="height" value="0.0569135211408138" units="cm"/>
      <inkml:brushProperty name="color" value="#6ADCAB"/>
      <inkml:brushProperty name="ignorePressure" value="0"/>
    </inkml:brush>
  </inkml:definitions>
  <inkml:trace contextRef="#ctx0" brushRef="#br0">83400.000000 28350.000000 386,'0.000000'-49.000000'4,"0.000000"4.000000"7 ,0.000000 3.000000 8,0.000000 3.000000 7,0.000000 15.000000 11,0.000000 29.000000 14,0.000000 28.000000 15,0.000000 28.000000 14,-2.000000 20.000000 1,-3.000000 13.000000-14,-3.000000 12.000000-13,-2.000000 13.000000-14,-6.000000 15.000000-10,-6.000000 19.000000-7,-6.000000 19.000000-7,-6.000000 19.000000-7,-1.000000 1.000000-10,7.000000-16.000000-10,6.000000-15.000000-12,7.000000-15.000000-12,4.000000-18.000000-8,3.000000-19.000000-8,3.000000-18.000000-7,4.000000-19.000000-8</inkml:trace>
</inkml:ink>
</file>

<file path=ppt/ink/ink509.xml><?xml version="1.0" encoding="utf-8"?>
<inkml:ink xmlns:inkml="http://www.w3.org/2003/InkML">
  <annotation type="ScanImages2ExtractSignatures">1</annotation>
  <annotation type="ScanImagesWidth">-2103150976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45"/>
    </inkml:context>
    <inkml:brush xml:id="br0">
      <inkml:brushProperty name="width" value="0.0643264576792717" units="cm"/>
      <inkml:brushProperty name="height" value="0.0643264576792717" units="cm"/>
      <inkml:brushProperty name="color" value="#6ADCAB"/>
      <inkml:brushProperty name="ignorePressure" value="0"/>
    </inkml:brush>
  </inkml:definitions>
  <inkml:trace contextRef="#ctx0" brushRef="#br0">84850.000000 28500.000000 342,'21.000000'-47.000000'5,"-5.000000"6.000000"12 ,-7.000000 7.000000 11,-5.000000 6.000000 11,-12.000000 13.000000 9,-16.000000 23.000000 6,-15.000000 22.000000 6,-15.000000 22.000000 6,-11.000000 13.000000-2,-2.000000 7.000000-12,-3.000000 6.000000-12,-3.000000 7.000000-11,-1.000000 2.000000-8,4.000000 1.000000-3,3.000000-1.000000-2,3.000000 1.000000-4,6.000000-6.000000-3,9.000000-8.000000-3,10.000000-10.000000-2,10.000000-9.000000-4,18.000000-12.000000-9,28.000000-11.000000-14,28.000000-14.000000-15,29.000000-11.000000-15,16.000000-15.000000-6,7.000000-16.000000 2,6.000000-15.000000 2,7.000000-15.000000 2,-1.000000-4.000000 6,-6.000000 9.000000 9,-6.000000 10.000000 11,-6.000000 10.000000 9,-12.000000 5.000000 9,-15.000000 4.000000 7,-15.000000 3.000000 8,-16.000000 3.000000 6,-13.000000 9.000000 6,-9.000000 16.000000 2,-10.000000 15.000000 2,-8.000000 17.000000 3,-11.000000 8.000000 4,-8.000000 4.000000 6,-10.000000 3.000000 5,-9.000000 3.000000 5,-4.000000 1.000000 2,4.000000 1.000000-4,3.000000-1.000000-3,3.000000 1.000000-4,7.000000-3.000000-3,14.000000-2.000000-3,11.000000-3.000000-3,14.000000-3.000000-2,11.000000-9.000000-7,14.000000-11.000000-12,11.000000-14.000000-9,14.000000-11.000000-12,8.000000-14.000000-6,7.000000-11.000000-3,6.000000-14.000000-1,7.000000-11.000000-2,4.000000-14.000000-2,3.000000-11.000000 1,3.000000-14.000000 1,4.000000-11.000000 0,-7.000000-6.000000 1,-16.000000 4.000000 4,-15.000000 3.000000 4,-15.000000 3.000000 2,-14.000000 6.000000 4,-8.000000 9.000000 2,-10.000000 10.000000 3,-9.000000 10.000000 3,-12.000000 7.000000 2,-11.000000 6.000000 3,-14.000000 7.000000 2,-11.000000 6.000000 2,-6.000000 6.000000 0,4.000000 6.000000-4,3.000000 7.000000-3,3.000000 6.000000-3,3.000000 7.000000-11,3.000000 10.000000-18,3.000000 10.000000-17,4.000000 9.000000-18</inkml:trace>
</inkml:ink>
</file>

<file path=ppt/ink/ink51.xml><?xml version="1.0" encoding="utf-8"?>
<inkml:ink xmlns:inkml="http://www.w3.org/2003/InkML">
  <annotation type="ScanImages2ExtractSignatures">1</annotation>
  <annotation type="ScanImagesWidth">360710144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7:04"/>
    </inkml:context>
    <inkml:brush xml:id="br0">
      <inkml:brushProperty name="width" value="0.0541912615299225" units="cm"/>
      <inkml:brushProperty name="height" value="0.0541912615299225" units="cm"/>
      <inkml:brushProperty name="color" value="#F2395B"/>
      <inkml:brushProperty name="ignorePressure" value="0"/>
    </inkml:brush>
  </inkml:definitions>
  <inkml:trace contextRef="#ctx0" brushRef="#br0">34500.000000 31950.000000 405,'56.000000'1.000000'79,"13.000000"4.000000"-15 ,12.000000 3.000000-13,13.000000 3.000000-14,6.000000-1.000000-8,0.000000-2.000000-5,0.000000-3.000000-4,0.000000-3.000000-4,12.000000-1.000000-2,26.000000 4.000000 1,24.000000 3.000000 0,26.000000 3.000000-1,13.000000-5.000000 0,4.000000-12.000000-3,3.000000-13.000000-2,3.000000-12.000000-3,6.000000-12.000000-3,9.000000-8.000000-2,10.000000-10.000000-3,10.000000-9.000000-3,-3.000000-1.000000 0,-11.000000 10.000000 0,-14.000000 10.000000 0,-11.000000 9.000000 2,-14.000000 10.000000 0,-11.000000 14.000000 2,-14.000000 11.000000 3,-11.000000 14.000000 0,-14.000000 11.000000 3,-11.000000 14.000000 0,-14.000000 11.000000 1,-11.000000 14.000000 1,-12.000000 3.000000 0,-9.000000-2.000000 0,-10.000000-3.000000 0,-8.000000-3.000000 0,-4.000000-7.000000 1,3.000000-9.000000 1,3.000000-10.000000 1,4.000000-8.000000 1,2.000000-6.000000 0,4.000000 1.000000-2,3.000000-1.000000-1,3.000000 1.000000-2,3.000000-4.000000 0,3.000000-6.000000-1,3.000000-6.000000-1,4.000000-6.000000 0,4.000000-4.000000-1,6.000000 1.000000 0,7.000000-1.000000 1,6.000000 1.000000-1,3.000000 2.000000 0,0.000000 7.000000-1,0.000000 6.000000-1,0.000000 7.000000-1,0.000000 4.000000 0,0.000000 3.000000-2,0.000000 3.000000 0,0.000000 4.000000-1,1.000000-3.000000-1,4.000000-5.000000 0,3.000000-7.000000 0,3.000000-5.000000 0,6.000000-9.000000-1,9.000000-9.000000-1,10.000000-10.000000 0,10.000000-8.000000-1,5.000000-4.000000-1,4.000000 3.000000 0,3.000000 3.000000 0,3.000000 4.000000-1,-2.000000 2.000000 2,-6.000000 4.000000 3,-6.000000 3.000000 3,-6.000000 3.000000 3,-10.000000 7.000000 1,-12.000000 14.000000 1,-13.000000 11.000000 0,-12.000000 14.000000 0,-12.000000 5.000000-1,-8.000000 1.000000 0,-10.000000-1.000000 0,-9.000000 1.000000-2,-9.000000-1.000000 1,-5.000000 1.000000 1,-7.000000-1.000000 2,-5.000000 1.000000 1,0.000000-6.000000 0,10.000000-8.000000-1,10.000000-10.000000 0,9.000000-9.000000 0,9.000000-9.000000-1,9.000000-5.000000 0,10.000000-7.000000 0,10.000000-5.000000 0,7.000000-3.000000 1,6.000000 4.000000 0,7.000000 3.000000 3,6.000000 3.000000 0,1.000000 6.000000 0,-3.000000 9.000000-2,-3.000000 10.000000-1,-2.000000 10.000000-3,-6.000000 5.000000 0,-6.000000 4.000000-3,-6.000000 3.000000 0,-6.000000 3.000000-1,-6.000000-2.000000-1,-2.000000-6.000000 0,-3.000000-6.000000 1,-3.000000-6.000000 0,2.000000-7.000000 0,10.000000-6.000000 1,10.000000-6.000000-1,9.000000-6.000000 1,7.000000-7.000000 0,7.000000-6.000000-2,6.000000-6.000000-1,7.000000-6.000000 0,2.000000-2.000000-1,1.000000 3.000000 2,-1.000000 3.000000 0,1.000000 4.000000 1,-1.000000 2.000000-5,1.000000 4.000000-10,-1.000000 3.000000-10,1.000000 3.000000-11,-10.000000 3.000000-4,-19.000000 3.000000 2,-18.000000 3.000000 2,-19.000000 4.000000 1,-18.000000 1.000000-2,-15.000000 0.000000-8,-15.000000 0.000000-8,-16.000000 0.000000-7</inkml:trace>
</inkml:ink>
</file>

<file path=ppt/ink/ink51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46"/>
    </inkml:context>
    <inkml:brush xml:id="br0">
      <inkml:brushProperty name="width" value="0.0439714752137661" units="cm"/>
      <inkml:brushProperty name="height" value="0.0439714752137661" units="cm"/>
      <inkml:brushProperty name="color" value="#6ADCAB"/>
      <inkml:brushProperty name="ignorePressure" value="0"/>
    </inkml:brush>
  </inkml:definitions>
  <inkml:trace contextRef="#ctx0" brushRef="#br0">86300.000000 29000.000000 500,'43.000000'48.000000'82,"-11.000000"-3.000000"-7 ,-14.000000-3.000000-6,-11.000000-2.000000-7,-9.000000 3.000000-7,-3.000000 14.000000-10,-3.000000 11.000000-7,-2.000000 14.000000-10,-5.000000 5.000000-6,-2.000000 1.000000-8,-3.000000-1.000000-6,-3.000000 1.000000-6,-1.000000-6.000000-5,4.000000-8.000000 0,3.000000-10.000000-2,3.000000-9.000000 0,6.000000-9.000000-2,9.000000-5.000000 1,10.000000-7.000000 0,10.000000-5.000000-1,10.000000-4.000000 1,13.000000 0.000000 1,12.000000 0.000000 0,13.000000 0.000000 2,1.000000 4.000000 2,-9.000000 10.000000 1,-10.000000 10.000000 4,-8.000000 9.000000 1,-15.000000 12.000000 1,-19.000000 16.000000 0,-18.000000 15.000000-1,-19.000000 17.000000-1,-19.000000 10.000000 0,-19.000000 6.000000 0,-18.000000 7.000000-1,-19.000000 6.000000 0,-10.000000-5.000000-1,1.000000-16.000000-2,-1.000000-15.000000-1,1.000000-15.000000-2,7.000000-17.000000-15,16.000000-15.000000-29,15.000000-15.000000-29,17.000000-16.000000-28</inkml:trace>
</inkml:ink>
</file>

<file path=ppt/ink/ink51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46"/>
    </inkml:context>
    <inkml:brush xml:id="br0">
      <inkml:brushProperty name="width" value="0.0450761057436466" units="cm"/>
      <inkml:brushProperty name="height" value="0.0450761057436466" units="cm"/>
      <inkml:brushProperty name="color" value="#6ADCAB"/>
      <inkml:brushProperty name="ignorePressure" value="0"/>
    </inkml:brush>
  </inkml:definitions>
  <inkml:trace contextRef="#ctx0" brushRef="#br0">87050.000000 27900.000000 488,'-18.000000'-49.000000'84,"17.000000"4.000000"-12 ,15.000000 3.000000-12,16.000000 3.000000-13,16.000000 3.000000-6,20.000000 3.000000 1,18.000000 3.000000 1,20.000000 4.000000 1,10.000000 2.000000-6,3.000000 4.000000-12,3.000000 3.000000-12,4.000000 3.000000-14,-7.000000 6.000000-10,-16.000000 9.000000-10,-15.000000 10.000000-11,-15.000000 10.000000-10</inkml:trace>
</inkml:ink>
</file>

<file path=ppt/ink/ink512.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47"/>
    </inkml:context>
    <inkml:brush xml:id="br0">
      <inkml:brushProperty name="width" value="0.0450220815837383" units="cm"/>
      <inkml:brushProperty name="height" value="0.0450220815837383" units="cm"/>
      <inkml:brushProperty name="color" value="#6ADCAB"/>
      <inkml:brushProperty name="ignorePressure" value="0"/>
    </inkml:brush>
  </inkml:definitions>
  <inkml:trace contextRef="#ctx0" brushRef="#br0">88200.000000 28800.000000 488,'145.000000'-22.000000'158,"-9.000000"6.000000"-34 ,-10.000000 7.000000-32,-8.000000 6.000000-34,-4.000000 3.000000-22,3.000000 0.000000-11,3.000000 0.000000-10,4.000000 0.000000-12,-6.000000 3.000000-8,-11.000000 6.000000-10,-14.000000 7.000000-8,-11.000000 6.000000-8,-14.000000 4.000000-6,-11.000000 4.000000-1,-14.000000 3.000000-4,-11.000000 3.000000-1</inkml:trace>
</inkml:ink>
</file>

<file path=ppt/ink/ink5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47"/>
    </inkml:context>
    <inkml:brush xml:id="br0">
      <inkml:brushProperty name="width" value="0.0453911349177361" units="cm"/>
      <inkml:brushProperty name="height" value="0.0453911349177361" units="cm"/>
      <inkml:brushProperty name="color" value="#6ADCAB"/>
      <inkml:brushProperty name="ignorePressure" value="0"/>
    </inkml:brush>
  </inkml:definitions>
  <inkml:trace contextRef="#ctx0" brushRef="#br0">87800.000000 29550.000000 484,'-46.000000'23.000000'0,"10.000000"-3.000000"0 ,10.000000-3.000000 0,9.000000-2.000000 0,1.000000-5.000000 3,-6.000000-2.000000 6,-6.000000-3.000000 7,-6.000000-3.000000 5,16.000000-2.000000 11,42.000000 0.000000 14,40.000000 0.000000 15,41.000000 0.000000 15,26.000000 1.000000 0,13.000000 4.000000-14,12.000000 3.000000-14,13.000000 3.000000-13,4.000000 3.000000-14,-3.000000 3.000000-11,-3.000000 3.000000-13,-2.000000 4.000000-10,-11.000000 4.000000-13,-15.000000 6.000000-11,-15.000000 7.000000-13,-16.000000 6.000000-11,-18.000000-2.000000-5,-18.000000-9.000000 1,-19.000000-10.000000 1,-18.000000-8.000000 1</inkml:trace>
</inkml:ink>
</file>

<file path=ppt/ink/ink51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47"/>
    </inkml:context>
    <inkml:brush xml:id="br0">
      <inkml:brushProperty name="width" value="0.0549126975238323" units="cm"/>
      <inkml:brushProperty name="height" value="0.0549126975238323" units="cm"/>
      <inkml:brushProperty name="color" value="#6ADCAB"/>
      <inkml:brushProperty name="ignorePressure" value="0"/>
    </inkml:brush>
  </inkml:definitions>
  <inkml:trace contextRef="#ctx0" brushRef="#br0">91350.000000 28350.000000 400,'-2.000000'-49.000000'3,"-3.000000"4.000000"7 ,-3.000000 3.000000 6,-2.000000 3.000000 6,-6.000000 14.000000 11,-6.000000 25.000000 13,-6.000000 25.000000 15,-6.000000 25.000000 13,-7.000000 20.000000 2,-6.000000 16.000000-13,-6.000000 15.000000-13,-6.000000 17.000000-12,-10.000000 8.000000-9,-12.000000 4.000000-5,-13.000000 3.000000-5,-12.000000 3.000000-4,-5.000000 7.000000-4,3.000000 14.000000-5,3.000000 11.000000-3,4.000000 14.000000-3,2.000000 2.000000-6,4.000000-6.000000-6,3.000000-6.000000-6,3.000000-6.000000-7,10.000000-18.000000-6,20.000000-28.000000-6,18.000000-28.000000-5,20.000000-27.000000-6,13.000000-25.000000-2,9.000000-18.000000-2,10.000000-19.000000 0,10.000000-18.000000 0,4.000000-10.000000 1,0.000000 0.000000 6,0.000000 0.000000 5,0.000000 0.000000 4</inkml:trace>
</inkml:ink>
</file>

<file path=ppt/ink/ink51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48"/>
    </inkml:context>
    <inkml:brush xml:id="br0">
      <inkml:brushProperty name="width" value="0.0631686151027679" units="cm"/>
      <inkml:brushProperty name="height" value="0.0631686151027679" units="cm"/>
      <inkml:brushProperty name="color" value="#6ADCAB"/>
      <inkml:brushProperty name="ignorePressure" value="0"/>
    </inkml:brush>
  </inkml:definitions>
  <inkml:trace contextRef="#ctx0" brushRef="#br0">91100.000000 29150.000000 348,'21.000000'-40.000000'11,"-5.000000"23.000000"22 ,-7.000000 22.000000 22,-5.000000 22.000000 23,-4.000000 15.000000 4,0.000000 9.000000-14,0.000000 10.000000-14,0.000000 10.000000-14,0.000000 7.000000-8,0.000000 6.000000-6,0.000000 7.000000-5,0.000000 6.000000-5,1.000000-4.000000-4,4.000000-11.000000-5,3.000000-14.000000-5,3.000000-11.000000-4,14.000000-23.000000-9,25.000000-31.000000-14,25.000000-31.000000-14,25.000000-31.000000-14,7.000000-21.000000-3,-8.000000-9.000000 5,-10.000000-10.000000 7,-9.000000-8.000000 6,-7.000000-3.000000 4,-3.000000 7.000000 4,-3.000000 6.000000 3,-2.000000 7.000000 3,-9.000000 7.000000 4,-12.000000 9.000000 2,-13.000000 10.000000 3,-12.000000 10.000000 2,-9.000000 14.000000 18,-2.000000 23.000000 30,-3.000000 22.000000 32,-3.000000 22.000000 30,-4.000000 16.000000 8,-3.000000 14.000000-19,-3.000000 11.000000-18,-2.000000 14.000000-18,-1.000000 8.000000-13,3.000000 7.000000-9,3.000000 6.000000-9,4.000000 7.000000-8,-1.000000 0.000000-6,-3.000000-2.000000-4,-3.000000-3.000000-1,-2.000000-3.000000-4,-3.000000 1.000000-7,1.000000 6.000000-12,-1.000000 7.000000-12,1.000000 6.000000-11,5.000000-19.000000-12,14.000000-44.000000-13,11.000000-43.000000-13,14.000000-44.000000-12</inkml:trace>
</inkml:ink>
</file>

<file path=ppt/ink/ink51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48"/>
    </inkml:context>
    <inkml:brush xml:id="br0">
      <inkml:brushProperty name="width" value="0.0651497840881348" units="cm"/>
      <inkml:brushProperty name="height" value="0.0651497840881348" units="cm"/>
      <inkml:brushProperty name="color" value="#6ADCAB"/>
      <inkml:brushProperty name="ignorePressure" value="0"/>
    </inkml:brush>
  </inkml:definitions>
  <inkml:trace contextRef="#ctx0" brushRef="#br0">92900.000000 29450.000000 337,'-4.000000'187.000000'141,"-5.000000"-24.000000"-30 ,-7.000000-26.000000-32,-5.000000-24.000000-30,-4.000000-17.000000-18,0.000000-5.000000-5,0.000000-7.000000-6,0.000000-5.000000-6,6.000000-19.000000-6,13.000000-27.000000-9,12.000000-28.000000-9,13.000000-28.000000-8,12.000000-24.000000-8,13.000000-19.000000-7,12.000000-18.000000-7,13.000000-19.000000-6,4.000000-7.000000-1,-3.000000 7.000000 7,-3.000000 6.000000 5,-2.000000 7.000000 7,-8.000000 11.000000 5,-8.000000 20.000000 6,-10.000000 18.000000 4,-9.000000 20.000000 5,-2.000000 3.000000 5,6.000000-8.000000 1,7.000000-10.000000 4,6.000000-9.000000 2,-1.000000 1.000000 5,-5.000000 13.000000 7,-7.000000 12.000000 8,-5.000000 13.000000 6,-6.000000 15.000000 9,-3.000000 19.000000 9,-3.000000 19.000000 9,-2.000000 19.000000 8,-6.000000 12.000000 1,-6.000000 6.000000-10,-6.000000 7.000000-9,-6.000000 6.000000-9,-4.000000 1.000000-8,1.000000-3.000000-8,-1.000000-3.000000-8,1.000000-2.000000-7,1.000000-6.000000-13,3.000000-6.000000-15,3.000000-6.000000-16,4.000000-6.000000-16,10.000000-20.000000-11,19.000000-30.000000-6,19.000000-32.000000-5,19.000000-30.000000-7,2.000000-14.000000 5,-11.000000 7.000000 14,-14.000000 6.000000 15,-11.000000 7.000000 15,-7.000000 0.000000 8,0.000000-2.000000 4,0.000000-3.000000 3,0.000000-3.000000 4</inkml:trace>
</inkml:ink>
</file>

<file path=ppt/ink/ink51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49"/>
    </inkml:context>
    <inkml:brush xml:id="br0">
      <inkml:brushProperty name="width" value="0.0670141950249672" units="cm"/>
      <inkml:brushProperty name="height" value="0.0670141950249672" units="cm"/>
      <inkml:brushProperty name="color" value="#6ADCAB"/>
      <inkml:brushProperty name="ignorePressure" value="0"/>
    </inkml:brush>
  </inkml:definitions>
  <inkml:trace contextRef="#ctx0" brushRef="#br0">94900.000000 29200.000000 328,'31.000000'-55.000000'0,"13.000000"-9.000000"0 ,12.000000-10.000000 0,13.000000-8.000000 0,-1.000000 0.000000 5,-11.000000 14.000000 11,-14.000000 11.000000 11,-11.000000 14.000000 11,-14.000000 16.000000 8,-11.000000 22.000000 4,-14.000000 22.000000 5,-11.000000 23.000000 5,-18.000000 19.000000-1,-22.000000 19.000000-6,-22.000000 19.000000-5,-21.000000 19.000000-6,-9.000000 10.000000-6,7.000000 4.000000-3,6.000000 3.000000-4,7.000000 3.000000-4,7.000000-5.000000-4,9.000000-12.000000-6,10.000000-13.000000-6,10.000000-12.000000-4,21.000000-16.000000-9,34.000000-19.000000-12,35.000000-18.000000-10,35.000000-19.000000-11,22.000000-18.000000-4,14.000000-15.000000 5,11.000000-15.000000 6,14.000000-16.000000 4,0.000000-7.000000 0,-8.000000 4.000000-6,-10.000000 3.000000-4,-9.000000 3.000000-6,-21.000000 17.000000 4,-31.000000 31.000000 14,-31.000000 32.000000 13,-31.000000 31.000000 14,-16.000000 13.000000 9,0.000000-2.000000 7,0.000000-3.000000 7,0.000000-3.000000 6,4.000000-4.000000 4,10.000000-3.000000-1,10.000000-3.000000 0,9.000000-2.000000 0,13.000000-15.000000-4,20.000000-25.000000-11,18.000000-25.000000-9,20.000000-25.000000-9,11.000000-21.000000-6,7.000000-15.000000-1,6.000000-15.000000 0,7.000000-16.000000-1,-3.000000-12.000000-5,-8.000000-5.000000-7,-10.000000-7.000000-7,-9.000000-5.000000-7,-13.000000-3.000000-3,-16.000000 4.000000 3,-15.000000 3.000000 4,-15.000000 3.000000 3,-12.000000 10.000000 4,-6.000000 20.000000 6,-6.000000 18.000000 6,-6.000000 20.000000 7,-9.000000 11.000000 4,-8.000000 7.000000 3,-10.000000 6.000000 4,-9.000000 7.000000 4,-4.000000 4.000000 1,4.000000 3.000000 0,3.000000 3.000000 0,3.000000 4.000000-1,4.000000 5.000000-1,7.000000 10.000000-2,6.000000 10.000000-1,7.000000 9.000000-3,8.000000 2.000000-2,14.000000-2.000000-5,11.000000-3.000000-5,14.000000-3.000000-3,10.000000-2.000000-3,9.000000 0.000000 0,10.000000 0.000000 0,10.000000 0.000000 0,0.000000 1.000000-1,-5.000000 4.000000-4,-7.000000 3.000000-2,-5.000000 3.000000-3,-11.000000 6.000000 1,-11.000000 9.000000 3,-14.000000 10.000000 4,-11.000000 10.000000 4,-17.000000 7.000000 4,-18.000000 6.000000 4,-19.000000 7.000000 4,-18.000000 6.000000 5,-7.000000-2.000000 3,6.000000-9.000000 5,7.000000-10.000000 3,6.000000-8.000000 4,18.000000-12.000000 2,32.000000-12.000000 1,31.000000-13.000000 0,32.000000-12.000000 1,18.000000-9.000000-3,6.000000-2.000000-8,7.000000-3.000000-8,6.000000-3.000000-6,-4.000000 5.000000-4,-11.000000 17.000000 0,-14.000000 15.000000 1,-11.000000 16.000000 0,-14.000000 10.000000 2,-11.000000 7.000000 2,-14.000000 6.000000 2,-11.000000 7.000000 2,-12.000000 5.000000 1,-9.000000 7.000000 0,-10.000000 6.000000-1,-8.000000 7.000000-1,-9.000000-3.000000 1,-6.000000-8.000000 0,-6.000000-10.000000 1,-6.000000-9.000000 1,-4.000000-9.000000-6,1.000000-5.000000-14,-1.000000-7.000000-14,1.000000-5.000000-13,1.000000-9.000000-8,3.000000-9.000000-3,3.000000-10.000000-2,4.000000-8.000000-3</inkml:trace>
</inkml:ink>
</file>

<file path=ppt/ink/ink518.xml><?xml version="1.0" encoding="utf-8"?>
<inkml:ink xmlns:inkml="http://www.w3.org/2003/InkML">
  <annotation type="ScanImages2ExtractSignatures">1</annotation>
  <annotation type="ScanImagesWidth">-2103316528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49"/>
    </inkml:context>
    <inkml:brush xml:id="br0">
      <inkml:brushProperty name="width" value="0.0606258623301983" units="cm"/>
      <inkml:brushProperty name="height" value="0.0606258623301983" units="cm"/>
      <inkml:brushProperty name="color" value="#6ADCAB"/>
      <inkml:brushProperty name="ignorePressure" value="0"/>
    </inkml:brush>
  </inkml:definitions>
  <inkml:trace contextRef="#ctx0" brushRef="#br0">98100.000000 28300.000000 362,'0.000000'-69.000000'0,"0.000000"13.000000"0 ,0.000000 12.000000 0,0.000000 13.000000 0,0.000000 6.000000 7,0.000000 0.000000 15,0.000000 0.000000 13,0.000000 0.000000 14,1.000000 7.000000 5,4.000000 17.000000-6,3.000000 15.000000-5,3.000000 16.000000-6,-1.000000 15.000000-4,-2.000000 16.000000-1,-3.000000 15.000000-2,-3.000000 17.000000-1,-2.000000 16.000000-2,0.000000 19.000000 0,0.000000 19.000000-3,0.000000 19.000000-1,-2.000000 18.000000-2,-3.000000 19.000000-2,-3.000000 19.000000-3,-2.000000 19.000000-3,0.000000 9.000000-2,7.000000 0.000000 0,6.000000 0.000000 0,7.000000 0.000000-1,4.000000-11.000000-4,3.000000-22.000000-9,3.000000-22.000000-7,4.000000-21.000000-8,1.000000-18.000000-9,0.000000-12.000000-12,0.000000-13.000000-10,0.000000-12.000000-11,-4.000000-15.000000-7,-5.000000-15.000000-3,-7.000000-15.000000-3,-5.000000-16.000000-4</inkml:trace>
</inkml:ink>
</file>

<file path=ppt/ink/ink51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50"/>
    </inkml:context>
    <inkml:brush xml:id="br0">
      <inkml:brushProperty name="width" value="0.0626879706978798" units="cm"/>
      <inkml:brushProperty name="height" value="0.0626879706978798" units="cm"/>
      <inkml:brushProperty name="color" value="#6ADCAB"/>
      <inkml:brushProperty name="ignorePressure" value="0"/>
    </inkml:brush>
  </inkml:definitions>
  <inkml:trace contextRef="#ctx0" brushRef="#br0">97650.000000 31350.000000 350,'-22.000000'-69.000000'0,"6.000000"13.000000"0 ,7.000000 12.000000 0,6.000000 13.000000 0,6.000000 12.000000 11,6.000000 13.000000 22,7.000000 12.000000 22,6.000000 13.000000 21,4.000000 13.000000 5,4.000000 17.000000-14,3.000000 15.000000-13,3.000000 16.000000-14,-1.000000 12.000000-8,-2.000000 9.000000-2,-3.000000 10.000000-2,-3.000000 10.000000-2,-4.000000 5.000000-3,-3.000000 4.000000-2,-3.000000 3.000000-3,-2.000000 3.000000-2,-1.000000-5.000000-3,3.000000-12.000000-2,3.000000-13.000000-3,4.000000-12.000000-3,4.000000-23.000000-3,6.000000-30.000000-5,7.000000-32.000000-3,6.000000-30.000000-5,7.000000-33.000000-2,10.000000-30.000000-2,10.000000-32.000000-1,9.000000-30.000000-1,12.000000-22.000000-4,16.000000-8.000000-7,15.000000-10.000000-6,17.000000-9.000000-6,-3.000000 5.000000-1,-18.000000 23.000000 1,-19.000000 22.000000 3,-18.000000 22.000000 3,-15.000000 18.000000-3,-9.000000 16.000000-7,-10.000000 15.000000-7,-8.000000 17.000000-8</inkml:trace>
</inkml:ink>
</file>

<file path=ppt/ink/ink52.xml><?xml version="1.0" encoding="utf-8"?>
<inkml:ink xmlns:inkml="http://www.w3.org/2003/InkML">
  <annotation type="ScanImages2ExtractSignatures">1</annotation>
  <annotation type="ScanImagesWidth">-2091669088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7:16"/>
    </inkml:context>
    <inkml:brush xml:id="br0">
      <inkml:brushProperty name="width" value="0.0445113778114319" units="cm"/>
      <inkml:brushProperty name="height" value="0.0445113778114319" units="cm"/>
      <inkml:brushProperty name="color" value="#F2395B"/>
      <inkml:brushProperty name="ignorePressure" value="0"/>
    </inkml:brush>
  </inkml:definitions>
  <inkml:trace contextRef="#ctx0" brushRef="#br0">36450.000000 28900.000000 494,'-24.000000'-25.000000'64,"4.000000"0.000000"-10 ,3.000000 0.000000-10,3.000000 0.000000-10,-1.000000 1.000000-7,-2.000000 4.000000-5,-3.000000 3.000000-5,-3.000000 3.000000-5,-4.000000 1.000000-3,-3.000000 1.000000-1,-3.000000-1.000000-2,-2.000000 1.000000-1,-3.000000 1.000000-2,1.000000 3.000000-2,-1.000000 3.000000-1,1.000000 4.000000-1,-1.000000 2.000000-1,1.000000 4.000000 1,-1.000000 3.000000 0,1.000000 3.000000 0,-3.000000 6.000000 2,-2.000000 9.000000 1,-3.000000 10.000000 2,-3.000000 10.000000 2,-1.000000 5.000000 2,4.000000 4.000000 2,3.000000 3.000000 2,3.000000 3.000000 1,3.000000 1.000000 1,3.000000 1.000000-1,3.000000-1.000000 0,4.000000 1.000000-2,1.000000-1.000000 1,0.000000 1.000000-1,0.000000-1.000000 1,0.000000 1.000000 0,3.000000 1.000000 0,6.000000 3.000000-2,7.000000 3.000000-1,6.000000 4.000000-1,3.000000-3.000000-1,0.000000-5.000000-3,0.000000-7.000000-3,0.000000-5.000000-1,4.000000-9.000000-1,10.000000-9.000000-2,10.000000-10.000000 0,9.000000-8.000000 0,10.000000-11.000000-3,14.000000-8.000000-2,11.000000-10.000000-4,14.000000-9.000000-2,5.000000-12.000000-4,1.000000-11.000000-5,-1.000000-14.000000-3,1.000000-11.000000-4,-1.000000-6.000000-1,1.000000 4.000000-1,-1.000000 3.000000 1,1.000000 3.000000 0,-10.000000 6.000000 3,-19.000000 9.000000 3,-18.000000 10.000000 5,-19.000000 10.000000 3,-16.000000 5.000000 5,-12.000000 4.000000 7,-13.000000 3.000000 6,-12.000000 3.000000 5,-7.000000 6.000000 6,1.000000 9.000000 2,-1.000000 10.000000 3,1.000000 10.000000 4,-1.000000 4.000000 0,1.000000 0.000000 0,-1.000000 0.000000 0,1.000000 0.000000-1,1.000000 3.000000-1,3.000000 6.000000 0,3.000000 7.000000 0,4.000000 6.000000-1,2.000000 1.000000-2,4.000000-3.000000-2,3.000000-3.000000-3,3.000000-2.000000-3,1.000000-3.000000 0,1.000000 1.000000 0,-1.000000-1.000000 0,1.000000 1.000000 1,5.000000-4.000000-4,14.000000-6.000000-11,11.000000-6.000000-10,14.000000-6.000000-10,8.000000-12.000000-6,7.000000-15.000000 0,6.000000-15.000000 0,7.000000-16.000000 0,-1.000000-8.000000 1,-6.000000 0.000000 3,-6.000000 0.000000 4,-6.000000 0.000000 3,-4.000000 1.000000 3,1.000000 4.000000 3,-1.000000 3.000000 4,1.000000 3.000000 3,-6.000000 10.000000 11,-8.000000 20.000000 22,-10.000000 18.000000 19,-9.000000 20.000000 22,-5.000000 6.000000 3,0.000000-2.000000-13,0.000000-3.000000-12,0.000000-3.000000-13,4.000000-2.000000-9,10.000000 0.000000-5,10.000000 0.000000-7,9.000000 0.000000-5,6.000000 0.000000-7,3.000000 0.000000-10,3.000000 0.000000-10,4.000000 0.000000-10,1.000000-4.000000-8,0.000000-5.000000-7,0.000000-7.000000-9,0.000000-5.000000-6,-4.000000-9.000000 0,-5.000000-9.000000 12,-7.000000-10.000000 11,-5.000000-8.000000 11,-6.000000-4.000000 5,-3.000000 3.000000 0,-3.000000 3.000000-1,-2.000000 4.000000-1</inkml:trace>
</inkml:ink>
</file>

<file path=ppt/ink/ink5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50"/>
    </inkml:context>
    <inkml:brush xml:id="br0">
      <inkml:brushProperty name="width" value="0.0493177063763142" units="cm"/>
      <inkml:brushProperty name="height" value="0.0493177063763142" units="cm"/>
      <inkml:brushProperty name="color" value="#6ADCAB"/>
      <inkml:brushProperty name="ignorePressure" value="0"/>
    </inkml:brush>
  </inkml:definitions>
  <inkml:trace contextRef="#ctx0" brushRef="#br0">99950.000000 29750.000000 446,'123.000000'-22.000000'154,"-3.000000"6.000000"-30 ,-3.000000 7.000000-31,-2.000000 6.000000-31,-5.000000 4.000000-20,-2.000000 4.000000-10,-3.000000 3.000000-9,-3.000000 3.000000-9,-4.000000 1.000000-7,-3.000000 1.000000-5,-3.000000-1.000000-3,-2.000000 1.000000-6,-9.000000-1.000000-9,-12.000000 1.000000-17,-13.000000-1.000000-15,-12.000000 1.000000-16</inkml:trace>
</inkml:ink>
</file>

<file path=ppt/ink/ink5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51"/>
    </inkml:context>
    <inkml:brush xml:id="br0">
      <inkml:brushProperty name="width" value="0.0530196130275726" units="cm"/>
      <inkml:brushProperty name="height" value="0.0530196130275726" units="cm"/>
      <inkml:brushProperty name="color" value="#6ADCAB"/>
      <inkml:brushProperty name="ignorePressure" value="0"/>
    </inkml:brush>
  </inkml:definitions>
  <inkml:trace contextRef="#ctx0" brushRef="#br0">100900.000000 28800.000000 414,'-22.000000'-25.000000'2,"6.000000"0.000000"4 ,7.000000 0.000000 4,6.000000 0.000000 3,-1.000000 14.000000 13,-5.000000 28.000000 23,-7.000000 28.000000 22,-5.000000 29.000000 22,-8.000000 26.000000 2,-5.000000 25.000000-17,-7.000000 25.000000-19,-5.000000 25.000000-19,-3.000000 17.000000-14,4.000000 9.000000-11,3.000000 10.000000-12,3.000000 10.000000-12,3.000000 0.000000-5,3.000000-5.000000 2,3.000000-7.000000 1,4.000000-5.000000 3,2.000000-25.000000-14,4.000000-40.000000-29,3.000000-40.000000-29,3.000000-41.000000-29</inkml:trace>
</inkml:ink>
</file>

<file path=ppt/ink/ink522.xml><?xml version="1.0" encoding="utf-8"?>
<inkml:ink xmlns:inkml="http://www.w3.org/2003/InkML">
  <annotation type="ScanImages2ExtractSignatures">1</annotation>
  <annotation type="ScanImagesWidth">338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52"/>
    </inkml:context>
    <inkml:brush xml:id="br0">
      <inkml:brushProperty name="width" value="0.0663853138685226" units="cm"/>
      <inkml:brushProperty name="height" value="0.0663853138685226" units="cm"/>
      <inkml:brushProperty name="color" value="#6ADCAB"/>
      <inkml:brushProperty name="ignorePressure" value="0"/>
    </inkml:brush>
  </inkml:definitions>
  <inkml:trace contextRef="#ctx0" brushRef="#br0">93300.000000 34750.000000 331,'-5.000000'-72.000000'7,"-9.000000"6.000000"15 ,-10.000000 7.000000 14,-8.000000 6.000000 15,-11.000000 10.000000 3,-8.000000 17.000000-7,-10.000000 15.000000-9,-9.000000 16.000000-7,-7.000000 12.000000-5,-3.000000 9.000000-1,-3.000000 10.000000-1,-2.000000 10.000000-1,-3.000000 10.000000-2,1.000000 13.000000-3,-1.000000 12.000000-3,1.000000 13.000000-2,7.000000 6.000000-2,16.000000 0.000000-2,15.000000 0.000000 0,17.000000 0.000000-2,13.000000-7.000000 0,13.000000-11.000000 0,12.000000-14.000000 1,13.000000-11.000000 0,16.000000-14.000000-5,23.000000-11.000000-9,22.000000-14.000000-10,22.000000-11.000000-10,16.000000-17.000000-5,14.000000-18.000000-1,11.000000-19.000000-1,14.000000-18.000000-1,2.000000-7.000000 2,-6.000000 6.000000 5,-6.000000 7.000000 5,-6.000000 6.000000 4,-16.000000 7.000000 4,-25.000000 10.000000 3,-25.000000 10.000000 1,-25.000000 9.000000 3,-18.000000 10.000000 5,-8.000000 14.000000 10,-10.000000 11.000000 8,-9.000000 14.000000 9,-12.000000 14.000000 7,-11.000000 20.000000 5,-14.000000 18.000000 4,-11.000000 20.000000 5,-6.000000 8.000000-1,4.000000 1.000000-6,3.000000-1.000000-5,3.000000 1.000000-7,7.000000-7.000000-5,14.000000-12.000000-2,11.000000-13.000000-4,14.000000-12.000000-2,13.000000-13.000000-2,16.000000-12.000000-1,15.000000-13.000000-1,17.000000-12.000000 0,10.000000-15.000000-6,6.000000-15.000000-7,7.000000-15.000000-10,6.000000-16.000000-8,-1.000000-15.000000-3,-5.000000-11.000000 2,-7.000000-14.000000 1,-5.000000-11.000000 3,-11.000000-9.000000-2,-11.000000-3.000000-6,-14.000000-3.000000-6,-11.000000-2.000000-6,-14.000000 0.000000 0,-11.000000 7.000000 3,-14.000000 6.000000 3,-11.000000 7.000000 4,-12.000000 8.000000 5,-9.000000 14.000000 7,-10.000000 11.000000 6,-8.000000 14.000000 7,13.000000 7.000000 7,38.000000 3.000000 9,37.000000 3.000000 9,38.000000 4.000000 9,16.000000 7.000000 2,-2.000000 13.000000-6,-3.000000 12.000000-5,-3.000000 13.000000-5,-9.000000 13.000000-4,-11.000000 17.000000-4,-14.000000 15.000000-3,-11.000000 16.000000-4,-14.000000 12.000000 0,-11.000000 9.000000-1,-14.000000 10.000000 1,-11.000000 10.000000 1,-14.000000 5.000000 0,-11.000000 4.000000 0,-14.000000 3.000000 1,-11.000000 3.000000 0,-4.000000-7.000000 1,6.000000-15.000000 0,7.000000-15.000000 1,6.000000-16.000000 0,20.000000-21.000000-3,34.000000-24.000000-8,35.000000-26.000000-8,35.000000-24.000000-7,24.000000-26.000000-6,16.000000-24.000000-3,15.000000-26.000000-2,17.000000-24.000000-4,7.000000-17.000000-1,0.000000-5.000000 0,0.000000-7.000000 0,0.000000-5.000000 0,-7.000000 0.000000 2,-11.000000 10.000000 4,-14.000000 10.000000 4,-11.000000 9.000000 5,-15.000000 7.000000 2,-16.000000 7.000000 1,-15.000000 6.000000 1,-15.000000 7.000000 1,-14.000000 7.000000 3,-8.000000 9.000000 7,-10.000000 10.000000 6,-9.000000 10.000000 7,-5.000000 5.000000 5,0.000000 4.000000 7,0.000000 3.000000 6,0.000000 3.000000 5,3.000000 15.000000 11,6.000000 29.000000 12,7.000000 28.000000 14,6.000000 28.000000 13,-1.000000 20.000000-1,-5.000000 13.000000-16,-7.000000 12.000000-14,-5.000000 13.000000-16,-8.000000 26.000000-9,-5.000000 41.000000-2,-7.000000 40.000000-2,-5.000000 42.000000-3,-4.000000 16.000000-3,0.000000-6.000000-5,0.000000-6.000000-5,0.000000-6.000000-5,0.000000-10.000000-6,0.000000-12.000000-8,0.000000-13.000000-7,0.000000-12.000000-8,1.000000-12.000000-6,4.000000-8.000000-4,3.000000-10.000000-4,3.000000-9.000000-5,1.000000-23.000000 2,1.000000-33.000000 9,-1.000000-35.000000 7,1.000000-34.000000 8</inkml:trace>
</inkml:ink>
</file>

<file path=ppt/ink/ink523.xml><?xml version="1.0" encoding="utf-8"?>
<inkml:ink xmlns:inkml="http://www.w3.org/2003/InkML">
  <annotation type="ScanImages2ExtractSignatures">1</annotation>
  <annotation type="ScanImagesWidth">1131149293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52"/>
    </inkml:context>
    <inkml:brush xml:id="br0">
      <inkml:brushProperty name="width" value="0.0476052314043045" units="cm"/>
      <inkml:brushProperty name="height" value="0.0476052314043045" units="cm"/>
      <inkml:brushProperty name="color" value="#6ADCAB"/>
      <inkml:brushProperty name="ignorePressure" value="0"/>
    </inkml:brush>
  </inkml:definitions>
  <inkml:trace contextRef="#ctx0" brushRef="#br0">96650.000000 34700.000000 462,'23.000000'-119.000000'3,"-3.000000"13.000000"9 ,-3.000000 12.000000 7,-2.000000 13.000000 8,-5.000000 10.000000 5,-2.000000 10.000000 0,-3.000000 10.000000 0,-3.000000 9.000000 1,-10.000000 17.000000 5,-16.000000 25.000000 7,-15.000000 25.000000 8,-15.000000 25.000000 9,-18.000000 20.000000-4,-19.000000 16.000000-15,-18.000000 15.000000-14,-19.000000 17.000000-14,-7.000000 2.000000-11,7.000000-9.000000-5,6.000000-10.000000-5,7.000000-8.000000-7</inkml:trace>
</inkml:ink>
</file>

<file path=ppt/ink/ink524.xml><?xml version="1.0" encoding="utf-8"?>
<inkml:ink xmlns:inkml="http://www.w3.org/2003/InkML">
  <annotation type="ScanImages2ExtractSignatures">1</annotation>
  <annotation type="ScanImagesWidth">305802817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52"/>
    </inkml:context>
    <inkml:brush xml:id="br0">
      <inkml:brushProperty name="width" value="0.0460269451141357" units="cm"/>
      <inkml:brushProperty name="height" value="0.0460269451141357" units="cm"/>
      <inkml:brushProperty name="color" value="#6ADCAB"/>
      <inkml:brushProperty name="ignorePressure" value="0"/>
    </inkml:brush>
  </inkml:definitions>
  <inkml:trace contextRef="#ctx0" brushRef="#br0">96850.000000 34100.000000 477,'95.000000'-44.000000'91,"-9.000000"13.000000"-10 ,-10.000000 12.000000-11,-8.000000 13.000000-9,-8.000000 10.000000-7,-2.000000 10.000000-5,-3.000000 10.000000-4,-3.000000 9.000000-4,-2.000000 13.000000-14,0.000000 20.000000-23,0.000000 18.000000-24,0.000000 20.000000-23,-5.000000-1.000000-16,-9.000000-19.000000-10,-10.000000-18.000000-10,-8.000000-19.000000-9</inkml:trace>
</inkml:ink>
</file>

<file path=ppt/ink/ink525.xml><?xml version="1.0" encoding="utf-8"?>
<inkml:ink xmlns:inkml="http://www.w3.org/2003/InkML">
  <annotation type="ScanImages2ExtractSignatures">1</annotation>
  <annotation type="ScanImagesWidth">305794082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53"/>
    </inkml:context>
    <inkml:brush xml:id="br0">
      <inkml:brushProperty name="width" value="0.0492901317775249" units="cm"/>
      <inkml:brushProperty name="height" value="0.0492901317775249" units="cm"/>
      <inkml:brushProperty name="color" value="#6ADCAB"/>
      <inkml:brushProperty name="ignorePressure" value="0"/>
    </inkml:brush>
  </inkml:definitions>
  <inkml:trace contextRef="#ctx0" brushRef="#br0">97700.000000 35400.000000 446,'-13.000000'-24.000000'11,"26.000000"4.000000"24 ,24.000000 3.000000 22,26.000000 3.000000 23,24.000000 3.000000 6,26.000000 3.000000-11,24.000000 3.000000-11,26.000000 4.000000-12,5.000000 2.000000-11,-11.000000 4.000000-12,-14.000000 3.000000-11,-11.000000 3.000000-12,-14.000000 3.000000-10,-11.000000 3.000000-5,-14.000000 3.000000-6,-11.000000 4.000000-7</inkml:trace>
</inkml:ink>
</file>

<file path=ppt/ink/ink52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53"/>
    </inkml:context>
    <inkml:brush xml:id="br0">
      <inkml:brushProperty name="width" value="0.0548237487673759" units="cm"/>
      <inkml:brushProperty name="height" value="0.0548237487673759" units="cm"/>
      <inkml:brushProperty name="color" value="#6ADCAB"/>
      <inkml:brushProperty name="ignorePressure" value="0"/>
    </inkml:brush>
  </inkml:definitions>
  <inkml:trace contextRef="#ctx0" brushRef="#br0">98950.000000 34450.000000 401,'-46.000000'-46.000000'4,"10.000000"10.000000"11 ,10.000000 10.000000 8,9.000000 9.000000 10,6.000000 9.000000 9,3.000000 9.000000 11,3.000000 10.000000 9,4.000000 10.000000 10,-1.000000 13.000000-1,-3.000000 19.000000-11,-3.000000 19.000000-12,-2.000000 19.000000-11,-5.000000 16.000000-8,-2.000000 17.000000-7,-3.000000 15.000000-7,-3.000000 16.000000-5,-4.000000 9.000000-8,-3.000000 3.000000-6,-3.000000 3.000000-9,-2.000000 4.000000-7,-3.000000-4.000000-9,1.000000-9.000000-12,-1.000000-10.000000-12,1.000000-8.000000-12</inkml:trace>
</inkml:ink>
</file>

<file path=ppt/ink/ink527.xml><?xml version="1.0" encoding="utf-8"?>
<inkml:ink xmlns:inkml="http://www.w3.org/2003/InkML">
  <annotation type="ScanImages2ExtractSignatures">1</annotation>
  <annotation type="ScanImagesWidth">-930086912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53"/>
    </inkml:context>
    <inkml:brush xml:id="br0">
      <inkml:brushProperty name="width" value="0.0557809844613075" units="cm"/>
      <inkml:brushProperty name="height" value="0.0557809844613075" units="cm"/>
      <inkml:brushProperty name="color" value="#6ADCAB"/>
      <inkml:brushProperty name="ignorePressure" value="0"/>
    </inkml:brush>
  </inkml:definitions>
  <inkml:trace contextRef="#ctx0" brushRef="#br0">100550.000000 34700.000000 394,'0.000000'79.000000'191,"0.000000"10.000000"-43 ,0.000000 10.000000-44,0.000000 9.000000-43,-4.000000 7.000000-26,-5.000000 7.000000-7,-7.000000 6.000000-8,-5.000000 7.000000-7,-4.000000-3.000000-7,0.000000-8.000000-7,0.000000-10.000000-5,0.000000-9.000000-6,-2.000000-12.000000-7,-3.000000-11.000000-9,-3.000000-14.000000-8,-2.000000-11.000000-10</inkml:trace>
</inkml:ink>
</file>

<file path=ppt/ink/ink5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53"/>
    </inkml:context>
    <inkml:brush xml:id="br0">
      <inkml:brushProperty name="width" value="0.0390621908009052" units="cm"/>
      <inkml:brushProperty name="height" value="0.0390621908009052" units="cm"/>
      <inkml:brushProperty name="color" value="#6ADCAB"/>
      <inkml:brushProperty name="ignorePressure" value="0"/>
    </inkml:brush>
  </inkml:definitions>
  <inkml:trace contextRef="#ctx0" brushRef="#br0">100350.000000 35650.000000 563,'28.000000'-49.000000'0,"6.000000"4.000000"0 ,7.000000 3.000000 0,6.000000 3.000000 0,4.000000 4.000000 8,4.000000 7.000000 18,3.000000 6.000000 18,3.000000 7.000000 16,1.000000 2.000000 5,1.000000 1.000000-8,-1.000000-1.000000-8,1.000000 1.000000-9,-4.000000 1.000000-8,-6.000000 3.000000-7,-6.000000 3.000000-6,-6.000000 4.000000-7</inkml:trace>
</inkml:ink>
</file>

<file path=ppt/ink/ink529.xml><?xml version="1.0" encoding="utf-8"?>
<inkml:ink xmlns:inkml="http://www.w3.org/2003/InkML">
  <annotation type="ScanImages2ExtractSignatures">1</annotation>
  <annotation type="ScanImagesWidth">67240194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5:54"/>
    </inkml:context>
    <inkml:brush xml:id="br0">
      <inkml:brushProperty name="width" value="0.0671862438321114" units="cm"/>
      <inkml:brushProperty name="height" value="0.0671862438321114" units="cm"/>
      <inkml:brushProperty name="color" value="#6ADCAB"/>
      <inkml:brushProperty name="ignorePressure" value="0"/>
    </inkml:brush>
  </inkml:definitions>
  <inkml:trace contextRef="#ctx0" brushRef="#br0">101350.000000 34350.000000 327,'1.000000'-46.000000'0,"4.000000"10.000000"0 ,3.000000 10.000000 0,3.000000 9.000000 0,1.000000 2.000000 3,1.000000-2.000000 5,-1.000000-3.000000 6,1.000000-3.000000 6,-1.000000 8.000000 11,1.000000 23.000000 19,-1.000000 22.000000 18,1.000000 22.000000 18,-4.000000 15.000000 2,-6.000000 9.000000-16,-6.000000 10.000000-15,-6.000000 10.000000-15,-6.000000 8.000000-12,-2.000000 10.000000-4,-3.000000 10.000000-7,-3.000000 9.000000-6,-2.000000 6.000000-2,0.000000 3.000000-1,0.000000 3.000000 0,0.000000 4.000000-1,-2.000000-1.000000-4,-3.000000-3.000000-5,-3.000000-3.000000-8,-2.000000-2.000000-5,-1.000000-12.000000-7,3.000000-19.000000-6,3.000000-18.000000-5,4.000000-19.000000-6,11.000000-26.000000-5,23.000000-30.000000-7,22.000000-32.000000-5,22.000000-30.000000-6,15.000000-22.000000 1,9.000000-8.000000 9,10.000000-10.000000 9,10.000000-9.000000 9,2.000000-2.000000 7,-3.000000 6.000000 8,-3.000000 7.000000 7,-2.000000 6.000000 6,-9.000000 9.000000 7,-12.000000 13.000000 7,-13.000000 12.000000 7,-12.000000 13.000000 6,-12.000000 21.000000 6,-8.000000 32.000000 3,-10.000000 31.000000 5,-9.000000 32.000000 3,-5.000000 10.000000 1,0.000000-9.000000-4,0.000000-10.000000-3,0.000000-8.000000-3,17.000000-17.000000-9,34.000000-21.000000-17,35.000000-22.000000-16,35.000000-22.000000-15,13.000000-16.000000-9,-6.000000-9.000000 0,-6.000000-10.000000 1,-6.000000-8.000000-1,-13.000000-4.000000 3,-19.000000 3.000000 4,-18.000000 3.000000 5,-19.000000 4.000000 5,-18.000000 8.000000 11,-15.000000 17.000000 19,-15.000000 15.000000 19,-16.000000 16.000000 18,-7.000000 10.000000 6,4.000000 7.000000-6,3.000000 6.000000-7,3.000000 7.000000-5,3.000000 4.000000-5,3.000000 3.000000-1,3.000000 3.000000-2,4.000000 4.000000-2,4.000000 2.000000-3,6.000000 4.000000-7,7.000000 3.000000-6,6.000000 3.000000-6,3.000000 1.000000-4,0.000000 1.000000 0,0.000000-1.000000-2,0.000000 1.000000 0,6.000000-4.000000-5,13.000000-6.000000-9,12.000000-6.000000-8,13.000000-6.000000-9,4.000000-18.000000-2,-3.000000-28.000000 4,-3.000000-28.000000 4,-2.000000-27.000000 4,-6.000000-22.000000 3,-6.000000-11.000000 2,-6.000000-14.000000 4,-6.000000-11.000000 1,-7.000000-4.000000 3,-6.000000 6.000000 1,-6.000000 7.000000 1,-6.000000 6.000000 2,-9.000000 7.000000 0,-8.000000 10.000000-1,-10.000000 10.000000-1,-9.000000 9.000000 0,-13.000000 10.000000 2,-16.000000 14.000000 1,-15.000000 11.000000 4,-15.000000 14.000000 3,-12.000000 11.000000-3,-6.000000 14.000000-7,-6.000000 11.000000-7,-6.000000 14.000000-8,5.000000 2.000000-4,20.000000-6.000000 1,18.000000-6.000000-1,20.000000-6.000000 1,8.000000-2.000000-2,1.000000 3.000000-3,-1.000000 3.000000-4,1.000000 4.000000-4</inkml:trace>
</inkml:ink>
</file>

<file path=ppt/ink/ink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7:16"/>
    </inkml:context>
    <inkml:brush xml:id="br0">
      <inkml:brushProperty name="width" value="0.0510080642998219" units="cm"/>
      <inkml:brushProperty name="height" value="0.0510080642998219" units="cm"/>
      <inkml:brushProperty name="color" value="#F2395B"/>
      <inkml:brushProperty name="ignorePressure" value="0"/>
    </inkml:brush>
  </inkml:definitions>
  <inkml:trace contextRef="#ctx0" brushRef="#br0">37600.000000 29150.000000 431,'-5.000000'-44.000000'44,"-9.000000"13.000000"2 ,-10.000000 12.000000 1,-8.000000 13.000000 2,-4.000000 12.000000-3,3.000000 13.000000-5,3.000000 12.000000-7,4.000000 13.000000-5,-3.000000 9.000000-5,-5.000000 6.000000-2,-7.000000 7.000000-2,-5.000000 6.000000-2,-1.000000 3.000000-2,6.000000 0.000000-1,7.000000 0.000000-2,6.000000 0.000000-1,4.000000-5.000000-2,4.000000-9.000000 1,3.000000-10.000000 0,3.000000-8.000000 0,7.000000-9.000000 0,14.000000-6.000000 0,11.000000-6.000000 0,14.000000-6.000000 0,10.000000-10.000000-5,9.000000-12.000000-10,10.000000-13.000000-9,10.000000-12.000000-9,7.000000-12.000000-7,6.000000-8.000000-5,7.000000-10.000000-5,6.000000-9.000000-5,-2.000000-4.000000-2,-9.000000 4.000000 3,-10.000000 3.000000 1,-8.000000 3.000000 2,-12.000000 7.000000 5,-12.000000 14.000000 10,-13.000000 11.000000 8,-12.000000 14.000000 9,-10.000000 8.000000 13,-6.000000 7.000000 14,-6.000000 6.000000 15,-6.000000 7.000000 15,-6.000000 7.000000 4,-2.000000 9.000000-7,-3.000000 10.000000-7,-3.000000 10.000000-8,-1.000000 4.000000-4,4.000000 0.000000-4,3.000000 0.000000-3,3.000000 0.000000-4,3.000000 0.000000-3,3.000000 0.000000-3,3.000000 0.000000-4,4.000000 0.000000-2,5.000000-8.000000-3,10.000000-16.000000-2,10.000000-15.000000-2,9.000000-15.000000-1,6.000000-17.000000-3,3.000000-15.000000-3,3.000000-15.000000-2,4.000000-16.000000-4,-3.000000-8.000000 0,-5.000000 0.000000-1,-7.000000 0.000000 0,-5.000000 0.000000 1,-6.000000-2.000000-1,-3.000000-3.000000 0,-3.000000-3.000000-1,-2.000000-2.000000 1,-6.000000 3.000000 1,-6.000000 14.000000 5,-6.000000 11.000000 6,-6.000000 14.000000 4,-6.000000 8.000000 3,-2.000000 7.000000 1,-3.000000 6.000000 0,-3.000000 7.000000 0,-4.000000 8.000000 1,-3.000000 14.000000-1,-3.000000 11.000000 0,-2.000000 14.000000-1,-1.000000 10.000000-7,3.000000 9.000000-14,3.000000 10.000000-14,4.000000 10.000000-14,2.000000-4.000000-3,4.000000-16.000000 7,3.000000-15.000000 8,3.000000-15.000000 7,3.000000-7.000000 3,3.000000 3.000000 1,3.000000 3.000000 0,4.000000 4.000000-1</inkml:trace>
</inkml:ink>
</file>

<file path=ppt/ink/ink5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8:55"/>
    </inkml:context>
    <inkml:brush xml:id="br0">
      <inkml:brushProperty name="width" value="0.0396635122597218" units="cm"/>
      <inkml:brushProperty name="height" value="0.0396635122597218" units="cm"/>
      <inkml:brushProperty name="color" value="#6ADCAB"/>
      <inkml:brushProperty name="ignorePressure" value="0"/>
    </inkml:brush>
  </inkml:definitions>
  <inkml:trace contextRef="#ctx0" brushRef="#br0">29850.000000 17100.000000 554,'-5.000000'-75.000000'10,"-9.000000"50.000000"18 ,-10.000000 50.000000 18,-8.000000 50.000000 20,-8.000000 29.000000 2,-2.000000 10.000000-11,-3.000000 10.000000-13,-3.000000 9.000000-13,-4.000000 2.000000-7,-3.000000-2.000000-2,-3.000000-3.000000-3,-2.000000-3.000000-2,-1.000000-7.000000-6,3.000000-9.000000-9,3.000000-10.000000-9,4.000000-8.000000-9,5.000000-12.000000-5,10.000000-12.000000-2,10.000000-13.000000 0,9.000000-12.000000-1,17.000000-24.000000-7,25.000000-34.000000-10,25.000000-35.000000-10,25.000000-33.000000-11,9.000000-22.000000-1,-6.000000-5.000000 10,-6.000000-7.000000 10,-6.000000-5.000000 9,-7.000000 0.000000 8,-6.000000 10.000000 6,-6.000000 10.000000 6,-6.000000 9.000000 7,-6.000000 7.000000 3,-2.000000 7.000000 1,-3.000000 6.000000 1,-3.000000 7.000000 1,-7.000000 16.000000 11,-9.000000 29.000000 22,-10.000000 28.000000 21,-8.000000 28.000000 22,-4.000000 15.000000 4,3.000000 4.000000-16,3.000000 3.000000-13,4.000000 3.000000-16,1.000000 1.000000-8,0.000000 1.000000-4,0.000000-1.000000-4,0.000000 1.000000-3,3.000000 1.000000-4,6.000000 3.000000-2,7.000000 3.000000-3,6.000000 4.000000-2,3.000000-3.000000-1,0.000000-5.000000-1,0.000000-7.000000 2,0.000000-5.000000-1,0.000000-8.000000 0,0.000000-5.000000-3,0.000000-7.000000-3,0.000000-5.000000-2,1.000000-9.000000-1,4.000000-9.000000 0,3.000000-10.000000 1,3.000000-8.000000 0,1.000000-12.000000 1,1.000000-12.000000 2,-1.000000-13.000000 2,1.000000-12.000000 3,5.000000-21.000000 0,14.000000-28.000000 0,11.000000-28.000000 0,14.000000-27.000000 1,3.000000-11.000000-1,-2.000000 10.000000-1,-3.000000 10.000000 0,-3.000000 9.000000-2,-9.000000 12.000000 0,-11.000000 16.000000-3,-14.000000 15.000000-2,-11.000000 17.000000-2,-9.000000 22.000000-13,-3.000000 32.000000-21,-3.000000 31.000000-23,-2.000000 32.000000-23</inkml:trace>
</inkml:ink>
</file>

<file path=ppt/ink/ink5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8:55"/>
    </inkml:context>
    <inkml:brush xml:id="br0">
      <inkml:brushProperty name="width" value="0.0465836934745312" units="cm"/>
      <inkml:brushProperty name="height" value="0.0465836934745312" units="cm"/>
      <inkml:brushProperty name="color" value="#6ADCAB"/>
      <inkml:brushProperty name="ignorePressure" value="0"/>
    </inkml:brush>
  </inkml:definitions>
  <inkml:trace contextRef="#ctx0" brushRef="#br0">31600.000000 18000.000000 472,'46.000000'-4.000000'27,"-5.000000"-5.000000"-2 ,-7.000000-7.000000-1,-5.000000-5.000000-2,-4.000000-6.000000-1,0.000000-3.000000-2,0.000000-3.000000-2,0.000000-2.000000-2,-2.000000-5.000000-2,-3.000000-2.000000-2,-3.000000-3.000000-3,-2.000000-3.000000-2,-6.000000-1.000000-1,-6.000000 4.000000 1,-6.000000 3.000000-1,-6.000000 3.000000 1,-6.000000 3.000000-1,-2.000000 3.000000-1,-3.000000 3.000000-2,-3.000000 4.000000-2,-7.000000 7.000000-1,-9.000000 13.000000 1,-10.000000 12.000000-1,-8.000000 13.000000 1,-6.000000 12.000000 1,1.000000 13.000000 2,-1.000000 12.000000 2,1.000000 13.000000 2,-3.000000 6.000000 0,-2.000000 0.000000 1,-3.000000 0.000000 0,-3.000000 0.000000-1,-1.000000 1.000000 1,4.000000 4.000000 0,3.000000 3.000000 0,3.000000 3.000000 0,7.000000-5.000000 0,14.000000-12.000000-1,11.000000-13.000000-3,14.000000-12.000000-1,14.000000-13.000000-1,20.000000-12.000000-3,18.000000-13.000000-2,20.000000-12.000000-1,13.000000-13.000000-3,9.000000-12.000000-5,10.000000-13.000000-4,10.000000-12.000000-3,0.000000-5.000000-3,-5.000000 3.000000 0,-7.000000 3.000000 1,-5.000000 4.000000 0,-9.000000 4.000000 2,-9.000000 6.000000 3,-10.000000 7.000000 4,-8.000000 6.000000 3,-9.000000 13.000000 7,-6.000000 23.000000 10,-6.000000 22.000000 11,-6.000000 22.000000 10,-6.000000 7.000000 4,-2.000000-6.000000-2,-3.000000-6.000000-4,-3.000000-6.000000-3,-2.000000-4.000000-2,0.000000 1.000000 0,0.000000-1.000000 0,0.000000 1.000000 0,7.000000-4.000000-6,17.000000-6.000000-10,15.000000-6.000000-11,16.000000-6.000000-10,9.000000-13.000000-6,3.000000-19.000000-3,3.000000-18.000000-3,4.000000-19.000000-3,-1.000000-13.000000 0,-3.000000-6.000000 0,-3.000000-6.000000 2,-2.000000-6.000000 0,-5.000000-6.000000 3,-2.000000-2.000000 4,-3.000000-3.000000 3,-3.000000-3.000000 4,-6.000000 2.000000 4,-5.000000 10.000000 6,-7.000000 10.000000 6,-5.000000 9.000000 5,-6.000000 9.000000 5,-3.000000 9.000000 3,-3.000000 10.000000 3,-2.000000 10.000000 4,-5.000000 13.000000 4,-2.000000 19.000000 6,-3.000000 19.000000 6,-3.000000 19.000000 6,-4.000000 12.000000 0,-3.000000 6.000000-7,-3.000000 7.000000-7,-2.000000 6.000000-7,-1.000000 3.000000-5,3.000000 0.000000-3,3.000000 0.000000-3,4.000000 0.000000-3,-1.000000 0.000000-2,-3.000000 0.000000 1,-3.000000 0.000000 1,-2.000000 0.000000 0,-5.000000-4.000000-4,-2.000000-5.000000-11,-3.000000-7.000000-9,-3.000000-5.000000-9,-1.000000-17.000000-13,4.000000-24.000000-16,3.000000-26.000000-16,3.000000-24.000000-15,3.000000-12.000000 0,3.000000 4.000000 17,3.000000 3.000000 16,4.000000 3.000000 17,4.000000-1.000000 13,6.000000-2.000000 11,7.000000-3.000000 10,6.000000-3.000000 10,4.000000 1.000000 7,4.000000 6.000000 5,3.000000 7.000000 4,3.000000 6.000000 4,1.000000 4.000000 1,1.000000 4.000000-2,-1.000000 3.000000-2,1.000000 3.000000-2,-1.000000 3.000000-3,1.000000 3.000000-3,-1.000000 3.000000-4,1.000000 4.000000-3,-1.000000 1.000000-5,1.000000 0.000000-9,-1.000000 0.000000-9,1.000000 0.000000-9,-3.000000 0.000000-5,-2.000000 0.000000-6,-3.000000 0.000000-4,-3.000000 0.000000-5</inkml:trace>
</inkml:ink>
</file>

<file path=ppt/ink/ink5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8:56"/>
    </inkml:context>
    <inkml:brush xml:id="br0">
      <inkml:brushProperty name="width" value="0.0396474599838257" units="cm"/>
      <inkml:brushProperty name="height" value="0.0396474599838257" units="cm"/>
      <inkml:brushProperty name="color" value="#6ADCAB"/>
      <inkml:brushProperty name="ignorePressure" value="0"/>
    </inkml:brush>
  </inkml:definitions>
  <inkml:trace contextRef="#ctx0" brushRef="#br0">33650.000000 17250.000000 554,'0.000000'-94.000000'13,"0.000000"13.000000"-1 ,0.000000 12.000000 1,0.000000 13.000000 0,0.000000 23.000000 6,0.000000 34.000000 15,0.000000 35.000000 13,0.000000 35.000000 14,-4.000000 21.000000 0,-5.000000 9.000000-11,-7.000000 10.000000-13,-5.000000 10.000000-12,-4.000000 4.000000-8,0.000000 0.000000-2,0.000000 0.000000-2,0.000000 0.000000-3,1.000000-7.000000-4,4.000000-11.000000-10,3.000000-14.000000-7,3.000000-11.000000-8,6.000000-14.000000-11,9.000000-11.000000-11,10.000000-14.000000-12,10.000000-11.000000-12,2.000000-14.000000-3,-3.000000-11.000000 7,-3.000000-14.000000 8,-2.000000-11.000000 6</inkml:trace>
</inkml:ink>
</file>

<file path=ppt/ink/ink53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8:56"/>
    </inkml:context>
    <inkml:brush xml:id="br0">
      <inkml:brushProperty name="width" value="0.0414919033646584" units="cm"/>
      <inkml:brushProperty name="height" value="0.0414919033646584" units="cm"/>
      <inkml:brushProperty name="color" value="#6ADCAB"/>
      <inkml:brushProperty name="ignorePressure" value="0"/>
    </inkml:brush>
  </inkml:definitions>
  <inkml:trace contextRef="#ctx0" brushRef="#br0">34600.000000 16950.000000 530,'18.000000'-111.000000'8,"-11.000000"28.000000"12 ,-14.000000 28.000000 9,-11.000000 29.000000 12,-9.000000 18.000000 4,-3.000000 9.000000-1,-3.000000 10.000000-1,-2.000000 10.000000 0,-5.000000 13.000000-4,-2.000000 19.000000-6,-3.000000 19.000000-5,-3.000000 19.000000-5,-1.000000 7.000000-5,4.000000-3.000000-2,3.000000-3.000000-3,3.000000-2.000000-3,4.000000-6.000000-3,7.000000-6.000000-2,6.000000-6.000000-1,7.000000-6.000000-4,8.000000-9.000000-1,14.000000-8.000000-4,11.000000-10.000000-2,14.000000-9.000000-4,7.000000-7.000000 0,3.000000-3.000000 0,3.000000-3.000000 0,4.000000-2.000000 1,2.000000-5.000000-2,4.000000-2.000000-2,3.000000-3.000000-4,3.000000-3.000000-2,-5.000000 1.000000-1,-12.000000 6.000000 3,-13.000000 7.000000 2,-12.000000 6.000000 1,-12.000000 6.000000 4,-8.000000 6.000000 3,-10.000000 7.000000 2,-9.000000 6.000000 4,-12.000000 4.000000 3,-11.000000 4.000000 1,-14.000000 3.000000 3,-11.000000 3.000000 1,-7.000000-2.000000 1,0.000000-6.000000-2,0.000000-6.000000-1,0.000000-6.000000-2,0.000000-6.000000-3,0.000000-2.000000-6,0.000000-3.000000-5,0.000000-3.000000-5,9.000000-9.000000-8,19.000000-11.000000-12,19.000000-14.000000-11,19.000000-11.000000-11</inkml:trace>
</inkml:ink>
</file>

<file path=ppt/ink/ink53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8:56"/>
    </inkml:context>
    <inkml:brush xml:id="br0">
      <inkml:brushProperty name="width" value="0.0462095029652119" units="cm"/>
      <inkml:brushProperty name="height" value="0.0462095029652119" units="cm"/>
      <inkml:brushProperty name="color" value="#6ADCAB"/>
      <inkml:brushProperty name="ignorePressure" value="0"/>
    </inkml:brush>
  </inkml:definitions>
  <inkml:trace contextRef="#ctx0" brushRef="#br0">35250.000000 17400.000000 476,'18.000000'-22.000000'2,"-11.000000"6.000000"6 ,-14.000000 7.000000 6,-11.000000 6.000000 4,-7.000000 7.000000 7,0.000000 10.000000 7,0.000000 10.000000 6,0.000000 9.000000 6,0.000000 9.000000 4,0.000000 9.000000-3,0.000000 10.000000-1,0.000000 10.000000-2,1.000000 0.000000-5,4.000000-5.000000-5,3.000000-7.000000-7,3.000000-5.000000-6,1.000000-1.000000-5,1.000000 6.000000-1,-1.000000 7.000000-3,1.000000 6.000000-1,8.000000-4.000000-5,20.000000-11.000000-5,18.000000-14.000000-8,20.000000-11.000000-6,10.000000-20.000000-3,3.000000-24.000000-1,3.000000-26.000000 0,4.000000-24.000000-1,-1.000000-18.000000-1,-3.000000-9.000000-3,-3.000000-10.000000-2,-2.000000-8.000000-3,-9.000000-6.000000 1,-12.000000 1.000000 6,-13.000000-1.000000 5,-12.000000 1.000000 4,-9.000000 2.000000 5,-2.000000 7.000000 3,-3.000000 6.000000 4,-3.000000 7.000000 2,-10.000000 8.000000 4,-16.000000 14.000000 1,-15.000000 11.000000 3,-15.000000 14.000000 2,-9.000000 10.000000-1,1.000000 9.000000-2,-1.000000 10.000000-3,1.000000 10.000000-2,1.000000 11.000000-7,3.000000 17.000000-8,3.000000 15.000000-9,4.000000 16.000000-10,7.000000 2.000000-1,13.000000-8.000000 5,12.000000-10.000000 5,13.000000-9.000000 5,4.000000-5.000000 0,-3.000000 0.000000-7,-3.000000 0.000000-8,-2.000000 0.000000-6</inkml:trace>
</inkml:ink>
</file>

<file path=ppt/ink/ink53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8:57"/>
    </inkml:context>
    <inkml:brush xml:id="br0">
      <inkml:brushProperty name="width" value="0.0385157316923141" units="cm"/>
      <inkml:brushProperty name="height" value="0.0385157316923141" units="cm"/>
      <inkml:brushProperty name="color" value="#6ADCAB"/>
      <inkml:brushProperty name="ignorePressure" value="0"/>
    </inkml:brush>
  </inkml:definitions>
  <inkml:trace contextRef="#ctx0" brushRef="#br0">36050.000000 17200.000000 571,'68.000000'-22.000000'16,"-11.000000"6.000000"6 ,-14.000000 7.000000 6,-11.000000 6.000000 7,-9.000000 7.000000 2,-3.000000 10.000000-3,-3.000000 10.000000-2,-2.000000 9.000000-3,-5.000000 7.000000-3,-2.000000 7.000000-2,-3.000000 6.000000-5,-3.000000 7.000000-2,-7.000000 5.000000-4,-9.000000 7.000000-4,-10.000000 6.000000-4,-8.000000 7.000000-3,-3.000000-1.000000-2,7.000000-6.000000-3,6.000000-6.000000-2,7.000000-6.000000-1,7.000000-9.000000-2,9.000000-8.000000 0,10.000000-10.000000-2,10.000000-9.000000-1,11.000000-9.000000 2,17.000000-5.000000 3,15.000000-7.000000 3,16.000000-5.000000 3,4.000000-4.000000 3,-6.000000 0.000000 4,-6.000000 0.000000 3,-6.000000 0.000000 4,-4.000000 3.000000 1,1.000000 6.000000 1,-1.000000 7.000000-1,1.000000 6.000000 1,-12.000000 10.000000-1,-21.000000 17.000000-2,-22.000000 15.000000-2,-22.000000 16.000000-2,-24.000000 20.000000-3,-24.000000 25.000000-7,-26.000000 25.000000-4,-24.000000 25.000000-6,-17.000000 10.000000-8,-5.000000-2.000000-9,-7.000000-3.000000-9,-5.000000-3.000000-11,6.000000-17.000000-6,23.000000-27.000000-2,22.000000-28.000000-3,22.000000-28.000000-2</inkml:trace>
</inkml:ink>
</file>

<file path=ppt/ink/ink536.xml><?xml version="1.0" encoding="utf-8"?>
<inkml:ink xmlns:inkml="http://www.w3.org/2003/InkML">
  <annotation type="ScanImages2ExtractSignatures">1</annotation>
  <annotation type="ScanImagesWidth">-2105431568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8:58"/>
    </inkml:context>
    <inkml:brush xml:id="br0">
      <inkml:brushProperty name="width" value="0.0353715904057026" units="cm"/>
      <inkml:brushProperty name="height" value="0.0353715904057026" units="cm"/>
      <inkml:brushProperty name="color" value="#6ADCAB"/>
      <inkml:brushProperty name="ignorePressure" value="0"/>
    </inkml:brush>
  </inkml:definitions>
  <inkml:trace contextRef="#ctx0" brushRef="#br0">12850.000000 31800.000000 621,'-93.000000'28.000000'61,"17.000000"6.000000"-12 ,15.000000 7.000000-12,16.000000 6.000000-12,7.000000 9.000000-4,1.000000 13.000000 1,-1.000000 12.000000 4,1.000000 13.000000 1,-3.000000 15.000000 0,-2.000000 19.000000-4,-3.000000 19.000000-5,-3.000000 19.000000-4,-1.000000 5.000000-3,4.000000-5.000000-3,3.000000-7.000000-2,3.000000-5.000000-3,3.000000-11.000000-3,3.000000-11.000000-5,3.000000-14.000000-6,4.000000-11.000000-4,8.000000-23.000000-11,17.000000-31.000000-13,15.000000-31.000000-14,16.000000-31.000000-14,5.000000-21.000000-2,-2.000000-9.000000 12,-3.000000-10.000000 10,-3.000000-8.000000 12,-2.000000-6.000000 8,0.000000 1.000000 5,0.000000-1.000000 5,0.000000 1.000000 5</inkml:trace>
</inkml:ink>
</file>

<file path=ppt/ink/ink53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8:58"/>
    </inkml:context>
    <inkml:brush xml:id="br0">
      <inkml:brushProperty name="width" value="0.0411839000880718" units="cm"/>
      <inkml:brushProperty name="height" value="0.0411839000880718" units="cm"/>
      <inkml:brushProperty name="color" value="#6ADCAB"/>
      <inkml:brushProperty name="ignorePressure" value="0"/>
    </inkml:brush>
  </inkml:definitions>
  <inkml:trace contextRef="#ctx0" brushRef="#br0">12600.000000 32450.000000 534,'3.000000'-66.000000'-1,"6.000000"19.000000"15 ,7.000000 19.000000 13,6.000000 19.000000 15,3.000000 18.000000 4,0.000000 19.000000-6,0.000000 19.000000-4,0.000000 19.000000-6,0.000000 13.000000-3,0.000000 10.000000-2,0.000000 10.000000-1,0.000000 9.000000-2,0.000000 7.000000-2,0.000000 7.000000-2,0.000000 6.000000-1,0.000000 7.000000-3,-2.000000-1.000000-2,-3.000000-6.000000 1,-3.000000-6.000000-2,-2.000000-6.000000 0,-1.000000-13.000000-2,3.000000-19.000000-3,3.000000-18.000000-3,4.000000-19.000000-4,4.000000-30.000000-2,6.000000-41.000000 0,7.000000-40.000000 0,6.000000-40.000000-2,3.000000-36.000000 0,0.000000-27.000000 1,0.000000-28.000000-1,0.000000-28.000000-1,-2.000000-7.000000 1,-3.000000 16.000000-3,-3.000000 15.000000-1,-2.000000 17.000000-1,-6.000000 17.000000 0,-6.000000 23.000000 1,-6.000000 22.000000 2,-6.000000 22.000000 2,-6.000000 26.000000-7,-2.000000 31.000000-15,-3.000000 32.000000-13,-3.000000 31.000000-15,-2.000000 13.000000-6,0.000000-2.000000 5,0.000000-3.000000 2,0.000000-3.000000 5</inkml:trace>
</inkml:ink>
</file>

<file path=ppt/ink/ink5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8:59"/>
    </inkml:context>
    <inkml:brush xml:id="br0">
      <inkml:brushProperty name="width" value="0.0415361970663071" units="cm"/>
      <inkml:brushProperty name="height" value="0.0415361970663071" units="cm"/>
      <inkml:brushProperty name="color" value="#6ADCAB"/>
      <inkml:brushProperty name="ignorePressure" value="0"/>
    </inkml:brush>
  </inkml:definitions>
  <inkml:trace contextRef="#ctx0" brushRef="#br0">15150.000000 32600.000000 529,'-46.000000'-49.000000'43,"10.000000"4.000000"-5 ,10.000000 3.000000-3,9.000000 3.000000-3,2.000000 1.000000-6,-2.000000 1.000000-4,-3.000000-1.000000-6,-3.000000 1.000000-6,-6.000000 2.000000-3,-5.000000 7.000000-3,-7.000000 6.000000-3,-5.000000 7.000000-3,-4.000000 2.000000-1,0.000000 1.000000 0,0.000000-1.000000 1,0.000000 1.000000 0,0.000000 5.000000-1,0.000000 14.000000-2,0.000000 11.000000-1,0.000000 14.000000-2,1.000000 10.000000 3,4.000000 9.000000 7,3.000000 10.000000 6,3.000000 10.000000 8,3.000000 7.000000 2,3.000000 6.000000 0,3.000000 7.000000 0,4.000000 6.000000-2,2.000000-1.000000 0,4.000000-5.000000-2,3.000000-7.000000-2,3.000000-5.000000-1,3.000000-8.000000-2,3.000000-5.000000-2,3.000000-7.000000-2,4.000000-5.000000-2,5.000000-11.000000-3,10.000000-11.000000-3,10.000000-14.000000-3,9.000000-11.000000-3,6.000000-15.000000-4,3.000000-16.000000-3,3.000000-15.000000-4,4.000000-15.000000-4,2.000000-6.000000 0,4.000000 7.000000 4,3.000000 6.000000 2,3.000000 7.000000 5,-2.000000 5.000000 2,-6.000000 7.000000 4,-6.000000 6.000000 4,-6.000000 7.000000 3,-7.000000 11.000000 2,-6.000000 20.000000-1,-6.000000 18.000000-1,-6.000000 20.000000-1,-6.000000 11.000000 5,-2.000000 7.000000 11,-3.000000 6.000000 11,-3.000000 7.000000 12,-2.000000-1.000000 2,0.000000-6.000000-4,0.000000-6.000000-5,0.000000-6.000000-5,4.000000-9.000000-12,10.000000-8.000000-17,10.000000-10.000000-17,9.000000-9.000000-19,4.000000-18.000000-8,1.000000-24.000000 1,-1.000000-26.000000 0,1.000000-24.000000 0,1.000000-18.000000 1,3.000000-9.000000 2,3.000000-10.000000 0,4.000000-8.000000 2,1.000000-3.000000 5,0.000000 7.000000 8,0.000000 6.000000 9,0.000000 7.000000 9,-2.000000 7.000000 8,-3.000000 9.000000 7,-3.000000 10.000000 7,-2.000000 10.000000 8,-5.000000 8.000000 3,-2.000000 10.000000-2,-3.000000 10.000000 0,-3.000000 9.000000-2,-6.000000 9.000000 4,-5.000000 9.000000 11,-7.000000 10.000000 11,-5.000000 10.000000 10,-4.000000 11.000000 2,0.000000 17.000000-7,0.000000 15.000000-5,0.000000 16.000000-8,0.000000 7.000000-5,0.000000 1.000000-6,0.000000-1.000000-6,0.000000 1.000000-6,0.000000-4.000000-6,0.000000-6.000000-4,0.000000-6.000000-4,0.000000-6.000000-5,7.000000-16.000000-12,17.000000-25.000000-19,15.000000-25.000000-18,16.000000-25.000000-20,12.000000-25.000000-3,9.000000-25.000000 8,10.000000-25.000000 10,10.000000-25.000000 9,-6.000000-2.000000 8,-18.000000 22.000000 9,-19.000000 22.000000 8,-18.000000 23.000000 7,-9.000000 11.000000 7,4.000000 4.000000 1,3.000000 3.000000 4,3.000000 3.000000 2</inkml:trace>
</inkml:ink>
</file>

<file path=ppt/ink/ink539.xml><?xml version="1.0" encoding="utf-8"?>
<inkml:ink xmlns:inkml="http://www.w3.org/2003/InkML">
  <annotation type="ScanImages2ExtractSignatures">1</annotation>
  <annotation type="ScanImagesWidth">720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8:59"/>
    </inkml:context>
    <inkml:brush xml:id="br0">
      <inkml:brushProperty name="width" value="0.0527838319540024" units="cm"/>
      <inkml:brushProperty name="height" value="0.0527838319540024" units="cm"/>
      <inkml:brushProperty name="color" value="#6ADCAB"/>
      <inkml:brushProperty name="ignorePressure" value="0"/>
    </inkml:brush>
  </inkml:definitions>
  <inkml:trace contextRef="#ctx0" brushRef="#br0">17150.000000 31950.000000 416,'-4.000000'-44.000000'3,"-5.000000"13.000000"7 ,-7.000000 12.000000 6,-5.000000 13.000000 6,-6.000000 7.000000 1,-3.000000 4.000000-2,-3.000000 3.000000-3,-2.000000 3.000000-3,-3.000000 6.000000 4,1.000000 9.000000 11,-1.000000 10.000000 11,1.000000 10.000000 11,2.000000 4.000000 2,7.000000 0.000000-7,6.000000 0.000000-9,7.000000 0.000000-7,2.000000 3.000000-6,1.000000 6.000000-4,-1.000000 7.000000-6,1.000000 6.000000-4,1.000000 3.000000-4,3.000000 0.000000-3,3.000000 0.000000-1,4.000000 0.000000-3,1.000000-4.000000-2,0.000000-5.000000-1,0.000000-7.000000-1,0.000000-5.000000-1,4.000000-9.000000-3,10.000000-9.000000-7,10.000000-10.000000-5,9.000000-8.000000-6,9.000000-18.000000-4,9.000000-25.000000-2,10.000000-25.000000-3,10.000000-25.000000-2,5.000000-15.000000 0,4.000000-2.000000 2,3.000000-3.000000 3,3.000000-3.000000 1,-2.000000 4.000000 4,-6.000000 13.000000 3,-6.000000 12.000000 5,-6.000000 13.000000 3,-13.000000 20.000000 7,-19.000000 28.000000 12,-18.000000 28.000000 12,-19.000000 29.000000 12,-13.000000 16.000000 7,-6.000000 7.000000 5,-6.000000 6.000000 3,-6.000000 7.000000 4,-1.000000 0.000000 2,7.000000-2.000000-4,6.000000-3.000000-2,7.000000-3.000000-2,4.000000-4.000000-5,3.000000-3.000000-6,3.000000-3.000000-5,4.000000-2.000000-6,10.000000-8.000000-6,19.000000-8.000000-6,19.000000-10.000000-6,19.000000-9.000000-5,7.000000-18.000000-5,-3.000000-24.000000-2,-3.000000-26.000000-1,-2.000000-24.000000-2,-3.000000-20.000000-2,1.000000-11.000000-1,-1.000000-14.000000-2,1.000000-11.000000-2,-7.000000-6.000000 0,-12.000000 4.000000 1,-13.000000 3.000000 1,-12.000000 3.000000 0,-10.000000 7.000000 1,-6.000000 14.000000 2,-6.000000 11.000000 2,-6.000000 14.000000 2,-9.000000 8.000000 3,-8.000000 7.000000 4,-10.000000 6.000000 4,-9.000000 7.000000 5,-4.000000 7.000000 4,4.000000 9.000000 4,3.000000 10.000000 3,3.000000 10.000000 3,4.000000 8.000000 2,7.000000 10.000000-3,6.000000 10.000000-2,7.000000 9.000000-2,10.000000 2.000000-5,16.000000-2.000000-11,15.000000-3.000000-9,17.000000-3.000000-11,5.000000 1.000000-4,-3.000000 6.000000-3,-3.000000 7.000000-1,-2.000000 6.000000-1,-5.000000 6.000000 1,-2.000000 6.000000 5,-3.000000 7.000000 3,-3.000000 6.000000 5,-6.000000 3.000000 4,-5.000000 0.000000 4,-7.000000 0.000000 4,-5.000000 0.000000 3,-4.000000-4.000000 3,0.000000-5.000000 3,0.000000-7.000000 2,0.000000-5.000000 4,1.000000-6.000000 2,4.000000-3.000000 4,3.000000-3.000000 4,3.000000-2.000000 2,3.000000-5.000000 2,3.000000-2.000000-3,3.000000-3.000000-2,4.000000-3.000000-2,2.000000-1.000000-2,4.000000 4.000000 1,3.000000 3.000000 0,3.000000 3.000000-1,-1.000000 4.000000 1,-2.000000 7.000000 0,-3.000000 6.000000-1,-3.000000 7.000000 0,-6.000000 2.000000-1,-5.000000 1.000000-1,-7.000000-1.000000-1,-5.000000 1.000000-1,-6.000000 1.000000-1,-3.000000 3.000000 0,-3.000000 3.000000-2,-2.000000 4.000000 0,-6.000000-1.000000-3,-6.000000-3.000000-5,-6.000000-3.000000-6,-6.000000-2.000000-5,-10.000000 0.000000-7,-12.000000 7.000000-7,-13.000000 6.000000-8,-12.000000 7.000000-8,-1.000000-4.000000-5,14.000000-12.000000-3,11.000000-13.000000-3,14.000000-12.000000-3</inkml:trace>
</inkml:ink>
</file>

<file path=ppt/ink/ink5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7:16"/>
    </inkml:context>
    <inkml:brush xml:id="br0">
      <inkml:brushProperty name="width" value="0.0385793820023537" units="cm"/>
      <inkml:brushProperty name="height" value="0.0385793820023537" units="cm"/>
      <inkml:brushProperty name="color" value="#F2395B"/>
      <inkml:brushProperty name="ignorePressure" value="0"/>
    </inkml:brush>
  </inkml:definitions>
  <inkml:trace contextRef="#ctx0" brushRef="#br0">38450.000000 29350.000000 570,'46.000000'-24.000000'5,"-5.000000"4.000000"12 ,-7.000000 3.000000 10,-5.000000 3.000000 12,-8.000000 12.000000 6,-5.000000 22.000000 4,-7.000000 22.000000 3,-5.000000 23.000000 4,-8.000000 8.000000-5,-5.000000-3.000000-13,-7.000000-3.000000-12,-5.000000-2.000000-12,-3.000000-5.000000-8,4.000000-2.000000-3,3.000000-3.000000-2,3.000000-3.000000-2,7.000000-6.000000-2,14.000000-5.000000 0,11.000000-7.000000-1,14.000000-5.000000 1,5.000000-8.000000-1,1.000000-5.000000 1,-1.000000-7.000000 0,1.000000-5.000000 1,-4.000000-1.000000 0,-6.000000 6.000000 0,-6.000000 7.000000 1,-6.000000 6.000000-1,-7.000000 6.000000 1,-6.000000 6.000000 0,-6.000000 7.000000 1,-6.000000 6.000000 0,-9.000000 7.000000-1,-8.000000 10.000000-2,-10.000000 10.000000-3,-9.000000 9.000000-1,-7.000000 4.000000-3,-3.000000 1.000000-3,-3.000000-1.000000-2,-2.000000 1.000000-4,2.000000-9.000000-2,9.000000-15.000000-4,10.000000-15.000000-3,10.000000-16.000000-4,5.000000-10.000000-5,4.000000-3.000000-5,3.000000-3.000000-6,3.000000-2.000000-6</inkml:trace>
</inkml:ink>
</file>

<file path=ppt/ink/ink540.xml><?xml version="1.0" encoding="utf-8"?>
<inkml:ink xmlns:inkml="http://www.w3.org/2003/InkML">
  <annotation type="ScanImages2ExtractSignatures">1</annotation>
  <annotation type="ScanImagesWidth">-2111911680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00"/>
    </inkml:context>
    <inkml:brush xml:id="br0">
      <inkml:brushProperty name="width" value="0.0453694500029087" units="cm"/>
      <inkml:brushProperty name="height" value="0.0453694500029087" units="cm"/>
      <inkml:brushProperty name="color" value="#6ADCAB"/>
      <inkml:brushProperty name="ignorePressure" value="0"/>
    </inkml:brush>
  </inkml:definitions>
  <inkml:trace contextRef="#ctx0" brushRef="#br0">19750.000000 32300.000000 484,'-54.000000'0.000000'13,"45.000000"0.000000"25 ,43.000000 0.000000 25,45.000000 0.000000 26,24.000000-2.000000 4,6.000000-3.000000-19,7.000000-3.000000-17,6.000000-2.000000-18,1.000000-1.000000-13,-3.000000 3.000000-10,-3.000000 3.000000-8,-2.000000 4.000000-11,-8.000000 1.000000-7,-8.000000 0.000000-9,-10.000000 0.000000-7,-9.000000 0.000000-9</inkml:trace>
</inkml:ink>
</file>

<file path=ppt/ink/ink541.xml><?xml version="1.0" encoding="utf-8"?>
<inkml:ink xmlns:inkml="http://www.w3.org/2003/InkML">
  <annotation type="ScanImages2ExtractSignatures">1</annotation>
  <annotation type="ScanImagesWidth">-2111911680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00"/>
    </inkml:context>
    <inkml:brush xml:id="br0">
      <inkml:brushProperty name="width" value="0.0409452207386494" units="cm"/>
      <inkml:brushProperty name="height" value="0.0409452207386494" units="cm"/>
      <inkml:brushProperty name="color" value="#6ADCAB"/>
      <inkml:brushProperty name="ignorePressure" value="0"/>
    </inkml:brush>
  </inkml:definitions>
  <inkml:trace contextRef="#ctx0" brushRef="#br0">20550.000000 31650.000000 537,'-44.000000'-74.000000'48,"13.000000"54.000000"12 ,12.000000 53.000000 10,13.000000 53.000000 11,6.000000 31.000000-4,0.000000 9.000000-18,0.000000 10.000000-19,0.000000 10.000000-19,1.000000 11.000000-15,4.000000 17.000000-10,3.000000 15.000000-12,3.000000 16.000000-10,1.000000-4.000000-10,1.000000-21.000000-7,-1.000000-22.000000-8,1.000000-22.000000-8,-1.000000-22.000000-1,1.000000-22.000000 4,-1.000000-22.000000 3,1.000000-21.000000 5</inkml:trace>
</inkml:ink>
</file>

<file path=ppt/ink/ink54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00"/>
    </inkml:context>
    <inkml:brush xml:id="br0">
      <inkml:brushProperty name="width" value="0.0496033541858196" units="cm"/>
      <inkml:brushProperty name="height" value="0.0496033541858196" units="cm"/>
      <inkml:brushProperty name="color" value="#6ADCAB"/>
      <inkml:brushProperty name="ignorePressure" value="0"/>
    </inkml:brush>
  </inkml:definitions>
  <inkml:trace contextRef="#ctx0" brushRef="#br0">23100.000000 31500.000000 443,'-27.000000'-25.000000'3,"-3.000000"0.000000"4 ,-3.000000 0.000000 6,-2.000000 0.000000 5,-1.000000 3.000000 4,3.000000 6.000000 3,3.000000 7.000000 2,4.000000 6.000000 3,-4.000000 7.000000 5,-9.000000 10.000000 7,-10.000000 10.000000 7,-8.000000 9.000000 7,-1.000000 10.000000-1,9.000000 14.000000-10,10.000000 11.000000-11,10.000000 14.000000-11,5.000000 3.000000-6,4.000000-2.000000-3,3.000000-3.000000-2,3.000000-3.000000-2,6.000000-6.000000-3,9.000000-5.000000-1,10.000000-7.000000-2,10.000000-5.000000-1,5.000000-6.000000-4,4.000000-3.000000-2,3.000000-3.000000-5,3.000000-2.000000-3,1.000000-5.000000-2,1.000000-2.000000-1,-1.000000-3.000000-1,1.000000-3.000000-1,-10.000000 8.000000-1,-19.000000 23.000000-1,-18.000000 22.000000 0,-19.000000 22.000000 0,-16.000000 5.000000 0,-12.000000-8.000000-1,-13.000000-10.000000 1,-12.000000-9.000000 1,-4.000000-10.000000-3,7.000000-9.000000-2,6.000000-10.000000-4,7.000000-8.000000-2,7.000000-12.000000-1,9.000000-12.000000 2,10.000000-13.000000 3,10.000000-12.000000 2,7.000000-9.000000-1,6.000000-2.000000-5,7.000000-3.000000-5,6.000000-3.000000-5</inkml:trace>
</inkml:ink>
</file>

<file path=ppt/ink/ink54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01"/>
    </inkml:context>
    <inkml:brush xml:id="br0">
      <inkml:brushProperty name="width" value="0.0506206154823303" units="cm"/>
      <inkml:brushProperty name="height" value="0.0506206154823303" units="cm"/>
      <inkml:brushProperty name="color" value="#6ADCAB"/>
      <inkml:brushProperty name="ignorePressure" value="0"/>
    </inkml:brush>
  </inkml:definitions>
  <inkml:trace contextRef="#ctx0" brushRef="#br0">23750.000000 31750.000000 434,'-25.000000'73.000000'93,"0.000000"-3.000000"-17 ,0.000000-3.000000-15,0.000000-2.000000-16,1.000000-1.000000-9,4.000000 3.000000-3,3.000000 3.000000-1,3.000000 4.000000-2,3.000000 1.000000-3,3.000000 0.000000-2,3.000000 0.000000-2,4.000000 0.000000-2,1.000000 0.000000-3,0.000000 0.000000-3,0.000000 0.000000-2,0.000000 0.000000-3,12.000000-16.000000-4,26.000000-31.000000-5,24.000000-31.000000-4,26.000000-31.000000-4,7.000000-26.000000-6,-9.000000-18.000000-5,-10.000000-19.000000-5,-8.000000-18.000000-6,-9.000000-9.000000 0,-6.000000 4.000000 1,-6.000000 3.000000 3,-6.000000 3.000000 1,-12.000000 6.000000 4,-15.000000 9.000000 2,-15.000000 10.000000 4,-16.000000 10.000000 3,-15.000000 10.000000 3,-11.000000 13.000000 1,-14.000000 12.000000 1,-11.000000 13.000000 1,-9.000000 12.000000 1,-3.000000 13.000000-3,-3.000000 12.000000-1,-2.000000 13.000000-3,3.000000 9.000000 0,14.000000 6.000000 1,11.000000 7.000000 0,14.000000 6.000000 1</inkml:trace>
</inkml:ink>
</file>

<file path=ppt/ink/ink54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01"/>
    </inkml:context>
    <inkml:brush xml:id="br0">
      <inkml:brushProperty name="width" value="0.0446119122207165" units="cm"/>
      <inkml:brushProperty name="height" value="0.0446119122207165" units="cm"/>
      <inkml:brushProperty name="color" value="#6ADCAB"/>
      <inkml:brushProperty name="ignorePressure" value="0"/>
    </inkml:brush>
  </inkml:definitions>
  <inkml:trace contextRef="#ctx0" brushRef="#br0">24600.000000 31900.000000 493,'90.000000'1.000000'46,"-18.000000"4.000000"1 ,-19.000000 3.000000-1,-18.000000 3.000000 1,-10.000000 4.000000-2,0.000000 7.000000-3,0.000000 6.000000-2,0.000000 7.000000-3,-4.000000 8.000000-4,-5.000000 14.000000-3,-7.000000 11.000000-4,-5.000000 14.000000-3,-9.000000 8.000000-5,-9.000000 7.000000-5,-10.000000 6.000000-4,-8.000000 7.000000-5,-4.000000-1.000000-4,3.000000-6.000000-1,3.000000-6.000000-1,4.000000-6.000000-3,2.000000-10.000000 0,4.000000-12.000000-2,3.000000-13.000000 0,3.000000-12.000000-2,12.000000-12.000000 0,22.000000-8.000000-3,22.000000-10.000000-1,23.000000-9.000000-3,13.000000-10.000000-4,6.000000-9.000000-6,7.000000-10.000000-7,6.000000-8.000000-8,1.000000-4.000000 0,-3.000000 3.000000 4,-3.000000 3.000000 4,-2.000000 4.000000 5,-11.000000 2.000000-1,-15.000000 4.000000-4,-15.000000 3.000000-6,-16.000000 3.000000-4</inkml:trace>
</inkml:ink>
</file>

<file path=ppt/ink/ink54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01"/>
    </inkml:context>
    <inkml:brush xml:id="br0">
      <inkml:brushProperty name="width" value="0.0435055531561375" units="cm"/>
      <inkml:brushProperty name="height" value="0.0435055531561375" units="cm"/>
      <inkml:brushProperty name="color" value="#6ADCAB"/>
      <inkml:brushProperty name="ignorePressure" value="0"/>
    </inkml:brush>
  </inkml:definitions>
  <inkml:trace contextRef="#ctx0" brushRef="#br0">26000.000000 32000.000000 505,'123.000000'-2.000000'108,"-3.000000"-3.000000"-18 ,-3.000000-3.000000-17,-2.000000-2.000000-18,0.000000-5.000000-12,7.000000-2.000000-5,6.000000-3.000000-6,7.000000-3.000000-6,-1.000000 1.000000-8,-6.000000 6.000000-8,-6.000000 7.000000-8,-6.000000 6.000000-10,-12.000000 3.000000-10,-15.000000 0.000000-10,-15.000000 0.000000-10,-16.000000 0.000000-11</inkml:trace>
</inkml:ink>
</file>

<file path=ppt/ink/ink54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01"/>
    </inkml:context>
    <inkml:brush xml:id="br0">
      <inkml:brushProperty name="width" value="0.0451647974550724" units="cm"/>
      <inkml:brushProperty name="height" value="0.0451647974550724" units="cm"/>
      <inkml:brushProperty name="color" value="#6ADCAB"/>
      <inkml:brushProperty name="ignorePressure" value="0"/>
    </inkml:brush>
  </inkml:definitions>
  <inkml:trace contextRef="#ctx0" brushRef="#br0">27100.000000 31200.000000 487,'-66.000000'-104.000000'61,"19.000000"45.000000"4 ,19.000000 43.000000 5,19.000000 45.000000 3,9.000000 27.000000-3,0.000000 13.000000-13,0.000000 12.000000-13,0.000000 13.000000-11,1.000000 10.000000-11,4.000000 10.000000-9,3.000000 10.000000-9,3.000000 9.000000-8,1.000000 9.000000-9,1.000000 9.000000-12,-1.000000 10.000000-9,1.000000 10.000000-12,-3.000000-11.000000-2,-2.000000-27.000000 6,-3.000000-28.000000 6,-3.000000-28.000000 5,-1.000000-20.000000-1,4.000000-8.000000-8,3.000000-10.000000-8,3.000000-9.000000-7</inkml:trace>
</inkml:ink>
</file>

<file path=ppt/ink/ink54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02"/>
    </inkml:context>
    <inkml:brush xml:id="br0">
      <inkml:brushProperty name="width" value="0.0481236502528191" units="cm"/>
      <inkml:brushProperty name="height" value="0.0481236502528191" units="cm"/>
      <inkml:brushProperty name="color" value="#6ADCAB"/>
      <inkml:brushProperty name="ignorePressure" value="0"/>
    </inkml:brush>
  </inkml:definitions>
  <inkml:trace contextRef="#ctx0" brushRef="#br0">28850.000000 31150.000000 457,'-22.000000'-13.000000'43,"6.000000"26.000000"12 ,7.000000 24.000000 14,6.000000 26.000000 12,6.000000 12.000000 0,6.000000 0.000000-15,7.000000 0.000000-14,6.000000 0.000000-14,1.000000 4.000000-11,-3.000000 10.000000-9,-3.000000 10.000000-8,-2.000000 9.000000-8,-6.000000 6.000000-8,-6.000000 3.000000-8,-6.000000 3.000000-9,-6.000000 4.000000-8,-6.000000-9.000000-4,-2.000000-18.000000 4,-3.000000-19.000000 2,-3.000000-18.000000 3</inkml:trace>
</inkml:ink>
</file>

<file path=ppt/ink/ink5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02"/>
    </inkml:context>
    <inkml:brush xml:id="br0">
      <inkml:brushProperty name="width" value="0.0361500009894371" units="cm"/>
      <inkml:brushProperty name="height" value="0.0361500009894371" units="cm"/>
      <inkml:brushProperty name="color" value="#6ADCAB"/>
      <inkml:brushProperty name="ignorePressure" value="0"/>
    </inkml:brush>
  </inkml:definitions>
  <inkml:trace contextRef="#ctx0" brushRef="#br0">28900.000000 31900.000000 608,'46.000000'-46.000000'0,"-5.000000"10.000000"0 ,-7.000000 10.000000 0,-5.000000 9.000000 0,-1.000000 4.000000 10,6.000000 1.000000 19,7.000000-1.000000 21,6.000000 1.000000 19,6.000000 1.000000 4,6.000000 3.000000-9,7.000000 3.000000-11,6.000000 4.000000-10</inkml:trace>
</inkml:ink>
</file>

<file path=ppt/ink/ink54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02"/>
    </inkml:context>
    <inkml:brush xml:id="br0">
      <inkml:brushProperty name="width" value="0.0545342490077019" units="cm"/>
      <inkml:brushProperty name="height" value="0.0545342490077019" units="cm"/>
      <inkml:brushProperty name="color" value="#6ADCAB"/>
      <inkml:brushProperty name="ignorePressure" value="0"/>
    </inkml:brush>
  </inkml:definitions>
  <inkml:trace contextRef="#ctx0" brushRef="#br0">29550.000000 30500.000000 403,'0.000000'-115.000000'4,"0.000000"23.000000"9 ,0.000000 22.000000 7,0.000000 22.000000 10,0.000000 18.000000 5,0.000000 16.000000 3,0.000000 15.000000 4,0.000000 17.000000 4,0.000000 11.000000-1,0.000000 10.000000-5,0.000000 10.000000-4,0.000000 9.000000-6,-2.000000 10.000000-2,-3.000000 14.000000 1,-3.000000 11.000000 0,-2.000000 14.000000 1,-1.000000 8.000000-3,3.000000 7.000000-3,3.000000 6.000000-4,4.000000 7.000000-5,1.000000 5.000000-4,0.000000 7.000000-7,0.000000 6.000000-5,0.000000 7.000000-6,0.000000 8.000000-6,0.000000 14.000000-3,0.000000 11.000000-4,0.000000 14.000000-5,1.000000-1.000000-6,4.000000-12.000000-8,3.000000-13.000000-8,3.000000-12.000000-9,1.000000-23.000000-4,1.000000-30.000000-2,-1.000000-32.000000 0,1.000000-30.000000-1</inkml:trace>
</inkml:ink>
</file>

<file path=ppt/ink/ink55.xml><?xml version="1.0" encoding="utf-8"?>
<inkml:ink xmlns:inkml="http://www.w3.org/2003/InkML">
  <annotation type="ScanImages2ExtractSignatures">1</annotation>
  <annotation type="ScanImagesWidth">478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7:18"/>
    </inkml:context>
    <inkml:brush xml:id="br0">
      <inkml:brushProperty name="width" value="0.0549816899001598" units="cm"/>
      <inkml:brushProperty name="height" value="0.0549816899001598" units="cm"/>
      <inkml:brushProperty name="color" value="#F2395B"/>
      <inkml:brushProperty name="ignorePressure" value="0"/>
    </inkml:brush>
  </inkml:definitions>
  <inkml:trace contextRef="#ctx0" brushRef="#br0">40750.000000 28750.000000 400,'-116.000000'142.000000'108,"19.000000"-16.000000"-24 ,19.000000-15.000000-27,19.000000-15.000000-25,10.000000-14.000000-15,4.000000-8.000000-5,3.000000-10.000000-4,3.000000-9.000000-4,4.000000-9.000000-3,7.000000-5.000000-4,6.000000-7.000000-2,7.000000-5.000000-3,19.000000-20.000000-5,35.000000-31.000000-9,35.000000-31.000000-10,34.000000-31.000000-8,9.000000-10.000000-1,-16.000000 13.000000 7,-15.000000 12.000000 5,-15.000000 13.000000 8,-14.000000 16.000000 9,-8.000000 23.000000 16,-10.000000 22.000000 14,-9.000000 22.000000 15,-10.000000 13.000000 6,-9.000000 7.000000-3,-10.000000 6.000000-2,-8.000000 7.000000-4,-6.000000-1.000000-4,1.000000-6.000000-4,-1.000000-6.000000-5,1.000000-6.000000-5,7.000000-9.000000-8,16.000000-8.000000-10,15.000000-10.000000-11,17.000000-9.000000-11,5.000000-9.000000-4,-3.000000-5.000000 4,-3.000000-7.000000 3,-2.000000-5.000000 3,-1.000000-3.000000 3,3.000000 4.000000 1,3.000000 3.000000 1,4.000000 3.000000 2,-4.000000 1.000000 2,-9.000000 1.000000 2,-10.000000-1.000000 2,-8.000000 1.000000 2,-6.000000-1.000000 1,1.000000 1.000000 3,-1.000000-1.000000 2,1.000000 1.000000 2,-3.000000-4.000000 2,-2.000000-6.000000 1,-3.000000-6.000000 2,-3.000000-6.000000 0,-4.000000-6.000000 2,-3.000000-2.000000-1,-3.000000-3.000000 1,-2.000000-3.000000-1,-1.000000 1.000000 0,3.000000 6.000000 1,3.000000 7.000000-1,4.000000 6.000000 1,1.000000 9.000000 4,0.000000 13.000000 8,0.000000 12.000000 10,0.000000 13.000000 8,-2.000000 12.000000 1,-3.000000 13.000000-5,-3.000000 12.000000-7,-2.000000 13.000000-5,-3.000000 6.000000-4,1.000000 0.000000-2,-1.000000 0.000000-3,1.000000 0.000000-2,1.000000 3.000000-1,3.000000 6.000000-1,3.000000 7.000000-1,4.000000 6.000000-1,1.000000 7.000000-1,0.000000 10.000000-2,0.000000 10.000000-1,0.000000 9.000000-2,0.000000 1.000000-1,0.000000-6.000000 2,0.000000-6.000000 0,0.000000-6.000000 1,0.000000-10.000000-2,0.000000-12.000000-7,0.000000-13.000000-6,0.000000-12.000000-7,-5.000000-18.000000-5,-9.000000-21.000000-4,-10.000000-22.000000-5,-8.000000-22.000000-3,-6.000000-19.000000 1,1.000000-16.000000 6,-1.000000-15.000000 6,1.000000-15.000000 6,2.000000-9.000000 5,7.000000 1.000000 1,6.000000-1.000000 2,7.000000 1.000000 2,7.000000-1.000000 2,9.000000 1.000000 2,10.000000-1.000000 1,10.000000 1.000000 3,8.000000 1.000000-1,10.000000 3.000000 0,10.000000 3.000000 0,9.000000 4.000000-1,12.000000 1.000000 0,16.000000 0.000000 0,15.000000 0.000000-1,17.000000 0.000000 0,8.000000 0.000000-1,4.000000 0.000000-2,3.000000 0.000000-3,3.000000 0.000000-1,-7.000000 3.000000-2,-15.000000 6.000000-3,-15.000000 7.000000-1,-16.000000 6.000000-2,-15.000000 7.000000-2,-11.000000 10.000000 1,-14.000000 10.000000-1,-11.000000 9.000000 0,-11.000000 2.000000 2,-5.000000-2.000000 4,-7.000000-3.000000 5,-5.000000-3.000000 4,-6.000000-2.000000 5,-3.000000 0.000000 3,-3.000000 0.000000 4,-2.000000 0.000000 4,-3.000000 1.000000 4,1.000000 4.000000 7,-1.000000 3.000000 6,1.000000 3.000000 6,-4.000000 10.000000 8,-6.000000 20.000000 6,-6.000000 18.000000 7,-6.000000 20.000000 7,-2.000000 10.000000-1,3.000000 3.000000-12,3.000000 3.000000-10,4.000000 4.000000-12,1.000000-1.000000-6,0.000000-3.000000-4,0.000000-3.000000-2,0.000000-2.000000-3,3.000000-6.000000-4,6.000000-6.000000-2,7.000000-6.000000-4,6.000000-6.000000-3,13.000000-13.000000-8,23.000000-19.000000-15,22.000000-18.000000-13,22.000000-19.000000-14,7.000000-13.000000-4,-6.000000-6.000000 5,-6.000000-6.000000 5,-6.000000-6.000000 6,-7.000000-1.000000 5,-6.000000 7.000000 5,-6.000000 6.000000 5,-6.000000 7.000000 4,-12.000000 13.000000 16,-15.000000 22.000000 23,-15.000000 22.000000 24,-16.000000 23.000000 24,-5.000000 10.000000 6,6.000000 0.000000-14,7.000000 0.000000-12,6.000000 0.000000-13,1.000000 0.000000-8,-3.000000 0.000000-4,-3.000000 0.000000-5,-2.000000 0.000000-3,6.000000-8.000000-8,20.000000-16.000000-8,18.000000-15.000000-9,20.000000-15.000000-10,8.000000-18.000000-6,1.000000-19.000000-2,-1.000000-18.000000-3,1.000000-19.000000-2,-4.000000-12.000000-1,-6.000000-2.000000 4,-6.000000-3.000000 4,-6.000000-3.000000 2,-9.000000 4.000000 4,-8.000000 13.000000 5,-10.000000 12.000000 6,-9.000000 13.000000 4,-9.000000 10.000000 4,-5.000000 10.000000-1,-7.000000 10.000000 1,-5.000000 9.000000 0,-9.000000 10.000000 0,-9.000000 14.000000-2,-10.000000 11.000000 0,-8.000000 14.000000-2,-3.000000 10.000000-3,7.000000 9.000000-5,6.000000 10.000000-6,7.000000 10.000000-4,7.000000-3.000000-4,9.000000-11.000000-4,10.000000-14.000000-2,10.000000-11.000000-3</inkml:trace>
</inkml:ink>
</file>

<file path=ppt/ink/ink550.xml><?xml version="1.0" encoding="utf-8"?>
<inkml:ink xmlns:inkml="http://www.w3.org/2003/InkML">
  <annotation type="ScanImages2ExtractSignatures">1</annotation>
  <annotation type="ScanImagesWidth">-2101624592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03"/>
    </inkml:context>
    <inkml:brush xml:id="br0">
      <inkml:brushProperty name="width" value="0.0490554496645927" units="cm"/>
      <inkml:brushProperty name="height" value="0.0490554496645927" units="cm"/>
      <inkml:brushProperty name="color" value="#6ADCAB"/>
      <inkml:brushProperty name="ignorePressure" value="0"/>
    </inkml:brush>
  </inkml:definitions>
  <inkml:trace contextRef="#ctx0" brushRef="#br0">30000.000000 32100.000000 448,'28.000000'-49.000000'74,"6.000000"4.000000"-7 ,7.000000 3.000000-8,6.000000 3.000000-6,7.000000 3.000000-9,10.000000 3.000000-7,10.000000 3.000000-8,9.000000 4.000000-8,-2.000000 2.000000-5,-12.000000 4.000000-3,-13.000000 3.000000-3,-12.000000 3.000000-3,-12.000000 15.000000-5,-8.000000 29.000000-8,-10.000000 28.000000-9,-9.000000 28.000000-7,-9.000000 9.000000-1,-5.000000-9.000000 8,-7.000000-10.000000 7,-5.000000-8.000000 9,-1.000000-9.000000 3,6.000000-6.000000 3,7.000000-6.000000 2,6.000000-6.000000 1,10.000000-12.000000-2,17.000000-15.000000-7,15.000000-15.000000-7,16.000000-16.000000-7,7.000000-12.000000-5,1.000000-5.000000 0,-1.000000-7.000000-2,1.000000-5.000000-1,-6.000000 0.000000-1,-8.000000 10.000000 0,-10.000000 10.000000-1,-9.000000 9.000000 0,-5.000000 12.000000 12,0.000000 16.000000 26,0.000000 15.000000 26,0.000000 17.000000 25,0.000000 11.000000 5,0.000000 10.000000-13,0.000000 10.000000-15,0.000000 9.000000-14,-2.000000-2.000000-11,-3.000000-12.000000-4,-3.000000-13.000000-6,-2.000000-12.000000-5,5.000000-15.000000-8,16.000000-15.000000-10,15.000000-15.000000-10,17.000000-16.000000-10,2.000000-13.000000-3,-9.000000-9.000000 5,-10.000000-10.000000 3,-8.000000-8.000000 5,-4.000000-9.000000 3,3.000000-6.000000 2,3.000000-6.000000 1,4.000000-6.000000 3,-4.000000-2.000000 3,-9.000000 3.000000 5,-10.000000 3.000000 6,-8.000000 4.000000 6,-9.000000 2.000000 2,-6.000000 4.000000 1,-6.000000 3.000000 0,-6.000000 3.000000 0,-7.000000 6.000000 1,-6.000000 9.000000 0,-6.000000 10.000000 2,-6.000000 10.000000 0,-9.000000 7.000000-1,-8.000000 6.000000 0,-10.000000 7.000000-2,-9.000000 6.000000 0,-4.000000 7.000000-5,4.000000 10.000000-6,3.000000 10.000000-7,3.000000 9.000000-7,4.000000 4.000000-5,7.000000 1.000000-3,6.000000-1.000000-3,7.000000 1.000000-4,5.000000-3.000000-3,7.000000-2.000000-4,6.000000-3.000000-3,7.000000-3.000000-4</inkml:trace>
</inkml:ink>
</file>

<file path=ppt/ink/ink55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08"/>
    </inkml:context>
    <inkml:brush xml:id="br0">
      <inkml:brushProperty name="width" value="0.0395948849618435" units="cm"/>
      <inkml:brushProperty name="height" value="0.0395948849618435" units="cm"/>
      <inkml:brushProperty name="color" value="#6ADCAB"/>
      <inkml:brushProperty name="ignorePressure" value="0"/>
    </inkml:brush>
  </inkml:definitions>
  <inkml:trace contextRef="#ctx0" brushRef="#br0">33450.000000 31300.000000 555,'-7.000000'-24.000000'12,"39.000000"4.000000"23 ,36.000000 3.000000 24,39.000000 3.000000 24,19.000000 1.000000 2,4.000000 1.000000-18,3.000000-1.000000-18,3.000000 1.000000-18,-4.000000 1.000000-14,-8.000000 3.000000-10,-10.000000 3.000000-12,-9.000000 4.000000-9,-9.000000 2.000000-5,-5.000000 4.000000 3,-7.000000 3.000000 4,-5.000000 3.000000 2,-11.000000 4.000000-3,-11.000000 7.000000-9,-14.000000 6.000000-10,-11.000000 7.000000-9</inkml:trace>
</inkml:ink>
</file>

<file path=ppt/ink/ink552.xml><?xml version="1.0" encoding="utf-8"?>
<inkml:ink xmlns:inkml="http://www.w3.org/2003/InkML">
  <annotation type="ScanImages2ExtractSignatures">1</annotation>
  <annotation type="ScanImagesWidth">872426752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08"/>
    </inkml:context>
    <inkml:brush xml:id="br0">
      <inkml:brushProperty name="width" value="0.0343757681548595" units="cm"/>
      <inkml:brushProperty name="height" value="0.0343757681548595" units="cm"/>
      <inkml:brushProperty name="color" value="#6ADCAB"/>
      <inkml:brushProperty name="ignorePressure" value="0"/>
    </inkml:brush>
  </inkml:definitions>
  <inkml:trace contextRef="#ctx0" brushRef="#br0">33850.000000 32100.000000 639,'-50.000000'0.000000'2,"0.000000"0.000000"1 ,0.000000 0.000000 2,0.000000 0.000000 2,15.000000 0.000000 9,32.000000 0.000000 16,31.000000 0.000000 16,32.000000 0.000000 16,21.000000 0.000000 0,13.000000 0.000000-13,12.000000 0.000000-14,13.000000 0.000000-15,12.000000 0.000000-13,13.000000 0.000000-11,12.000000 0.000000-11,13.000000 0.000000-12,4.000000 0.000000-8,-3.000000 0.000000-2,-3.000000 0.000000-4,-2.000000 0.000000-3,-19.000000 0.000000-2,-30.000000 0.000000-1,-32.000000 0.000000-1,-30.000000 0.000000-1</inkml:trace>
</inkml:ink>
</file>

<file path=ppt/ink/ink553.xml><?xml version="1.0" encoding="utf-8"?>
<inkml:ink xmlns:inkml="http://www.w3.org/2003/InkML">
  <annotation type="ScanImages2ExtractSignatures">1</annotation>
  <annotation type="ScanImagesWidth">631798113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08"/>
    </inkml:context>
    <inkml:brush xml:id="br0">
      <inkml:brushProperty name="width" value="0.0406650267541409" units="cm"/>
      <inkml:brushProperty name="height" value="0.0406650267541409" units="cm"/>
      <inkml:brushProperty name="color" value="#6ADCAB"/>
      <inkml:brushProperty name="ignorePressure" value="0"/>
    </inkml:brush>
  </inkml:definitions>
  <inkml:trace contextRef="#ctx0" brushRef="#br0">37750.000000 30900.000000 541,'-4.000000'-75.000000'86,"-5.000000"50.000000"-9 ,-7.000000 50.000000-10,-5.000000 50.000000-8,-8.000000 26.000000-10,-5.000000 4.000000-10,-7.000000 3.000000-8,-5.000000 3.000000-11,-8.000000 1.000000-6,-5.000000 1.000000-4,-7.000000-1.000000-5,-5.000000 1.000000-4,-1.000000-6.000000-5,6.000000-8.000000-9,7.000000-10.000000-7,6.000000-9.000000-7,10.000000-23.000000-12,17.000000-33.000000-16,15.000000-35.000000-14,16.000000-34.000000-16</inkml:trace>
</inkml:ink>
</file>

<file path=ppt/ink/ink55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09"/>
    </inkml:context>
    <inkml:brush xml:id="br0">
      <inkml:brushProperty name="width" value="0.044270683079958" units="cm"/>
      <inkml:brushProperty name="height" value="0.044270683079958" units="cm"/>
      <inkml:brushProperty name="color" value="#6ADCAB"/>
      <inkml:brushProperty name="ignorePressure" value="0"/>
    </inkml:brush>
  </inkml:definitions>
  <inkml:trace contextRef="#ctx0" brushRef="#br0">37700.000000 31000.000000 496,'43.000000'-41.000000'34,"-11.000000"19.000000"-1 ,-14.000000 19.000000-2,-11.000000 19.000000-1,-6.000000 15.000000 2,4.000000 13.000000 3,3.000000 12.000000 4,3.000000 13.000000 3,1.000000 6.000000-1,1.000000 0.000000-5,-1.000000 0.000000-5,1.000000 0.000000-5,-1.000000-2.000000-4,1.000000-3.000000-4,-1.000000-3.000000-3,1.000000-2.000000-3,1.000000-3.000000-3,3.000000 1.000000-2,3.000000-1.000000-2,4.000000 1.000000-3,-1.000000-3.000000-1,-3.000000-2.000000 0,-3.000000-3.000000 0,-2.000000-3.000000 0,2.000000-17.000000-2,9.000000-27.000000-1,10.000000-28.000000-2,10.000000-28.000000-2,7.000000-29.000000-1,6.000000-28.000000-2,7.000000-28.000000-1,6.000000-27.000000-1,1.000000-12.000000 1,-3.000000 6.000000 1,-3.000000 7.000000 2,-2.000000 6.000000 2,-8.000000 10.000000 0,-8.000000 17.000000-1,-10.000000 15.000000-1,-9.000000 16.000000-2,-9.000000 13.000000 0,-5.000000 14.000000 0,-7.000000 11.000000 0,-5.000000 14.000000 1</inkml:trace>
</inkml:ink>
</file>

<file path=ppt/ink/ink555.xml><?xml version="1.0" encoding="utf-8"?>
<inkml:ink xmlns:inkml="http://www.w3.org/2003/InkML">
  <annotation type="ScanImages2ExtractSignatures">1</annotation>
  <annotation type="ScanImagesWidth">-1377598339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10"/>
    </inkml:context>
    <inkml:brush xml:id="br0">
      <inkml:brushProperty name="width" value="0.0539932586252689" units="cm"/>
      <inkml:brushProperty name="height" value="0.0539932586252689" units="cm"/>
      <inkml:brushProperty name="color" value="#6ADCAB"/>
      <inkml:brushProperty name="ignorePressure" value="0"/>
    </inkml:brush>
  </inkml:definitions>
  <inkml:trace contextRef="#ctx0" brushRef="#br0">39800.000000 31600.000000 407,'3.000000'-119.000000'5,"6.000000"13.000000"10 ,7.000000 12.000000 9,6.000000 13.000000 10,-1.000000 7.000000 3,-5.000000 4.000000-5,-7.000000 3.000000-4,-5.000000 3.000000-5,-6.000000 4.000000-5,-3.000000 7.000000-5,-3.000000 6.000000-5,-2.000000 7.000000-4,-8.000000 7.000000-3,-8.000000 9.000000 0,-10.000000 10.000000 0,-9.000000 10.000000 0,-5.000000 11.000000 1,0.000000 17.000000 0,0.000000 15.000000 1,0.000000 16.000000 0,-5.000000 13.000000 1,-9.000000 14.000000 3,-10.000000 11.000000 4,-8.000000 14.000000 2,-1.000000 2.000000 1,9.000000-6.000000-2,10.000000-6.000000 0,10.000000-6.000000-2,8.000000-7.000000 0,10.000000-6.000000 1,10.000000-6.000000-1,9.000000-6.000000 1,6.000000-7.000000-2,3.000000-6.000000-2,3.000000-6.000000-3,4.000000-6.000000-2,10.000000-12.000000-6,19.000000-15.000000-10,19.000000-15.000000-8,19.000000-16.000000-10,10.000000-15.000000-4,4.000000-11.000000 1,3.000000-14.000000 1,3.000000-11.000000 1,-4.000000-3.000000 3,-8.000000 10.000000 6,-10.000000 10.000000 5,-9.000000 9.000000 5,-10.000000 18.000000 14,-9.000000 29.000000 19,-10.000000 28.000000 20,-8.000000 28.000000 21,-8.000000 10.000000 4,-2.000000-5.000000-12,-3.000000-7.000000-11,-3.000000-5.000000-12,7.000000-8.000000-8,19.000000-5.000000-5,19.000000-7.000000-5,19.000000-5.000000-6,9.000000-15.000000-6,0.000000-22.000000-7,0.000000-22.000000-8,0.000000-21.000000-8,1.000000-15.000000-5,4.000000-6.000000-3,3.000000-6.000000-2,3.000000-6.000000-2,-4.000000-7.000000 1,-8.000000-6.000000 2,-10.000000-6.000000 4,-9.000000-6.000000 4,-10.000000-1.000000 4,-9.000000 7.000000 5,-10.000000 6.000000 4,-8.000000 7.000000 6,-6.000000 8.000000 6,1.000000 14.000000 7,-1.000000 11.000000 8,1.000000 14.000000 7,-1.000000 21.000000 10,1.000000 31.000000 9,-1.000000 32.000000 12,1.000000 31.000000 10,-3.000000 15.000000-1,-2.000000 1.000000-11,-3.000000-1.000000-11,-3.000000 1.000000-12,-4.000000-1.000000-8,-3.000000 1.000000-4,-3.000000-1.000000-6,-2.000000 1.000000-5,-3.000000-4.000000-1,1.000000-6.000000 0,-1.000000-6.000000 2,1.000000-6.000000 1,-1.000000-6.000000-5,1.000000-2.000000-11,-1.000000-3.000000-10,1.000000-3.000000-10,1.000000-15.000000-12,3.000000-24.000000-14,3.000000-26.000000-14,4.000000-24.000000-13,4.000000-15.000000 0,6.000000-3.000000 17,7.000000-3.000000 15,6.000000-2.000000 16,3.000000 0.000000 13,0.000000 7.000000 7,0.000000 6.000000 8,0.000000 7.000000 8,1.000000 4.000000 8,4.000000 3.000000 6,3.000000 3.000000 7,3.000000 4.000000 6,3.000000 2.000000 2,3.000000 4.000000-4,3.000000 3.000000-3,4.000000 3.000000-4,-1.000000 4.000000-1,-3.000000 7.000000 2,-3.000000 6.000000 2,-2.000000 7.000000 1,-3.000000 4.000000-11,1.000000 3.000000-22,-1.000000 3.000000-24,1.000000 4.000000-24</inkml:trace>
</inkml:ink>
</file>

<file path=ppt/ink/ink55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10"/>
    </inkml:context>
    <inkml:brush xml:id="br0">
      <inkml:brushProperty name="width" value="0.0497958473861217" units="cm"/>
      <inkml:brushProperty name="height" value="0.0497958473861217" units="cm"/>
      <inkml:brushProperty name="color" value="#6ADCAB"/>
      <inkml:brushProperty name="ignorePressure" value="0"/>
    </inkml:brush>
  </inkml:definitions>
  <inkml:trace contextRef="#ctx0" brushRef="#br0">41950.000000 30300.000000 441,'0.000000'-72.000000'45,"0.000000"56.000000"15 ,0.000000 57.000000 14,0.000000 56.000000 14,-2.000000 32.000000-1,-3.000000 10.000000-17,-3.000000 10.000000-17,-2.000000 9.000000-17,-5.000000 2.000000-13,-2.000000-2.000000-7,-3.000000-3.000000-9,-3.000000-3.000000-9,1.000000-1.000000-11,6.000000 4.000000-14,7.000000 3.000000-15,6.000000 3.000000-14,3.000000-11.000000-9,0.000000-25.000000-5,0.000000-25.000000-3,0.000000-25.000000-5</inkml:trace>
</inkml:ink>
</file>

<file path=ppt/ink/ink55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10"/>
    </inkml:context>
    <inkml:brush xml:id="br0">
      <inkml:brushProperty name="width" value="0.042804904282093" units="cm"/>
      <inkml:brushProperty name="height" value="0.042804904282093" units="cm"/>
      <inkml:brushProperty name="color" value="#6ADCAB"/>
      <inkml:brushProperty name="ignorePressure" value="0"/>
    </inkml:brush>
  </inkml:definitions>
  <inkml:trace contextRef="#ctx0" brushRef="#br0">43400.000000 30100.000000 513,'-116.000000'6.000000'113,"19.000000"13.000000"-22 ,19.000000 12.000000-22,19.000000 13.000000-23,10.000000 6.000000-13,4.000000 0.000000-5,3.000000 0.000000-4,3.000000 0.000000-4,1.000000 0.000000-4,1.000000 0.000000-4,-1.000000 0.000000-3,1.000000 0.000000-4,4.000000 1.000000-2,9.000000 4.000000 1,10.000000 3.000000 0,10.000000 3.000000 0,4.000000-2.000000-1,0.000000-6.000000-1,0.000000-6.000000-1,0.000000-6.000000-3,9.000000-4.000000 0,19.000000 1.000000 1,19.000000-1.000000-1,19.000000 1.000000 1,5.000000-3.000000 0,-5.000000-2.000000-2,-7.000000-3.000000-2,-5.000000-3.000000-1,-9.000000 1.000000 0,-9.000000 6.000000 1,-10.000000 7.000000 2,-8.000000 6.000000 1,-11.000000 3.000000 2,-8.000000 0.000000 1,-10.000000 0.000000 1,-9.000000 0.000000 1,-10.000000 0.000000 0,-9.000000 0.000000 0,-10.000000 0.000000-1,-8.000000 0.000000-1,-4.000000-2.000000 0,3.000000-3.000000-4,3.000000-3.000000-1,4.000000-2.000000-3,1.000000-6.000000-5,0.000000-6.000000-8,0.000000-6.000000-9,0.000000-6.000000-8,4.000000-10.000000-9,10.000000-12.000000-10,10.000000-13.000000-8,9.000000-12.000000-10</inkml:trace>
</inkml:ink>
</file>

<file path=ppt/ink/ink55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11"/>
    </inkml:context>
    <inkml:brush xml:id="br0">
      <inkml:brushProperty name="width" value="0.0528880134224892" units="cm"/>
      <inkml:brushProperty name="height" value="0.0528880134224892" units="cm"/>
      <inkml:brushProperty name="color" value="#6ADCAB"/>
      <inkml:brushProperty name="ignorePressure" value="0"/>
    </inkml:brush>
  </inkml:definitions>
  <inkml:trace contextRef="#ctx0" brushRef="#br0">43950.000000 30650.000000 415,'-47.000000'1.000000'41,"6.000000"4.000000"0 ,7.000000 3.000000 0,6.000000 3.000000 0,3.000000 6.000000-1,0.000000 9.000000-3,0.000000 10.000000-3,0.000000 10.000000-4,3.000000 4.000000-2,6.000000 0.000000-3,7.000000 0.000000-3,6.000000 0.000000-2,1.000000 4.000000-2,-3.000000 10.000000 2,-3.000000 10.000000 0,-2.000000 9.000000 1,-5.000000 1.000000 0,-2.000000-6.000000-3,-3.000000-6.000000-1,-3.000000-6.000000-3,1.000000-6.000000-2,6.000000-2.000000-2,7.000000-3.000000-2,6.000000-3.000000-3,13.000000-15.000000-7,23.000000-24.000000-15,22.000000-26.000000-14,22.000000-24.000000-16,7.000000-21.000000-3,-6.000000-16.000000 8,-6.000000-15.000000 6,-6.000000-15.000000 7,-9.000000-11.000000 6,-8.000000-2.000000 2,-10.000000-3.000000 3,-9.000000-3.000000 2,-9.000000-1.000000 4,-5.000000 4.000000 5,-7.000000 3.000000 4,-5.000000 3.000000 5,-9.000000 9.000000 2,-9.000000 16.000000 0,-10.000000 15.000000-1,-8.000000 17.000000 1,-6.000000 11.000000-1,1.000000 10.000000-1,-1.000000 10.000000-2,1.000000 9.000000-1,-1.000000 12.000000-4,1.000000 16.000000-7,-1.000000 15.000000-7,1.000000 17.000000-7,2.000000 8.000000-4,7.000000 4.000000-3,6.000000 3.000000-2,7.000000 3.000000-2</inkml:trace>
</inkml:ink>
</file>

<file path=ppt/ink/ink55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11"/>
    </inkml:context>
    <inkml:brush xml:id="br0">
      <inkml:brushProperty name="width" value="0.0431308299303055" units="cm"/>
      <inkml:brushProperty name="height" value="0.0431308299303055" units="cm"/>
      <inkml:brushProperty name="color" value="#6ADCAB"/>
      <inkml:brushProperty name="ignorePressure" value="0"/>
    </inkml:brush>
  </inkml:definitions>
  <inkml:trace contextRef="#ctx0" brushRef="#br0">44000.000000 30650.000000 510,'160.000000'-24.000000'3,"-27.000000"4.000000"7 ,-28.000000 3.000000 7,-28.000000 3.000000 8,-20.000000 4.000000 4,-8.000000 7.000000 4,-10.000000 6.000000 4,-9.000000 7.000000 4,-9.000000 11.000000-2,-5.000000 20.000000-6,-7.000000 18.000000-6,-5.000000 20.000000-7,-12.000000 13.000000-5,-16.000000 9.000000-4,-15.000000 10.000000-4,-15.000000 10.000000-4,-7.000000-3.000000-4,3.000000-11.000000-2,3.000000-14.000000-4,4.000000-11.000000-2,7.000000-11.000000-2,13.000000-5.000000 1,12.000000-7.000000 0,13.000000-5.000000 1,13.000000-9.000000 3,17.000000-9.000000 5,15.000000-10.000000 4,16.000000-8.000000 5,7.000000-8.000000 2,1.000000-2.000000 1,-1.000000-3.000000 0,1.000000-3.000000-1,-4.000000-2.000000 2,-6.000000 0.000000 2,-6.000000 0.000000 2,-6.000000 0.000000 2,-7.000000 6.000000 1,-6.000000 13.000000 0,-6.000000 12.000000-1,-6.000000 13.000000-1,-12.000000 10.000000-3,-15.000000 10.000000-8,-15.000000 10.000000-6,-16.000000 9.000000-8,-13.000000 9.000000-6,-9.000000 9.000000-4,-10.000000 10.000000-5,-8.000000 10.000000-4,-4.000000 2.000000-3,3.000000-3.000000-1,3.000000-3.000000 1,4.000000-2.000000-2,5.000000-12.000000-4,10.000000-19.000000-9,10.000000-18.000000-9,9.000000-19.000000-9</inkml:trace>
</inkml:ink>
</file>

<file path=ppt/ink/ink5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7:18"/>
    </inkml:context>
    <inkml:brush xml:id="br0">
      <inkml:brushProperty name="width" value="0.0440577380359173" units="cm"/>
      <inkml:brushProperty name="height" value="0.0440577380359173" units="cm"/>
      <inkml:brushProperty name="color" value="#F2395B"/>
      <inkml:brushProperty name="ignorePressure" value="0"/>
    </inkml:brush>
  </inkml:definitions>
  <inkml:trace contextRef="#ctx0" brushRef="#br0">43350.000000 29350.000000 499,'114.000000'-46.000000'17,"-22.000000"10.000000"5 ,-22.000000 10.000000 5,-21.000000 9.000000 4,-15.000000 7.000000 3,-6.000000 7.000000-1,-6.000000 6.000000-1,-6.000000 7.000000 0,-6.000000 8.000000-3,-2.000000 14.000000-1,-3.000000 11.000000-4,-3.000000 14.000000-3,-6.000000 5.000000-1,-5.000000 1.000000 1,-7.000000-1.000000 2,-5.000000 1.000000 0,-3.000000-3.000000-2,4.000000-2.000000-3,3.000000-3.000000-5,3.000000-3.000000-5,3.000000-4.000000-2,3.000000-3.000000-2,3.000000-3.000000 0,4.000000-2.000000-1,5.000000-6.000000-2,10.000000-6.000000 1,10.000000-6.000000 0,9.000000-6.000000-1,2.000000-4.000000 0,-2.000000 1.000000-2,-3.000000-1.000000-1,-3.000000 1.000000-1,-2.000000 1.000000 0,0.000000 3.000000-1,0.000000 3.000000 1,0.000000 4.000000 0,-5.000000 7.000000-1,-9.000000 13.000000 1,-10.000000 12.000000-2,-8.000000 13.000000 1,-17.000000 16.000000-5,-21.000000 23.000000-7,-22.000000 22.000000-8,-22.000000 22.000000-7,-2.000000-6.000000-1,19.000000-30.000000 4,19.000000-32.000000 6,19.000000-30.000000 5,5.000000-15.000000-5,-5.000000 3.000000-15,-7.000000 3.000000-16,-5.000000 4.000000-15</inkml:trace>
</inkml:ink>
</file>

<file path=ppt/ink/ink5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12"/>
    </inkml:context>
    <inkml:brush xml:id="br0">
      <inkml:brushProperty name="width" value="0.0424286611378193" units="cm"/>
      <inkml:brushProperty name="height" value="0.0424286611378193" units="cm"/>
      <inkml:brushProperty name="color" value="#6ADCAB"/>
      <inkml:brushProperty name="ignorePressure" value="0"/>
    </inkml:brush>
  </inkml:definitions>
  <inkml:trace contextRef="#ctx0" brushRef="#br0">45950.000000 31150.000000 518,'60.000000'-4.000000'137,"23.000000"-5.000000"-26 ,22.000000-7.000000-28,22.000000-5.000000-27,7.000000-3.000000-18,-6.000000 4.000000-10,-6.000000 3.000000-9,-6.000000 3.000000-10,-9.000000 1.000000-9,-8.000000 1.000000-6,-10.000000-1.000000-7,-9.000000 1.000000-8,-9.000000 1.000000-7,-5.000000 3.000000-9,-7.000000 3.000000-9,-5.000000 4.000000-7,-9.000000 4.000000-5,-9.000000 6.000000 0,-10.000000 7.000000 1,-8.000000 6.000000-1</inkml:trace>
</inkml:ink>
</file>

<file path=ppt/ink/ink561.xml><?xml version="1.0" encoding="utf-8"?>
<inkml:ink xmlns:inkml="http://www.w3.org/2003/InkML">
  <annotation type="ScanImages2ExtractSignatures">1</annotation>
  <annotation type="ScanImagesWidth">-281735393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13"/>
    </inkml:context>
    <inkml:brush xml:id="br0">
      <inkml:brushProperty name="width" value="0.0436279997229576" units="cm"/>
      <inkml:brushProperty name="height" value="0.0436279997229576" units="cm"/>
      <inkml:brushProperty name="color" value="#6ADCAB"/>
      <inkml:brushProperty name="ignorePressure" value="0"/>
    </inkml:brush>
  </inkml:definitions>
  <inkml:trace contextRef="#ctx0" brushRef="#br0">47000.000000 29850.000000 504,'-66.000000'-30.000000'59,"19.000000"41.000000"5 ,19.000000 40.000000 4,19.000000 42.000000 5,7.000000 25.000000-4,-3.000000 14.000000-13,-3.000000 11.000000-14,-2.000000 14.000000-14,-3.000000 7.000000-9,1.000000 3.000000-7,-1.000000 3.000000-6,1.000000 4.000000-7,-1.000000-3.000000-9,1.000000-5.000000-9,-1.000000-7.000000-11,1.000000-5.000000-10,1.000000-14.000000-2,3.000000-18.000000 6,3.000000-19.000000 6,4.000000-18.000000 6</inkml:trace>
</inkml:ink>
</file>

<file path=ppt/ink/ink562.xml><?xml version="1.0" encoding="utf-8"?>
<inkml:ink xmlns:inkml="http://www.w3.org/2003/InkML">
  <annotation type="ScanImages2ExtractSignatures">1</annotation>
  <annotation type="ScanImagesWidth">615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13"/>
    </inkml:context>
    <inkml:brush xml:id="br0">
      <inkml:brushProperty name="width" value="0.0538098365068436" units="cm"/>
      <inkml:brushProperty name="height" value="0.0538098365068436" units="cm"/>
      <inkml:brushProperty name="color" value="#6ADCAB"/>
      <inkml:brushProperty name="ignorePressure" value="0"/>
    </inkml:brush>
  </inkml:definitions>
  <inkml:trace contextRef="#ctx0" brushRef="#br0">49500.000000 29950.000000 408,'-47.000000'-22.000000'49,"6.000000"6.000000"-10 ,7.000000 7.000000-9,6.000000 6.000000-10,-2.000000 7.000000-2,-9.000000 10.000000 7,-10.000000 10.000000 5,-8.000000 9.000000 7,-4.000000 9.000000 0,3.000000 9.000000-3,3.000000 10.000000-4,4.000000 10.000000-4,-1.000000 7.000000-4,-3.000000 6.000000-3,-3.000000 7.000000-2,-2.000000 6.000000-4,0.000000 1.000000-1,7.000000-3.000000-2,6.000000-3.000000-1,7.000000-2.000000-1,4.000000-8.000000 0,3.000000-8.000000 0,3.000000-10.000000 1,4.000000-9.000000 1,16.000000-12.000000-8,32.000000-11.000000-14,31.000000-14.000000-15,32.000000-11.000000-14,15.000000-17.000000-7,0.000000-18.000000 2,0.000000-19.000000 2,0.000000-18.000000 1,-2.000000-7.000000 4,-3.000000 6.000000 5,-3.000000 7.000000 6,-2.000000 6.000000 6,-11.000000 7.000000 5,-15.000000 10.000000 6,-15.000000 10.000000 6,-16.000000 9.000000 6,-12.000000 17.000000 11,-5.000000 25.000000 19,-7.000000 25.000000 18,-5.000000 25.000000 17,-6.000000 7.000000 5,-3.000000-8.000000-11,-3.000000-10.000000-10,-2.000000-9.000000-10,2.000000-4.000000-8,9.000000 4.000000-6,10.000000 3.000000-6,10.000000 3.000000-5,8.000000-7.000000-5,10.000000-15.000000-6,10.000000-15.000000-6,9.000000-16.000000-5,2.000000-12.000000-5,-2.000000-5.000000-5,-3.000000-7.000000-4,-3.000000-5.000000-4,-4.000000-19.000000-4,-3.000000-27.000000-2,-3.000000-28.000000-2,-2.000000-28.000000-4,-9.000000-10.000000 2,-12.000000 9.000000 2,-13.000000 10.000000 5,-12.000000 10.000000 2,-12.000000 10.000000 5,-8.000000 13.000000 4,-10.000000 12.000000 6,-9.000000 13.000000 5,-4.000000 12.000000 3,4.000000 13.000000 1,3.000000 12.000000 2,3.000000 13.000000 1,15.000000 4.000000 2,29.000000-3.000000 1,28.000000-3.000000 0,28.000000-2.000000 3,18.000000-5.000000-2,10.000000-2.000000-1,10.000000-3.000000-2,9.000000-3.000000-2,1.000000-1.000000-2,-6.000000 4.000000-1,-6.000000 3.000000-1,-6.000000 3.000000-2,-9.000000 7.000000 2,-8.000000 14.000000 4,-10.000000 11.000000 4,-9.000000 14.000000 4,-12.000000 11.000000 4,-11.000000 14.000000 1,-14.000000 11.000000 4,-11.000000 14.000000 1,-14.000000 8.000000 2,-11.000000 7.000000-1,-14.000000 6.000000-1,-11.000000 7.000000 0,-6.000000-3.000000-1,4.000000-8.000000 0,3.000000-10.000000-1,3.000000-9.000000 0,4.000000-9.000000-2,7.000000-5.000000-3,6.000000-7.000000-2,7.000000-5.000000-3,5.000000-6.000000-2,7.000000-3.000000-3,6.000000-3.000000-2,7.000000-2.000000-3,10.000000-8.000000-2,16.000000-8.000000-1,15.000000-10.000000-2,17.000000-9.000000-2,8.000000-9.000000-3,4.000000-5.000000-4,3.000000-7.000000-4,3.000000-5.000000-5,1.000000-11.000000-3,1.000000-11.000000-3,-1.000000-14.000000-4,1.000000-11.000000-2,-9.000000 0.000000 0,-15.000000 17.000000 4,-15.000000 15.000000 4,-16.000000 16.000000 4,-8.000000 4.000000 2,0.000000-6.000000 0,0.000000-6.000000 1,0.000000-6.000000-1</inkml:trace>
</inkml:ink>
</file>

<file path=ppt/ink/ink56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14"/>
    </inkml:context>
    <inkml:brush xml:id="br0">
      <inkml:brushProperty name="width" value="0.0444973669946194" units="cm"/>
      <inkml:brushProperty name="height" value="0.0444973669946194" units="cm"/>
      <inkml:brushProperty name="color" value="#6ADCAB"/>
      <inkml:brushProperty name="ignorePressure" value="0"/>
    </inkml:brush>
  </inkml:definitions>
  <inkml:trace contextRef="#ctx0" brushRef="#br0">52650.000000 29750.000000 494,'0.000000'-69.000000'-1,"0.000000"13.000000"7 ,0.000000 12.000000 7,0.000000 13.000000 7,-4.000000 15.000000 11,-5.000000 19.000000 12,-7.000000 19.000000 15,-5.000000 19.000000 13,-3.000000 16.000000-1,4.000000 17.000000-12,3.000000 15.000000-15,3.000000 16.000000-12,1.000000 15.000000-10,1.000000 16.000000-4,-1.000000 15.000000-5,1.000000 17.000000-3,1.000000 8.000000-6,3.000000 4.000000-3,3.000000 3.000000-6,4.000000 3.000000-4,4.000000 4.000000-6,6.000000 7.000000-8,7.000000 6.000000-7,6.000000 7.000000-8,-1.000000 0.000000-4,-5.000000-2.000000 1,-7.000000-3.000000 0,-5.000000-3.000000 1,-3.000000-13.000000 1,4.000000-22.000000 4,3.000000-22.000000 3,3.000000-21.000000 3,-1.000000-23.000000 1,-2.000000-21.000000 2,-3.000000-22.000000-1,-3.000000-22.000000 1</inkml:trace>
</inkml:ink>
</file>

<file path=ppt/ink/ink564.xml><?xml version="1.0" encoding="utf-8"?>
<inkml:ink xmlns:inkml="http://www.w3.org/2003/InkML">
  <annotation type="ScanImages2ExtractSignatures">1</annotation>
  <annotation type="ScanImagesWidth">50529025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16"/>
    </inkml:context>
    <inkml:brush xml:id="br0">
      <inkml:brushProperty name="width" value="0.0396471656858921" units="cm"/>
      <inkml:brushProperty name="height" value="0.0396471656858921" units="cm"/>
      <inkml:brushProperty name="color" value="#6ADCAB"/>
      <inkml:brushProperty name="ignorePressure" value="0"/>
    </inkml:brush>
  </inkml:definitions>
  <inkml:trace contextRef="#ctx0" brushRef="#br0">52200.000000 31600.000000 554,'-50.000000'-4.000000'3,"0.000000"-5.000000"4 ,0.000000-7.000000 5,0.000000-5.000000 6,6.000000-6.000000 0,13.000000-3.000000-1,12.000000-3.000000-2,13.000000-2.000000-1,7.000000-19.000000-2,4.000000-30.000000 0,3.000000-32.000000 0,3.000000-30.000000 0,7.000000-20.000000-1,14.000000-6.000000-4,11.000000-6.000000-2,14.000000-6.000000-3,7.000000 9.000000-3,3.000000 25.000000-3,3.000000 25.000000-3,4.000000 25.000000-2,-4.000000 20.000000 0,-9.000000 16.000000 1,-10.000000 15.000000 1,-8.000000 17.000000 3,-8.000000 17.000000 2,-2.000000 23.000000 2,-3.000000 22.000000 4,-3.000000 22.000000 2,-6.000000 24.000000 6,-5.000000 29.000000 6,-7.000000 28.000000 7,-5.000000 28.000000 8,-8.000000 15.000000 1,-5.000000 4.000000-2,-7.000000 3.000000-2,-5.000000 3.000000-2,-8.000000-2.000000-4,-5.000000-6.000000-4,-7.000000-6.000000-4,-5.000000-6.000000-3,-6.000000-9.000000-4,-3.000000-8.000000-2,-3.000000-10.000000-3,-2.000000-9.000000-1,2.000000-16.000000-2,9.000000-22.000000-1,10.000000-22.000000 1,10.000000-21.000000-2,7.000000-37.000000-3,6.000000-49.000000-7,7.000000-51.000000-7,6.000000-49.000000-7,12.000000-32.000000-4,19.000000-12.000000-4,19.000000-13.000000-1,19.000000-12.000000-4,9.000000-10.000000-1,0.000000-6.000000-2,0.000000-6.000000-2,0.000000-6.000000-2,-5.000000 15.000000 3,-9.000000 38.000000 10,-10.000000 37.000000 9,-8.000000 38.000000 9,-11.000000 32.000000 5,-8.000000 29.000000 2,-10.000000 28.000000 2,-9.000000 28.000000 2,-9.000000 20.000000 1,-5.000000 13.000000 0,-7.000000 12.000000 0,-5.000000 13.000000-1,-4.000000 4.000000-1,0.000000-3.000000-2,0.000000-3.000000-4,0.000000-2.000000-3</inkml:trace>
</inkml:ink>
</file>

<file path=ppt/ink/ink565.xml><?xml version="1.0" encoding="utf-8"?>
<inkml:ink xmlns:inkml="http://www.w3.org/2003/InkML">
  <annotation type="ScanImages2ExtractSignatures">1</annotation>
  <annotation type="ScanImagesWidth">-2102766528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30"/>
    </inkml:context>
    <inkml:brush xml:id="br0">
      <inkml:brushProperty name="width" value="0.0344585701823235" units="cm"/>
      <inkml:brushProperty name="height" value="0.0344585701823235" units="cm"/>
      <inkml:brushProperty name="color" value="#F2395B"/>
      <inkml:brushProperty name="ignorePressure" value="0"/>
    </inkml:brush>
  </inkml:definitions>
  <inkml:trace contextRef="#ctx0" brushRef="#br0">19250.000000 41200.000000 638,'-52.000000'103.000000'68,"-3.000000"6.000000"-13 ,-3.000000 7.000000-14,-2.000000 6.000000-14,-3.000000 4.000000-6,1.000000 4.000000 0,-1.000000 3.000000 0,1.000000 3.000000 0,-1.000000-1.000000-2,1.000000-2.000000-2,-1.000000-3.000000-3,1.000000-3.000000-4,1.000000-2.000000-1,3.000000 0.000000-2,3.000000 0.000000-1,4.000000 0.000000-2,2.000000-5.000000-5,4.000000-9.000000-10,3.000000-10.000000-9,3.000000-8.000000-11,6.000000-22.000000-9,9.000000-30.000000-7,10.000000-32.000000-9,10.000000-30.000000-8,5.000000-17.000000 2,4.000000 1.000000 12,3.000000-1.000000 11,3.000000 1.000000 11</inkml:trace>
</inkml:ink>
</file>

<file path=ppt/ink/ink56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31"/>
    </inkml:context>
    <inkml:brush xml:id="br0">
      <inkml:brushProperty name="width" value="0.0371671169996262" units="cm"/>
      <inkml:brushProperty name="height" value="0.0371671169996262" units="cm"/>
      <inkml:brushProperty name="color" value="#F2395B"/>
      <inkml:brushProperty name="ignorePressure" value="0"/>
    </inkml:brush>
  </inkml:definitions>
  <inkml:trace contextRef="#ctx0" brushRef="#br0">21650.000000 42450.000000 591,'0.000000'-69.000000'41,"0.000000"13.000000"-1 ,0.000000 12.000000 0,0.000000 13.000000 0,-2.000000 2.000000-3,-3.000000-5.000000-4,-3.000000-7.000000-3,-2.000000-5.000000-5,-3.000000-3.000000-3,1.000000 4.000000-2,-1.000000 3.000000-2,1.000000 3.000000-2,-7.000000 3.000000-3,-12.000000 3.000000-1,-13.000000 3.000000-3,-12.000000 4.000000-2,-5.000000 5.000000-2,3.000000 10.000000-5,3.000000 10.000000-2,4.000000 9.000000-4,1.000000 10.000000-2,0.000000 14.000000 0,0.000000 11.000000-2,0.000000 14.000000-1,0.000000 8.000000 1,0.000000 7.000000 2,0.000000 6.000000 2,0.000000 7.000000 2,1.000000 0.000000 1,4.000000-2.000000 2,3.000000-3.000000 1,3.000000-3.000000 1,6.000000-7.000000 0,9.000000-9.000000 0,10.000000-10.000000 0,10.000000-8.000000 0,8.000000-11.000000-4,10.000000-8.000000-7,10.000000-10.000000-8,9.000000-9.000000-8,12.000000-16.000000-1,16.000000-22.000000 1,15.000000-22.000000 3,17.000000-21.000000 3,-3.000000-4.000000-4,-18.000000 16.000000-10,-19.000000 15.000000-9,-18.000000 17.000000-10</inkml:trace>
</inkml:ink>
</file>

<file path=ppt/ink/ink56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31"/>
    </inkml:context>
    <inkml:brush xml:id="br0">
      <inkml:brushProperty name="width" value="0.0415540002286434" units="cm"/>
      <inkml:brushProperty name="height" value="0.0415540002286434" units="cm"/>
      <inkml:brushProperty name="color" value="#F2395B"/>
      <inkml:brushProperty name="ignorePressure" value="0"/>
    </inkml:brush>
  </inkml:definitions>
  <inkml:trace contextRef="#ctx0" brushRef="#br0">19550.000000 41400.000000 529,'-47.000000'-25.000000'4,"6.000000"0.000000"7 ,7.000000 0.000000 8,6.000000 0.000000 7,6.000000 6.000000 5,6.000000 13.000000 5,7.000000 12.000000 3,6.000000 13.000000 3,3.000000 18.000000 0,0.000000 26.000000-5,0.000000 24.000000-6,0.000000 26.000000-6,4.000000 13.000000-2,10.000000 4.000000-2,10.000000 3.000000-2,9.000000 3.000000-1,4.000000-1.000000-2,1.000000-2.000000-4,-1.000000-3.000000-3,1.000000-3.000000-3,-3.000000-7.000000-3,-2.000000-9.000000-2,-3.000000-10.000000-4,-3.000000-8.000000-2,-2.000000-12.000000-3,0.000000-12.000000 0,0.000000-13.000000-2,0.000000-12.000000-1,1.000000-18.000000 2,4.000000-21.000000 4,3.000000-22.000000 4,3.000000-22.000000 5,3.000000-24.000000 1,3.000000-24.000000 0,3.000000-26.000000-1,4.000000-24.000000-1,7.000000-18.000000 1,13.000000-9.000000-1,12.000000-10.000000 1,13.000000-8.000000 1,6.000000-4.000000-5,0.000000 3.000000-6,0.000000 3.000000-9,0.000000 4.000000-7,-5.000000 13.000000-8,-9.000000 26.000000-10,-10.000000 24.000000-8,-8.000000 26.000000-10,-11.000000 19.000000-2,-8.000000 17.000000 4,-10.000000 15.000000 3,-9.000000 16.000000 5</inkml:trace>
</inkml:ink>
</file>

<file path=ppt/ink/ink5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32"/>
    </inkml:context>
    <inkml:brush xml:id="br0">
      <inkml:brushProperty name="width" value="0.0411405377089977" units="cm"/>
      <inkml:brushProperty name="height" value="0.0411405377089977" units="cm"/>
      <inkml:brushProperty name="color" value="#F2395B"/>
      <inkml:brushProperty name="ignorePressure" value="0"/>
    </inkml:brush>
  </inkml:definitions>
  <inkml:trace contextRef="#ctx0" brushRef="#br0">21800.000000 42300.000000 534,'-4.000000'-49.000000'46,"-5.000000"4.000000"-4 ,-7.000000 3.000000-5,-5.000000 3.000000-3,-4.000000 1.000000-5,0.000000 1.000000-7,0.000000-1.000000-5,0.000000 1.000000-5,-4.000000 1.000000-3,-5.000000 3.000000 0,-7.000000 3.000000 3,-5.000000 4.000000 0,-6.000000 4.000000-2,-3.000000 6.000000-3,-3.000000 7.000000-4,-2.000000 6.000000-3,-5.000000 10.000000-3,-2.000000 17.000000 1,-3.000000 15.000000 1,-3.000000 16.000000 0,1.000000 7.000000 1,6.000000 1.000000 1,7.000000-1.000000 0,6.000000 1.000000 1,3.000000 4.000000 0,0.000000 9.000000 3,0.000000 10.000000 1,0.000000 10.000000 1,4.000000 2.000000 1,10.000000-3.000000-1,10.000000-3.000000 1,9.000000-2.000000-2,13.000000-11.000000 0,20.000000-15.000000-2,18.000000-15.000000-1,20.000000-16.000000-1,11.000000-23.000000-3,7.000000-27.000000-2,6.000000-28.000000-4,7.000000-28.000000-1,2.000000-18.000000-4,1.000000-6.000000-3,-1.000000-6.000000-2,1.000000-6.000000-4,-7.000000 4.000000 0,-12.000000 16.000000 1,-13.000000 15.000000 3,-12.000000 17.000000 2,-10.000000 16.000000 5,-6.000000 19.000000 12,-6.000000 19.000000 10,-6.000000 19.000000 10,-6.000000 15.000000 5,-2.000000 13.000000 0,-3.000000 12.000000-1,-3.000000 13.000000 0,-2.000000 1.000000-1,0.000000-9.000000-3,0.000000-10.000000-1,0.000000-8.000000-2,3.000000-4.000000-3,6.000000 3.000000-4,7.000000 3.000000-4,6.000000 4.000000-3,6.000000-3.000000-4,6.000000-5.000000-3,7.000000-7.000000-2,6.000000-5.000000-3,3.000000-6.000000-5,0.000000-3.000000-6,0.000000-3.000000-7,0.000000-2.000000-7,1.000000-5.000000-5,4.000000-2.000000-5,3.000000-3.000000-4,3.000000-3.000000-5,-4.000000-6.000000-1,-8.000000-5.000000 3,-10.000000-7.000000 2,-9.000000-5.000000 3</inkml:trace>
</inkml:ink>
</file>

<file path=ppt/ink/ink56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32"/>
    </inkml:context>
    <inkml:brush xml:id="br0">
      <inkml:brushProperty name="width" value="0.0413064584136009" units="cm"/>
      <inkml:brushProperty name="height" value="0.0413064584136009" units="cm"/>
      <inkml:brushProperty name="color" value="#F2395B"/>
      <inkml:brushProperty name="ignorePressure" value="0"/>
    </inkml:brush>
  </inkml:definitions>
  <inkml:trace contextRef="#ctx0" brushRef="#br0">22950.000000 40900.000000 532,'-2.000000'-46.000000'3,"-3.000000"10.000000"7 ,-3.000000 10.000000 7,-2.000000 9.000000 6,-3.000000 18.000000 7,1.000000 29.000000 8,-1.000000 28.000000 7,1.000000 28.000000 9,1.000000 18.000000 0,3.000000 10.000000-5,3.000000 10.000000-6,4.000000 9.000000-5,1.000000 7.000000-8,0.000000 7.000000-9,0.000000 6.000000-10,0.000000 7.000000-10,0.000000-4.000000-4,0.000000-12.000000 0,0.000000-13.000000 0,0.000000-12.000000-1,-2.000000-16.000000-5,-3.000000-19.000000-12,-3.000000-18.000000-11,-2.000000-19.000000-11,-1.000000-19.000000-8,3.000000-19.000000-5,3.000000-18.000000-5,4.000000-19.000000-4,1.000000-8.000000 4,0.000000 3.000000 10,0.000000 3.000000 12,0.000000 4.000000 11</inkml:trace>
</inkml:ink>
</file>

<file path=ppt/ink/ink5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7:20"/>
    </inkml:context>
    <inkml:brush xml:id="br0">
      <inkml:brushProperty name="width" value="0.0413665995001793" units="cm"/>
      <inkml:brushProperty name="height" value="0.0413665995001793" units="cm"/>
      <inkml:brushProperty name="color" value="#F2395B"/>
      <inkml:brushProperty name="ignorePressure" value="0"/>
    </inkml:brush>
  </inkml:definitions>
  <inkml:trace contextRef="#ctx0" brushRef="#br0">46150.000000 29450.000000 531,'100.000000'-2.000000'113,"0.000000"-3.000000"-21 ,0.000000-3.000000-21,0.000000-2.000000-22,-2.000000-1.000000-14,-3.000000 3.000000-5,-3.000000 3.000000-5,-2.000000 4.000000-6,3.000000 1.000000-5,14.000000 0.000000-3,11.000000 0.000000-4,14.000000 0.000000-5,-1.000000 3.000000-5,-12.000000 6.000000-8,-13.000000 7.000000-10,-12.000000 6.000000-7,-13.000000-1.000000-3,-12.000000-5.000000 3,-13.000000-7.000000 3,-12.000000-5.000000 3,-9.000000-4.000000-4,-2.000000 0.000000-12,-3.000000 0.000000-13,-3.000000 0.000000-11</inkml:trace>
</inkml:ink>
</file>

<file path=ppt/ink/ink57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32"/>
    </inkml:context>
    <inkml:brush xml:id="br0">
      <inkml:brushProperty name="width" value="0.0331985913217068" units="cm"/>
      <inkml:brushProperty name="height" value="0.0331985913217068" units="cm"/>
      <inkml:brushProperty name="color" value="#F2395B"/>
      <inkml:brushProperty name="ignorePressure" value="0"/>
    </inkml:brush>
  </inkml:definitions>
  <inkml:trace contextRef="#ctx0" brushRef="#br0">22850.000000 42350.000000 662,'46.000000'-135.000000'-32,"-5.000000"32.000000"23 ,-7.000000 31.000000 23,-5.000000 32.000000 22,-3.000000 18.000000 11,4.000000 6.000000-1,3.000000 7.000000 0,3.000000 6.000000-2,3.000000 4.000000-2,3.000000 4.000000-8,3.000000 3.000000-7,4.000000 3.000000-6,1.000000 3.000000-8,0.000000 3.000000-5,0.000000 3.000000-8,0.000000 4.000000-5,-4.000000-1.000000-11,-5.000000-3.000000-15,-7.000000-3.000000-13,-5.000000-2.000000-16</inkml:trace>
</inkml:ink>
</file>

<file path=ppt/ink/ink57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32"/>
    </inkml:context>
    <inkml:brush xml:id="br0">
      <inkml:brushProperty name="width" value="0.0414619445800781" units="cm"/>
      <inkml:brushProperty name="height" value="0.0414619445800781" units="cm"/>
      <inkml:brushProperty name="color" value="#F2395B"/>
      <inkml:brushProperty name="ignorePressure" value="0"/>
    </inkml:brush>
  </inkml:definitions>
  <inkml:trace contextRef="#ctx0" brushRef="#br0">23850.000000 40950.000000 530,'-2.000000'-60.000000'62,"-3.000000"32.000000"-7 ,-3.000000 31.000000-7,-2.000000 32.000000-7,-1.000000 25.000000-2,3.000000 23.000000-2,3.000000 22.000000 0,4.000000 22.000000 0,-1.000000 13.000000-3,-3.000000 7.000000-6,-3.000000 6.000000-5,-2.000000 7.000000-6,-1.000000-1.000000-6,3.000000-6.000000-11,3.000000-6.000000-8,4.000000-6.000000-10,4.000000-13.000000-6,6.000000-19.000000-3,7.000000-18.000000-2,6.000000-19.000000-3,6.000000-19.000000-7,6.000000-19.000000-11,7.000000-18.000000-12,6.000000-19.000000-11</inkml:trace>
</inkml:ink>
</file>

<file path=ppt/ink/ink57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33"/>
    </inkml:context>
    <inkml:brush xml:id="br0">
      <inkml:brushProperty name="width" value="0.0444399975240231" units="cm"/>
      <inkml:brushProperty name="height" value="0.0444399975240231" units="cm"/>
      <inkml:brushProperty name="color" value="#F2395B"/>
      <inkml:brushProperty name="ignorePressure" value="0"/>
    </inkml:brush>
  </inkml:definitions>
  <inkml:trace contextRef="#ctx0" brushRef="#br0">25250.000000 40500.000000 495,'-97.000000'9.000000'69,"6.000000"19.000000"-7 ,7.000000 19.000000-8,6.000000 19.000000-8,7.000000 13.000000-6,10.000000 10.000000-4,10.000000 10.000000-5,9.000000 9.000000-4,6.000000 2.000000-4,3.000000-2.000000-3,3.000000-3.000000-4,4.000000-3.000000-2,5.000000-9.000000-2,10.000000-11.000000 0,10.000000-14.000000 0,9.000000-11.000000 1,9.000000-11.000000-3,9.000000-5.000000-4,10.000000-7.000000-5,10.000000-5.000000-4,7.000000-8.000000-3,6.000000-5.000000-4,7.000000-7.000000-3,6.000000-5.000000-3,-2.000000-1.000000-2,-9.000000 6.000000-1,-10.000000 7.000000 1,-8.000000 6.000000-2,-9.000000 6.000000 1,-6.000000 6.000000-2,-6.000000 7.000000 1,-6.000000 6.000000-2,-12.000000 6.000000 2,-15.000000 6.000000 2,-15.000000 7.000000 2,-16.000000 6.000000 4,-12.000000 3.000000 0,-5.000000 0.000000 1,-7.000000 0.000000 0,-5.000000 0.000000 0,-1.000000-7.000000-1,6.000000-11.000000-2,7.000000-14.000000-2,6.000000-11.000000-2,7.000000-15.000000-5,10.000000-16.000000-4,10.000000-15.000000-7,9.000000-15.000000-5</inkml:trace>
</inkml:ink>
</file>

<file path=ppt/ink/ink57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33"/>
    </inkml:context>
    <inkml:brush xml:id="br0">
      <inkml:brushProperty name="width" value="0.0475367940962315" units="cm"/>
      <inkml:brushProperty name="height" value="0.0475367940962315" units="cm"/>
      <inkml:brushProperty name="color" value="#F2395B"/>
      <inkml:brushProperty name="ignorePressure" value="0"/>
    </inkml:brush>
  </inkml:definitions>
  <inkml:trace contextRef="#ctx0" brushRef="#br0">26200.000000 41050.000000 462,'18.000000'-18.000000'8,"-11.000000"17.000000"16 ,-14.000000 15.000000 15,-11.000000 16.000000 16,-9.000000 15.000000 6,-3.000000 16.000000-7,-3.000000 15.000000-6,-2.000000 17.000000-6,-1.000000 8.000000-6,3.000000 4.000000-3,3.000000 3.000000-5,4.000000 3.000000-4,4.000000-2.000000-3,6.000000-6.000000-2,7.000000-6.000000-2,6.000000-6.000000-3,7.000000-10.000000-3,10.000000-12.000000-8,10.000000-13.000000-6,9.000000-12.000000-7,9.000000-26.000000-4,9.000000-36.000000 0,10.000000-39.000000-1,10.000000-36.000000 0,4.000000-31.000000-3,0.000000-21.000000-5,0.000000-22.000000-5,0.000000-22.000000-6,-8.000000-5.000000-1,-16.000000 13.000000 1,-15.000000 12.000000 1,-15.000000 13.000000 2,-14.000000 16.000000 2,-8.000000 23.000000 3,-10.000000 22.000000 2,-9.000000 22.000000 2,-9.000000 18.000000 4,-5.000000 16.000000 3,-7.000000 15.000000 3,-5.000000 17.000000 5,-4.000000 14.000000 0,0.000000 17.000000-1,0.000000 15.000000-2,0.000000 16.000000-2,6.000000 9.000000 0,13.000000 3.000000 1,12.000000 3.000000 0,13.000000 4.000000 0,9.000000-7.000000 1,6.000000-16.000000-3,7.000000-15.000000 0,6.000000-15.000000-2,3.000000-9.000000 1,0.000000 1.000000 2,0.000000-1.000000 4,0.000000 1.000000 1</inkml:trace>
</inkml:ink>
</file>

<file path=ppt/ink/ink57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33"/>
    </inkml:context>
    <inkml:brush xml:id="br0">
      <inkml:brushProperty name="width" value="0.0368769764900208" units="cm"/>
      <inkml:brushProperty name="height" value="0.0368769764900208" units="cm"/>
      <inkml:brushProperty name="color" value="#F2395B"/>
      <inkml:brushProperty name="ignorePressure" value="0"/>
    </inkml:brush>
  </inkml:definitions>
  <inkml:trace contextRef="#ctx0" brushRef="#br0">26650.000000 41050.000000 596,'157.000000'1.000000'2,"-33.000000"4.000000"4 ,-35.000000 3.000000 4,-34.000000 3.000000 3,-21.000000 9.000000 3,-6.000000 16.000000 0,-6.000000 15.000000-1,-6.000000 17.000000 1,-7.000000 10.000000 1,-6.000000 6.000000 2,-6.000000 7.000000 4,-6.000000 6.000000 3,-4.000000-2.000000-2,1.000000-9.000000-4,-1.000000-10.000000-7,1.000000-8.000000-4,2.000000-11.000000-5,7.000000-8.000000-2,6.000000-10.000000-2,7.000000-9.000000-3,7.000000-9.000000-1,9.000000-5.000000 1,10.000000-7.000000 0,10.000000-5.000000 0,4.000000-4.000000 2,0.000000 0.000000 6,0.000000 0.000000 4,0.000000 0.000000 5,-4.000000 6.000000 2,-5.000000 13.000000 2,-7.000000 12.000000 0,-5.000000 13.000000 2,-9.000000 13.000000-2,-9.000000 17.000000-2,-10.000000 15.000000-3,-8.000000 16.000000-2,-14.000000 13.000000-3,-15.000000 14.000000-5,-15.000000 11.000000-3,-16.000000 14.000000-5,-5.000000 0.000000-5,6.000000-8.000000-7,7.000000-10.000000-6,6.000000-9.000000-6,6.000000-15.000000-4,6.000000-18.000000 0,7.000000-19.000000-1,6.000000-18.000000-1,3.000000-15.000000-1,0.000000-9.000000-6,0.000000-10.000000-3,0.000000-8.000000-5</inkml:trace>
</inkml:ink>
</file>

<file path=ppt/ink/ink5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34"/>
    </inkml:context>
    <inkml:brush xml:id="br0">
      <inkml:brushProperty name="width" value="0.0409491173923016" units="cm"/>
      <inkml:brushProperty name="height" value="0.0409491173923016" units="cm"/>
      <inkml:brushProperty name="color" value="#F2395B"/>
      <inkml:brushProperty name="ignorePressure" value="0"/>
    </inkml:brush>
  </inkml:definitions>
  <inkml:trace contextRef="#ctx0" brushRef="#br0">29050.000000 41500.000000 537,'342.000000'-91.000000'168,"-66.000000"19.000000"-40 ,-65.000000 19.000000-39,-65.000000 19.000000-39,-39.000000 13.000000-28,-8.000000 10.000000-16,-10.000000 10.000000-17,-9.000000 9.000000-16,-12.000000 7.000000-11,-11.000000 7.000000-8,-14.000000 6.000000-7,-11.000000 7.000000-8,-11.000000 2.000000-1,-5.000000 1.000000 5,-7.000000-1.000000 4,-5.000000 1.000000 5</inkml:trace>
</inkml:ink>
</file>

<file path=ppt/ink/ink57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34"/>
    </inkml:context>
    <inkml:brush xml:id="br0">
      <inkml:brushProperty name="width" value="0.0380228161811829" units="cm"/>
      <inkml:brushProperty name="height" value="0.0380228161811829" units="cm"/>
      <inkml:brushProperty name="color" value="#F2395B"/>
      <inkml:brushProperty name="ignorePressure" value="0"/>
    </inkml:brush>
  </inkml:definitions>
  <inkml:trace contextRef="#ctx0" brushRef="#br0">29800.000000 40250.000000 578,'-47.000000'-46.000000'29,"6.000000"10.000000"3 ,7.000000 10.000000 1,6.000000 9.000000 3,6.000000 13.000000 2,6.000000 20.000000 0,7.000000 18.000000 2,6.000000 20.000000 0,3.000000 21.000000-2,0.000000 25.000000-7,0.000000 25.000000-6,0.000000 25.000000-7,1.000000 18.000000-5,4.000000 14.000000-5,3.000000 11.000000-6,3.000000 14.000000-3,-1.000000 2.000000-9,-2.000000-6.000000-12,-3.000000-6.000000-11,-3.000000-6.000000-12,-1.000000-21.000000-8,4.000000-34.000000-5,3.000000-35.000000-4,3.000000-33.000000-6</inkml:trace>
</inkml:ink>
</file>

<file path=ppt/ink/ink57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35"/>
    </inkml:context>
    <inkml:brush xml:id="br0">
      <inkml:brushProperty name="width" value="0.0402824245393276" units="cm"/>
      <inkml:brushProperty name="height" value="0.0402824245393276" units="cm"/>
      <inkml:brushProperty name="color" value="#F2395B"/>
      <inkml:brushProperty name="ignorePressure" value="0"/>
    </inkml:brush>
  </inkml:definitions>
  <inkml:trace contextRef="#ctx0" brushRef="#br0">33200.000000 40650.000000 546,'20.000000'-29.000000'7,"-9.000000"-5.000000"17 ,-10.000000-7.000000 15,-8.000000-5.000000 15,-11.000000 2.000000 4,-8.000000 13.000000-8,-10.000000 12.000000-9,-9.000000 13.000000-8,-4.000000 9.000000-6,4.000000 6.000000-6,3.000000 7.000000-4,3.000000 6.000000-4,3.000000 3.000000-3,3.000000 0.000000 0,3.000000 0.000000 0,4.000000 0.000000 1,1.000000 0.000000-1,0.000000 0.000000-2,0.000000 0.000000-2,0.000000 0.000000-2,1.000000 1.000000-4,4.000000 4.000000-5,3.000000 3.000000-5,3.000000 3.000000-6,1.000000 7.000000 0,1.000000 14.000000 7,-1.000000 11.000000 5,1.000000 14.000000 7,-4.000000 7.000000 3,-6.000000 3.000000-1,-6.000000 3.000000 0,-6.000000 4.000000 0,-6.000000 1.000000-2,-2.000000 0.000000 0,-3.000000 0.000000-1,-3.000000 0.000000-1,-2.000000-2.000000-2,0.000000-3.000000-1,0.000000-3.000000-2,0.000000-2.000000-2,1.000000-6.000000-3,4.000000-6.000000-3,3.000000-6.000000-4,3.000000-6.000000-5,4.000000-9.000000-3,7.000000-8.000000-5,6.000000-10.000000-5,7.000000-9.000000-4,7.000000-10.000000-1,9.000000-9.000000 6,10.000000-10.000000 3,10.000000-8.000000 6,4.000000-8.000000-1,0.000000-2.000000-3,0.000000-3.000000-4,0.000000-3.000000-5</inkml:trace>
</inkml:ink>
</file>

<file path=ppt/ink/ink57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35"/>
    </inkml:context>
    <inkml:brush xml:id="br0">
      <inkml:brushProperty name="width" value="0.0418566837906837" units="cm"/>
      <inkml:brushProperty name="height" value="0.0418566837906837" units="cm"/>
      <inkml:brushProperty name="color" value="#F2395B"/>
      <inkml:brushProperty name="ignorePressure" value="0"/>
    </inkml:brush>
  </inkml:definitions>
  <inkml:trace contextRef="#ctx0" brushRef="#br0">32750.000000 40950.000000 525,'45.000000'-85.000000'32,"-9.000000"32.000000"3 ,-10.000000 31.000000 2,-8.000000 32.000000 3,-4.000000 27.000000 1,3.000000 26.000000-3,3.000000 24.000000-1,4.000000 26.000000-2,-1.000000 13.000000-3,-3.000000 4.000000-3,-3.000000 3.000000-4,-2.000000 3.000000-4,-3.000000-4.000000-3,1.000000-8.000000-3,-1.000000-10.000000-2,1.000000-9.000000-4,-3.000000-12.000000-1,-2.000000-11.000000-3,-3.000000-14.000000-2,-3.000000-11.000000-1,7.000000-26.000000-4,19.000000-37.000000-4,19.000000-38.000000-3,19.000000-37.000000-4,10.000000-32.000000-2,4.000000-24.000000 1,3.000000-26.000000 1,3.000000-24.000000 0,-2.000000-9.000000 0,-6.000000 10.000000 3,-6.000000 10.000000 1,-6.000000 9.000000 1,-10.000000 18.000000 1,-12.000000 29.000000 0,-13.000000 28.000000 1,-12.000000 28.000000-1,-10.000000 24.000000-7,-6.000000 23.000000-15,-6.000000 22.000000-15,-6.000000 22.000000-15,-4.000000 8.000000-3,1.000000-2.000000 8,-1.000000-3.000000 7,1.000000-3.000000 9</inkml:trace>
</inkml:ink>
</file>

<file path=ppt/ink/ink57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36"/>
    </inkml:context>
    <inkml:brush xml:id="br0">
      <inkml:brushProperty name="width" value="0.0386038534343243" units="cm"/>
      <inkml:brushProperty name="height" value="0.0386038534343243" units="cm"/>
      <inkml:brushProperty name="color" value="#F2395B"/>
      <inkml:brushProperty name="ignorePressure" value="0"/>
    </inkml:brush>
  </inkml:definitions>
  <inkml:trace contextRef="#ctx0" brushRef="#br0">34700.000000 42000.000000 569,'25.000000'-29.000000'0,"0.000000"-5.000000"0 ,0.000000-7.000000 0,0.000000-5.000000 0,-4.000000-3.000000 6,-5.000000 4.000000 10,-7.000000 3.000000 11,-5.000000 3.000000 11,-1.000000-7.000000 4,6.000000-15.000000-4,7.000000-15.000000-3,6.000000-16.000000-5,-1.000000-5.000000-3,-5.000000 6.000000-3,-7.000000 7.000000-4,-5.000000 6.000000-3,-8.000000 7.000000-3,-5.000000 10.000000-2,-7.000000 10.000000-2,-5.000000 9.000000-3,-6.000000 9.000000-1,-3.000000 9.000000-3,-3.000000 10.000000-2,-2.000000 10.000000-1,-5.000000 7.000000-2,-2.000000 6.000000 0,-3.000000 7.000000-1,-3.000000 6.000000 1,-1.000000 10.000000 1,4.000000 17.000000 0,3.000000 15.000000 1,3.000000 16.000000 0,1.000000 7.000000 1,1.000000 1.000000 0,-1.000000-1.000000-1,1.000000 1.000000-1,2.000000-3.000000 1,7.000000-2.000000 1,6.000000-3.000000 1,7.000000-3.000000 1,7.000000-7.000000-5,9.000000-9.000000-9,10.000000-10.000000-9,10.000000-8.000000-11,8.000000-15.000000-3,10.000000-19.000000 1,10.000000-18.000000 2,9.000000-19.000000 1,1.000000-10.000000 3,-6.000000 1.000000 3,-6.000000-1.000000 4,-6.000000 1.000000 2,-6.000000 4.000000 4,-2.000000 9.000000 4,-3.000000 10.000000 2,-3.000000 10.000000 4,-2.000000 7.000000 7,0.000000 6.000000 14,0.000000 7.000000 12,0.000000 6.000000 13,-4.000000 7.000000 6,-5.000000 10.000000-1,-7.000000 10.000000-2,-5.000000 9.000000-1,-4.000000 2.000000-5,0.000000-2.000000-9,0.000000-3.000000-8,0.000000-3.000000-9,6.000000-10.000000-14,13.000000-16.000000-19,12.000000-15.000000-18,13.000000-15.000000-18,1.000000-11.000000-7,-9.000000-2.000000 7,-10.000000-3.000000 6,-8.000000-3.000000 6,-6.000000-2.000000 5,1.000000 0.000000 2,-1.000000 0.000000 1,1.000000 0.000000 3</inkml:trace>
</inkml:ink>
</file>

<file path=ppt/ink/ink5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7:20"/>
    </inkml:context>
    <inkml:brush xml:id="br0">
      <inkml:brushProperty name="width" value="0.0365346223115921" units="cm"/>
      <inkml:brushProperty name="height" value="0.0365346223115921" units="cm"/>
      <inkml:brushProperty name="color" value="#F2395B"/>
      <inkml:brushProperty name="ignorePressure" value="0"/>
    </inkml:brush>
  </inkml:definitions>
  <inkml:trace contextRef="#ctx0" brushRef="#br0">46300.000000 29850.000000 602,'-79.000000'0.000000'57,"45.000000"0.000000"-2 ,43.000000 0.000000-1,45.000000 0.000000-3,28.000000 0.000000-5,17.000000 0.000000-9,15.000000 0.000000-11,16.000000 0.000000-10,10.000000 0.000000-4,7.000000 0.000000 0,6.000000 0.000000 1,7.000000 0.000000 1,-6.000000 0.000000-9,-15.000000 0.000000-20,-15.000000 0.000000-18,-16.000000 0.000000-19,-18.000000 0.000000-7,-18.000000 0.000000 6,-19.000000 0.000000 5,-18.000000 0.000000 6,-12.000000 1.000000 3,-3.000000 4.000000 2,-3.000000 3.000000 2,-2.000000 3.000000 1</inkml:trace>
</inkml:ink>
</file>

<file path=ppt/ink/ink58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36"/>
    </inkml:context>
    <inkml:brush xml:id="br0">
      <inkml:brushProperty name="width" value="0.0368915237486362" units="cm"/>
      <inkml:brushProperty name="height" value="0.0368915237486362" units="cm"/>
      <inkml:brushProperty name="color" value="#F2395B"/>
      <inkml:brushProperty name="ignorePressure" value="0"/>
    </inkml:brush>
  </inkml:definitions>
  <inkml:trace contextRef="#ctx0" brushRef="#br0">35450.000000 41500.000000 596,'23.000000'-24.000000'0,"-3.000000"4.000000"0 ,-3.000000 3.000000 0,-2.000000 3.000000 0,-3.000000 6.000000 8,1.000000 9.000000 16,-1.000000 10.000000 16,1.000000 10.000000 16,-1.000000 7.000000 3,1.000000 6.000000-10,-1.000000 7.000000-9,1.000000 6.000000-11,-3.000000 4.000000-6,-2.000000 4.000000-2,-3.000000 3.000000-1,-3.000000 3.000000-2,-1.000000-2.000000-5,4.000000-6.000000-10,3.000000-6.000000-8,3.000000-6.000000-9,3.000000-6.000000-8,3.000000-2.000000-5,3.000000-3.000000-7,4.000000-3.000000-6,4.000000-9.000000-2,6.000000-11.000000-1,7.000000-14.000000 1,6.000000-11.000000 1,4.000000-12.000000 1,4.000000-9.000000 2,3.000000-10.000000 4,3.000000-8.000000 2,-4.000000-3.000000 4,-8.000000 7.000000 7,-10.000000 6.000000 5,-9.000000 7.000000 7</inkml:trace>
</inkml:ink>
</file>

<file path=ppt/ink/ink5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36"/>
    </inkml:context>
    <inkml:brush xml:id="br0">
      <inkml:brushProperty name="width" value="0.0466199889779091" units="cm"/>
      <inkml:brushProperty name="height" value="0.0466199889779091" units="cm"/>
      <inkml:brushProperty name="color" value="#F2395B"/>
      <inkml:brushProperty name="ignorePressure" value="0"/>
    </inkml:brush>
  </inkml:definitions>
  <inkml:trace contextRef="#ctx0" brushRef="#br0">36850.000000 40750.000000 471,'39.000000'-107.000000'29,"-22.000000"39.000000"3 ,-22.000000 36.000000 5,-21.000000 39.000000 3,-14.000000 25.000000 4,-2.000000 17.000000 0,-3.000000 15.000000 3,-3.000000 16.000000 0,-1.000000 10.000000-1,4.000000 7.000000-8,3.000000 6.000000-6,3.000000 7.000000-6,4.000000-1.000000-7,7.000000-6.000000-3,6.000000-6.000000-5,7.000000-6.000000-3,2.000000-10.000000-4,1.000000-12.000000 0,-1.000000-13.000000-1,1.000000-12.000000-2,13.000000-19.000000-8,29.000000-25.000000-19,28.000000-25.000000-18,28.000000-25.000000-19,12.000000-19.000000-4,-3.000000-12.000000 9,-3.000000-13.000000 10,-2.000000-12.000000 9,-8.000000 1.000000 7,-8.000000 16.000000 6,-10.000000 15.000000 7,-9.000000 17.000000 5,-9.000000 13.000000 6,-5.000000 13.000000 3,-7.000000 12.000000 5,-5.000000 13.000000 3,-8.000000 12.000000 6,-5.000000 13.000000 8,-7.000000 12.000000 7,-5.000000 13.000000 9,-8.000000 10.000000 4,-5.000000 10.000000 1,-7.000000 10.000000 1,-5.000000 9.000000 1,-3.000000 2.000000-2,4.000000-2.000000-5,3.000000-3.000000-4,3.000000-3.000000-5,3.000000-6.000000-4,3.000000-5.000000-3,3.000000-7.000000-3,4.000000-5.000000-2,7.000000-8.000000-7,13.000000-5.000000-7,12.000000-7.000000-9,13.000000-5.000000-7,4.000000-8.000000-5,-3.000000-5.000000 0,-3.000000-7.000000 0,-2.000000-5.000000 0,3.000000-22.000000-1,14.000000-33.000000-4,11.000000-35.000000-2,14.000000-34.000000-4,-4.000000-16.000000 1,-19.000000 3.000000 1,-18.000000 3.000000 4,-19.000000 4.000000 1,-10.000000 2.000000 3,1.000000 4.000000 3,-1.000000 3.000000 2,1.000000 3.000000 2,-6.000000 10.000000 1,-8.000000 20.000000 0,-10.000000 18.000000 0,-9.000000 20.000000-1,-5.000000 13.000000 1,0.000000 9.000000 0,0.000000 10.000000-1,0.000000 10.000000 1</inkml:trace>
</inkml:ink>
</file>

<file path=ppt/ink/ink58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37"/>
    </inkml:context>
    <inkml:brush xml:id="br0">
      <inkml:brushProperty name="width" value="0.0442035719752312" units="cm"/>
      <inkml:brushProperty name="height" value="0.0442035719752312" units="cm"/>
      <inkml:brushProperty name="color" value="#F2395B"/>
      <inkml:brushProperty name="ignorePressure" value="0"/>
    </inkml:brush>
  </inkml:definitions>
  <inkml:trace contextRef="#ctx0" brushRef="#br0">38200.000000 41000.000000 497,'46.000000'-24.000000'98,"-5.000000"4.000000"-15 ,-7.000000 3.000000-17,-5.000000 3.000000-16,-3.000000 3.000000-10,4.000000 3.000000-4,3.000000 3.000000-3,3.000000 4.000000-4,-2.000000 10.000000-4,-6.000000 19.000000-6,-6.000000 19.000000-7,-6.000000 19.000000-5,-7.000000 13.000000-3,-6.000000 10.000000-3,-6.000000 10.000000-3,-6.000000 9.000000-1,-7.000000 2.000000-2,-6.000000-2.000000-3,-6.000000-3.000000-1,-6.000000-3.000000-3,-1.000000-10.000000-2,7.000000-16.000000 0,6.000000-15.000000-1,7.000000-15.000000 0,5.000000-9.000000 2,7.000000 1.000000 4,6.000000-1.000000 6,7.000000 1.000000 5,7.000000-3.000000 2,9.000000-2.000000 1,10.000000-3.000000 2,10.000000-3.000000 0,5.000000-2.000000 1,4.000000 0.000000 0,3.000000 0.000000 1,3.000000 0.000000 1,-4.000000 4.000000 0,-8.000000 10.000000-2,-10.000000 10.000000-2,-9.000000 9.000000-2,-9.000000 7.000000-2,-5.000000 7.000000-4,-7.000000 6.000000-3,-5.000000 7.000000-5,-12.000000 7.000000-1,-16.000000 9.000000 2,-15.000000 10.000000 2,-15.000000 10.000000 2,-7.000000-1.000000-5,3.000000-9.000000-12,3.000000-10.000000-12,4.000000-8.000000-11,4.000000-12.000000-9,6.000000-12.000000-2,7.000000-13.000000-5,6.000000-12.000000-3</inkml:trace>
</inkml:ink>
</file>

<file path=ppt/ink/ink58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38"/>
    </inkml:context>
    <inkml:brush xml:id="br0">
      <inkml:brushProperty name="width" value="0.0410359837114811" units="cm"/>
      <inkml:brushProperty name="height" value="0.0410359837114811" units="cm"/>
      <inkml:brushProperty name="color" value="#F2395B"/>
      <inkml:brushProperty name="ignorePressure" value="0"/>
    </inkml:brush>
  </inkml:definitions>
  <inkml:trace contextRef="#ctx0" brushRef="#br0">40050.000000 40700.000000 536,'79.000000'-25.000000'65,"10.000000"0.000000"-1 ,10.000000 0.000000-1,9.000000 0.000000-2,7.000000-2.000000-4,7.000000-3.000000-9,6.000000-3.000000-8,7.000000-2.000000-9,0.000000 0.000000-10,-2.000000 7.000000-9,-3.000000 6.000000-11,-3.000000 7.000000-9,-9.000000 5.000000-7,-11.000000 7.000000-2,-14.000000 6.000000-4,-11.000000 7.000000-3,-14.000000 5.000000-4,-11.000000 7.000000-6,-14.000000 6.000000-7,-11.000000 7.000000-5,-11.000000 0.000000-4,-5.000000-2.000000 0,-7.000000-3.000000-1,-5.000000-3.000000-1</inkml:trace>
</inkml:ink>
</file>

<file path=ppt/ink/ink58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38"/>
    </inkml:context>
    <inkml:brush xml:id="br0">
      <inkml:brushProperty name="width" value="0.0459913872182369" units="cm"/>
      <inkml:brushProperty name="height" value="0.0459913872182369" units="cm"/>
      <inkml:brushProperty name="color" value="#F2395B"/>
      <inkml:brushProperty name="ignorePressure" value="0"/>
    </inkml:brush>
  </inkml:definitions>
  <inkml:trace contextRef="#ctx0" brushRef="#br0">40050.000000 41700.000000 478,'-97.000000'18.000000'11,"56.000000"-11.000000"23 ,57.000000-14.000000 22,56.000000-11.000000 22,31.000000-6.000000 3,6.000000 4.000000-16,7.000000 3.000000-18,6.000000 3.000000-16,4.000000 1.000000-10,4.000000 1.000000-3,3.000000-1.000000-2,3.000000 1.000000-3,-2.000000 1.000000-1,-6.000000 3.000000-1,-6.000000 3.000000 1,-6.000000 4.000000 0,-10.000000 2.000000-8,-12.000000 4.000000-17,-13.000000 3.000000-15,-12.000000 3.000000-17</inkml:trace>
</inkml:ink>
</file>

<file path=ppt/ink/ink5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39"/>
    </inkml:context>
    <inkml:brush xml:id="br0">
      <inkml:brushProperty name="width" value="0.0432838909327984" units="cm"/>
      <inkml:brushProperty name="height" value="0.0432838909327984" units="cm"/>
      <inkml:brushProperty name="color" value="#F2395B"/>
      <inkml:brushProperty name="ignorePressure" value="0"/>
    </inkml:brush>
  </inkml:definitions>
  <inkml:trace contextRef="#ctx0" brushRef="#br0">44800.000000 39850.000000 508,'-25.000000'-22.000000'9,"0.000000"6.000000"18 ,0.000000 7.000000 18,0.000000 6.000000 18,-4.000000 13.000000 5,-5.000000 23.000000-10,-7.000000 22.000000-8,-5.000000 22.000000-9,-6.000000 16.000000-7,-3.000000 14.000000-6,-3.000000 11.000000-6,-2.000000 14.000000-5,-5.000000 11.000000-5,-2.000000 14.000000-3,-3.000000 11.000000-3,-3.000000 14.000000-4,-1.000000-3.000000-5,4.000000-15.000000-10,3.000000-15.000000-10,3.000000-16.000000-9,7.000000-19.000000-8,14.000000-22.000000-2,11.000000-22.000000-4,14.000000-21.000000-3,8.000000-20.000000-2,7.000000-15.000000 0,6.000000-15.000000-1,7.000000-16.000000-1</inkml:trace>
</inkml:ink>
</file>

<file path=ppt/ink/ink5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39"/>
    </inkml:context>
    <inkml:brush xml:id="br0">
      <inkml:brushProperty name="width" value="0.0427853912115097" units="cm"/>
      <inkml:brushProperty name="height" value="0.0427853912115097" units="cm"/>
      <inkml:brushProperty name="color" value="#F2395B"/>
      <inkml:brushProperty name="ignorePressure" value="0"/>
    </inkml:brush>
  </inkml:definitions>
  <inkml:trace contextRef="#ctx0" brushRef="#br0">44550.000000 40300.000000 514,'25.000000'-43.000000'30,"0.000000"17.000000"11 ,0.000000 15.000000 11,0.000000 16.000000 11,1.000000 16.000000 1,4.000000 20.000000-10,3.000000 18.000000-10,3.000000 20.000000-10,-2.000000 11.000000-7,-6.000000 7.000000-6,-6.000000 6.000000-5,-6.000000 7.000000-5,-6.000000 4.000000-3,-2.000000 3.000000-1,-3.000000 3.000000-1,-3.000000 4.000000-2,-2.000000-7.000000-1,0.000000-16.000000-3,0.000000-15.000000-2,0.000000-15.000000-2,6.000000-23.000000-3,13.000000-28.000000-1,12.000000-28.000000-1,13.000000-27.000000-2,10.000000-33.000000 0,10.000000-33.000000 2,10.000000-35.000000 2,9.000000-34.000000 1,1.000000-10.000000 2,-6.000000 16.000000 0,-6.000000 15.000000 1,-6.000000 17.000000 1,-7.000000 8.000000 0,-6.000000 4.000000-1,-6.000000 3.000000 0,-6.000000 3.000000 0,-7.000000 7.000000 0,-6.000000 14.000000-2,-6.000000 11.000000 0,-6.000000 14.000000 0,-9.000000 18.000000-10,-8.000000 25.000000-16,-10.000000 25.000000-18,-9.000000 25.000000-16</inkml:trace>
</inkml:ink>
</file>

<file path=ppt/ink/ink58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39"/>
    </inkml:context>
    <inkml:brush xml:id="br0">
      <inkml:brushProperty name="width" value="0.038945134729147" units="cm"/>
      <inkml:brushProperty name="height" value="0.038945134729147" units="cm"/>
      <inkml:brushProperty name="color" value="#F2395B"/>
      <inkml:brushProperty name="ignorePressure" value="0"/>
    </inkml:brush>
  </inkml:definitions>
  <inkml:trace contextRef="#ctx0" brushRef="#br0">46800.000000 40900.000000 564,'-2.000000'-141.000000'125,"-3.000000"19.000000"-30 ,-3.000000 19.000000-30,-2.000000 19.000000-30,-3.000000 7.000000-17,1.000000-3.000000-5,-1.000000-3.000000-5,1.000000-2.000000-4,-4.000000 3.000000-5,-6.000000 14.000000-2,-6.000000 11.000000-5,-6.000000 14.000000-2,-2.000000 13.000000 1,3.000000 16.000000 5,3.000000 15.000000 7,4.000000 17.000000 5,-1.000000 11.000000 3,-3.000000 10.000000 1,-3.000000 10.000000 0,-2.000000 9.000000 1,-5.000000 12.000000-2,-2.000000 16.000000-2,-3.000000 15.000000-3,-3.000000 17.000000-2,-2.000000 8.000000-1,0.000000 4.000000 0,0.000000 3.000000 1,0.000000 3.000000 0,4.000000-10.000000-2,10.000000-21.000000-3,10.000000-22.000000-4,9.000000-22.000000-4,13.000000-22.000000-6,20.000000-22.000000-8,18.000000-22.000000-9,20.000000-21.000000-8,8.000000-14.000000 0,1.000000-2.000000 7,-1.000000-3.000000 7,1.000000-3.000000 7,-6.000000 2.000000 10,-8.000000 10.000000 10,-10.000000 10.000000 12,-9.000000 9.000000 10,-7.000000 15.000000 8,-3.000000 22.000000 4,-3.000000 22.000000 3,-2.000000 23.000000 4,-5.000000 6.000000-4,-2.000000-5.000000-15,-3.000000-7.000000-12,-3.000000-5.000000-15,1.000000-8.000000-17,6.000000-5.000000-22,7.000000-7.000000-22,6.000000-5.000000-21</inkml:trace>
</inkml:ink>
</file>

<file path=ppt/ink/ink5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40"/>
    </inkml:context>
    <inkml:brush xml:id="br0">
      <inkml:brushProperty name="width" value="0.0346499122679234" units="cm"/>
      <inkml:brushProperty name="height" value="0.0346499122679234" units="cm"/>
      <inkml:brushProperty name="color" value="#F2395B"/>
      <inkml:brushProperty name="ignorePressure" value="0"/>
    </inkml:brush>
  </inkml:definitions>
  <inkml:trace contextRef="#ctx0" brushRef="#br0">47100.000000 40950.000000 634,'46.000000'0.000000'86,"-5.000000"0.000000"-13 ,-7.000000 0.000000-11,-5.000000 0.000000-11,-8.000000 7.000000-13,-5.000000 17.000000-11,-7.000000 15.000000-12,-5.000000 16.000000-12,-6.000000 12.000000-4,-3.000000 9.000000 2,-3.000000 10.000000 2,-2.000000 10.000000 3,-1.000000-4.000000-5,3.000000-16.000000-10,3.000000-15.000000-12,4.000000-15.000000-11,15.000000-21.000000-8,28.000000-25.000000-6,28.000000-25.000000-6,29.000000-25.000000-5,10.000000-21.000000 2,-6.000000-15.000000 9,-6.000000-15.000000 10,-6.000000-16.000000 9,-10.000000 1.000000 6,-12.000000 19.000000 4,-13.000000 19.000000 2,-12.000000 19.000000 3</inkml:trace>
</inkml:ink>
</file>

<file path=ppt/ink/ink58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40"/>
    </inkml:context>
    <inkml:brush xml:id="br0">
      <inkml:brushProperty name="width" value="0.042499452829361" units="cm"/>
      <inkml:brushProperty name="height" value="0.042499452829361" units="cm"/>
      <inkml:brushProperty name="color" value="#F2395B"/>
      <inkml:brushProperty name="ignorePressure" value="0"/>
    </inkml:brush>
  </inkml:definitions>
  <inkml:trace contextRef="#ctx0" brushRef="#br0">48700.000000 40050.000000 517,'17.000000'-44.000000'11,"-16.000000"13.000000"10 ,-15.000000 12.000000 8,-15.000000 13.000000 9,-9.000000 9.000000 2,1.000000 6.000000-5,-1.000000 7.000000-4,1.000000 6.000000-4,-1.000000 7.000000-2,1.000000 10.000000 2,-1.000000 10.000000 3,1.000000 9.000000 2,2.000000 7.000000-1,7.000000 7.000000-3,6.000000 6.000000-4,7.000000 7.000000-3,4.000000 0.000000-5,3.000000-2.000000-5,3.000000-3.000000-6,4.000000-3.000000-5,5.000000-6.000000-3,10.000000-5.000000-1,10.000000-7.000000-3,9.000000-5.000000 0,4.000000-8.000000-4,1.000000-5.000000-3,-1.000000-7.000000-5,1.000000-5.000000-4,-1.000000-4.000000-4,1.000000 0.000000-2,-1.000000 0.000000-4,1.000000 0.000000-3,-6.000000 0.000000 0,-8.000000 0.000000 5,-10.000000 0.000000 5,-9.000000 0.000000 3,-10.000000 3.000000 4,-9.000000 6.000000 1,-10.000000 7.000000 1,-8.000000 6.000000 2,-11.000000 6.000000 1,-8.000000 6.000000 0,-10.000000 7.000000 0,-9.000000 6.000000 1,-1.000000-2.000000 0,10.000000-9.000000 0,10.000000-10.000000-2,9.000000-8.000000 0,7.000000-9.000000-1,7.000000-6.000000 2,6.000000-6.000000 0,7.000000-6.000000 0</inkml:trace>
</inkml:ink>
</file>

<file path=ppt/ink/ink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7:20"/>
    </inkml:context>
    <inkml:brush xml:id="br0">
      <inkml:brushProperty name="width" value="0.0370807498693466" units="cm"/>
      <inkml:brushProperty name="height" value="0.0370807498693466" units="cm"/>
      <inkml:brushProperty name="color" value="#F2395B"/>
      <inkml:brushProperty name="ignorePressure" value="0"/>
    </inkml:brush>
  </inkml:definitions>
  <inkml:trace contextRef="#ctx0" brushRef="#br0">46850.000000 27950.000000 593,'90.000000'45.000000'137,"-18.000000"-9.000000"-31 ,-19.000000-10.000000-31,-18.000000-8.000000-32,-9.000000-6.000000-20,4.000000 1.000000-8,3.000000-1.000000-8,3.000000 1.000000-7,-1.000000-1.000000-9,-2.000000 1.000000-9,-3.000000-1.000000-8,-3.000000 1.000000-8,-10.000000 2.000000-9,-16.000000 7.000000-9,-15.000000 6.000000-8,-15.000000 7.000000-9,-6.000000-1.000000 2,7.000000-6.000000 14,6.000000-6.000000 14,7.000000-6.000000 14</inkml:trace>
</inkml:ink>
</file>

<file path=ppt/ink/ink59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40"/>
    </inkml:context>
    <inkml:brush xml:id="br0">
      <inkml:brushProperty name="width" value="0.0448596589267254" units="cm"/>
      <inkml:brushProperty name="height" value="0.0448596589267254" units="cm"/>
      <inkml:brushProperty name="color" value="#F2395B"/>
      <inkml:brushProperty name="ignorePressure" value="0"/>
    </inkml:brush>
  </inkml:definitions>
  <inkml:trace contextRef="#ctx0" brushRef="#br0">49400.000000 40500.000000 490,'-69.000000'123.000000'142,"13.000000"-3.000000"-31 ,12.000000-3.000000-33,13.000000-2.000000-31,7.000000-3.000000-18,4.000000 1.000000-5,3.000000-1.000000-3,3.000000 1.000000-5,3.000000-6.000000-3,3.000000-8.000000-2,3.000000-10.000000-2,4.000000-9.000000-2,10.000000-15.000000-5,19.000000-18.000000-9,19.000000-19.000000-9,19.000000-18.000000-7,10.000000-23.000000-4,4.000000-24.000000-1,3.000000-26.000000 2,3.000000-24.000000 0,-2.000000-21.000000 0,-6.000000-16.000000 3,-6.000000-15.000000 0,-6.000000-15.000000 3,-10.000000-6.000000 2,-12.000000 7.000000 4,-13.000000 6.000000 5,-12.000000 7.000000 3,-12.000000 10.000000 2,-8.000000 16.000000-1,-10.000000 15.000000-1,-9.000000 17.000000-1,-10.000000 13.000000 3,-9.000000 13.000000 7,-10.000000 12.000000 8,-8.000000 13.000000 7,-6.000000 10.000000-2,1.000000 10.000000-10,-1.000000 10.000000-11,1.000000 9.000000-10,5.000000 7.000000-6,14.000000 7.000000 0,11.000000 6.000000 0,14.000000 7.000000-1,3.000000-1.000000-2,-2.000000-6.000000-6,-3.000000-6.000000-5,-3.000000-6.000000-6</inkml:trace>
</inkml:ink>
</file>

<file path=ppt/ink/ink59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40"/>
    </inkml:context>
    <inkml:brush xml:id="br0">
      <inkml:brushProperty name="width" value="0.0358031168580055" units="cm"/>
      <inkml:brushProperty name="height" value="0.0358031168580055" units="cm"/>
      <inkml:brushProperty name="color" value="#F2395B"/>
      <inkml:brushProperty name="ignorePressure" value="0"/>
    </inkml:brush>
  </inkml:definitions>
  <inkml:trace contextRef="#ctx0" brushRef="#br0">50350.000000 40650.000000 614,'48.000000'1.000000'5,"-3.000000"4.000000"11 ,-3.000000 3.000000 11,-2.000000 3.000000 10,-5.000000 6.000000 4,-2.000000 9.000000-2,-3.000000 10.000000-1,-3.000000 10.000000-2,-6.000000 7.000000-3,-5.000000 6.000000-4,-7.000000 7.000000-5,-5.000000 6.000000-3,-9.000000 6.000000-4,-9.000000 6.000000-7,-10.000000 7.000000-4,-8.000000 6.000000-6,-3.000000-1.000000-2,7.000000-5.000000 0,6.000000-7.000000 0,7.000000-5.000000 0,4.000000-9.000000-2,3.000000-9.000000-3,3.000000-10.000000-3,4.000000-8.000000-3,4.000000-8.000000 1,6.000000-2.000000 4,7.000000-3.000000 4,6.000000-3.000000 4,4.000000-4.000000 4,4.000000-3.000000 1,3.000000-3.000000 2,3.000000-2.000000 2,1.000000-3.000000 0,1.000000 1.000000-2,-1.000000-1.000000 0,1.000000 1.000000-2,-6.000000 5.000000 0,-8.000000 14.000000 0,-10.000000 11.000000-1,-9.000000 14.000000 0,-16.000000 11.000000-3,-22.000000 14.000000-5,-22.000000 11.000000-7,-21.000000 14.000000-5,-17.000000 14.000000-7,-8.000000 20.000000-8,-10.000000 18.000000-8,-9.000000 20.000000-8,5.000000-9.000000-3,23.000000-34.000000-2,22.000000-35.000000 1,22.000000-33.000000-2</inkml:trace>
</inkml:ink>
</file>

<file path=ppt/ink/ink5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41"/>
    </inkml:context>
    <inkml:brush xml:id="br0">
      <inkml:brushProperty name="width" value="0.0410838462412357" units="cm"/>
      <inkml:brushProperty name="height" value="0.0410838462412357" units="cm"/>
      <inkml:brushProperty name="color" value="#F2395B"/>
      <inkml:brushProperty name="ignorePressure" value="0"/>
    </inkml:brush>
  </inkml:definitions>
  <inkml:trace contextRef="#ctx0" brushRef="#br0">51750.000000 40700.000000 535,'204.000000'-46.000000'136,"-40.000000"10.000000"-30 ,-40.000000 10.000000-30,-41.000000 9.000000-29,-10.000000 4.000000-17,22.000000 1.000000-5,22.000000-1.000000-5,23.000000 1.000000-4,0.000000 2.000000-8,-18.000000 7.000000-7,-19.000000 6.000000-9,-18.000000 7.000000-8,-18.000000 5.000000-6,-16.000000 7.000000-2,-15.000000 6.000000-4,-15.000000 7.000000-3</inkml:trace>
</inkml:ink>
</file>

<file path=ppt/ink/ink5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41"/>
    </inkml:context>
    <inkml:brush xml:id="br0">
      <inkml:brushProperty name="width" value="0.0411649309098721" units="cm"/>
      <inkml:brushProperty name="height" value="0.0411649309098721" units="cm"/>
      <inkml:brushProperty name="color" value="#F2395B"/>
      <inkml:brushProperty name="ignorePressure" value="0"/>
    </inkml:brush>
  </inkml:definitions>
  <inkml:trace contextRef="#ctx0" brushRef="#br0">52500.000000 39850.000000 534,'-22.000000'-60.000000'67,"6.000000"32.000000"1 ,7.000000 31.000000 1,6.000000 32.000000 1,3.000000 24.000000-6,0.000000 19.000000-14,0.000000 19.000000-13,0.000000 19.000000-13,-4.000000 19.000000-12,-5.000000 23.000000-7,-7.000000 22.000000-9,-5.000000 22.000000-9,-6.000000 10.000000-6,-3.000000 1.000000-5,-3.000000-1.000000-5,-2.000000 1.000000-5,0.000000-21.000000-8,7.000000-41.000000-11,6.000000-40.000000-11,7.000000-40.000000-10</inkml:trace>
</inkml:ink>
</file>

<file path=ppt/ink/ink594.xml><?xml version="1.0" encoding="utf-8"?>
<inkml:ink xmlns:inkml="http://www.w3.org/2003/InkML">
  <annotation type="ScanImages2ExtractSignatures">1</annotation>
  <annotation type="ScanImagesWidth">286853527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42"/>
    </inkml:context>
    <inkml:brush xml:id="br0">
      <inkml:brushProperty name="width" value="0.0418068841099739" units="cm"/>
      <inkml:brushProperty name="height" value="0.0418068841099739" units="cm"/>
      <inkml:brushProperty name="color" value="#F2395B"/>
      <inkml:brushProperty name="ignorePressure" value="0"/>
    </inkml:brush>
  </inkml:definitions>
  <inkml:trace contextRef="#ctx0" brushRef="#br0">55500.000000 39800.000000 526,'-50.000000'34.000000'154,"0.000000"19.000000"-35 ,0.000000 19.000000-38,0.000000 19.000000-36,-4.000000 15.000000-21,-5.000000 13.000000-4,-7.000000 12.000000-5,-5.000000 13.000000-5,-6.000000 9.000000-5,-3.000000 6.000000-5,-3.000000 7.000000-4,-2.000000 6.000000-6,3.000000-12.000000-10,14.000000-27.000000-12,11.000000-28.000000-15,14.000000-28.000000-13,13.000000-27.000000-6,16.000000-25.000000 2,15.000000-25.000000 2,17.000000-25.000000 2</inkml:trace>
</inkml:ink>
</file>

<file path=ppt/ink/ink59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42"/>
    </inkml:context>
    <inkml:brush xml:id="br0">
      <inkml:brushProperty name="width" value="0.0434527955949306" units="cm"/>
      <inkml:brushProperty name="height" value="0.0434527955949306" units="cm"/>
      <inkml:brushProperty name="color" value="#F2395B"/>
      <inkml:brushProperty name="ignorePressure" value="0"/>
    </inkml:brush>
  </inkml:definitions>
  <inkml:trace contextRef="#ctx0" brushRef="#br0">55550.000000 40200.000000 506,'25.000000'95.000000'147,"0.000000"-9.000000"-33 ,0.000000-10.000000-32,0.000000-8.000000-34,0.000000-1.000000-19,0.000000 9.000000-7,0.000000 10.000000-5,0.000000 10.000000-7,-2.000000 2.000000-3,-3.000000-3.000000-1,-3.000000-3.000000 0,-2.000000-2.000000-2,-5.000000-8.000000-3,-2.000000-8.000000-4,-3.000000-10.000000-4,-3.000000-9.000000-5,2.000000-21.000000-2,10.000000-31.000000 1,10.000000-31.000000 2,9.000000-31.000000 2,10.000000-29.000000 1,14.000000-24.000000 2,11.000000-26.000000 3,14.000000-24.000000 2,3.000000-9.000000 1,-2.000000 10.000000-1,-3.000000 10.000000 1,-3.000000 9.000000 0,-7.000000 10.000000-2,-9.000000 14.000000-4,-10.000000 11.000000-3,-8.000000 14.000000-3</inkml:trace>
</inkml:ink>
</file>

<file path=ppt/ink/ink596.xml><?xml version="1.0" encoding="utf-8"?>
<inkml:ink xmlns:inkml="http://www.w3.org/2003/InkML">
  <annotation type="ScanImages2ExtractSignatures">1</annotation>
  <annotation type="ScanImagesWidth">355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43"/>
    </inkml:context>
    <inkml:brush xml:id="br0">
      <inkml:brushProperty name="width" value="0.0502682514488697" units="cm"/>
      <inkml:brushProperty name="height" value="0.0502682514488697" units="cm"/>
      <inkml:brushProperty name="color" value="#F2395B"/>
      <inkml:brushProperty name="ignorePressure" value="0"/>
    </inkml:brush>
  </inkml:definitions>
  <inkml:trace contextRef="#ctx0" brushRef="#br0">57700.000000 40600.000000 437,'25.000000'-25.000000'2,"0.000000"0.000000"3 ,0.000000 0.000000 4,0.000000 0.000000 3,-2.000000-4.000000 2,-3.000000-5.000000 2,-3.000000-7.000000 1,-2.000000-5.000000 0,-6.000000-4.000000 1,-6.000000 0.000000-3,-6.000000 0.000000-3,-6.000000 0.000000-2,-6.000000 3.000000-2,-2.000000 6.000000 1,-3.000000 7.000000-1,-3.000000 6.000000 1,-6.000000 6.000000 0,-5.000000 6.000000 2,-7.000000 7.000000 1,-5.000000 6.000000 1,-4.000000 7.000000 0,0.000000 10.000000 0,0.000000 10.000000-1,0.000000 9.000000 0,0.000000 7.000000 0,0.000000 7.000000 0,0.000000 6.000000 1,0.000000 7.000000 0,0.000000 4.000000 0,0.000000 3.000000-1,0.000000 3.000000-2,0.000000 4.000000-1,1.000000 4.000000-2,4.000000 6.000000-3,3.000000 7.000000-1,3.000000 6.000000-3,4.000000-2.000000-2,7.000000-9.000000 0,6.000000-10.000000-1,7.000000-8.000000-1,10.000000-12.000000-5,16.000000-12.000000-8,15.000000-13.000000-9,17.000000-12.000000-9,10.000000-16.000000-3,6.000000-19.000000 4,7.000000-18.000000 2,6.000000-19.000000 3,-1.000000-12.000000 4,-5.000000-2.000000 2,-7.000000-3.000000 2,-5.000000-3.000000 3,-8.000000 4.000000 3,-5.000000 13.000000 5,-7.000000 12.000000 5,-5.000000 13.000000 4,-4.000000 15.000000 12,0.000000 19.000000 21,0.000000 19.000000 20,0.000000 19.000000 20,1.000000 7.000000 2,4.000000-3.000000-14,3.000000-3.000000-16,3.000000-2.000000-14,6.000000-8.000000-10,9.000000-8.000000-5,10.000000-10.000000-4,10.000000-9.000000-4,7.000000-12.000000-4,6.000000-11.000000 0,7.000000-14.000000-1,6.000000-11.000000-1,1.000000-7.000000-6,-3.000000 0.000000-10,-3.000000 0.000000-9,-2.000000 0.000000-11,-6.000000-2.000000-4,-6.000000-3.000000 0,-6.000000-3.000000 1,-6.000000-2.000000 2,-10.000000-5.000000 0,-12.000000-2.000000 3,-13.000000-3.000000 2,-12.000000-3.000000 2,-7.000000-2.000000 4,1.000000 0.000000 6,-1.000000 0.000000 7,1.000000 0.000000 5,-3.000000 6.000000 7,-2.000000 13.000000 7,-3.000000 12.000000 7,-3.000000 13.000000 7,-1.000000 15.000000 11,4.000000 19.000000 14,3.000000 19.000000 15,3.000000 19.000000 14,-4.000000 18.000000-1,-8.000000 19.000000-14,-10.000000 19.000000-16,-9.000000 19.000000-16,-5.000000 7.000000-9,0.000000-3.000000-4,0.000000-3.000000-4,0.000000-2.000000-5,0.000000-5.000000-5,0.000000-2.000000-9,0.000000-3.000000-6,0.000000-3.000000-8,1.000000-9.000000-8,4.000000-11.000000-7,3.000000-14.000000-6,3.000000-11.000000-8,6.000000-25.000000-6,9.000000-33.000000-4,10.000000-35.000000-3,10.000000-34.000000-5,2.000000-16.000000 6,-3.000000 3.000000 15,-3.000000 3.000000 16,-2.000000 4.000000 15,-1.000000 5.000000 8,3.000000 10.000000 2,3.000000 10.000000 0,4.000000 9.000000 1,2.000000 6.000000 6,4.000000 3.000000 11,3.000000 3.000000 12,3.000000 4.000000 11,4.000000 2.000000 6,7.000000 4.000000 1,6.000000 3.000000 1,7.000000 3.000000 1,4.000000 1.000000-3,3.000000 1.000000-9,3.000000-1.000000-8,4.000000 1.000000-9,-4.000000 1.000000-8,-9.000000 3.000000-9,-10.000000 3.000000-8,-8.000000 4.000000-9</inkml:trace>
</inkml:ink>
</file>

<file path=ppt/ink/ink597.xml><?xml version="1.0" encoding="utf-8"?>
<inkml:ink xmlns:inkml="http://www.w3.org/2003/InkML">
  <annotation type="ScanImages2ExtractSignatures">1</annotation>
  <annotation type="ScanImagesWidth">452314928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43"/>
    </inkml:context>
    <inkml:brush xml:id="br0">
      <inkml:brushProperty name="width" value="0.0415289998054504" units="cm"/>
      <inkml:brushProperty name="height" value="0.0415289998054504" units="cm"/>
      <inkml:brushProperty name="color" value="#F2395B"/>
      <inkml:brushProperty name="ignorePressure" value="0"/>
    </inkml:brush>
  </inkml:definitions>
  <inkml:trace contextRef="#ctx0" brushRef="#br0">60150.000000 39500.000000 529,'21.000000'-10.000000'10,"-5.000000"32.000000"21 ,-7.000000 31.000000 20,-5.000000 32.000000 20,-6.000000 18.000000 5,-3.000000 6.000000-12,-3.000000 7.000000-11,-2.000000 6.000000-11,-5.000000 6.000000-10,-2.000000 6.000000-9,-3.000000 7.000000-10,-3.000000 6.000000-8,-2.000000 3.000000-9,0.000000 0.000000-5,0.000000 0.000000-7,0.000000 0.000000-6</inkml:trace>
</inkml:ink>
</file>

<file path=ppt/ink/ink59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43"/>
    </inkml:context>
    <inkml:brush xml:id="br0">
      <inkml:brushProperty name="width" value="0.0442026816308498" units="cm"/>
      <inkml:brushProperty name="height" value="0.0442026816308498" units="cm"/>
      <inkml:brushProperty name="color" value="#F2395B"/>
      <inkml:brushProperty name="ignorePressure" value="0"/>
    </inkml:brush>
  </inkml:definitions>
  <inkml:trace contextRef="#ctx0" brushRef="#br0">61300.000000 39600.000000 497,'-4.000000'-46.000000'6,"-5.000000"10.000000"13 ,-7.000000 10.000000 12,-5.000000 9.000000 13,-4.000000 6.000000 3,0.000000 3.000000-4,0.000000 3.000000-5,0.000000 4.000000-5,-4.000000 8.000000-3,-5.000000 17.000000-3,-7.000000 15.000000-2,-5.000000 16.000000-3,-6.000000 10.000000-2,-3.000000 7.000000-1,-3.000000 6.000000-3,-2.000000 7.000000-2,3.000000-1.000000-1,14.000000-6.000000-2,11.000000-6.000000-2,14.000000-6.000000-1,8.000000-7.000000-1,7.000000-6.000000-1,6.000000-6.000000 1,7.000000-6.000000-1,8.000000-7.000000-5,14.000000-6.000000-8,11.000000-6.000000-10,14.000000-6.000000-8,2.000000-4.000000-5,-6.000000 1.000000 0,-6.000000-1.000000 0,-6.000000 1.000000 0,-6.000000 1.000000 2,-2.000000 3.000000 0,-3.000000 3.000000 3,-3.000000 4.000000 1,-10.000000 8.000000 3,-16.000000 17.000000 4,-15.000000 15.000000 4,-15.000000 16.000000 5,-15.000000 10.000000 1,-12.000000 7.000000 0,-13.000000 6.000000 0,-12.000000 7.000000-1,-2.000000-4.000000-3,9.000000-12.000000-4,10.000000-13.000000-5,10.000000-12.000000-5,8.000000-12.000000-2,10.000000-8.000000 0,10.000000-10.000000 0,9.000000-9.000000 0</inkml:trace>
</inkml:ink>
</file>

<file path=ppt/ink/ink59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44"/>
    </inkml:context>
    <inkml:brush xml:id="br0">
      <inkml:brushProperty name="width" value="0.0483651533722878" units="cm"/>
      <inkml:brushProperty name="height" value="0.0483651533722878" units="cm"/>
      <inkml:brushProperty name="color" value="#F2395B"/>
      <inkml:brushProperty name="ignorePressure" value="0"/>
    </inkml:brush>
  </inkml:definitions>
  <inkml:trace contextRef="#ctx0" brushRef="#br0">61550.000000 39400.000000 454,'-30.000000'-11.000000'149,"-9.000000"28.000000"-36 ,-10.000000 28.000000-36,-8.000000 29.000000-36,-3.000000 10.000000-19,7.000000-6.000000-4,6.000000-6.000000-4,7.000000-6.000000-5,-3.000000 5.000000 0,-8.000000 20.000000 0,-10.000000 18.000000 0,-9.000000 20.000000 2,-4.000000 10.000000 0,4.000000 3.000000-2,3.000000 3.000000 0,3.000000 4.000000-1,6.000000-6.000000-1,9.000000-11.000000 0,10.000000-14.000000-2,10.000000-11.000000 0,8.000000-15.000000-2,10.000000-16.000000-3,10.000000-15.000000-2,9.000000-15.000000-3,9.000000-15.000000-3,9.000000-12.000000-3,10.000000-13.000000-3,10.000000-12.000000-3,11.000000-18.000000-2,17.000000-21.000000-2,15.000000-22.000000-3,16.000000-22.000000-2,10.000000-16.000000-1,7.000000-9.000000-3,6.000000-10.000000-2,7.000000-8.000000-2,-3.000000-1.000000 0,-8.000000 9.000000 4,-10.000000 10.000000 2,-9.000000 10.000000 3,-13.000000 13.000000 2,-16.000000 19.000000 3,-15.000000 19.000000 1,-15.000000 19.000000 3,-12.000000 9.000000 4,-6.000000 0.000000 6,-6.000000 0.000000 6,-6.000000 0.000000 5,-10.000000 18.000000 13,-12.000000 39.000000 21,-13.000000 36.000000 21,-12.000000 39.000000 20,-5.000000 14.000000 1,3.000000-5.000000-19,3.000000-7.000000-18,4.000000-5.000000-19,4.000000-9.000000-12,6.000000-9.000000-5,7.000000-10.000000-6,6.000000-8.000000-4,7.000000-9.000000-6,10.000000-6.000000-3,10.000000-6.000000-5,9.000000-6.000000-3,7.000000-16.000000-3,7.000000-25.000000 2,6.000000-25.000000 0,7.000000-25.000000 0,4.000000-16.000000 2,3.000000-6.000000 1,3.000000-6.000000 1,4.000000-6.000000 1,-1.000000-4.000000 2,-3.000000 1.000000 3,-3.000000-1.000000 4,-2.000000 1.000000 4,-8.000000 1.000000 1,-8.000000 3.000000 3,-10.000000 3.000000 2,-9.000000 4.000000 1,-9.000000-1.000000 1,-5.000000-3.000000-1,-7.000000-3.000000-1,-5.000000-2.000000 0,-9.000000 0.000000 0,-9.000000 7.000000 0,-10.000000 6.000000-1,-8.000000 7.000000 1,-9.000000 10.000000-1,-6.000000 16.000000-3,-6.000000 15.000000-1,-6.000000 17.000000-3,-2.000000 10.000000-1,3.000000 6.000000-2,3.000000 7.000000 0,4.000000 6.000000-1,2.000000 6.000000-4,4.000000 6.000000-6,3.000000 7.000000-5,3.000000 6.000000-6,4.000000-1.000000-5,7.000000-5.000000-4,6.000000-7.000000-4,7.000000-5.000000-5</inkml:trace>
</inkml:ink>
</file>

<file path=ppt/ink/ink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29"/>
    </inkml:context>
    <inkml:brush xml:id="br0">
      <inkml:brushProperty name="width" value="0.0373560525476933" units="cm"/>
      <inkml:brushProperty name="height" value="0.0373560525476933" units="cm"/>
      <inkml:brushProperty name="color" value="#F2395B"/>
      <inkml:brushProperty name="ignorePressure" value="0"/>
    </inkml:brush>
  </inkml:definitions>
  <inkml:trace contextRef="#ctx0" brushRef="#br0">45050.000000 42450.000000 588,'125.000000'-22.000000'158,"0.000000"6.000000"-40 ,0.000000 7.000000-40,0.000000 6.000000-40,-5.000000 3.000000-25,-9.000000 0.000000-6,-10.000000 0.000000-9,-8.000000 0.000000-8,-11.000000 1.000000-4,-8.000000 4.000000-2,-10.000000 3.000000-1,-9.000000 3.000000-2,-9.000000 1.000000-3,-5.000000 1.000000-5,-7.000000-1.000000-5,-5.000000 1.000000-6</inkml:trace>
</inkml:ink>
</file>

<file path=ppt/ink/ink60.xml><?xml version="1.0" encoding="utf-8"?>
<inkml:ink xmlns:inkml="http://www.w3.org/2003/InkML">
  <annotation type="ScanImages2ExtractSignatures">1</annotation>
  <annotation type="ScanImagesWidth">-2113271584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7:21"/>
    </inkml:context>
    <inkml:brush xml:id="br0">
      <inkml:brushProperty name="width" value="0.034927424043417" units="cm"/>
      <inkml:brushProperty name="height" value="0.034927424043417" units="cm"/>
      <inkml:brushProperty name="color" value="#F2395B"/>
      <inkml:brushProperty name="ignorePressure" value="0"/>
    </inkml:brush>
  </inkml:definitions>
  <inkml:trace contextRef="#ctx0" brushRef="#br0">46850.000000 28450.000000 629,'-38.000000'1.000000'15,"26.000000"4.000000"13 ,24.000000 3.000000 14,26.000000 3.000000 14,5.000000 6.000000-3,-11.000000 9.000000-21,-14.000000 10.000000-22,-11.000000 10.000000-19,-11.000000 0.000000-14,-5.000000-5.000000-4,-7.000000-7.000000-5,-5.000000-5.000000-4,-8.000000-6.000000-1,-5.000000-3.000000 1,-7.000000-3.000000 1,-5.000000-2.000000 2,-4.000000-3.000000 5,0.000000 1.000000 7,0.000000-1.000000 6,0.000000 1.000000 9,3.000000 1.000000 6,6.000000 3.000000 8,7.000000 3.000000 8,6.000000 4.000000 6,4.000000-1.000000 6,4.000000-3.000000 2,3.000000-3.000000 4,3.000000-2.000000 1,3.000000-1.000000 2,3.000000 3.000000-3,3.000000 3.000000-2,4.000000 4.000000-2,8.000000-3.000000-2,17.000000-5.000000-4,15.000000-7.000000-3,16.000000-5.000000-4,7.000000-9.000000-6,1.000000-9.000000-11,-1.000000-10.000000-10,1.000000-8.000000-10,-1.000000-6.000000-6,1.000000 1.000000-1,-1.000000-1.000000 0,1.000000 1.000000-1,-6.000000 2.000000 1,-8.000000 7.000000 3,-10.000000 6.000000 3,-9.000000 7.000000 2,-7.000000 7.000000 6,-3.000000 9.000000 8,-3.000000 10.000000 7,-2.000000 10.000000 9,-6.000000 7.000000 7,-6.000000 6.000000 6,-6.000000 7.000000 8,-6.000000 6.000000 6,-6.000000 1.000000 2,-2.000000-3.000000-6,-3.000000-3.000000-4,-3.000000-2.000000-6,-1.000000-5.000000-4,4.000000-2.000000-3,3.000000-3.000000-4,3.000000-3.000000-3,6.000000-6.000000-13,9.000000-5.000000-21,10.000000-7.000000-20,10.000000-5.000000-21,4.000000-4.000000-7,0.000000 0.000000 6,0.000000 0.000000 9,0.000000 0.000000 6</inkml:trace>
</inkml:ink>
</file>

<file path=ppt/ink/ink60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45"/>
    </inkml:context>
    <inkml:brush xml:id="br0">
      <inkml:brushProperty name="width" value="0.0450111217796803" units="cm"/>
      <inkml:brushProperty name="height" value="0.0450111217796803" units="cm"/>
      <inkml:brushProperty name="color" value="#F2395B"/>
      <inkml:brushProperty name="ignorePressure" value="0"/>
    </inkml:brush>
  </inkml:definitions>
  <inkml:trace contextRef="#ctx0" brushRef="#br0">63450.000000 40450.000000 488,'25.000000'23.000000'4,"0.000000"-3.000000"8 ,0.000000-3.000000 9,0.000000-2.000000 7,0.000000-3.000000 5,0.000000 1.000000 0,0.000000-1.000000 2,0.000000 1.000000 0,-4.000000 4.000000-1,-5.000000 9.000000-5,-7.000000 10.000000-3,-5.000000 10.000000-4,-6.000000 8.000000-3,-3.000000 10.000000-1,-3.000000 10.000000-3,-2.000000 9.000000 0,-3.000000 2.000000-5,1.000000-2.000000-5,-1.000000-3.000000-5,1.000000-3.000000-7,-1.000000-6.000000-3,1.000000-5.000000-1,-1.000000-7.000000-3,1.000000-5.000000-1,7.000000-4.000000 0,16.000000 0.000000 3,15.000000 0.000000 3,17.000000 0.000000 2,8.000000-4.000000 4,4.000000-5.000000 5,3.000000-7.000000 5,3.000000-5.000000 5,-2.000000-3.000000 4,-6.000000 4.000000 2,-6.000000 3.000000 2,-6.000000 3.000000 2,-9.000000 7.000000 0,-8.000000 14.000000-2,-10.000000 11.000000-4,-9.000000 14.000000-2,-21.000000 16.000000-1,-31.000000 22.000000-1,-31.000000 22.000000 0,-31.000000 23.000000-1,-23.000000 17.000000-7,-11.000000 17.000000-15,-14.000000 15.000000-15,-11.000000 16.000000-14,8.000000-15.000000-13,32.000000-43.000000-11,31.000000-44.000000-11,32.000000-43.000000-11</inkml:trace>
</inkml:ink>
</file>

<file path=ppt/ink/ink60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52"/>
    </inkml:context>
    <inkml:brush xml:id="br0">
      <inkml:brushProperty name="width" value="0.0368472561240196" units="cm"/>
      <inkml:brushProperty name="height" value="0.0368472561240196" units="cm"/>
      <inkml:brushProperty name="color" value="#F2395B"/>
      <inkml:brushProperty name="ignorePressure" value="0"/>
    </inkml:brush>
  </inkml:definitions>
  <inkml:trace contextRef="#ctx0" brushRef="#br0">59650.000000 12750.000000 597,'-2.000000'-43.000000'9,"-3.000000"17.000000"18 ,-3.000000 15.000000 19,-2.000000 16.000000 19,-9.000000 20.000000 3,-12.000000 25.000000-12,-13.000000 25.000000-12,-12.000000 25.000000-11,-10.000000 20.000000-9,-6.000000 16.000000-7,-6.000000 15.000000-7,-6.000000 17.000000-6,-1.000000 5.000000-7,7.000000-3.000000-5,6.000000-3.000000-5,7.000000-2.000000-6,5.000000-12.000000-2,7.000000-19.000000-1,6.000000-18.000000-1,7.000000-19.000000 0,7.000000-18.000000-2,9.000000-15.000000-5,10.000000-15.000000-4,10.000000-16.000000-5,5.000000-15.000000-1,4.000000-11.000000 1,3.000000-14.000000 2,3.000000-11.000000 0,1.000000-7.000000 5,1.000000 0.000000 5,-1.000000 0.000000 6,1.000000 0.000000 5</inkml:trace>
</inkml:ink>
</file>

<file path=ppt/ink/ink60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52"/>
    </inkml:context>
    <inkml:brush xml:id="br0">
      <inkml:brushProperty name="width" value="0.0392720960080624" units="cm"/>
      <inkml:brushProperty name="height" value="0.0392720960080624" units="cm"/>
      <inkml:brushProperty name="color" value="#F2395B"/>
      <inkml:brushProperty name="ignorePressure" value="0"/>
    </inkml:brush>
  </inkml:definitions>
  <inkml:trace contextRef="#ctx0" brushRef="#br0">59500.000000 13200.000000 560,'23.000000'-16.000000'8,"-3.000000"19.000000"17 ,-3.000000 19.000000 18,-2.000000 19.000000 16,-3.000000 10.000000 3,1.000000 4.000000-9,-1.000000 3.000000-11,1.000000 3.000000-9,-1.000000 6.000000-8,1.000000 9.000000-4,-1.000000 10.000000-3,1.000000 10.000000-5,-1.000000 2.000000-2,1.000000-3.000000-2,-1.000000-3.000000-1,1.000000-2.000000-2,-3.000000-9.000000-3,-2.000000-12.000000-2,-3.000000-13.000000-5,-3.000000-12.000000-2,5.000000-16.000000-3,17.000000-19.000000-1,15.000000-18.000000-1,16.000000-19.000000-2,5.000000-24.000000 1,-2.000000-28.000000 1,-3.000000-28.000000 3,-3.000000-27.000000 1,-2.000000-17.000000 0,0.000000-3.000000 1,0.000000-3.000000-1,0.000000-2.000000 0,1.000000 3.000000 0,4.000000 14.000000-1,3.000000 11.000000-1,3.000000 14.000000-1,-5.000000 14.000000-1,-12.000000 20.000000-3,-13.000000 18.000000-3,-12.000000 20.000000-3,-12.000000 14.000000-7,-8.000000 14.000000-10,-10.000000 11.000000-11,-9.000000 14.000000-10</inkml:trace>
</inkml:ink>
</file>

<file path=ppt/ink/ink603.xml><?xml version="1.0" encoding="utf-8"?>
<inkml:ink xmlns:inkml="http://www.w3.org/2003/InkML">
  <annotation type="ScanImages2ExtractSignatures">1</annotation>
  <annotation type="ScanImagesWidth">-2103417184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53"/>
    </inkml:context>
    <inkml:brush xml:id="br0">
      <inkml:brushProperty name="width" value="0.0384877175092697" units="cm"/>
      <inkml:brushProperty name="height" value="0.0384877175092697" units="cm"/>
      <inkml:brushProperty name="color" value="#F2395B"/>
      <inkml:brushProperty name="ignorePressure" value="0"/>
    </inkml:brush>
  </inkml:definitions>
  <inkml:trace contextRef="#ctx0" brushRef="#br0">61350.000000 13400.000000 571,'21.000000'-91.000000'-10,"-5.000000"19.000000"11 ,-7.000000 19.000000 11,-5.000000 19.000000 11,-4.000000 9.000000 6,0.000000 0.000000-2,0.000000 0.000000 0,0.000000 0.000000-2,0.000000 0.000000-2,0.000000 0.000000-3,0.000000 0.000000-5,0.000000 0.000000-4,-7.000000 1.000000-3,-11.000000 4.000000-1,-14.000000 3.000000-3,-11.000000 3.000000-3,-6.000000 4.000000 0,4.000000 7.000000-1,3.000000 6.000000-1,3.000000 7.000000 0,-4.000000 7.000000 1,-8.000000 9.000000 0,-10.000000 10.000000 3,-9.000000 10.000000 1,-2.000000 8.000000 2,6.000000 10.000000 1,7.000000 10.000000 1,6.000000 9.000000 3,4.000000 2.000000-1,4.000000-2.000000-1,3.000000-3.000000-2,3.000000-3.000000-1,6.000000-6.000000-1,9.000000-5.000000-2,10.000000-7.000000-1,10.000000-5.000000-1,7.000000-8.000000-3,6.000000-5.000000-5,7.000000-7.000000-6,6.000000-5.000000-4,10.000000-17.000000-4,17.000000-24.000000-2,15.000000-26.000000-4,16.000000-24.000000-1,2.000000-12.000000-1,-8.000000 4.000000 2,-10.000000 3.000000 2,-9.000000 3.000000 2,-9.000000 7.000000 4,-5.000000 14.000000 4,-7.000000 11.000000 6,-5.000000 14.000000 6,-6.000000 13.000000 9,-3.000000 16.000000 17,-3.000000 15.000000 15,-2.000000 17.000000 17,-3.000000 7.000000 3,1.000000 0.000000-7,-1.000000 0.000000-8,1.000000 0.000000-8,-3.000000 0.000000-6,-2.000000 0.000000-4,-3.000000 0.000000-4,-3.000000 0.000000-5,-1.000000-2.000000-6,4.000000-3.000000-8,3.000000-3.000000-7,3.000000-2.000000-7,-1.000000-3.000000-5,-2.000000 1.000000-1,-3.000000-1.000000 0,-3.000000 1.000000-1</inkml:trace>
</inkml:ink>
</file>

<file path=ppt/ink/ink60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53"/>
    </inkml:context>
    <inkml:brush xml:id="br0">
      <inkml:brushProperty name="width" value="0.0350554957985878" units="cm"/>
      <inkml:brushProperty name="height" value="0.0350554957985878" units="cm"/>
      <inkml:brushProperty name="color" value="#F2395B"/>
      <inkml:brushProperty name="ignorePressure" value="0"/>
    </inkml:brush>
  </inkml:definitions>
  <inkml:trace contextRef="#ctx0" brushRef="#br0">61650.000000 13550.000000 627,'90.000000'-66.000000'68,"-18.000000"19.000000"-10 ,-19.000000 19.000000-9,-18.000000 19.000000-10,-12.000000 13.000000-8,-3.000000 10.000000-4,-3.000000 10.000000-4,-2.000000 9.000000-5,-5.000000 6.000000-4,-2.000000 3.000000-1,-3.000000 3.000000-3,-3.000000 4.000000-1,-4.000000 2.000000-3,-3.000000 4.000000-1,-3.000000 3.000000-3,-2.000000 3.000000-2,-3.000000 1.000000-1,1.000000 1.000000-3,-1.000000-1.000000-1,1.000000 1.000000-2,-1.000000-6.000000-1,1.000000-8.000000 0,-1.000000-10.000000 2,1.000000-9.000000 1,4.000000-10.000000-2,9.000000-9.000000-3,10.000000-10.000000-4,10.000000-8.000000-3,8.000000-14.000000-3,10.000000-15.000000 0,10.000000-15.000000-1,9.000000-16.000000-1,2.000000-5.000000 2,-2.000000 6.000000 2,-3.000000 7.000000 2,-3.000000 6.000000 3,-2.000000-2.000000-2,0.000000-9.000000-7,0.000000-10.000000-6,0.000000-8.000000-6,-4.000000 2.000000-2,-5.000000 16.000000 5,-7.000000 15.000000 3,-5.000000 17.000000 5</inkml:trace>
</inkml:ink>
</file>

<file path=ppt/ink/ink60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54"/>
    </inkml:context>
    <inkml:brush xml:id="br0">
      <inkml:brushProperty name="width" value="0.0407536327838898" units="cm"/>
      <inkml:brushProperty name="height" value="0.0407536327838898" units="cm"/>
      <inkml:brushProperty name="color" value="#F2395B"/>
      <inkml:brushProperty name="ignorePressure" value="0"/>
    </inkml:brush>
  </inkml:definitions>
  <inkml:trace contextRef="#ctx0" brushRef="#br0">63050.000000 12650.000000 539,'-5.000000'-41.000000'1,"-9.000000"19.000000"22 ,-10.000000 19.000000 24,-8.000000 19.000000 22,-4.000000 13.000000 4,3.000000 10.000000-13,3.000000 10.000000-15,4.000000 9.000000-13,1.000000 4.000000-9,0.000000 1.000000-4,0.000000-1.000000-3,0.000000 1.000000-3,3.000000-3.000000-3,6.000000-2.000000-2,7.000000-3.000000-2,6.000000-3.000000-3,6.000000-6.000000 0,6.000000-5.000000-2,7.000000-7.000000 0,6.000000-5.000000-1,4.000000-4.000000 0,4.000000 0.000000 1,3.000000 0.000000 1,3.000000 0.000000 1,1.000000-2.000000-1,1.000000-3.000000-5,-1.000000-3.000000-2,1.000000-2.000000-5,-7.000000 6.000000-1,-12.000000 20.000000 1,-13.000000 18.000000-1,-12.000000 20.000000 1,-15.000000 11.000000 1,-15.000000 7.000000-1,-15.000000 6.000000 0,-16.000000 7.000000 0,-10.000000 0.000000-1,-3.000000-2.000000-4,-3.000000-3.000000-2,-2.000000-3.000000-4,3.000000-10.000000-3,14.000000-16.000000-5,11.000000-15.000000-3,14.000000-15.000000-5</inkml:trace>
</inkml:ink>
</file>

<file path=ppt/ink/ink60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54"/>
    </inkml:context>
    <inkml:brush xml:id="br0">
      <inkml:brushProperty name="width" value="0.0455152280628681" units="cm"/>
      <inkml:brushProperty name="height" value="0.0455152280628681" units="cm"/>
      <inkml:brushProperty name="color" value="#F2395B"/>
      <inkml:brushProperty name="ignorePressure" value="0"/>
    </inkml:brush>
  </inkml:definitions>
  <inkml:trace contextRef="#ctx0" brushRef="#br0">63850.000000 12950.000000 483,'-27.000000'23.000000'2,"-3.000000"-3.000000"3 ,-3.000000-3.000000 3,-2.000000-2.000000 4,2.000000-1.000000 7,9.000000 3.000000 8,10.000000 3.000000 10,10.000000 4.000000 8,2.000000 7.000000 5,-3.000000 13.000000-3,-3.000000 12.000000-2,-2.000000 13.000000-1,-3.000000 6.000000-4,1.000000 0.000000-7,-1.000000 0.000000-6,1.000000 0.000000-6,1.000000-2.000000-4,3.000000-3.000000-4,3.000000-3.000000-2,4.000000-2.000000-4,5.000000-6.000000-2,10.000000-6.000000-3,10.000000-6.000000-4,9.000000-6.000000-3,4.000000-10.000000-3,1.000000-12.000000-1,-1.000000-13.000000-4,1.000000-12.000000-1,1.000000-16.000000-2,3.000000-19.000000-1,3.000000-18.000000-1,4.000000-19.000000 0,1.000000-13.000000-1,0.000000-6.000000 1,0.000000-6.000000 1,0.000000-6.000000 1,-5.000000-2.000000 1,-9.000000 3.000000 4,-10.000000 3.000000 2,-8.000000 4.000000 3,-8.000000 4.000000 2,-2.000000 6.000000 1,-3.000000 7.000000 2,-3.000000 6.000000 2,-7.000000 9.000000 0,-9.000000 13.000000 0,-10.000000 12.000000 0,-8.000000 13.000000-1,-6.000000 10.000000 0,1.000000 10.000000 1,-1.000000 10.000000-1,1.000000 9.000000 1,-3.000000 12.000000-7,-2.000000 16.000000-13,-3.000000 15.000000-14,-3.000000 17.000000-14,1.000000 0.000000-4,6.000000-11.000000 3,7.000000-14.000000 4,6.000000-11.000000 4</inkml:trace>
</inkml:ink>
</file>

<file path=ppt/ink/ink60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54"/>
    </inkml:context>
    <inkml:brush xml:id="br0">
      <inkml:brushProperty name="width" value="0.0422624610364437" units="cm"/>
      <inkml:brushProperty name="height" value="0.0422624610364437" units="cm"/>
      <inkml:brushProperty name="color" value="#F2395B"/>
      <inkml:brushProperty name="ignorePressure" value="0"/>
    </inkml:brush>
  </inkml:definitions>
  <inkml:trace contextRef="#ctx0" brushRef="#br0">64400.000000 13050.000000 520,'90.000000'-44.000000'5,"-18.000000"13.000000"8 ,-19.000000 12.000000 10,-18.000000 13.000000 8,-10.000000 6.000000 3,0.000000 0.000000-6,0.000000 0.000000-6,0.000000 0.000000-5,-2.000000 4.000000 0,-3.000000 10.000000 6,-3.000000 10.000000 7,-2.000000 9.000000 6,-5.000000 9.000000 1,-2.000000 9.000000-6,-3.000000 10.000000-5,-3.000000 10.000000-6,-7.000000 8.000000-6,-9.000000 10.000000-7,-10.000000 10.000000-8,-8.000000 9.000000-8,-4.000000-2.000000-4,3.000000-12.000000-2,3.000000-13.000000-2,4.000000-12.000000-1,2.000000-12.000000-1,4.000000-8.000000 4,3.000000-10.000000 2,3.000000-9.000000 3,14.000000-9.000000 4,25.000000-5.000000 8,25.000000-7.000000 6,25.000000-5.000000 8,9.000000-4.000000 2,-6.000000 0.000000 1,-6.000000 0.000000-1,-6.000000 0.000000 1,-7.000000 6.000000-1,-6.000000 13.000000 0,-6.000000 12.000000-1,-6.000000 13.000000-1,-9.000000 10.000000-2,-8.000000 10.000000-4,-10.000000 10.000000-3,-9.000000 9.000000-6,-13.000000 7.000000-2,-16.000000 7.000000-2,-15.000000 6.000000-3,-15.000000 7.000000-2,-12.000000 0.000000-4,-6.000000-2.000000-3,-6.000000-3.000000-5,-6.000000-3.000000-4,-4.000000-7.000000-1,1.000000-9.000000 3,-1.000000-10.000000 3,1.000000-8.000000 3,5.000000-11.000000-7,14.000000-8.000000-16,11.000000-10.000000-17,14.000000-9.000000-17</inkml:trace>
</inkml:ink>
</file>

<file path=ppt/ink/ink6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55"/>
    </inkml:context>
    <inkml:brush xml:id="br0">
      <inkml:brushProperty name="width" value="0.0405809432268143" units="cm"/>
      <inkml:brushProperty name="height" value="0.0405809432268143" units="cm"/>
      <inkml:brushProperty name="color" value="#F2395B"/>
      <inkml:brushProperty name="ignorePressure" value="0"/>
    </inkml:brush>
  </inkml:definitions>
  <inkml:trace contextRef="#ctx0" brushRef="#br0">65600.000000 13250.000000 542,'100.000000'-22.000000'111,"0.000000"6.000000"-19 ,0.000000 7.000000-21,0.000000 6.000000-19,1.000000 3.000000-13,4.000000 0.000000-7,3.000000 0.000000-6,3.000000 0.000000-7,-1.000000-2.000000-7,-2.000000-3.000000-9,-3.000000-3.000000-8,-3.000000-2.000000-8,-9.000000-3.000000-9,-11.000000 1.000000-8,-14.000000-1.000000-7,-11.000000 1.000000-9</inkml:trace>
</inkml:ink>
</file>

<file path=ppt/ink/ink609.xml><?xml version="1.0" encoding="utf-8"?>
<inkml:ink xmlns:inkml="http://www.w3.org/2003/InkML">
  <annotation type="ScanImages2ExtractSignatures">1</annotation>
  <annotation type="ScanImagesWidth">25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55"/>
    </inkml:context>
    <inkml:brush xml:id="br0">
      <inkml:brushProperty name="width" value="0.0396056324243546" units="cm"/>
      <inkml:brushProperty name="height" value="0.0396056324243546" units="cm"/>
      <inkml:brushProperty name="color" value="#F2395B"/>
      <inkml:brushProperty name="ignorePressure" value="0"/>
    </inkml:brush>
  </inkml:definitions>
  <inkml:trace contextRef="#ctx0" brushRef="#br0">66500.000000 12550.000000 555,'-47.000000'-24.000000'5,"6.000000"4.000000"12 ,7.000000 3.000000 10,6.000000 3.000000 12,6.000000 12.000000 5,6.000000 22.000000 2,7.000000 22.000000 0,6.000000 23.000000 2,3.000000 13.000000-3,0.000000 6.000000-7,0.000000 7.000000-6,0.000000 6.000000-6,0.000000 9.000000-8,0.000000 13.000000-7,0.000000 12.000000-9,0.000000 13.000000-7,0.000000 9.000000-4,0.000000 6.000000-2,0.000000 7.000000 0,0.000000 6.000000-2,0.000000-12.000000-11,0.000000-27.000000-22,0.000000-28.000000-22,0.000000-28.000000-22</inkml:trace>
</inkml:ink>
</file>

<file path=ppt/ink/ink61.xml><?xml version="1.0" encoding="utf-8"?>
<inkml:ink xmlns:inkml="http://www.w3.org/2003/InkML">
  <annotation type="ScanImages2ExtractSignatures">1</annotation>
  <annotation type="ScanImagesWidth">698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7:23"/>
    </inkml:context>
    <inkml:brush xml:id="br0">
      <inkml:brushProperty name="width" value="0.0521552339196205" units="cm"/>
      <inkml:brushProperty name="height" value="0.0521552339196205" units="cm"/>
      <inkml:brushProperty name="color" value="#F2395B"/>
      <inkml:brushProperty name="ignorePressure" value="0"/>
    </inkml:brush>
  </inkml:definitions>
  <inkml:trace contextRef="#ctx0" brushRef="#br0">51200.000000 28900.000000 421,'0.000000'-50.000000'4,"0.000000"0.000000"7 ,0.000000 0.000000 7,0.000000 0.000000 7,0.000000 3.000000 1,0.000000 6.000000-3,0.000000 7.000000-3,0.000000 6.000000-5,-4.000000 3.000000-2,-5.000000 0.000000-2,-7.000000 0.000000-1,-5.000000 0.000000-2,-6.000000 0.000000-1,-3.000000 0.000000 0,-3.000000 0.000000-1,-2.000000 0.000000 0,-5.000000 3.000000-1,-2.000000 6.000000 0,-3.000000 7.000000 0,-3.000000 6.000000 0,-6.000000 7.000000-1,-5.000000 10.000000 0,-7.000000 10.000000-1,-5.000000 9.000000 0,-3.000000 7.000000 0,4.000000 7.000000 1,3.000000 6.000000 1,3.000000 7.000000 2,3.000000 5.000000 0,3.000000 7.000000 1,3.000000 6.000000 0,4.000000 7.000000 2,4.000000 2.000000-1,6.000000 1.000000 1,7.000000-1.000000 1,6.000000 1.000000-1,4.000000-1.000000 1,4.000000 1.000000 0,3.000000-1.000000 1,3.000000 1.000000 0,3.000000-4.000000 0,3.000000-6.000000-3,3.000000-6.000000 0,4.000000-6.000000-3,8.000000-10.000000-1,17.000000-12.000000-3,15.000000-13.000000-2,16.000000-12.000000-3,10.000000-12.000000-1,7.000000-8.000000-2,6.000000-10.000000-1,7.000000-9.000000-1,5.000000-12.000000-5,7.000000-11.000000-10,6.000000-14.000000-9,7.000000-11.000000-10,-6.000000-6.000000-3,-15.000000 4.000000 5,-15.000000 3.000000 3,-16.000000 3.000000 5,-13.000000 6.000000 3,-9.000000 9.000000 5,-10.000000 10.000000 3,-8.000000 10.000000 5,-11.000000 7.000000 4,-8.000000 6.000000 6,-10.000000 7.000000 6,-9.000000 6.000000 7,-10.000000 7.000000 4,-9.000000 10.000000 5,-10.000000 10.000000 5,-8.000000 9.000000 3,-3.000000 4.000000 4,7.000000 1.000000 2,6.000000-1.000000 2,7.000000 1.000000 3,4.000000-1.000000-2,3.000000 1.000000-3,3.000000-1.000000-5,4.000000 1.000000-3,4.000000-3.000000-4,6.000000-2.000000-2,7.000000-3.000000-3,6.000000-3.000000-1,6.000000-4.000000-4,6.000000-3.000000-3,7.000000-3.000000-3,6.000000-2.000000-3,7.000000-8.000000-5,10.000000-8.000000-10,10.000000-10.000000-8,9.000000-9.000000-8,2.000000-7.000000-4,-2.000000-3.000000 3,-3.000000-3.000000 1,-3.000000-2.000000 1,-4.000000-1.000000 4,-3.000000 3.000000 4,-3.000000 3.000000 4,-2.000000 4.000000 4,-6.000000 7.000000 7,-6.000000 13.000000 13,-6.000000 12.000000 11,-6.000000 13.000000 12,-6.000000 6.000000 4,-2.000000 0.000000-4,-3.000000 0.000000-3,-3.000000 0.000000-4,-1.000000 0.000000-1,4.000000 0.000000-2,3.000000 0.000000 0,3.000000 0.000000-1,6.000000-2.000000-1,9.000000-3.000000-1,10.000000-3.000000-3,10.000000-2.000000-1,2.000000-5.000000-4,-3.000000-2.000000-6,-3.000000-3.000000-7,-2.000000-3.000000-7,3.000000-9.000000-5,14.000000-11.000000-5,11.000000-14.000000-6,14.000000-11.000000-5,2.000000-7.000000-1,-6.000000 0.000000 3,-6.000000 0.000000 3,-6.000000 0.000000 3,-7.000000 0.000000 4,-6.000000 0.000000 2,-6.000000 0.000000 4,-6.000000 0.000000 3,-7.000000 3.000000 4,-6.000000 6.000000 6,-6.000000 7.000000 6,-6.000000 6.000000 6,-7.000000 4.000000 8,-6.000000 4.000000 9,-6.000000 3.000000 9,-6.000000 3.000000 10,-4.000000 9.000000 3,1.000000 16.000000-3,-1.000000 15.000000-2,1.000000 17.000000-2,-1.000000 7.000000-5,1.000000 0.000000-5,-1.000000 0.000000-6,1.000000 0.000000-6,1.000000 3.000000-3,3.000000 6.000000-1,3.000000 7.000000-2,4.000000 6.000000 0,1.000000-2.000000-3,0.000000-9.000000-2,0.000000-10.000000-2,0.000000-8.000000-3,10.000000-12.000000-5,23.000000-12.000000-4,22.000000-13.000000-6,22.000000-12.000000-6,5.000000-13.000000-4,-8.000000-12.000000-4,-10.000000-13.000000-4,-9.000000-12.000000-2,-9.000000-9.000000-1,-5.000000-2.000000 3,-7.000000-3.000000 4,-5.000000-3.000000 3,-9.000000-1.000000 4,-9.000000 4.000000 5,-10.000000 3.000000 5,-8.000000 3.000000 4,-9.000000 6.000000 4,-6.000000 9.000000 0,-6.000000 10.000000 1,-6.000000 10.000000 2,-9.000000 7.000000-1,-8.000000 6.000000-1,-10.000000 7.000000-1,-9.000000 6.000000-2,-4.000000 7.000000-3,4.000000 10.000000-8,3.000000 10.000000-6,3.000000 9.000000-6,6.000000 2.000000-7,9.000000-2.000000-4,10.000000-3.000000-5,10.000000-3.000000-4</inkml:trace>
</inkml:ink>
</file>

<file path=ppt/ink/ink61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56"/>
    </inkml:context>
    <inkml:brush xml:id="br0">
      <inkml:brushProperty name="width" value="0.0431041046977043" units="cm"/>
      <inkml:brushProperty name="height" value="0.0431041046977043" units="cm"/>
      <inkml:brushProperty name="color" value="#F2395B"/>
      <inkml:brushProperty name="ignorePressure" value="0"/>
    </inkml:brush>
  </inkml:definitions>
  <inkml:trace contextRef="#ctx0" brushRef="#br0">68400.000000 12500.000000 510,'-71.000000'1.000000'6,"10.000000"4.000000"13 ,10.000000 3.000000 13,9.000000 3.000000 13,6.000000 1.000000 2,3.000000 1.000000-7,3.000000-1.000000-7,4.000000 1.000000-8,-3.000000 4.000000-3,-5.000000 9.000000 2,-7.000000 10.000000 3,-5.000000 10.000000 1,-1.000000 4.000000 1,6.000000 0.000000-4,7.000000 0.000000-2,6.000000 0.000000-3,7.000000 0.000000-4,10.000000 0.000000-3,10.000000 0.000000-4,9.000000 0.000000-4,9.000000-4.000000-3,9.000000-5.000000-3,10.000000-7.000000-1,10.000000-5.000000-3,4.000000-4.000000-2,0.000000 0.000000-5,0.000000 0.000000-3,0.000000 0.000000-5,-2.000000 0.000000-3,-3.000000 0.000000 0,-3.000000 0.000000-1,-2.000000 0.000000-2,-8.000000 1.000000 2,-8.000000 4.000000 2,-10.000000 3.000000 2,-9.000000 3.000000 2,-12.000000 6.000000 3,-11.000000 9.000000 2,-14.000000 10.000000 2,-11.000000 10.000000 2,-12.000000 5.000000 0,-9.000000 4.000000-1,-10.000000 3.000000-2,-8.000000 3.000000-1,-1.000000-5.000000 0,9.000000-12.000000 1,10.000000-13.000000 1,10.000000-12.000000 0</inkml:trace>
</inkml:ink>
</file>

<file path=ppt/ink/ink61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56"/>
    </inkml:context>
    <inkml:brush xml:id="br0">
      <inkml:brushProperty name="width" value="0.047128863632679" units="cm"/>
      <inkml:brushProperty name="height" value="0.047128863632679" units="cm"/>
      <inkml:brushProperty name="color" value="#F2395B"/>
      <inkml:brushProperty name="ignorePressure" value="0"/>
    </inkml:brush>
  </inkml:definitions>
  <inkml:trace contextRef="#ctx0" brushRef="#br0">69250.000000 12650.000000 466,'18.000000'-16.000000'8,"-11.000000"19.000000"15 ,-14.000000 19.000000 16,-11.000000 19.000000 15,-11.000000 12.000000 4,-5.000000 6.000000-5,-7.000000 7.000000-6,-5.000000 6.000000-7,-1.000000 3.000000-4,6.000000 0.000000-3,7.000000 0.000000-4,6.000000 0.000000-3,4.000000 0.000000-4,4.000000 0.000000-3,3.000000 0.000000-4,3.000000 0.000000-3,10.000000-8.000000-3,20.000000-16.000000-3,18.000000-15.000000-2,20.000000-15.000000-4,10.000000-23.000000-4,3.000000-28.000000-8,3.000000-28.000000-8,4.000000-27.000000-8,-3.000000-15.000000-2,-5.000000 0.000000 0,-7.000000 0.000000 2,-5.000000 0.000000 1,-9.000000 3.000000 1,-9.000000 6.000000 2,-10.000000 7.000000 1,-8.000000 6.000000 1,-14.000000 9.000000 2,-15.000000 13.000000 1,-15.000000 12.000000 1,-16.000000 13.000000 1,-12.000000 10.000000 0,-5.000000 10.000000-1,-7.000000 10.000000-2,-5.000000 9.000000-1,2.000000 9.000000-1,13.000000 9.000000-2,12.000000 10.000000-1,13.000000 10.000000-2,10.000000-1.000000 2,10.000000-9.000000 2,10.000000-10.000000 4,9.000000-8.000000 4</inkml:trace>
</inkml:ink>
</file>

<file path=ppt/ink/ink61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56"/>
    </inkml:context>
    <inkml:brush xml:id="br0">
      <inkml:brushProperty name="width" value="0.0411459617316723" units="cm"/>
      <inkml:brushProperty name="height" value="0.0411459617316723" units="cm"/>
      <inkml:brushProperty name="color" value="#F2395B"/>
      <inkml:brushProperty name="ignorePressure" value="0"/>
    </inkml:brush>
  </inkml:definitions>
  <inkml:trace contextRef="#ctx0" brushRef="#br0">69450.000000 12800.000000 534,'54.000000'-4.000000'0,"10.000000"-5.000000"0 ,10.000000-7.000000 0,9.000000-5.000000 0,1.000000-3.000000 5,-6.000000 4.000000 8,-6.000000 3.000000 9,-6.000000 3.000000 9,-7.000000 7.000000 4,-6.000000 14.000000 0,-6.000000 11.000000 1,-6.000000 14.000000-1,-9.000000 10.000000-1,-8.000000 9.000000 0,-10.000000 10.000000-1,-9.000000 10.000000-1,-12.000000 8.000000-3,-11.000000 10.000000-6,-14.000000 10.000000-7,-11.000000 9.000000-6,-6.000000 2.000000-3,4.000000-2.000000-2,3.000000-3.000000 0,3.000000-3.000000-1,6.000000-10.000000-1,9.000000-16.000000 1,10.000000-15.000000 1,10.000000-15.000000 0,8.000000-15.000000-1,10.000000-12.000000-3,10.000000-13.000000-4,9.000000-12.000000-4,10.000000-13.000000-1,14.000000-12.000000-2,11.000000-13.000000-1,14.000000-12.000000-1,5.000000-4.000000-4,1.000000 7.000000-9,-1.000000 6.000000-7,1.000000 7.000000-8,-7.000000 5.000000-5,-12.000000 7.000000 0,-13.000000 6.000000-1,-12.000000 7.000000-1</inkml:trace>
</inkml:ink>
</file>

<file path=ppt/ink/ink613.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57"/>
    </inkml:context>
    <inkml:brush xml:id="br0">
      <inkml:brushProperty name="width" value="0.0453821644186974" units="cm"/>
      <inkml:brushProperty name="height" value="0.0453821644186974" units="cm"/>
      <inkml:brushProperty name="color" value="#F2395B"/>
      <inkml:brushProperty name="ignorePressure" value="0"/>
    </inkml:brush>
  </inkml:definitions>
  <inkml:trace contextRef="#ctx0" brushRef="#br0">71050.000000 12900.000000 484,'210.000000'-68.000000'179,"-27.000000"17.000000"-41 ,-28.000000 15.000000-41,-28.000000 16.000000-41,-20.000000 7.000000-27,-8.000000 1.000000-14,-10.000000-1.000000-14,-9.000000 1.000000-12,-10.000000 1.000000-7,-9.000000 3.000000 4,-10.000000 3.000000 3,-8.000000 4.000000 3,-9.000000 5.000000-11,-6.000000 10.000000-27,-6.000000 10.000000-26,-6.000000 9.000000-27</inkml:trace>
</inkml:ink>
</file>

<file path=ppt/ink/ink6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57"/>
    </inkml:context>
    <inkml:brush xml:id="br0">
      <inkml:brushProperty name="width" value="0.0451790653169155" units="cm"/>
      <inkml:brushProperty name="height" value="0.0451790653169155" units="cm"/>
      <inkml:brushProperty name="color" value="#F2395B"/>
      <inkml:brushProperty name="ignorePressure" value="0"/>
    </inkml:brush>
  </inkml:definitions>
  <inkml:trace contextRef="#ctx0" brushRef="#br0">71750.000000 12050.000000 486,'-22.000000'-25.000000'5,"6.000000"0.000000"9 ,7.000000 0.000000 9,6.000000 0.000000 10,3.000000 9.000000 6,0.000000 19.000000 3,0.000000 19.000000 4,0.000000 19.000000 3,0.000000 15.000000-1,0.000000 13.000000-6,0.000000 12.000000-5,0.000000 13.000000-6,0.000000 10.000000-5,0.000000 10.000000-2,0.000000 10.000000-4,0.000000 9.000000-3,-5.000000 9.000000-5,-9.000000 9.000000-6,-10.000000 10.000000-8,-8.000000 10.000000-7,-1.000000-7.000000-1,9.000000-22.000000 1,10.000000-22.000000 3,10.000000-21.000000 2,2.000000-17.000000-13,-3.000000-8.000000-29,-3.000000-10.000000-28,-2.000000-9.000000-29</inkml:trace>
</inkml:ink>
</file>

<file path=ppt/ink/ink6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57"/>
    </inkml:context>
    <inkml:brush xml:id="br0">
      <inkml:brushProperty name="width" value="0.0496067441999912" units="cm"/>
      <inkml:brushProperty name="height" value="0.0496067441999912" units="cm"/>
      <inkml:brushProperty name="color" value="#F2395B"/>
      <inkml:brushProperty name="ignorePressure" value="0"/>
    </inkml:brush>
  </inkml:definitions>
  <inkml:trace contextRef="#ctx0" brushRef="#br0">73250.000000 12100.000000 443,'1.000000'-41.000000'14,"4.000000"19.000000"28 ,3.000000 19.000000 29,3.000000 19.000000 27,1.000000 13.000000 5,1.000000 10.000000-22,-1.000000 10.000000-20,1.000000 9.000000-21,-3.000000 12.000000-15,-2.000000 16.000000-10,-3.000000 15.000000-8,-3.000000 17.000000-11,-7.000000 3.000000-7,-9.000000-5.000000-6,-10.000000-7.000000-8,-8.000000-5.000000-6,-6.000000-4.000000-7,1.000000 0.000000-6,-1.000000 0.000000-7,1.000000 0.000000-7,2.000000-10.000000-1,7.000000-18.000000 1,6.000000-19.000000 2,7.000000-18.000000 2</inkml:trace>
</inkml:ink>
</file>

<file path=ppt/ink/ink61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57"/>
    </inkml:context>
    <inkml:brush xml:id="br0">
      <inkml:brushProperty name="width" value="0.0365136973559856" units="cm"/>
      <inkml:brushProperty name="height" value="0.0365136973559856" units="cm"/>
      <inkml:brushProperty name="color" value="#F2395B"/>
      <inkml:brushProperty name="ignorePressure" value="0"/>
    </inkml:brush>
  </inkml:definitions>
  <inkml:trace contextRef="#ctx0" brushRef="#br0">73300.000000 12900.000000 602,'92.000000'-93.000000'54,"-16.000000"17.000000"1 ,-15.000000 15.000000-1,-15.000000 16.000000 1,-6.000000 10.000000-4,7.000000 7.000000-10,6.000000 6.000000-9,7.000000 7.000000-9,-1.000000 4.000000-8,-6.000000 3.000000-4,-6.000000 3.000000-5,-6.000000 4.000000-6</inkml:trace>
</inkml:ink>
</file>

<file path=ppt/ink/ink6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58"/>
    </inkml:context>
    <inkml:brush xml:id="br0">
      <inkml:brushProperty name="width" value="0.0537687577307224" units="cm"/>
      <inkml:brushProperty name="height" value="0.0537687577307224" units="cm"/>
      <inkml:brushProperty name="color" value="#F2395B"/>
      <inkml:brushProperty name="ignorePressure" value="0"/>
    </inkml:brush>
  </inkml:definitions>
  <inkml:trace contextRef="#ctx0" brushRef="#br0">74100.000000 11200.000000 409,'0.000000'-33.000000'12,"0.000000"34.000000"26 ,0.000000 35.000000 24,0.000000 35.000000 25,1.000000 21.000000 5,4.000000 9.000000-16,3.000000 10.000000-16,3.000000 10.000000-16,-4.000000 7.000000-11,-8.000000 6.000000-5,-10.000000 7.000000-6,-9.000000 6.000000-5,-7.000000 6.000000-6,-3.000000 6.000000-4,-3.000000 7.000000-6,-2.000000 6.000000-4,-1.000000-5.000000-6,3.000000-16.000000-7,3.000000-15.000000-6,4.000000-15.000000-7,4.000000-18.000000-7,6.000000-19.000000-6,7.000000-18.000000-7,6.000000-19.000000-7,7.000000-21.000000 0,10.000000-21.000000 6,10.000000-22.000000 4,9.000000-22.000000 6,10.000000-21.000000 4,14.000000-18.000000 5,11.000000-19.000000 5,14.000000-18.000000 4,5.000000-7.000000 4,1.000000 6.000000 3,-1.000000 7.000000 2,1.000000 6.000000 4,-6.000000 10.000000 6,-8.000000 17.000000 6,-10.000000 15.000000 7,-9.000000 16.000000 7,-10.000000 18.000000 13,-9.000000 22.000000 18,-10.000000 22.000000 17,-8.000000 23.000000 18,-9.000000 13.000000 1,-6.000000 6.000000-16,-6.000000 7.000000-16,-6.000000 6.000000-16,1.000000-1.000000-14,9.000000-5.000000-10,10.000000-7.000000-10,10.000000-5.000000-11,10.000000-15.000000-9,13.000000-22.000000-6,12.000000-22.000000-7,13.000000-21.000000-7,7.000000-17.000000-3,4.000000-8.000000 2,3.000000-10.000000 1,3.000000-9.000000 2,-4.000000-4.000000 1,-8.000000 4.000000 3,-10.000000 3.000000 1,-9.000000 3.000000 3,-9.000000 6.000000 4,-5.000000 9.000000 6,-7.000000 10.000000 7,-5.000000 10.000000 6,-12.000000 10.000000 12,-16.000000 13.000000 18,-15.000000 12.000000 17,-15.000000 13.000000 17,-6.000000 9.000000 6,7.000000 6.000000-7,6.000000 7.000000-5,7.000000 6.000000-7,4.000000 3.000000-5,3.000000 0.000000-7,3.000000 0.000000-5,4.000000 0.000000-6,7.000000 0.000000-5,13.000000 0.000000-2,12.000000 0.000000-3,13.000000 0.000000-3,6.000000-7.000000-5,0.000000-11.000000-8,0.000000-14.000000-6,0.000000-11.000000-8,0.000000-15.000000-5,0.000000-16.000000-3,0.000000-15.000000-3,0.000000-15.000000-4,-4.000000-9.000000 1,-5.000000 1.000000 1,-7.000000-1.000000 3,-5.000000 1.000000 2,-8.000000-1.000000 2,-5.000000 1.000000 2,-7.000000-1.000000 4,-5.000000 1.000000 1,-12.000000 2.000000 0,-16.000000 7.000000-3,-15.000000 6.000000-5,-15.000000 7.000000-3,-7.000000 7.000000 0,3.000000 9.000000 3,3.000000 10.000000 3,4.000000 10.000000 3,4.000000 5.000000 0,6.000000 4.000000-3,7.000000 3.000000-4,6.000000 3.000000-2</inkml:trace>
</inkml:ink>
</file>

<file path=ppt/ink/ink61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58"/>
    </inkml:context>
    <inkml:brush xml:id="br0">
      <inkml:brushProperty name="width" value="0.0469474345445633" units="cm"/>
      <inkml:brushProperty name="height" value="0.0469474345445633" units="cm"/>
      <inkml:brushProperty name="color" value="#F2395B"/>
      <inkml:brushProperty name="ignorePressure" value="0"/>
    </inkml:brush>
  </inkml:definitions>
  <inkml:trace contextRef="#ctx0" brushRef="#br0">77300.000000 12250.000000 468,'-46.000000'-2.000000'7,"10.000000"-3.000000"13 ,10.000000-3.000000 13,9.000000-2.000000 14,12.000000-3.000000 5,16.000000 1.000000-4,15.000000-1.000000-4,17.000000 1.000000-4,13.000000-3.000000-2,13.000000-2.000000-2,12.000000-3.000000-2,13.000000-3.000000-2,9.000000-1.000000-3,6.000000 4.000000-4,7.000000 3.000000-6,6.000000 3.000000-4,-1.000000 3.000000-5,-5.000000 3.000000-7,-7.000000 3.000000-8,-5.000000 4.000000-5,-12.000000 4.000000-9,-16.000000 6.000000-9,-15.000000 7.000000-9,-15.000000 6.000000-9,-15.000000 6.000000-3,-12.000000 6.000000 5,-13.000000 7.000000 5,-12.000000 6.000000 4,-9.000000-1.000000-1,-2.000000-5.000000-4,-3.000000-7.000000-6,-3.000000-5.000000-5</inkml:trace>
</inkml:ink>
</file>

<file path=ppt/ink/ink6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59"/>
    </inkml:context>
    <inkml:brush xml:id="br0">
      <inkml:brushProperty name="width" value="0.0433215647935867" units="cm"/>
      <inkml:brushProperty name="height" value="0.0433215647935867" units="cm"/>
      <inkml:brushProperty name="color" value="#F2395B"/>
      <inkml:brushProperty name="ignorePressure" value="0"/>
    </inkml:brush>
  </inkml:definitions>
  <inkml:trace contextRef="#ctx0" brushRef="#br0">77100.000000 12850.000000 507,'-60.000000'-2.000000'10,"32.000000"-3.000000"20 ,31.000000-3.000000 20,32.000000-2.000000 20,22.000000-5.000000 5,17.000000-2.000000-11,15.000000-3.000000-10,16.000000-3.000000-10,13.000000 1.000000-10,14.000000 6.000000-7,11.000000 7.000000-7,14.000000 6.000000-8,2.000000 4.000000-10,-6.000000 4.000000-8,-6.000000 3.000000-11,-6.000000 3.000000-10,-12.000000 1.000000-9,-15.000000 1.000000-7,-15.000000-1.000000-8,-16.000000 1.000000-8,-15.000000-1.000000-2,-11.000000 1.000000 3,-14.000000-1.000000 3,-11.000000 1.000000 4</inkml:trace>
</inkml:ink>
</file>

<file path=ppt/ink/ink62.xml><?xml version="1.0" encoding="utf-8"?>
<inkml:ink xmlns:inkml="http://www.w3.org/2003/InkML">
  <annotation type="ScanImages2ExtractSignatures">1</annotation>
  <annotation type="ScanImagesWidth">-2081291264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7:24"/>
    </inkml:context>
    <inkml:brush xml:id="br0">
      <inkml:brushProperty name="width" value="0.0406896844506264" units="cm"/>
      <inkml:brushProperty name="height" value="0.0406896844506264" units="cm"/>
      <inkml:brushProperty name="color" value="#F2395B"/>
      <inkml:brushProperty name="ignorePressure" value="0"/>
    </inkml:brush>
  </inkml:definitions>
  <inkml:trace contextRef="#ctx0" brushRef="#br0">53700.000000 29300.000000 540,'-19.000000'-25.000000'10,"13.000000"0.000000"19 ,12.000000 0.000000 19,13.000000 0.000000 20,16.000000 0.000000 5,23.000000 0.000000-11,22.000000 0.000000-11,22.000000 0.000000-9,13.000000 0.000000-11,7.000000 0.000000-7,6.000000 0.000000-9,7.000000 0.000000-8,-3.000000 3.000000-10,-8.000000 6.000000-10,-10.000000 7.000000-11,-9.000000 6.000000-10,-15.000000 3.000000-7,-18.000000 0.000000-3,-19.000000 0.000000-4,-18.000000 0.000000-3,-15.000000 3.000000 0,-9.000000 6.000000 0,-10.000000 7.000000 3,-8.000000 6.000000 2</inkml:trace>
</inkml:ink>
</file>

<file path=ppt/ink/ink62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59"/>
    </inkml:context>
    <inkml:brush xml:id="br0">
      <inkml:brushProperty name="width" value="0.0418118312954903" units="cm"/>
      <inkml:brushProperty name="height" value="0.0418118312954903" units="cm"/>
      <inkml:brushProperty name="color" value="#F2395B"/>
      <inkml:brushProperty name="ignorePressure" value="0"/>
    </inkml:brush>
  </inkml:definitions>
  <inkml:trace contextRef="#ctx0" brushRef="#br0">80050.000000 11350.000000 526,'93.000000'-66.000000'103,"-11.000000"19.000000"-20 ,-14.000000 19.000000-19,-11.000000 19.000000-20,-7.000000 18.000000-12,0.000000 19.000000-1,0.000000 19.000000-3,0.000000 19.000000-3,-5.000000 10.000000-2,-9.000000 4.000000-6,-10.000000 3.000000-5,-8.000000 3.000000-4,-17.000000 3.000000-5,-21.000000 3.000000-3,-22.000000 3.000000-5,-22.000000 4.000000-5,-18.000000 1.000000-1,-11.000000 0.000000 0,-14.000000 0.000000 0,-11.000000 0.000000-1,-3.000000-5.000000-2,10.000000-9.000000-5,10.000000-10.000000-4,9.000000-8.000000-6,9.000000-11.000000 0,9.000000-8.000000 3,10.000000-10.000000 4,10.000000-9.000000 4,16.000000-10.000000 7,26.000000-9.000000 11,24.000000-10.000000 10,26.000000-8.000000 12,21.000000-8.000000 3,19.000000-2.000000-2,19.000000-3.000000-4,19.000000-3.000000-2,7.000000-2.000000-6,-3.000000 0.000000-7,-3.000000 0.000000-7,-2.000000 0.000000-7,-5.000000 1.000000-8,-2.000000 4.000000-8,-3.000000 3.000000-8,-3.000000 3.000000-8,-10.000000 1.000000-2,-16.000000 1.000000 6,-15.000000-1.000000 6,-15.000000 1.000000 5</inkml:trace>
</inkml:ink>
</file>

<file path=ppt/ink/ink62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29:59"/>
    </inkml:context>
    <inkml:brush xml:id="br0">
      <inkml:brushProperty name="width" value="0.0471588112413883" units="cm"/>
      <inkml:brushProperty name="height" value="0.0471588112413883" units="cm"/>
      <inkml:brushProperty name="color" value="#F2395B"/>
      <inkml:brushProperty name="ignorePressure" value="0"/>
    </inkml:brush>
  </inkml:definitions>
  <inkml:trace contextRef="#ctx0" brushRef="#br0">81850.000000 11400.000000 466,'17.000000'-86.000000'10,"-16.000000"28.000000"22 ,-15.000000 28.000000 19,-15.000000 29.000000 22,-11.000000 24.000000 4,-2.000000 22.000000-14,-3.000000 22.000000-13,-3.000000 23.000000-12,-4.000000 13.000000-10,-3.000000 6.000000-4,-3.000000 7.000000-5,-2.000000 6.000000-5,-3.000000-1.000000-2,1.000000-5.000000 0,-1.000000-7.000000 0,1.000000-5.000000-1,-1.000000-8.000000-3,1.000000-5.000000-11,-1.000000-7.000000-10,1.000000-5.000000-10</inkml:trace>
</inkml:ink>
</file>

<file path=ppt/ink/ink62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00"/>
    </inkml:context>
    <inkml:brush xml:id="br0">
      <inkml:brushProperty name="width" value="0.0512680783867836" units="cm"/>
      <inkml:brushProperty name="height" value="0.0512680783867836" units="cm"/>
      <inkml:brushProperty name="color" value="#F2395B"/>
      <inkml:brushProperty name="ignorePressure" value="0"/>
    </inkml:brush>
  </inkml:definitions>
  <inkml:trace contextRef="#ctx0" brushRef="#br0">81500.000000 11600.000000 429,'90.000000'-110.000000'17,"-18.000000"32.000000"7 ,-19.000000 31.000000 7,-18.000000 32.000000 7,-10.000000 19.000000 1,0.000000 10.000000-3,0.000000 10.000000-4,0.000000 9.000000-2,-2.000000 10.000000-1,-3.000000 14.000000 5,-3.000000 11.000000 3,-2.000000 14.000000 4,-5.000000 7.000000-1,-2.000000 3.000000-5,-3.000000 3.000000-7,-3.000000 4.000000-5,-2.000000-1.000000-4,0.000000-3.000000-4,0.000000-3.000000-4,0.000000-2.000000-3,6.000000-19.000000-5,13.000000-30.000000-5,12.000000-32.000000-5,13.000000-30.000000-7,10.000000-33.000000-1,10.000000-30.000000 3,10.000000-32.000000 2,9.000000-30.000000 2,2.000000-15.000000 1,-2.000000 3.000000-1,-3.000000 3.000000-1,-3.000000 4.000000-2,-9.000000 7.000000 1,-11.000000 13.000000 0,-14.000000 12.000000 1,-11.000000 13.000000 1,-9.000000 23.000000-12,-3.000000 34.000000-24,-3.000000 35.000000-24,-2.000000 35.000000-23</inkml:trace>
</inkml:ink>
</file>

<file path=ppt/ink/ink6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01"/>
    </inkml:context>
    <inkml:brush xml:id="br0">
      <inkml:brushProperty name="width" value="0.0579998716711998" units="cm"/>
      <inkml:brushProperty name="height" value="0.0579998716711998" units="cm"/>
      <inkml:brushProperty name="color" value="#F2395B"/>
      <inkml:brushProperty name="ignorePressure" value="0"/>
    </inkml:brush>
  </inkml:definitions>
  <inkml:trace contextRef="#ctx0" brushRef="#br0">83450.000000 11800.000000 379,'68.000000'-7.000000'15,"-11.000000"-11.000000"1 ,-14.000000-14.000000 2,-11.000000-11.000000 2,-11.000000-9.000000 1,-5.000000-3.000000 0,-7.000000-3.000000 0,-5.000000-2.000000 0,-4.000000-1.000000 1,0.000000 3.000000-2,0.000000 3.000000-1,0.000000 4.000000 0,-4.000000 4.000000-2,-5.000000 6.000000 0,-7.000000 7.000000-1,-5.000000 6.000000-1,-6.000000 9.000000-2,-3.000000 13.000000-2,-3.000000 12.000000-4,-2.000000 13.000000-3,-6.000000 13.000000 0,-6.000000 17.000000 1,-6.000000 15.000000 1,-6.000000 16.000000 1,-2.000000 9.000000 1,3.000000 3.000000 0,3.000000 3.000000 1,4.000000 4.000000-1,2.000000-3.000000 1,4.000000-5.000000 0,3.000000-7.000000 0,3.000000-5.000000 0,4.000000-9.000000-2,7.000000-9.000000-1,6.000000-10.000000-4,7.000000-8.000000-1,16.000000-18.000000-9,29.000000-25.000000-16,28.000000-25.000000-16,28.000000-25.000000-14,7.000000-10.000000-5,-11.000000 7.000000 10,-14.000000 6.000000 8,-11.000000 7.000000 10,-11.000000 5.000000 7,-5.000000 7.000000 5,-7.000000 6.000000 7,-5.000000 7.000000 5,-4.000000 8.000000 14,0.000000 14.000000 21,0.000000 11.000000 20,0.000000 14.000000 22,0.000000 7.000000 4,0.000000 3.000000-10,0.000000 3.000000-12,0.000000 4.000000-11,9.000000-4.000000-11,19.000000-9.000000-11,19.000000-10.000000-10,19.000000-8.000000-12,4.000000-12.000000-9,-9.000000-12.000000-7,-10.000000-13.000000-8,-8.000000-12.000000-7,-6.000000-12.000000-3,1.000000-8.000000-1,-1.000000-10.000000 0,1.000000-9.000000 1,-6.000000-10.000000 1,-8.000000-9.000000 4,-10.000000-10.000000 2,-9.000000-8.000000 4,-7.000000-1.000000 2,-3.000000 9.000000 2,-3.000000 10.000000 3,-2.000000 10.000000 1,-5.000000 10.000000 6,-2.000000 13.000000 11,-3.000000 12.000000 11,-3.000000 13.000000 10,-1.000000 13.000000 13,4.000000 17.000000 15,3.000000 15.000000 14,3.000000 16.000000 14,-1.000000 13.000000 0,-2.000000 14.000000-13,-3.000000 11.000000-15,-3.000000 14.000000-14,-6.000000 7.000000-8,-5.000000 3.000000-4,-7.000000 3.000000-3,-5.000000 4.000000-4,-3.000000-1.000000-4,4.000000-3.000000-5,3.000000-3.000000-3,3.000000-2.000000-6,-1.000000-8.000000-5,-2.000000-8.000000-6,-3.000000-10.000000-8,-3.000000-9.000000-6,4.000000-24.000000-11,13.000000-37.000000-14,12.000000-38.000000-13,13.000000-37.000000-15,10.000000-18.000000 4,10.000000 4.000000 20,10.000000 3.000000 20,9.000000 3.000000 22,6.000000 6.000000 12,3.000000 9.000000 8,3.000000 10.000000 6,4.000000 10.000000 7,1.000000 8.000000 2,0.000000 10.000000 0,0.000000 10.000000-1,0.000000 9.000000-1,-5.000000 6.000000 0,-9.000000 3.000000-2,-10.000000 3.000000-1,-8.000000 4.000000-1,-9.000000-6.000000-13,-6.000000-11.000000-24,-6.000000-14.000000-23,-6.000000-11.000000-24,-6.000000-9.000000-4,-2.000000-3.000000 17,-3.000000-3.000000 16,-3.000000-2.000000 16,-2.000000 0.000000 12,0.000000 7.000000 7,0.000000 6.000000 7,0.000000 7.000000 8,-2.000000 18.000000 11,-3.000000 31.000000 18,-3.000000 32.000000 17,-2.000000 31.000000 17,-3.000000 20.000000 2,1.000000 9.000000-14,-1.000000 10.000000-15,1.000000 10.000000-14,-3.000000 4.000000-11,-2.000000 0.000000-7,-3.000000 0.000000-7,-3.000000 0.000000-8,-1.000000-5.000000-4,4.000000-9.000000-2,3.000000-10.000000-3,3.000000-8.000000-1,3.000000-12.000000-10,3.000000-12.000000-17,3.000000-13.000000-17,4.000000-12.000000-17</inkml:trace>
</inkml:ink>
</file>

<file path=ppt/ink/ink62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01"/>
    </inkml:context>
    <inkml:brush xml:id="br0">
      <inkml:brushProperty name="width" value="0.0459367074072361" units="cm"/>
      <inkml:brushProperty name="height" value="0.0459367074072361" units="cm"/>
      <inkml:brushProperty name="color" value="#F2395B"/>
      <inkml:brushProperty name="ignorePressure" value="0"/>
    </inkml:brush>
  </inkml:definitions>
  <inkml:trace contextRef="#ctx0" brushRef="#br0">86900.000000 10600.000000 478,'23.000000'-25.000000'0,"-3.000000"0.000000"0 ,-3.000000 0.000000 0,-2.000000 0.000000 0,-9.000000 1.000000 10,-12.000000 4.000000 20,-13.000000 3.000000 20,-12.000000 3.000000 19,-10.000000 12.000000 4,-6.000000 22.000000-13,-6.000000 22.000000-14,-6.000000 23.000000-14,-2.000000 11.000000-7,3.000000 4.000000-4,3.000000 3.000000-2,4.000000 3.000000-3,2.000000-2.000000-2,4.000000-6.000000-2,3.000000-6.000000-1,3.000000-6.000000-1,7.000000-6.000000-2,14.000000-2.000000-1,11.000000-3.000000-2,14.000000-3.000000-2,11.000000-9.000000-2,14.000000-11.000000-4,11.000000-14.000000-2,14.000000-11.000000-3,5.000000-6.000000-2,1.000000 4.000000 2,-1.000000 3.000000 1,1.000000 3.000000 1,-6.000000 3.000000-2,-8.000000 3.000000-2,-10.000000 3.000000-3,-9.000000 4.000000-3,-12.000000 5.000000-1,-11.000000 10.000000 3,-14.000000 10.000000 3,-11.000000 9.000000 2,-15.000000 9.000000 2,-16.000000 9.000000 4,-15.000000 10.000000 4,-15.000000 10.000000 4,-7.000000 0.000000 0,3.000000-5.000000-2,3.000000-7.000000-2,4.000000-5.000000-2,5.000000-9.000000-4,10.000000-9.000000-8,10.000000-10.000000-8,9.000000-8.000000-7,13.000000-15.000000-5,20.000000-19.000000-2,18.000000-18.000000-2,20.000000-19.000000-2,6.000000-10.000000-1,-2.000000 1.000000 0,-3.000000-1.000000-1,-3.000000 1.000000 0</inkml:trace>
</inkml:ink>
</file>

<file path=ppt/ink/ink6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01"/>
    </inkml:context>
    <inkml:brush xml:id="br0">
      <inkml:brushProperty name="width" value="0.0563763454556465" units="cm"/>
      <inkml:brushProperty name="height" value="0.0563763454556465" units="cm"/>
      <inkml:brushProperty name="color" value="#F2395B"/>
      <inkml:brushProperty name="ignorePressure" value="0"/>
    </inkml:brush>
  </inkml:definitions>
  <inkml:trace contextRef="#ctx0" brushRef="#br0">87500.000000 11150.000000 390,'18.000000'-21.000000'8,"-11.000000"10.000000"17 ,-14.000000 10.000000 17,-11.000000 9.000000 16,-11.000000 17.000000 5,-5.000000 25.000000-8,-7.000000 25.000000-6,-5.000000 25.000000-8,-4.000000 12.000000-4,0.000000 1.000000-4,0.000000-1.000000-3,0.000000 1.000000-2,3.000000-3.000000-3,6.000000-2.000000-2,7.000000-3.000000-1,6.000000-3.000000-3,6.000000-9.000000-2,6.000000-11.000000-2,7.000000-14.000000-4,6.000000-11.000000-3,21.000000-25.000000-8,39.000000-33.000000-11,36.000000-35.000000-13,39.000000-34.000000-11,14.000000-26.000000-4,-5.000000-15.000000 4,-7.000000-15.000000 6,-5.000000-16.000000 4,-14.000000-5.000000 2,-18.000000 6.000000-2,-19.000000 7.000000-1,-18.000000 6.000000-2,-17.000000 10.000000 3,-11.000000 17.000000 9,-14.000000 15.000000 8,-11.000000 16.000000 8,-11.000000 10.000000 5,-5.000000 7.000000 0,-7.000000 6.000000 1,-5.000000 7.000000 0,-12.000000 4.000000 0,-16.000000 3.000000-2,-15.000000 3.000000 0,-15.000000 4.000000-1,-11.000000 11.000000-6,-2.000000 23.000000-10,-3.000000 22.000000-11,-3.000000 22.000000-10,8.000000 5.000000-2,23.000000-8.000000 6,22.000000-10.000000 6,22.000000-9.000000 6,10.000000-5.000000 1,1.000000 0.000000-6,-1.000000 0.000000-6,1.000000 0.000000-5</inkml:trace>
</inkml:ink>
</file>

<file path=ppt/ink/ink62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02"/>
    </inkml:context>
    <inkml:brush xml:id="br0">
      <inkml:brushProperty name="width" value="0.0487091355025768" units="cm"/>
      <inkml:brushProperty name="height" value="0.0487091355025768" units="cm"/>
      <inkml:brushProperty name="color" value="#F2395B"/>
      <inkml:brushProperty name="ignorePressure" value="0"/>
    </inkml:brush>
  </inkml:definitions>
  <inkml:trace contextRef="#ctx0" brushRef="#br0">87750.000000 12200.000000 451,'92.000000'0.000000'68,"-16.000000"0.000000"-11 ,-15.000000 0.000000-10,-15.000000 0.000000-11,-6.000000 1.000000-5,7.000000 4.000000-2,6.000000 3.000000-2,7.000000 3.000000 0,-3.000000 4.000000-4,-8.000000 7.000000-4,-10.000000 6.000000-5,-9.000000 7.000000-5,-10.000000 7.000000-3,-9.000000 9.000000 0,-10.000000 10.000000-1,-8.000000 10.000000 0,-15.000000 4.000000-3,-19.000000 0.000000-2,-18.000000 0.000000-4,-19.000000 0.000000-4,-4.000000-5.000000 0,14.000000-9.000000-1,11.000000-10.000000 1,14.000000-8.000000 1,13.000000-6.000000-1,16.000000 1.000000 0,15.000000-1.000000 1,17.000000 1.000000-1,10.000000-6.000000 2,6.000000-8.000000 5,7.000000-10.000000 4,6.000000-9.000000 5,3.000000-2.000000 3,0.000000 6.000000 1,0.000000 7.000000 1,0.000000 6.000000 2,-5.000000 6.000000 0,-9.000000 6.000000 2,-10.000000 7.000000 0,-8.000000 6.000000 2,-6.000000 9.000000-1,1.000000 13.000000 0,-1.000000 12.000000-2,1.000000 13.000000 0,-12.000000 10.000000-3,-21.000000 10.000000-6,-22.000000 10.000000-6,-22.000000 9.000000-4,-22.000000 2.000000-3,-22.000000-2.000000 1,-22.000000-3.000000 3,-21.000000-3.000000 0,-6.000000-7.000000-4,14.000000-9.000000-11,11.000000-10.000000-11,14.000000-8.000000-12,8.000000-12.000000-10,7.000000-12.000000-13,6.000000-13.000000-11,7.000000-12.000000-12</inkml:trace>
</inkml:ink>
</file>

<file path=ppt/ink/ink62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08"/>
    </inkml:context>
    <inkml:brush xml:id="br0">
      <inkml:brushProperty name="width" value="0.0355691611766815" units="cm"/>
      <inkml:brushProperty name="height" value="0.0355691611766815" units="cm"/>
      <inkml:brushProperty name="color" value="#F2395B"/>
      <inkml:brushProperty name="ignorePressure" value="0"/>
    </inkml:brush>
  </inkml:definitions>
  <inkml:trace contextRef="#ctx0" brushRef="#br0">69700.000000 23800.000000 618,'75.000000'-44.000000'109,"0.000000"13.000000"-23 ,0.000000 12.000000-24,0.000000 13.000000-23,-2.000000 7.000000-14,-3.000000 4.000000-5,-3.000000 3.000000-3,-2.000000 3.000000-5,-6.000000 9.000000-4,-6.000000 16.000000-5,-6.000000 15.000000-3,-6.000000 17.000000-5,-12.000000 7.000000-1,-15.000000 0.000000 0,-15.000000 0.000000 1,-16.000000 0.000000 2,-15.000000 3.000000-3,-11.000000 6.000000-5,-14.000000 7.000000-6,-11.000000 6.000000-4,-11.000000 1.000000-3,-5.000000-3.000000 1,-7.000000-3.000000 0,-5.000000-2.000000 1,-4.000000-8.000000 2,0.000000-8.000000 5,0.000000-10.000000 4,0.000000-9.000000 5,0.000000-7.000000 3,0.000000-3.000000 3,0.000000-3.000000 1,0.000000-2.000000 2,7.000000-8.000000 1,17.000000-8.000000 0,15.000000-10.000000 1,16.000000-9.000000 1,26.000000-5.000000 2,38.000000 0.000000 7,37.000000 0.000000 5,38.000000 0.000000 7,21.000000 0.000000 0,7.000000 0.000000-5,6.000000 0.000000-4,7.000000 0.000000-6,0.000000 0.000000-7,-2.000000 0.000000-12,-3.000000 0.000000-10,-3.000000 0.000000-10,-4.000000 0.000000-10,-3.000000 0.000000-4,-3.000000 0.000000-7,-2.000000 0.000000-5,-12.000000-2.000000 1,-19.000000-3.000000 6,-18.000000-3.000000 8,-19.000000-2.000000 6</inkml:trace>
</inkml:ink>
</file>

<file path=ppt/ink/ink6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09"/>
    </inkml:context>
    <inkml:brush xml:id="br0">
      <inkml:brushProperty name="width" value="0.0387149080634117" units="cm"/>
      <inkml:brushProperty name="height" value="0.0387149080634117" units="cm"/>
      <inkml:brushProperty name="color" value="#F2395B"/>
      <inkml:brushProperty name="ignorePressure" value="0"/>
    </inkml:brush>
  </inkml:definitions>
  <inkml:trace contextRef="#ctx0" brushRef="#br0">72050.000000 23850.000000 568,'1.000000'-47.000000'5,"4.000000"6.000000"12 ,3.000000 7.000000 11,3.000000 6.000000 11,-1.000000 9.000000 4,-2.000000 13.000000-5,-3.000000 12.000000-4,-3.000000 13.000000-5,-9.000000 15.000000-3,-11.000000 19.000000-4,-14.000000 19.000000-3,-11.000000 19.000000-3,-12.000000 16.000000-2,-9.000000 17.000000 0,-10.000000 15.000000 0,-8.000000 16.000000 0,-6.000000 5.000000-3,1.000000-2.000000-5,-1.000000-3.000000-6,1.000000-3.000000-5,5.000000-12.000000-6,14.000000-18.000000-5,11.000000-19.000000-6,14.000000-18.000000-6,11.000000-34.000000-8,14.000000-46.000000-8,11.000000-47.000000-9,14.000000-47.000000-10,11.000000-29.000000 1,14.000000-8.000000 12,11.000000-10.000000 10,14.000000-9.000000 12,5.000000-1.000000 8,1.000000 10.000000 4,-1.000000 10.000000 6,1.000000 9.000000 6,-4.000000 13.000000 4,-6.000000 20.000000 6,-6.000000 18.000000 6,-6.000000 20.000000 5,-6.000000 11.000000 2,-2.000000 7.000000-1,-3.000000 6.000000-2,-3.000000 7.000000-1,-2.000000 10.000000 3,0.000000 16.000000 11,0.000000 15.000000 10,0.000000 17.000000 9,-2.000000 11.000000 3,-3.000000 10.000000-4,-3.000000 10.000000-6,-2.000000 9.000000-4,-3.000000 9.000000-4,1.000000 9.000000-5,-1.000000 10.000000-5,1.000000 10.000000-4,-1.000000 4.000000-5,1.000000 0.000000-3,-1.000000 0.000000-5,1.000000 0.000000-3,-3.000000-8.000000-2,-2.000000-16.000000-2,-3.000000-15.000000-1,-3.000000-15.000000-2,5.000000-23.000000-1,17.000000-28.000000-3,15.000000-28.000000-3,16.000000-27.000000-3,9.000000-30.000000 0,3.000000-27.000000 1,3.000000-28.000000 3,4.000000-28.000000 1,4.000000-21.000000 1,6.000000-12.000000 3,7.000000-13.000000 1,6.000000-12.000000 1,-5.000000 6.000000 1,-16.000000 25.000000-1,-15.000000 25.000000-2,-15.000000 25.000000 0,-12.000000 23.000000-3,-6.000000 22.000000-3,-6.000000 22.000000-5,-6.000000 23.000000-4,-9.000000 16.000000-6,-8.000000 13.000000-7,-10.000000 12.000000-7,-9.000000 13.000000-8,-4.000000 6.000000 0,4.000000 0.000000 5,3.000000 0.000000 7,3.000000 0.000000 5</inkml:trace>
</inkml:ink>
</file>

<file path=ppt/ink/ink629.xml><?xml version="1.0" encoding="utf-8"?>
<inkml:ink xmlns:inkml="http://www.w3.org/2003/InkML">
  <annotation type="ScanImages2ExtractSignatures">1</annotation>
  <annotation type="ScanImagesWidth">753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10"/>
    </inkml:context>
    <inkml:brush xml:id="br0">
      <inkml:brushProperty name="width" value="0.0424324683845043" units="cm"/>
      <inkml:brushProperty name="height" value="0.0424324683845043" units="cm"/>
      <inkml:brushProperty name="color" value="#F2395B"/>
      <inkml:brushProperty name="ignorePressure" value="0"/>
    </inkml:brush>
  </inkml:definitions>
  <inkml:trace contextRef="#ctx0" brushRef="#br0">73900.000000 24750.000000 518,'3.000000'-58.000000'5,"6.000000"-16.000000"9 ,7.000000-15.000000 11,6.000000-15.000000 9,1.000000-1.000000 3,-3.000000 16.000000-5,-3.000000 15.000000-2,-2.000000 17.000000-5,-5.000000 8.000000-5,-2.000000 4.000000-4,-3.000000 3.000000-6,-3.000000 3.000000-4,-9.000000 7.000000-3,-11.000000 14.000000-1,-14.000000 11.000000 1,-11.000000 14.000000 0,-11.000000 13.000000 1,-5.000000 16.000000-1,-7.000000 15.000000 0,-5.000000 17.000000 1,-4.000000 11.000000 0,0.000000 10.000000 1,0.000000 10.000000 1,0.000000 9.000000 1,3.000000 6.000000 0,6.000000 3.000000-1,7.000000 3.000000-2,6.000000 4.000000-1,9.000000-7.000000-1,13.000000-16.000000 1,12.000000-15.000000-2,13.000000-15.000000 1,10.000000-17.000000-4,10.000000-15.000000-7,10.000000-15.000000-6,9.000000-16.000000-7,6.000000-16.000000-3,3.000000-16.000000 3,3.000000-15.000000 1,4.000000-15.000000 3,1.000000-9.000000 2,0.000000 1.000000 4,0.000000-1.000000 4,0.000000 1.000000 4,-4.000000 5.000000 4,-5.000000 14.000000 3,-7.000000 11.000000 3,-5.000000 14.000000 4,-4.000000 13.000000 6,0.000000 16.000000 8,0.000000 15.000000 8,0.000000 17.000000 8,0.000000 5.000000 1,0.000000-3.000000-7,0.000000-3.000000-7,0.000000-2.000000-8,1.000000-6.000000-5,4.000000-6.000000-2,3.000000-6.000000-4,3.000000-6.000000-2,6.000000-9.000000-4,9.000000-8.000000-6,10.000000-10.000000-5,10.000000-9.000000-5,5.000000-12.000000-7,4.000000-11.000000-8,3.000000-14.000000-8,3.000000-11.000000-8,-1.000000-12.000000-2,-2.000000-9.000000 3,-3.000000-10.000000 5,-3.000000-8.000000 3,-10.000000 0.000000 5,-16.000000 14.000000 4,-15.000000 11.000000 4,-15.000000 14.000000 5,-11.000000 8.000000 6,-2.000000 7.000000 8,-3.000000 6.000000 7,-3.000000 7.000000 9,-2.000000 13.000000 12,0.000000 22.000000 18,0.000000 22.000000 16,0.000000 23.000000 18,0.000000 14.000000 0,0.000000 10.000000-15,0.000000 10.000000-17,0.000000 9.000000-15,-4.000000 7.000000-11,-5.000000 7.000000-5,-7.000000 6.000000-5,-5.000000 7.000000-5,-4.000000 0.000000-3,0.000000-2.000000 2,0.000000-3.000000-1,0.000000-3.000000 1,1.000000-10.000000-6,4.000000-16.000000-15,3.000000-15.000000-13,3.000000-15.000000-15,7.000000-28.000000-10,14.000000-36.000000-6,11.000000-39.000000-7,14.000000-36.000000-6,2.000000-12.000000 4,-6.000000 16.000000 17,-6.000000 15.000000 15,-6.000000 17.000000 16,-2.000000 7.000000 12,3.000000 0.000000 9,3.000000 0.000000 7,4.000000 0.000000 9,-1.000000 4.000000 6,-3.000000 10.000000 4,-3.000000 10.000000 4,-2.000000 9.000000 5,-1.000000 6.000000 1,3.000000 3.000000-1,3.000000 3.000000-1,4.000000 4.000000-1,1.000000 2.000000-2,0.000000 4.000000-5,0.000000 3.000000-4,0.000000 3.000000-5,1.000000-1.000000-10,4.000000-2.000000-15,3.000000-3.000000-15,3.000000-3.000000-16</inkml:trace>
</inkml:ink>
</file>

<file path=ppt/ink/ink63.xml><?xml version="1.0" encoding="utf-8"?>
<inkml:ink xmlns:inkml="http://www.w3.org/2003/InkML">
  <annotation type="ScanImages2ExtractSignatures">1</annotation>
  <annotation type="ScanImagesWidth">77594624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7:24"/>
    </inkml:context>
    <inkml:brush xml:id="br0">
      <inkml:brushProperty name="width" value="0.0457678772509098" units="cm"/>
      <inkml:brushProperty name="height" value="0.0457678772509098" units="cm"/>
      <inkml:brushProperty name="color" value="#F2395B"/>
      <inkml:brushProperty name="ignorePressure" value="0"/>
    </inkml:brush>
  </inkml:definitions>
  <inkml:trace contextRef="#ctx0" brushRef="#br0">54600.000000 28300.000000 480,'-24.000000'-24.000000'3,"4.000000"4.000000"4 ,3.000000 3.000000 6,3.000000 3.000000 5,1.000000 1.000000 5,1.000000 1.000000 9,-1.000000-1.000000 7,1.000000 1.000000 7,1.000000 8.000000 2,3.000000 20.000000-5,3.000000 18.000000-5,4.000000 20.000000-5,2.000000 13.000000-3,4.000000 9.000000-3,3.000000 10.000000-2,3.000000 10.000000-2,-1.000000 10.000000-4,-2.000000 13.000000-5,-3.000000 12.000000-5,-3.000000 13.000000-4,-4.000000 6.000000-2,-3.000000 0.000000 2,-3.000000 0.000000 2,-2.000000 0.000000 2,-1.000000-5.000000-11,3.000000-9.000000-25,3.000000-10.000000-26,4.000000-8.000000-25,1.000000-17.000000-8,0.000000-21.000000 7,0.000000-22.000000 9,0.000000-22.000000 7</inkml:trace>
</inkml:ink>
</file>

<file path=ppt/ink/ink630.xml><?xml version="1.0" encoding="utf-8"?>
<inkml:ink xmlns:inkml="http://www.w3.org/2003/InkML">
  <annotation type="ScanImages2ExtractSignatures">1</annotation>
  <annotation type="ScanImagesWidth">753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10"/>
    </inkml:context>
    <inkml:brush xml:id="br0">
      <inkml:brushProperty name="width" value="0.0396348312497139" units="cm"/>
      <inkml:brushProperty name="height" value="0.0396348312497139" units="cm"/>
      <inkml:brushProperty name="color" value="#F2395B"/>
      <inkml:brushProperty name="ignorePressure" value="0"/>
    </inkml:brush>
  </inkml:definitions>
  <inkml:trace contextRef="#ctx0" brushRef="#br0">75750.000000 23950.000000 555,'0.000000'-35.000000'61,"0.000000"32.000000"-3 ,0.000000 31.000000-3,0.000000 32.000000-4,0.000000 18.000000-4,0.000000 6.000000-5,0.000000 7.000000-4,0.000000 6.000000-5,-4.000000 7.000000-7,-5.000000 10.000000-7,-7.000000 10.000000-8,-5.000000 9.000000-8,-3.000000 2.000000-3,4.000000-2.000000-1,3.000000-3.000000-1,3.000000-3.000000-1,1.000000-12.000000-14,1.000000-18.000000-27,-1.000000-19.000000-28,1.000000-18.000000-28</inkml:trace>
</inkml:ink>
</file>

<file path=ppt/ink/ink63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10"/>
    </inkml:context>
    <inkml:brush xml:id="br0">
      <inkml:brushProperty name="width" value="0.0417220555245876" units="cm"/>
      <inkml:brushProperty name="height" value="0.0417220555245876" units="cm"/>
      <inkml:brushProperty name="color" value="#F2395B"/>
      <inkml:brushProperty name="ignorePressure" value="0"/>
    </inkml:brush>
  </inkml:definitions>
  <inkml:trace contextRef="#ctx0" brushRef="#br0">76800.000000 23800.000000 527,'-91.000000'29.000000'123,"19.000000"10.000000"-25 ,19.000000 10.000000-24,19.000000 9.000000-25,7.000000 9.000000-15,-3.000000 9.000000-6,-3.000000 10.000000-4,-2.000000 10.000000-6,2.000000 2.000000-5,9.000000-3.000000-5,10.000000-3.000000-5,10.000000-2.000000-4,4.000000-8.000000-4,0.000000-8.000000-2,0.000000-10.000000-2,0.000000-9.000000-3,6.000000-9.000000-1,13.000000-5.000000-3,12.000000-7.000000-2,13.000000-5.000000-2,4.000000-8.000000-1,-3.000000-5.000000 2,-3.000000-7.000000 0,-2.000000-5.000000 3,-6.000000-1.000000-2,-6.000000 6.000000-1,-6.000000 7.000000-3,-6.000000 6.000000-2,-10.000000 6.000000 1,-12.000000 6.000000 5,-13.000000 7.000000 5,-12.000000 6.000000 4,-12.000000 4.000000 3,-8.000000 4.000000 0,-10.000000 3.000000 1,-9.000000 3.000000 0,-2.000000-2.000000 1,6.000000-6.000000 0,7.000000-6.000000 0,6.000000-6.000000 0,6.000000-9.000000 0,6.000000-8.000000-1,7.000000-10.000000-1,6.000000-9.000000-2</inkml:trace>
</inkml:ink>
</file>

<file path=ppt/ink/ink63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10"/>
    </inkml:context>
    <inkml:brush xml:id="br0">
      <inkml:brushProperty name="width" value="0.0450670160353184" units="cm"/>
      <inkml:brushProperty name="height" value="0.0450670160353184" units="cm"/>
      <inkml:brushProperty name="color" value="#F2395B"/>
      <inkml:brushProperty name="ignorePressure" value="0"/>
    </inkml:brush>
  </inkml:definitions>
  <inkml:trace contextRef="#ctx0" brushRef="#br0">77700.000000 24100.000000 488,'20.000000'-19.000000'10,"-9.000000"13.000000"21 ,-10.000000 12.000000 20,-8.000000 13.000000 21,-9.000000 15.000000 4,-6.000000 19.000000-14,-6.000000 19.000000-12,-6.000000 19.000000-13,-2.000000 10.000000-8,3.000000 4.000000-4,3.000000 3.000000-4,4.000000 3.000000-4,2.000000-2.000000-4,4.000000-6.000000-4,3.000000-6.000000-3,3.000000-6.000000-4,12.000000-16.000000-3,22.000000-25.000000-3,22.000000-25.000000-4,23.000000-25.000000-4,10.000000-25.000000-4,0.000000-25.000000-5,0.000000-25.000000-7,0.000000-25.000000-6,-4.000000-16.000000-1,-5.000000-6.000000 4,-7.000000-6.000000 4,-5.000000-6.000000 4,-11.000000 2.000000 2,-11.000000 14.000000 4,-14.000000 11.000000 3,-11.000000 14.000000 2,-12.000000 10.000000 3,-9.000000 9.000000 3,-10.000000 10.000000 1,-8.000000 10.000000 4,-9.000000 10.000000 0,-6.000000 13.000000-1,-6.000000 12.000000 1,-6.000000 13.000000-2,-2.000000 10.000000 2,3.000000 10.000000-1,3.000000 10.000000 2,4.000000 9.000000 0,2.000000 6.000000-3,4.000000 3.000000-11,3.000000 3.000000-9,3.000000 4.000000-9,4.000000-3.000000-4,7.000000-5.000000 2,6.000000-7.000000 1,7.000000-5.000000 3</inkml:trace>
</inkml:ink>
</file>

<file path=ppt/ink/ink63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11"/>
    </inkml:context>
    <inkml:brush xml:id="br0">
      <inkml:brushProperty name="width" value="0.0372324511408806" units="cm"/>
      <inkml:brushProperty name="height" value="0.0372324511408806" units="cm"/>
      <inkml:brushProperty name="color" value="#F2395B"/>
      <inkml:brushProperty name="ignorePressure" value="0"/>
    </inkml:brush>
  </inkml:definitions>
  <inkml:trace contextRef="#ctx0" brushRef="#br0">78250.000000 24450.000000 590,'45.000000'-2.000000'1,"-9.000000"-3.000000"3 ,-10.000000-3.000000 1,-8.000000-2.000000 2,-3.000000-3.000000 2,7.000000 1.000000 0,6.000000-1.000000 0,7.000000 1.000000 1,0.000000 1.000000 5,-2.000000 3.000000 10,-3.000000 3.000000 10,-3.000000 4.000000 11,-4.000000 5.000000 1,-3.000000 10.000000-5,-3.000000 10.000000-5,-2.000000 9.000000-6,-11.000000 15.000000-5,-15.000000 22.000000-5,-15.000000 22.000000-6,-16.000000 23.000000-6,-8.000000 8.000000-4,0.000000-3.000000-4,0.000000-3.000000-3,0.000000-2.000000-4,1.000000-8.000000-1,4.000000-8.000000 2,3.000000-10.000000 1,3.000000-9.000000 2,6.000000-10.000000-2,9.000000-9.000000-5,10.000000-10.000000-5,10.000000-8.000000-5,8.000000-11.000000-1,10.000000-8.000000 3,10.000000-10.000000 4,9.000000-9.000000 3,7.000000-5.000000 4,7.000000 0.000000 2,6.000000 0.000000 3,7.000000 0.000000 3,2.000000 1.000000 2,1.000000 4.000000 1,-1.000000 3.000000 3,1.000000 3.000000 2,-6.000000 4.000000 0,-8.000000 7.000000-1,-10.000000 6.000000 0,-9.000000 7.000000-1,-12.000000 10.000000-1,-11.000000 16.000000 0,-14.000000 15.000000 0,-11.000000 17.000000-2,-14.000000 10.000000-1,-11.000000 6.000000-2,-14.000000 7.000000-4,-11.000000 6.000000-3,-11.000000 3.000000-1,-5.000000 0.000000 0,-7.000000 0.000000 2,-5.000000 0.000000-1,-4.000000-4.000000-5,0.000000-5.000000-14,0.000000-7.000000-12,0.000000-5.000000-12,9.000000-15.000000-7,19.000000-22.000000 2,19.000000-22.000000 1,19.000000-21.000000 2</inkml:trace>
</inkml:ink>
</file>

<file path=ppt/ink/ink634.xml><?xml version="1.0" encoding="utf-8"?>
<inkml:ink xmlns:inkml="http://www.w3.org/2003/InkML">
  <annotation type="ScanImages2ExtractSignatures">1</annotation>
  <annotation type="ScanImagesWidth">738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12"/>
    </inkml:context>
    <inkml:brush xml:id="br0">
      <inkml:brushProperty name="width" value="0.0363609604537487" units="cm"/>
      <inkml:brushProperty name="height" value="0.0363609604537487" units="cm"/>
      <inkml:brushProperty name="color" value="#F2395B"/>
      <inkml:brushProperty name="ignorePressure" value="0"/>
    </inkml:brush>
  </inkml:definitions>
  <inkml:trace contextRef="#ctx0" brushRef="#br0">73100.000000 18700.000000 605,'-41.000000'-2.000000'3,"19.000000"-3.000000"7 ,19.000000-3.000000 8,19.000000-2.000000 6,23.000000-8.000000 5,28.000000-8.000000 3,28.000000-10.000000 2,29.000000-9.000000 2,16.000000-4.000000-3,7.000000 4.000000-11,6.000000 3.000000-11,7.000000 3.000000-9,-9.000000 4.000000-7,-21.000000 7.000000-3,-22.000000 6.000000-2,-22.000000 7.000000-3,-18.000000 4.000000-3,-11.000000 3.000000-4,-14.000000 3.000000-4,-11.000000 4.000000-5,-14.000000 1.000000-1,-11.000000 0.000000-1,-14.000000 0.000000 1,-11.000000 0.000000 0,-14.000000-2.000000 2,-11.000000-3.000000 4,-14.000000-3.000000 3,-11.000000-2.000000 5,-7.000000-8.000000 2,0.000000-8.000000 2,0.000000-10.000000 2,0.000000-9.000000 2,4.000000-7.000000 2,10.000000-3.000000 3,10.000000-3.000000 3,9.000000-2.000000 2,6.000000 2.000000 5,3.000000 9.000000 6,3.000000 10.000000 5,4.000000 10.000000 5,7.000000 13.000000 7,13.000000 19.000000 9,12.000000 19.000000 8,13.000000 19.000000 8,7.000000 12.000000 0,4.000000 6.000000-6,3.000000 7.000000-7,3.000000 6.000000-8,-2.000000 6.000000-6,-6.000000 6.000000-4,-6.000000 7.000000-4,-6.000000 6.000000-5,-4.000000 4.000000-4,1.000000 4.000000-3,-1.000000 3.000000-2,1.000000 3.000000-4,-9.000000 1.000000-2,-15.000000 1.000000-1,-15.000000-1.000000-2,-16.000000 1.000000-3,-10.000000-6.000000-2,-3.000000-8.000000-3,-3.000000-10.000000-4,-2.000000-9.000000-4,0.000000-13.000000-2,7.000000-16.000000-1,6.000000-15.000000 0,7.000000-15.000000-1,0.000000-20.000000 0,-2.000000-21.000000 2,-3.000000-22.000000 1,-3.000000-22.000000 1,4.000000-13.000000 1,13.000000-3.000000 1,12.000000-3.000000 0,13.000000-2.000000 2,13.000000-1.000000 2,17.000000 3.000000 7,15.000000 3.000000 6,16.000000 4.000000 6,9.000000 7.000000 3,3.000000 13.000000 0,3.000000 12.000000 0,4.000000 13.000000 0,-3.000000 10.000000 0,-5.000000 10.000000 1,-7.000000 10.000000-1,-5.000000 9.000000 1,-9.000000 7.000000-1,-9.000000 7.000000-3,-10.000000 6.000000-2,-8.000000 7.000000-3,-9.000000 5.000000-3,-6.000000 7.000000-3,-6.000000 6.000000-3,-6.000000 7.000000-3,-10.000000 2.000000-3,-12.000000 1.000000-5,-13.000000-1.000000-3,-12.000000 1.000000-5,-9.000000-3.000000-2,-2.000000-2.000000 1,-3.000000-3.000000 0,-3.000000-3.000000 0,-6.000000-7.000000 3,-5.000000-9.000000 4,-7.000000-10.000000 5,-5.000000-8.000000 5,-6.000000-8.000000 3,-3.000000-2.000000 1,-3.000000-3.000000 3,-2.000000-3.000000 1,0.000000-2.000000 4,7.000000 0.000000 3,6.000000 0.000000 4,7.000000 0.000000 5,8.000000 0.000000 3,14.000000 0.000000 2,11.000000 0.000000 2,14.000000 0.000000 3,16.000000 6.000000 5,22.000000 13.000000 11,22.000000 12.000000 8,23.000000 13.000000 11,24.000000 7.000000-1,28.000000 4.000000-9,28.000000 3.000000-11,29.000000 3.000000-9,19.000000-1.000000-10,14.000000-2.000000-8,11.000000-3.000000-8,14.000000-3.000000-9,13.000000-9.000000-7,16.000000-11.000000-4,15.000000-14.000000-6,17.000000-11.000000-5,-20.000000-7.000000 1,-53.000000 0.000000 4,-53.000000 0.000000 6,-52.000000 0.000000 5,-30.000000-4.000000-3,-2.000000-5.000000-12,-3.000000-7.000000-12,-3.000000-5.000000-11</inkml:trace>
</inkml:ink>
</file>

<file path=ppt/ink/ink63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13"/>
    </inkml:context>
    <inkml:brush xml:id="br0">
      <inkml:brushProperty name="width" value="0.0328691378235817" units="cm"/>
      <inkml:brushProperty name="height" value="0.0328691378235817" units="cm"/>
      <inkml:brushProperty name="color" value="#F2395B"/>
      <inkml:brushProperty name="ignorePressure" value="0"/>
    </inkml:brush>
  </inkml:definitions>
  <inkml:trace contextRef="#ctx0" brushRef="#br0">75100.000000 17650.000000 669,'-19.000000'-27.000000'5,"13.000000"-3.000000"9 ,12.000000-3.000000 11,13.000000-2.000000 9,7.000000-1.000000 4,4.000000 3.000000 1,3.000000 3.000000-1,3.000000 4.000000-1,-4.000000 11.000000-3,-8.000000 23.000000-7,-10.000000 22.000000-6,-9.000000 22.000000-8,-9.000000 10.000000-7,-5.000000 1.000000-12,-7.000000-1.000000-9,-5.000000 1.000000-11,-4.000000-4.000000-6,0.000000-6.000000 1,0.000000-6.000000 0,0.000000-6.000000 0,0.000000-4.000000 1,0.000000 1.000000 2,0.000000-1.000000 3,0.000000 1.000000 2,3.000000-3.000000 5,6.000000-2.000000 8,7.000000-3.000000 8,6.000000-3.000000 8,-1.000000-2.000000 4,-5.000000 0.000000 1,-7.000000 0.000000 0,-5.000000 0.000000 1,0.000000-7.000000-5,10.000000-11.000000-10,10.000000-14.000000-11,9.000000-11.000000-9</inkml:trace>
</inkml:ink>
</file>

<file path=ppt/ink/ink636.xml><?xml version="1.0" encoding="utf-8"?>
<inkml:ink xmlns:inkml="http://www.w3.org/2003/InkML">
  <annotation type="ScanImages2ExtractSignatures">1</annotation>
  <annotation type="ScanImagesWidth">817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14"/>
    </inkml:context>
    <inkml:brush xml:id="br0">
      <inkml:brushProperty name="width" value="0.0374438390135765" units="cm"/>
      <inkml:brushProperty name="height" value="0.0374438390135765" units="cm"/>
      <inkml:brushProperty name="color" value="#F2395B"/>
      <inkml:brushProperty name="ignorePressure" value="0"/>
    </inkml:brush>
  </inkml:definitions>
  <inkml:trace contextRef="#ctx0" brushRef="#br0">75400.000000 17450.000000 587,'-47.000000'6.000000'-36,"6.000000"13.000000"23 ,7.000000 12.000000 23,6.000000 13.000000 24,-1.000000 12.000000 9,-5.000000 13.000000-4,-7.000000 12.000000-4,-5.000000 13.000000-4,-4.000000 6.000000-5,0.000000 0.000000-5,0.000000 0.000000-5,0.000000 0.000000-5,4.000000-7.000000-5,10.000000-11.000000-4,10.000000-14.000000-4,9.000000-11.000000-4,13.000000-20.000000-6,20.000000-24.000000-5,18.000000-26.000000-6,20.000000-24.000000-7,17.000000-20.000000 0,20.000000-11.000000 2,18.000000-14.000000 4,20.000000-11.000000 3,-1.000000 0.000000 2,-19.000000 17.000000 1,-18.000000 15.000000 2,-19.000000 16.000000 1,-24.000000 20.000000 5,-28.000000 25.000000 11,-28.000000 25.000000 10,-27.000000 25.000000 11,-17.000000 14.000000 3,-3.000000 3.000000-5,-3.000000 3.000000-3,-2.000000 4.000000-5,-6.000000 1.000000-2,-6.000000 0.000000-3,-6.000000 0.000000-1,-6.000000 0.000000-2,4.000000-5.000000-1,16.000000-9.000000-1,15.000000-10.000000 0,17.000000-8.000000-1,13.000000-11.000000-1,13.000000-8.000000-2,12.000000-10.000000-3,13.000000-9.000000-1,6.000000-5.000000 0,0.000000 0.000000 3,0.000000 0.000000 3,0.000000 0.000000 4,-4.000000 4.000000 2,-5.000000 10.000000 1,-7.000000 10.000000 2,-5.000000 9.000000 1,-6.000000 13.000000 2,-3.000000 20.000000 3,-3.000000 18.000000 2,-2.000000 20.000000 3,-5.000000 10.000000 0,-2.000000 3.000000-2,-3.000000 3.000000-3,-3.000000 4.000000-1,-1.000000-6.000000-2,4.000000-11.000000-1,3.000000-14.000000 0,3.000000-11.000000-2,4.000000-14.000000 0,7.000000-11.000000 0,6.000000-14.000000-1,7.000000-11.000000 0,4.000000-12.000000-2,3.000000-9.000000-3,3.000000-10.000000-5,4.000000-8.000000-2,7.000000-17.000000-4,13.000000-21.000000-3,12.000000-22.000000-1,13.000000-22.000000-4,7.000000-24.000000-1,4.000000-24.000000-2,3.000000-26.000000-2,3.000000-24.000000-2,-1.000000-15.000000-1,-2.000000-3.000000 1,-3.000000-3.000000 0,-3.000000-2.000000 0,-7.000000 5.000000 2,-9.000000 16.000000 2,-10.000000 15.000000 3,-8.000000 17.000000 3,-8.000000 14.000000 5,-2.000000 17.000000 6,-3.000000 15.000000 7,-3.000000 16.000000 6,-9.000000 29.000000 10,-11.000000 44.000000 10,-14.000000 44.000000 12,-11.000000 44.000000 10,-4.000000 16.000000 1,6.000000-8.000000-12,7.000000-10.000000-11,6.000000-9.000000-10,7.000000-7.000000-8,10.000000-3.000000-3,10.000000-3.000000-3,9.000000-2.000000-3,6.000000-5.000000-2,3.000000-2.000000-3,3.000000-3.000000-3,4.000000-3.000000-2,-3.000000-2.000000-2,-5.000000 0.000000-1,-7.000000 0.000000-3,-5.000000 0.000000-1,-4.000000 0.000000-1,0.000000 0.000000 1,0.000000 0.000000 1,0.000000 0.000000 0,-7.000000 6.000000 1,-11.000000 13.000000 1,-14.000000 12.000000 2,-11.000000 13.000000 0,-11.000000 7.000000 2,-5.000000 4.000000 2,-7.000000 3.000000 2,-5.000000 3.000000 3,-6.000000-4.000000-1,-3.000000-8.000000-3,-3.000000-10.000000-4,-2.000000-9.000000-3,2.000000-10.000000-3,9.000000-9.000000-1,10.000000-10.000000-2,10.000000-8.000000-1,5.000000-14.000000-2,4.000000-15.000000-2,3.000000-15.000000-1,3.000000-16.000000-2,9.000000-15.000000 0,16.000000-11.000000 3,15.000000-14.000000 2,17.000000-11.000000 3,8.000000-1.000000 4,4.000000 13.000000 4,3.000000 12.000000 6,3.000000 13.000000 5,-4.000000 9.000000 1,-8.000000 6.000000-1,-10.000000 7.000000-1,-9.000000 6.000000-2,-7.000000 9.000000 2,-3.000000 13.000000 4,-3.000000 12.000000 4,-2.000000 13.000000 5,-9.000000 13.000000 2,-12.000000 17.000000 2,-13.000000 15.000000 1,-12.000000 16.000000 2,-10.000000 7.000000-2,-6.000000 1.000000-5,-6.000000-1.000000-4,-6.000000 1.000000-6,-1.000000-6.000000-4,7.000000-8.000000-2,6.000000-10.000000-2,7.000000-9.000000-3,0.000000-10.000000-1,-2.000000-9.000000 1,-3.000000-10.000000 1,-3.000000-8.000000 0,2.000000-11.000000-2,10.000000-8.000000-5,10.000000-10.000000-4,9.000000-9.000000-4,6.000000-12.000000-2,3.000000-11.000000 2,3.000000-14.000000 3,4.000000-11.000000 1,2.000000-4.000000 6,4.000000 6.000000 5,3.000000 7.000000 6,3.000000 6.000000 7,-1.000000 6.000000 3,-2.000000 6.000000 2,-3.000000 7.000000 1,-3.000000 6.000000 1,-2.000000 9.000000 3,0.000000 13.000000 2,0.000000 12.000000 4,0.000000 13.000000 2,0.000000 13.000000 2,0.000000 17.000000 1,0.000000 15.000000 2,0.000000 16.000000 0,-2.000000 9.000000-1,-3.000000 3.000000-3,-3.000000 3.000000-4,-2.000000 4.000000-3,-1.000000-3.000000-2,3.000000-5.000000-1,3.000000-7.000000 0,4.000000-5.000000-2,7.000000-8.000000-2,13.000000-5.000000-4,12.000000-7.000000-4,13.000000-5.000000-3,10.000000-9.000000-9,10.000000-9.000000-9,10.000000-10.000000-11,9.000000-8.000000-10,7.000000-17.000000-5,7.000000-21.000000-3,6.000000-22.000000-1,7.000000-22.000000-1,-9.000000-4.000000 2,-21.000000 17.000000 7,-22.000000 15.000000 6,-22.000000 16.000000 8,-11.000000 4.000000 2,0.000000-6.000000 1,0.000000-6.000000 0,0.000000-6.000000-1</inkml:trace>
</inkml:ink>
</file>

<file path=ppt/ink/ink63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15"/>
    </inkml:context>
    <inkml:brush xml:id="br0">
      <inkml:brushProperty name="width" value="0.0321979634463787" units="cm"/>
      <inkml:brushProperty name="height" value="0.0321979634463787" units="cm"/>
      <inkml:brushProperty name="color" value="#F2395B"/>
      <inkml:brushProperty name="ignorePressure" value="0"/>
    </inkml:brush>
  </inkml:definitions>
  <inkml:trace contextRef="#ctx0" brushRef="#br0">77450.000000 17850.000000 683,'1.000000'-69.000000'0,"4.000000"13.000000"1 ,3.000000 12.000000 1,3.000000 13.000000 0,4.000000 6.000000 7,7.000000 0.000000 10,6.000000 0.000000 11,7.000000 0.000000 11,2.000000 4.000000 2,1.000000 10.000000-4,-1.000000 10.000000-4,1.000000 9.000000-6,-3.000000 10.000000-5,-2.000000 14.000000-5,-3.000000 11.000000-6,-3.000000 14.000000-4,-9.000000 10.000000-7,-11.000000 9.000000-8,-14.000000 10.000000-6,-11.000000 10.000000-8,-14.000000 4.000000-5,-11.000000 0.000000-4,-14.000000 0.000000-4,-11.000000 0.000000-4,-9.000000-2.000000-2,-3.000000-3.000000 0,-3.000000-3.000000 1,-2.000000-2.000000 1,-3.000000-9.000000 2,1.000000-12.000000 5,-1.000000-13.000000 4,1.000000-12.000000 5,5.000000-12.000000 7,14.000000-8.000000 5,11.000000-10.000000 7,14.000000-9.000000 7,21.000000-10.000000 11,31.000000-9.000000 14,32.000000-10.000000 15,31.000000-8.000000 14,18.000000-8.000000 3,7.000000-2.000000-9,6.000000-3.000000-11,7.000000-3.000000-9,-3.000000-1.000000-12,-8.000000 4.000000-15,-10.000000 3.000000-14,-9.000000 3.000000-14,-10.000000 4.000000-11,-9.000000 7.000000-4,-10.000000 6.000000-5,-8.000000 7.000000-5,-9.000000 0.000000 1,-6.000000-2.000000 6,-6.000000-3.000000 8,-6.000000-3.000000 5</inkml:trace>
</inkml:ink>
</file>

<file path=ppt/ink/ink63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15"/>
    </inkml:context>
    <inkml:brush xml:id="br0">
      <inkml:brushProperty name="width" value="0.0323035307228565" units="cm"/>
      <inkml:brushProperty name="height" value="0.0323035307228565" units="cm"/>
      <inkml:brushProperty name="color" value="#F2395B"/>
      <inkml:brushProperty name="ignorePressure" value="0"/>
    </inkml:brush>
  </inkml:definitions>
  <inkml:trace contextRef="#ctx0" brushRef="#br0">77850.000000 18300.000000 681,'-69.000000'-46.000000'-48,"13.000000"10.000000"22 ,12.000000 10.000000 20,13.000000 9.000000 21,6.000000 6.000000 13,0.000000 3.000000 2,0.000000 3.000000 4,0.000000 4.000000 2,3.000000 10.000000 2,6.000000 19.000000-4,7.000000 19.000000-3,6.000000 19.000000-3,3.000000 18.000000-1,0.000000 19.000000-2,0.000000 19.000000-1,0.000000 19.000000-2,1.000000 19.000000-4,4.000000 23.000000-10,3.000000 22.000000-7,3.000000 22.000000-10,1.000000 8.000000-7,1.000000-2.000000-6,-1.000000-3.000000-7,1.000000-3.000000-5,-3.000000-20.000000-3,-2.000000-33.000000 2,-3.000000-35.000000 2,-3.000000-34.000000 2,-1.000000-23.000000 0,4.000000-8.000000-1,3.000000-10.000000-2,3.000000-9.000000-1</inkml:trace>
</inkml:ink>
</file>

<file path=ppt/ink/ink63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15"/>
    </inkml:context>
    <inkml:brush xml:id="br0">
      <inkml:brushProperty name="width" value="0.0294012650847435" units="cm"/>
      <inkml:brushProperty name="height" value="0.0294012650847435" units="cm"/>
      <inkml:brushProperty name="color" value="#F2395B"/>
      <inkml:brushProperty name="ignorePressure" value="0"/>
    </inkml:brush>
  </inkml:definitions>
  <inkml:trace contextRef="#ctx0" brushRef="#br0">77850.000000 18800.000000 748,'-52.000000'9.000000'4,"-3.000000"19.000000"7 ,-3.000000 19.000000 8,-2.000000 19.000000 8,3.000000 2.000000 1,14.000000-11.000000-4,11.000000-14.000000-5,14.000000-11.000000-4,-1.000000 2.000000-2,-12.000000 19.000000 1,-13.000000 19.000000 0,-12.000000 19.000000 0,-5.000000 5.000000 0,3.000000-5.000000-2,3.000000-7.000000-2,4.000000-5.000000-2,11.000000-19.000000-3,23.000000-27.000000-4,22.000000-28.000000-5,22.000000-28.000000-3,23.000000-23.000000-7,25.000000-15.000000-7,25.000000-15.000000-9,25.000000-16.000000-7,10.000000-4.000000-4,-2.000000 10.000000 0,-3.000000 10.000000 0,-3.000000 9.000000-1,-9.000000 10.000000 4,-11.000000 14.000000 7,-14.000000 11.000000 6,-11.000000 14.000000 7,-15.000000 13.000000 10,-16.000000 16.000000 12,-15.000000 15.000000 12,-15.000000 17.000000 12,-12.000000 10.000000 7,-6.000000 6.000000 3,-6.000000 7.000000 1,-6.000000 6.000000 2,-4.000000-1.000000-7,1.000000-5.000000-14,-1.000000-7.000000-15,1.000000-5.000000-15</inkml:trace>
</inkml:ink>
</file>

<file path=ppt/ink/ink64.xml><?xml version="1.0" encoding="utf-8"?>
<inkml:ink xmlns:inkml="http://www.w3.org/2003/InkML">
  <annotation type="ScanImages2ExtractSignatures">1</annotation>
  <annotation type="ScanImagesWidth">662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7:25"/>
    </inkml:context>
    <inkml:brush xml:id="br0">
      <inkml:brushProperty name="width" value="0.0504320599138737" units="cm"/>
      <inkml:brushProperty name="height" value="0.0504320599138737" units="cm"/>
      <inkml:brushProperty name="color" value="#F2395B"/>
      <inkml:brushProperty name="ignorePressure" value="0"/>
    </inkml:brush>
  </inkml:definitions>
  <inkml:trace contextRef="#ctx0" brushRef="#br0">56250.000000 28650.000000 436,'-46.000000'-24.000000'0,"10.000000"4.000000"0 ,10.000000 3.000000 0,9.000000 3.000000 0,2.000000 3.000000 6,-2.000000 3.000000 14,-3.000000 3.000000 14,-3.000000 4.000000 12,-2.000000 5.000000 3,0.000000 10.000000-6,0.000000 10.000000-8,0.000000 9.000000-8,-2.000000 9.000000-5,-3.000000 9.000000-4,-3.000000 10.000000-4,-2.000000 10.000000-4,-1.000000 2.000000-3,3.000000-3.000000-2,3.000000-3.000000-4,4.000000-2.000000-2,4.000000-8.000000-2,6.000000-8.000000-1,7.000000-10.000000-2,6.000000-9.000000-2,10.000000-12.000000-1,17.000000-11.000000-5,15.000000-14.000000-2,16.000000-11.000000-5,12.000000-12.000000 0,9.000000-9.000000 2,10.000000-10.000000 1,10.000000-8.000000 2,-3.000000-3.000000 1,-11.000000 7.000000-1,-14.000000 6.000000 0,-11.000000 7.000000 0,-11.000000 7.000000 2,-5.000000 9.000000 4,-7.000000 10.000000 4,-5.000000 10.000000 4,-8.000000 10.000000 4,-5.000000 13.000000 6,-7.000000 12.000000 5,-5.000000 13.000000 6,-6.000000 6.000000 4,-3.000000 0.000000 2,-3.000000 0.000000 4,-2.000000 0.000000 2,-3.000000-4.000000 0,1.000000-5.000000-5,-1.000000-7.000000-5,1.000000-5.000000-5,4.000000-8.000000-5,9.000000-5.000000-6,10.000000-7.000000-5,10.000000-5.000000-5,10.000000-9.000000-3,13.000000-9.000000-2,12.000000-10.000000 0,13.000000-8.000000-2,4.000000-6.000000-2,-3.000000 1.000000-7,-3.000000-1.000000-5,-2.000000 1.000000-6,-8.000000-1.000000-1,-8.000000 1.000000 3,-10.000000-1.000000 3,-9.000000 1.000000 3,-9.000000 1.000000 3,-5.000000 3.000000 3,-7.000000 3.000000 1,-5.000000 4.000000 3,-9.000000 1.000000 4,-9.000000 0.000000 9,-10.000000 0.000000 9,-8.000000 0.000000 7,-4.000000 3.000000 6,3.000000 6.000000 3,3.000000 7.000000 1,4.000000 6.000000 3,4.000000 6.000000 3,6.000000 6.000000 1,7.000000 7.000000 3,6.000000 6.000000 2,3.000000 6.000000-2,0.000000 6.000000-5,0.000000 7.000000-6,0.000000 6.000000-6,0.000000 10.000000-3,0.000000 17.000000-1,0.000000 15.000000-1,0.000000 16.000000-1,-4.000000 7.000000-1,-5.000000 1.000000-2,-7.000000-1.000000-1,-5.000000 1.000000-2,-4.000000-3.000000-1,0.000000-2.000000-2,0.000000-3.000000-2,0.000000-3.000000-2,0.000000-6.000000-2,0.000000-5.000000-2,0.000000-7.000000-2,0.000000-5.000000-2,0.000000-9.000000 0,0.000000-9.000000 2,0.000000-10.000000 0,0.000000-8.000000 2,-2.000000-11.000000-3,-3.000000-8.000000-5,-3.000000-10.000000-7,-2.000000-9.000000-5,-3.000000-7.000000-2,1.000000-3.000000 4,-1.000000-3.000000 2,1.000000-2.000000 4,4.000000-11.000000 3,9.000000-15.000000 3,10.000000-15.000000 4,10.000000-16.000000 3,10.000000-13.000000 3,13.000000-9.000000-1,12.000000-10.000000 2,13.000000-8.000000-1,10.000000-3.000000 0,10.000000 7.000000-1,10.000000 6.000000-3,9.000000 7.000000-1,2.000000 7.000000-3,-2.000000 9.000000-4,-3.000000 10.000000-4,-3.000000 10.000000-4,-4.000000 7.000000-3,-3.000000 6.000000-2,-3.000000 7.000000-2,-2.000000 6.000000-1,-6.000000 4.000000 0,-6.000000 4.000000 5,-6.000000 3.000000 4,-6.000000 3.000000 5,-4.000000 1.000000 3,1.000000 1.000000 1,-1.000000-1.000000 1,1.000000 1.000000 2,-4.000000-1.000000 2,-6.000000 1.000000 0,-6.000000-1.000000 3,-6.000000 1.000000 0,-4.000000-1.000000 4,1.000000 1.000000 5,-1.000000-1.000000 5,1.000000 1.000000 5,-3.000000-1.000000 4,-2.000000 1.000000 4,-3.000000-1.000000 4,-3.000000 1.000000 4,-6.000000 8.000000 6,-5.000000 20.000000 8,-7.000000 18.000000 10,-5.000000 20.000000 8,-4.000000 6.000000 0,0.000000-2.000000-10,0.000000-3.000000-10,0.000000-3.000000-10,3.000000-2.000000-7,6.000000 0.000000-3,7.000000 0.000000-4,6.000000 0.000000-3,4.000000-2.000000-3,4.000000-3.000000-3,3.000000-3.000000-3,3.000000-2.000000-3,4.000000-8.000000-3,7.000000-8.000000-4,6.000000-10.000000-4,7.000000-9.000000-3,5.000000-9.000000-4,7.000000-5.000000-5,6.000000-7.000000-3,7.000000-5.000000-5,2.000000-11.000000-2,1.000000-11.000000 1,-1.000000-14.000000 0,1.000000-11.000000 0,-7.000000-6.000000 1,-12.000000 4.000000 1,-13.000000 3.000000 0,-12.000000 3.000000 2,-10.000000 1.000000 2,-6.000000 1.000000 6,-6.000000-1.000000 5,-6.000000 1.000000 5,-7.000000 5.000000 2,-6.000000 14.000000 1,-6.000000 11.000000-1,-6.000000 14.000000 1,-7.000000 8.000000-2,-6.000000 7.000000-2,-6.000000 6.000000-2,-6.000000 7.000000-3,1.000000 4.000000-2,9.000000 3.000000-3,10.000000 3.000000-3,10.000000 4.000000-3,5.000000 1.000000-3,4.000000 0.000000-2,3.000000 0.000000-1,3.000000 0.000000-3</inkml:trace>
</inkml:ink>
</file>

<file path=ppt/ink/ink64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17"/>
    </inkml:context>
    <inkml:brush xml:id="br0">
      <inkml:brushProperty name="width" value="0.0336084216833115" units="cm"/>
      <inkml:brushProperty name="height" value="0.0336084216833115" units="cm"/>
      <inkml:brushProperty name="color" value="#F2395B"/>
      <inkml:brushProperty name="ignorePressure" value="0"/>
    </inkml:brush>
  </inkml:definitions>
  <inkml:trace contextRef="#ctx0" brushRef="#br0">81650.000000 23700.000000 654,'150.000000'-2.000000'107,"0.000000"-3.000000"-26 ,0.000000-3.000000-23,0.000000-2.000000-26,1.000000-1.000000-14,4.000000 3.000000-2,3.000000 3.000000-4,3.000000 4.000000-3,1.000000 2.000000-3,1.000000 4.000000-2,-1.000000 3.000000-2,1.000000 3.000000-2,1.000000-1.000000-1,3.000000-2.000000 0,3.000000-3.000000 0,4.000000-3.000000-1,1.000000-2.000000-3,0.000000 0.000000-9,0.000000 0.000000-7,0.000000 0.000000-8,-5.000000 0.000000-3,-9.000000 0.000000 0,-10.000000 0.000000 1,-8.000000 0.000000 1,-14.000000 0.000000 1,-15.000000 0.000000 0,-15.000000 0.000000 0,-16.000000 0.000000 1,-12.000000 0.000000 1,-5.000000 0.000000 1,-7.000000 0.000000 1,-5.000000 0.000000 2,-8.000000 1.000000 2,-5.000000 4.000000 3,-7.000000 3.000000 5,-5.000000 3.000000 2</inkml:trace>
</inkml:ink>
</file>

<file path=ppt/ink/ink64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17"/>
    </inkml:context>
    <inkml:brush xml:id="br0">
      <inkml:brushProperty name="width" value="0.0304966308176517" units="cm"/>
      <inkml:brushProperty name="height" value="0.0304966308176517" units="cm"/>
      <inkml:brushProperty name="color" value="#F2395B"/>
      <inkml:brushProperty name="ignorePressure" value="0"/>
    </inkml:brush>
  </inkml:definitions>
  <inkml:trace contextRef="#ctx0" brushRef="#br0">81500.000000 24550.000000 721,'-43.000000'-47.000000'3,"17.000000"6.000000"5 ,15.000000 7.000000 7,16.000000 6.000000 5,21.000000 3.000000 4,29.000000 0.000000 4,28.000000 0.000000 2,28.000000 0.000000 4,21.000000 3.000000-1,17.000000 6.000000-6,15.000000 7.000000-5,16.000000 6.000000-6,10.000000 4.000000-5,7.000000 4.000000-5,6.000000 3.000000-4,7.000000 3.000000-6,0.000000 1.000000-3,-2.000000 1.000000-6,-3.000000-1.000000-5,-3.000000 1.000000-5,-1.000000-3.000000-3,4.000000-2.000000-4,3.000000-3.000000-3,3.000000-3.000000-2,-16.000000-2.000000-1,-34.000000 0.000000 2,-35.000000 0.000000 4,-33.000000 0.000000 2,-22.000000-2.000000 2,-5.000000-3.000000 3,-7.000000-3.000000 3,-5.000000-2.000000 2</inkml:trace>
</inkml:ink>
</file>

<file path=ppt/ink/ink64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18"/>
    </inkml:context>
    <inkml:brush xml:id="br0">
      <inkml:brushProperty name="width" value="0.0320804268121719" units="cm"/>
      <inkml:brushProperty name="height" value="0.0320804268121719" units="cm"/>
      <inkml:brushProperty name="color" value="#F2395B"/>
      <inkml:brushProperty name="ignorePressure" value="0"/>
    </inkml:brush>
  </inkml:definitions>
  <inkml:trace contextRef="#ctx0" brushRef="#br0">83400.000000 21250.000000 685,'-8.000000'-41.000000'5,"-16.000000"19.000000"8 ,-15.000000 19.000000 8,-15.000000 19.000000 9,-7.000000 13.000000 1,3.000000 10.000000-9,3.000000 10.000000-9,4.000000 9.000000-7,1.000000 4.000000-4,0.000000 1.000000 1,0.000000-1.000000 3,0.000000 1.000000 2,4.000000-6.000000-4,10.000000-8.000000-7,10.000000-10.000000-8,9.000000-9.000000-8,13.000000-9.000000-3,20.000000-5.000000 1,18.000000-7.000000 2,20.000000-5.000000 2,5.000000 2.000000 3,-6.000000 13.000000 6,-6.000000 12.000000 6,-6.000000 13.000000 5,-9.000000 13.000000 5,-8.000000 17.000000 3,-10.000000 15.000000 3,-9.000000 16.000000 3,-9.000000 10.000000 3,-5.000000 7.000000 2,-7.000000 6.000000 2,-5.000000 7.000000 3,-4.000000-4.000000-1,0.000000-12.000000-1,0.000000-13.000000-2,0.000000-12.000000-3,1.000000-12.000000-2,4.000000-8.000000-4,3.000000-10.000000-5,3.000000-9.000000-4,9.000000-16.000000-8,16.000000-22.000000-14,15.000000-22.000000-15,17.000000-21.000000-12,3.000000-12.000000-8,-5.000000 1.000000 2,-7.000000-1.000000 2,-5.000000 1.000000 0,-6.000000 1.000000 5,-3.000000 3.000000 7,-3.000000 3.000000 7,-2.000000 4.000000 7</inkml:trace>
</inkml:ink>
</file>

<file path=ppt/ink/ink64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18"/>
    </inkml:context>
    <inkml:brush xml:id="br0">
      <inkml:brushProperty name="width" value="0.0360834002494812" units="cm"/>
      <inkml:brushProperty name="height" value="0.0360834002494812" units="cm"/>
      <inkml:brushProperty name="color" value="#F2395B"/>
      <inkml:brushProperty name="ignorePressure" value="0"/>
    </inkml:brush>
  </inkml:definitions>
  <inkml:trace contextRef="#ctx0" brushRef="#br0">83300.000000 22050.000000 609,'26.000000'-49.000000'3,"4.000000"4.000000"6 ,3.000000 3.000000 6,3.000000 3.000000 5,6.000000 3.000000 4,9.000000 3.000000 1,10.000000 3.000000 1,10.000000 4.000000 2,0.000000 4.000000-2,-5.000000 6.000000-2,-7.000000 7.000000-3,-5.000000 6.000000-2,-4.000000 3.000000-9,0.000000 0.000000-13,0.000000 0.000000-14,0.000000 0.000000-13,-4.000000 0.000000-8,-5.000000 0.000000-1,-7.000000 0.000000 0,-5.000000 0.000000-1,-8.000000-4.000000 1,-5.000000-5.000000 6,-7.000000-7.000000 4,-5.000000-5.000000 5,-6.000000-6.000000 4,-3.000000-3.000000 4,-3.000000-3.000000 5,-2.000000-2.000000 5,-5.000000-1.000000 5,-2.000000 3.000000 8,-3.000000 3.000000 8,-3.000000 4.000000 7,-4.000000 4.000000 4,-3.000000 6.000000 3,-3.000000 7.000000 0,-2.000000 6.000000 2,-5.000000 12.000000 3,-2.000000 19.000000 2,-3.000000 19.000000 3,-3.000000 19.000000 2,-1.000000 12.000000-1,4.000000 6.000000-5,3.000000 7.000000-7,3.000000 6.000000-4,4.000000 1.000000-4,7.000000-3.000000-1,6.000000-3.000000-1,7.000000-2.000000-1,5.000000-8.000000-5,7.000000-8.000000-8,6.000000-10.000000-10,7.000000-9.000000-8,8.000000-10.000000-4,14.000000-9.000000-1,11.000000-10.000000 1,14.000000-8.000000-1,3.000000-9.000000 0,-2.000000-6.000000 0,-3.000000-6.000000-1,-3.000000-6.000000 0,-6.000000-2.000000-2,-5.000000 3.000000-1,-7.000000 3.000000-3,-5.000000 4.000000-1,-8.000000 5.000000 1,-5.000000 10.000000 3,-7.000000 10.000000 4,-5.000000 9.000000 4,-12.000000 7.000000 5,-16.000000 7.000000 8,-15.000000 6.000000 7,-15.000000 7.000000 8,-7.000000-1.000000 3,3.000000-6.000000 0,3.000000-6.000000 1,4.000000-6.000000 0,4.000000-7.000000-2,6.000000-6.000000-3,7.000000-6.000000-3,6.000000-6.000000-3,15.000000-12.000000-7,26.000000-15.000000-10,24.000000-15.000000-9,26.000000-16.000000-10,5.000000-8.000000-4,-11.000000 0.000000 2,-14.000000 0.000000 1,-11.000000 0.000000 1,-9.000000 1.000000 4,-3.000000 4.000000 4,-3.000000 3.000000 4,-2.000000 3.000000 5</inkml:trace>
</inkml:ink>
</file>

<file path=ppt/ink/ink644.xml><?xml version="1.0" encoding="utf-8"?>
<inkml:ink xmlns:inkml="http://www.w3.org/2003/InkML">
  <annotation type="ScanImages2ExtractSignatures">1</annotation>
  <annotation type="ScanImagesWidth">-2090948480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19"/>
    </inkml:context>
    <inkml:brush xml:id="br0">
      <inkml:brushProperty name="width" value="0.0351166799664497" units="cm"/>
      <inkml:brushProperty name="height" value="0.0351166799664497" units="cm"/>
      <inkml:brushProperty name="color" value="#F2395B"/>
      <inkml:brushProperty name="ignorePressure" value="0"/>
    </inkml:brush>
  </inkml:definitions>
  <inkml:trace contextRef="#ctx0" brushRef="#br0">84550.000000 21350.000000 626,'90.000000'-91.000000'0,"-18.000000"19.000000"0 ,-19.000000 19.000000 0,-18.000000 19.000000 0,-6.000000 9.000000 4,10.000000 0.000000 7,10.000000 0.000000 8,9.000000 0.000000 7,-1.000000 3.000000 4,-8.000000 6.000000 0,-10.000000 7.000000-1,-9.000000 6.000000 1,-5.000000 6.000000-2,0.000000 6.000000-1,0.000000 7.000000-1,0.000000 6.000000-2,-4.000000 7.000000-1,-5.000000 10.000000-4,-7.000000 10.000000-1,-5.000000 9.000000-3,-6.000000 4.000000-5,-3.000000 1.000000-5,-3.000000-1.000000-7,-2.000000 1.000000-6,2.000000-7.000000-11,9.000000-12.000000-14,10.000000-13.000000-15,10.000000-12.000000-14,7.000000-15.000000-2,6.000000-15.000000 8,7.000000-15.000000 10,6.000000-16.000000 9,1.000000-5.000000 8,-3.000000 6.000000 6,-3.000000 7.000000 8,-2.000000 6.000000 7,-14.000000 15.000000 7,-21.000000 26.000000 9,-22.000000 24.000000 7,-22.000000 26.000000 9,-18.000000 16.000000 3,-11.000000 10.000000-3,-14.000000 10.000000-3,-11.000000 9.000000-2,-4.000000 1.000000-2,6.000000-6.000000 1,7.000000-6.000000 0,6.000000-6.000000 0,7.000000-10.000000-6,10.000000-12.000000-13,10.000000-13.000000-13,9.000000-12.000000-13,6.000000-9.000000-4,3.000000-2.000000 7,3.000000-3.000000 7,4.000000-3.000000 6,1.000000 5.000000 8,0.000000 17.000000 9,0.000000 15.000000 9,0.000000 16.000000 9,3.000000-1.000000 5,6.000000-15.000000-1,7.000000-15.000000 1,6.000000-16.000000 0,7.000000-13.000000-4,10.000000-9.000000-6,10.000000-10.000000-7,9.000000-8.000000-7,12.000000-12.000000-7,16.000000-12.000000-6,15.000000-13.000000-6,17.000000-12.000000-8,5.000000-5.000000-1,-3.000000 3.000000 3,-3.000000 3.000000 4,-2.000000 4.000000 2,-9.000000 7.000000 1,-12.000000 13.000000-3,-13.000000 12.000000-2,-12.000000 13.000000-2,-12.000000 13.000000-2,-8.000000 17.000000 1,-10.000000 15.000000 1,-9.000000 16.000000 0,-9.000000 7.000000 9,-5.000000 1.000000 17,-7.000000-1.000000 17,-5.000000 1.000000 17,-4.000000-6.000000 6,0.000000-8.000000-6,0.000000-10.000000-6,0.000000-9.000000-6,6.000000-7.000000-5,13.000000-3.000000-6,12.000000-3.000000-5,13.000000-2.000000-4,10.000000-11.000000-8,10.000000-15.000000-7,10.000000-15.000000-8,9.000000-16.000000-7,6.000000-10.000000-6,3.000000-3.000000-1,3.000000-3.000000-1,4.000000-2.000000-1,-4.000000 3.000000-1,-9.000000 14.000000 2,-10.000000 11.000000 1,-8.000000 14.000000 1,-14.000000 13.000000 8,-15.000000 16.000000 15,-15.000000 15.000000 14,-16.000000 17.000000 15,-7.000000 5.000000 6,4.000000-3.000000-1,3.000000-3.000000 0,3.000000-2.000000-1,3.000000-5.000000-7,3.000000-2.000000-10,3.000000-3.000000-12,4.000000-3.000000-10</inkml:trace>
</inkml:ink>
</file>

<file path=ppt/ink/ink64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20"/>
    </inkml:context>
    <inkml:brush xml:id="br0">
      <inkml:brushProperty name="width" value="0.0288849025964737" units="cm"/>
      <inkml:brushProperty name="height" value="0.0288849025964737" units="cm"/>
      <inkml:brushProperty name="color" value="#F2395B"/>
      <inkml:brushProperty name="ignorePressure" value="0"/>
    </inkml:brush>
  </inkml:definitions>
  <inkml:trace contextRef="#ctx0" brushRef="#br0">87050.000000 21150.000000 761,'45.000000'-24.000000'7,"-9.000000"4.000000"15 ,-10.000000 3.000000 14,-8.000000 3.000000 14,-9.000000 9.000000 1,-6.000000 16.000000-14,-6.000000 15.000000-14,-6.000000 17.000000-13,-6.000000 10.000000-8,-2.000000 6.000000-1,-3.000000 7.000000-3,-3.000000 6.000000-2,-1.000000-1.000000-4,4.000000-5.000000-7,3.000000-7.000000-7,3.000000-5.000000-6,1.000000-4.000000-5,1.000000 0.000000-2,-1.000000 0.000000-2,1.000000 0.000000-2,1.000000-4.000000 1,3.000000-5.000000 4,3.000000-7.000000 4,4.000000-5.000000 4,2.000000-9.000000 8,4.000000-9.000000 13,3.000000-10.000000 13,3.000000-8.000000 13,-1.000000-9.000000 0,-2.000000-6.000000-14,-3.000000-6.000000-13,-3.000000-6.000000-14</inkml:trace>
</inkml:ink>
</file>

<file path=ppt/ink/ink64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20"/>
    </inkml:context>
    <inkml:brush xml:id="br0">
      <inkml:brushProperty name="width" value="0.0328010953962803" units="cm"/>
      <inkml:brushProperty name="height" value="0.0328010953962803" units="cm"/>
      <inkml:brushProperty name="color" value="#F2395B"/>
      <inkml:brushProperty name="ignorePressure" value="0"/>
    </inkml:brush>
  </inkml:definitions>
  <inkml:trace contextRef="#ctx0" brushRef="#br0">87000.000000 21150.000000 670,'43.000000'6.000000'77,"-11.000000"13.000000"-14 ,-14.000000 12.000000-15,-11.000000 13.000000-13,-9.000000 16.000000-9,-3.000000 23.000000-4,-3.000000 22.000000-3,-2.000000 22.000000-3,-9.000000 12.000000-4,-12.000000 3.000000-4,-13.000000 3.000000-5,-12.000000 4.000000-2,-4.000000-9.000000-6,7.000000-18.000000-5,6.000000-19.000000-6,7.000000-18.000000-5,4.000000-17.000000-5,3.000000-11.000000-3,3.000000-14.000000-4,4.000000-11.000000-3,4.000000-14.000000-1,6.000000-11.000000 2,7.000000-14.000000 3,6.000000-11.000000 2,6.000000-15.000000 2,6.000000-16.000000 2,7.000000-15.000000 3,6.000000-15.000000 2,1.000000-6.000000 2,-3.000000 7.000000 4,-3.000000 6.000000 2,-2.000000 7.000000 2</inkml:trace>
</inkml:ink>
</file>

<file path=ppt/ink/ink647.xml><?xml version="1.0" encoding="utf-8"?>
<inkml:ink xmlns:inkml="http://www.w3.org/2003/InkML">
  <annotation type="ScanImages2ExtractSignatures">1</annotation>
  <annotation type="ScanImagesWidth">702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21"/>
    </inkml:context>
    <inkml:brush xml:id="br0">
      <inkml:brushProperty name="width" value="0.0352380014955997" units="cm"/>
      <inkml:brushProperty name="height" value="0.0352380014955997" units="cm"/>
      <inkml:brushProperty name="color" value="#F2395B"/>
      <inkml:brushProperty name="ignorePressure" value="0"/>
    </inkml:brush>
  </inkml:definitions>
  <inkml:trace contextRef="#ctx0" brushRef="#br0">87350.000000 21100.000000 624,'25.000000'-24.000000'1,"0.000000"4.000000"2 ,0.000000 3.000000 2,0.000000 3.000000 2,0.000000 3.000000 4,0.000000 3.000000 5,0.000000 3.000000 4,0.000000 4.000000 5,-2.000000 8.000000 2,-3.000000 17.000000-3,-3.000000 15.000000-3,-2.000000 16.000000-2,-1.000000 12.000000-1,3.000000 9.000000 1,3.000000 10.000000 0,4.000000 10.000000 0,-1.000000 8.000000 0,-3.000000 10.000000 0,-3.000000 10.000000-1,-2.000000 9.000000-1,-5.000000 2.000000-2,-2.000000-2.000000-2,-3.000000-3.000000-3,-3.000000-3.000000-3,-4.000000-4.000000-4,-3.000000-3.000000-2,-3.000000-3.000000-5,-2.000000-2.000000-3,-6.000000-25.000000-8,-6.000000-43.000000-12,-6.000000-44.000000-14,-6.000000-43.000000-12,-2.000000-34.000000-4,3.000000-21.000000 5,3.000000-22.000000 5,4.000000-22.000000 4,4.000000-10.000000 6,6.000000 4.000000 7,7.000000 3.000000 6,6.000000 3.000000 6,3.000000 12.000000 7,0.000000 22.000000 4,0.000000 22.000000 4,0.000000 23.000000 6,1.000000 14.000000 4,4.000000 10.000000 5,3.000000 10.000000 4,3.000000 9.000000 4,1.000000 9.000000 4,1.000000 9.000000 3,-1.000000 10.000000 2,1.000000 10.000000 4,-6.000000 14.000000 0,-8.000000 23.000000-3,-10.000000 22.000000-2,-9.000000 22.000000-3,-7.000000 10.000000-3,-3.000000 1.000000-3,-3.000000-1.000000-4,-2.000000 1.000000-4,0.000000-10.000000-1,7.000000-19.000000 0,6.000000-18.000000 0,7.000000-19.000000 0,13.000000-29.000000-6,22.000000-36.000000-15,22.000000-39.000000-14,23.000000-36.000000-14,11.000000-23.000000-7,4.000000-6.000000-1,3.000000-6.000000 0,3.000000-6.000000-1,-1.000000-1.000000 4,-2.000000 7.000000 8,-3.000000 6.000000 6,-3.000000 7.000000 8,-7.000000 11.000000 6,-9.000000 20.000000 3,-10.000000 18.000000 4,-8.000000 20.000000 3,-9.000000 11.000000 6,-6.000000 7.000000 8,-6.000000 6.000000 6,-6.000000 7.000000 8,-9.000000 7.000000 3,-8.000000 9.000000-1,-10.000000 10.000000-2,-9.000000 10.000000-1,-7.000000 7.000000 3,-3.000000 6.000000 6,-3.000000 7.000000 7,-2.000000 6.000000 6,2.000000 3.000000 2,9.000000 0.000000-6,10.000000 0.000000-5,10.000000 0.000000-6,7.000000-5.000000-5,6.000000-9.000000-10,7.000000-10.000000-7,6.000000-8.000000-8,9.000000-8.000000-7,13.000000-2.000000-5,12.000000-3.000000-4,13.000000-3.000000-5,4.000000-2.000000-2,-3.000000 0.000000 0,-3.000000 0.000000 0,-2.000000 0.000000 0,-15.000000 10.000000 1,-25.000000 23.000000 1,-25.000000 22.000000 1,-25.000000 22.000000 1,-19.000000 10.000000 4,-12.000000 1.000000 5,-13.000000-1.000000 5,-12.000000 1.000000 6,-7.000000-3.000000 4,1.000000-2.000000 1,-1.000000-3.000000 3,1.000000-3.000000 1,1.000000-6.000000 1,3.000000-5.000000-1,3.000000-7.000000 0,4.000000-5.000000-1,7.000000-8.000000-1,13.000000-5.000000 0,12.000000-7.000000-1,13.000000-5.000000-1,12.000000-8.000000-4,13.000000-5.000000-7,12.000000-7.000000-9,13.000000-5.000000-7,12.000000-11.000000-4,13.000000-11.000000 2,12.000000-14.000000 0,13.000000-11.000000 2,4.000000-4.000000 1,-3.000000 6.000000 3,-3.000000 7.000000 3,-2.000000 6.000000 3,-6.000000 6.000000 3,-6.000000 6.000000 2,-6.000000 7.000000 2,-6.000000 6.000000 2,-6.000000 9.000000 5,-2.000000 13.000000 5,-3.000000 12.000000 6,-3.000000 13.000000 5,-4.000000 6.000000 7,-3.000000 0.000000 7,-3.000000 0.000000 7,-2.000000 0.000000 7,-1.000000-4.000000 1,3.000000-5.000000-6,3.000000-7.000000-7,4.000000-5.000000-6,4.000000-9.000000-6,6.000000-9.000000-7,7.000000-10.000000-7,6.000000-8.000000-6,6.000000-12.000000-3,6.000000-12.000000 1,7.000000-13.000000 1,6.000000-12.000000 2,-2.000000-9.000000-7,-9.000000-2.000000-15,-10.000000-3.000000-15,-8.000000-3.000000-15,-9.000000 2.000000-4,-6.000000 10.000000 7,-6.000000 10.000000 8,-6.000000 9.000000 6</inkml:trace>
</inkml:ink>
</file>

<file path=ppt/ink/ink648.xml><?xml version="1.0" encoding="utf-8"?>
<inkml:ink xmlns:inkml="http://www.w3.org/2003/InkML">
  <annotation type="ScanImages2ExtractSignatures">1</annotation>
  <annotation type="ScanImagesWidth">-2112317344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21"/>
    </inkml:context>
    <inkml:brush xml:id="br0">
      <inkml:brushProperty name="width" value="0.0385955087840557" units="cm"/>
      <inkml:brushProperty name="height" value="0.0385955087840557" units="cm"/>
      <inkml:brushProperty name="color" value="#F2395B"/>
      <inkml:brushProperty name="ignorePressure" value="0"/>
    </inkml:brush>
  </inkml:definitions>
  <inkml:trace contextRef="#ctx0" brushRef="#br0">89750.000000 21100.000000 570,'21.000000'-18.000000'7,"-5.000000"17.000000"14 ,-7.000000 15.000000 15,-5.000000 16.000000 15,-6.000000 12.000000 3,-3.000000 9.000000-7,-3.000000 10.000000-8,-2.000000 10.000000-8,-1.000000 10.000000-4,3.000000 13.000000-3,3.000000 12.000000-2,4.000000 13.000000-4,1.000000 10.000000-2,0.000000 10.000000-3,0.000000 10.000000-3,0.000000 9.000000-3,0.000000-2.000000-4,0.000000-12.000000-5,0.000000-13.000000-3,0.000000-12.000000-5,0.000000-16.000000-2,0.000000-19.000000-1,0.000000-18.000000 0,0.000000-19.000000-1,-7.000000-18.000000-7,-11.000000-15.000000-12,-14.000000-15.000000-15,-11.000000-16.000000-12,-7.000000-18.000000-3,0.000000-18.000000 9,0.000000-19.000000 9,0.000000-18.000000 9,1.000000-17.000000 7,4.000000-11.000000 5,3.000000-14.000000 4,3.000000-11.000000 6,6.000000-1.000000 3,9.000000 13.000000 3,10.000000 12.000000 4,10.000000 13.000000 3,7.000000 12.000000 2,6.000000 13.000000-2,7.000000 12.000000-1,6.000000 13.000000-1,3.000000 10.000000 5,0.000000 10.000000 11,0.000000 10.000000 12,0.000000 9.000000 11,-4.000000 10.000000 4,-5.000000 14.000000-4,-7.000000 11.000000-4,-5.000000 14.000000-4,-8.000000 11.000000-5,-5.000000 14.000000-4,-7.000000 11.000000-6,-5.000000 14.000000-3,-9.000000 7.000000-4,-9.000000 3.000000 0,-10.000000 3.000000-1,-8.000000 4.000000-1,-6.000000-1.000000 0,1.000000-3.000000 0,-1.000000-3.000000 0,1.000000-2.000000 0,2.000000-9.000000-1,7.000000-12.000000 1,6.000000-13.000000 1,7.000000-12.000000 0,15.000000-16.000000-4,25.000000-19.000000-7,25.000000-18.000000-6,25.000000-19.000000-8,18.000000-16.000000-2,14.000000-12.000000 3,11.000000-13.000000 3,14.000000-12.000000 4,2.000000-5.000000-3,-6.000000 3.000000-9,-6.000000 3.000000-8,-6.000000 4.000000-8,-7.000000 5.000000 0,-6.000000 10.000000 9,-6.000000 10.000000 8,-6.000000 9.000000 10,-9.000000 9.000000 7,-8.000000 9.000000 7,-10.000000 10.000000 6,-9.000000 10.000000 6,-9.000000 8.000000 5,-5.000000 10.000000 4,-7.000000 10.000000 5,-5.000000 9.000000 4,-8.000000 10.000000 5,-5.000000 14.000000 6,-7.000000 11.000000 6,-5.000000 14.000000 5,-3.000000 0.000000 0,4.000000-8.000000-8,3.000000-10.000000-8,3.000000-9.000000-8,7.000000-7.000000-6,14.000000-3.000000-6,11.000000-3.000000-4,14.000000-2.000000-6,11.000000-8.000000-3,14.000000-8.000000 2,11.000000-10.000000 1,14.000000-9.000000 1,10.000000-7.000000-8,9.000000-3.000000-15,10.000000-3.000000-17,10.000000-2.000000-16,-9.000000-3.000000-6,-24.000000 1.000000 4,-26.000000-1.000000 3,-24.000000 1.000000 5,-13.000000-1.000000 2,0.000000 1.000000-1,0.000000-1.000000 1,0.000000 1.000000 0</inkml:trace>
</inkml:ink>
</file>

<file path=ppt/ink/ink6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22"/>
    </inkml:context>
    <inkml:brush xml:id="br0">
      <inkml:brushProperty name="width" value="0.041550736874342" units="cm"/>
      <inkml:brushProperty name="height" value="0.041550736874342" units="cm"/>
      <inkml:brushProperty name="color" value="#F2395B"/>
      <inkml:brushProperty name="ignorePressure" value="0"/>
    </inkml:brush>
  </inkml:definitions>
  <inkml:trace contextRef="#ctx0" brushRef="#br0">92300.000000 22550.000000 529,'-50.000000'101.000000'102,"0.000000"4.000000"-22 ,0.000000 3.000000-21,0.000000 3.000000-21,-4.000000 1.000000-14,-5.000000 1.000000-4,-7.000000-1.000000-5,-5.000000 1.000000-4,-3.000000-3.000000-4,4.000000-2.000000-1,3.000000-3.000000-3,3.000000-3.000000-2,6.000000-9.000000-4,9.000000-11.000000-3,10.000000-14.000000-6,10.000000-11.000000-3,8.000000-17.000000-6,10.000000-18.000000-5,10.000000-19.000000-6,9.000000-18.000000-5,12.000000-20.000000-2,16.000000-18.000000 3,15.000000-19.000000 3,17.000000-18.000000 4,7.000000-14.000000 0,0.000000-5.000000 1,0.000000-7.000000 0,0.000000-5.000000 1,-4.000000 0.000000 2,-5.000000 10.000000 7,-7.000000 10.000000 6,-5.000000 9.000000 7,-6.000000 10.000000 7,-3.000000 14.000000 6,-3.000000 11.000000 6,-2.000000 14.000000 7,-5.000000 10.000000 5,-2.000000 9.000000 1,-3.000000 10.000000 1,-3.000000 10.000000 3,-2.000000 8.000000 1,0.000000 10.000000 2,0.000000 10.000000 3,0.000000 9.000000 1,0.000000 10.000000 0,0.000000 14.000000-3,0.000000 11.000000-3,0.000000 14.000000-3,-2.000000 5.000000-3,-3.000000 1.000000-3,-3.000000-1.000000-4,-2.000000 1.000000-4,-5.000000-3.000000-2,-2.000000-2.000000-1,-3.000000-3.000000-1,-3.000000-3.000000-2,1.000000-9.000000-4,6.000000-11.000000-5,7.000000-14.000000-6,6.000000-11.000000-6,4.000000-18.000000-1,4.000000-22.000000 2,3.000000-22.000000 2,3.000000-21.000000 3,12.000000-28.000000 0,22.000000-30.000000-2,22.000000-32.000000-2,23.000000-30.000000-3,5.000000-14.000000-1,-9.000000 7.000000 1,-10.000000 6.000000-1,-8.000000 7.000000 1,-14.000000 15.000000 0,-15.000000 25.000000 0,-15.000000 25.000000 1,-16.000000 25.000000 0,-21.000000 29.000000-5,-24.000000 35.000000-9,-26.000000 35.000000-9,-24.000000 34.000000-10,-6.000000 12.000000-2,17.000000-9.000000 2,15.000000-10.000000 5,16.000000-8.000000 2</inkml:trace>
</inkml:ink>
</file>

<file path=ppt/ink/ink65.xml><?xml version="1.0" encoding="utf-8"?>
<inkml:ink xmlns:inkml="http://www.w3.org/2003/InkML">
  <annotation type="ScanImages2ExtractSignatures">1</annotation>
  <annotation type="ScanImagesWidth">-2102972224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7:26"/>
    </inkml:context>
    <inkml:brush xml:id="br0">
      <inkml:brushProperty name="width" value="0.040007658302784" units="cm"/>
      <inkml:brushProperty name="height" value="0.040007658302784" units="cm"/>
      <inkml:brushProperty name="color" value="#F2395B"/>
      <inkml:brushProperty name="ignorePressure" value="0"/>
    </inkml:brush>
  </inkml:definitions>
  <inkml:trace contextRef="#ctx0" brushRef="#br0">59100.000000 29400.000000 549,'-40.000000'-4.000000'11,"23.000000"-5.000000"22 ,22.000000-7.000000 21,22.000000-5.000000 22,18.000000-1.000000 4,16.000000 6.000000-15,15.000000 7.000000-15,17.000000 6.000000-14,10.000000 1.000000-11,6.000000-3.000000-10,7.000000-3.000000-9,6.000000-2.000000-10,-1.000000-3.000000-5,-5.000000 1.000000-3,-7.000000-1.000000-3,-5.000000 1.000000-3,-11.000000 1.000000-5,-11.000000 3.000000-10,-14.000000 3.000000-10,-11.000000 4.000000-8</inkml:trace>
</inkml:ink>
</file>

<file path=ppt/ink/ink65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23"/>
    </inkml:context>
    <inkml:brush xml:id="br0">
      <inkml:brushProperty name="width" value="0.0377386696636677" units="cm"/>
      <inkml:brushProperty name="height" value="0.0377386696636677" units="cm"/>
      <inkml:brushProperty name="color" value="#F2395B"/>
      <inkml:brushProperty name="ignorePressure" value="0"/>
    </inkml:brush>
  </inkml:definitions>
  <inkml:trace contextRef="#ctx0" brushRef="#br0">94100.000000 23500.000000 582,'45.000000'-91.000000'23,"-9.000000"19.000000"-6 ,-10.000000 19.000000-6,-8.000000 19.000000-6,-3.000000 4.000000 1,7.000000-9.000000 7,6.000000-10.000000 6,7.000000-8.000000 7,-1.000000-4.000000 2,-6.000000 3.000000-5,-6.000000 3.000000-3,-6.000000 4.000000-4,-6.000000 4.000000-3,-2.000000 6.000000-3,-3.000000 7.000000-2,-3.000000 6.000000-2,-10.000000 10.000000-2,-16.000000 17.000000 2,-15.000000 15.000000 0,-15.000000 16.000000 1,-12.000000 12.000000 2,-6.000000 9.000000 1,-6.000000 10.000000 1,-6.000000 10.000000 2,-2.000000 4.000000 0,3.000000 0.000000 0,3.000000 0.000000-1,4.000000 0.000000 1,4.000000-2.000000-1,6.000000-3.000000 0,7.000000-3.000000 1,6.000000-2.000000 0,17.000000-9.000000-7,28.000000-12.000000-10,28.000000-13.000000-13,29.000000-12.000000-12,18.000000-13.000000-6,9.000000-12.000000-1,10.000000-13.000000-1,10.000000-12.000000-1,-1.000000-5.000000 2,-9.000000 3.000000 5,-10.000000 3.000000 4,-8.000000 4.000000 5,-11.000000 4.000000 6,-8.000000 6.000000 7,-10.000000 7.000000 6,-9.000000 6.000000 7,-10.000000 9.000000 3,-9.000000 13.000000 3,-10.000000 12.000000 0,-8.000000 13.000000 1,-9.000000 6.000000 3,-6.000000 0.000000 1,-6.000000 0.000000 3,-6.000000 0.000000 3,-1.000000-4.000000-1,7.000000-5.000000-2,6.000000-7.000000-3,7.000000-5.000000-3,11.000000-12.000000-10,20.000000-16.000000-16,18.000000-15.000000-16,20.000000-15.000000-16,6.000000-9.000000-6,-2.000000 1.000000 4,-3.000000-1.000000 5,-3.000000 1.000000 5,-1.000000-3.000000 5,4.000000-2.000000 6,3.000000-3.000000 7,3.000000-3.000000 7,-2.000000 2.000000 7,-6.000000 10.000000 9,-6.000000 10.000000 10,-6.000000 9.000000 8,-7.000000 4.000000 6,-6.000000 1.000000 5,-6.000000-1.000000 3,-6.000000 1.000000 5,-2.000000 5.000000 1,3.000000 14.000000 0,3.000000 11.000000 0,4.000000 14.000000 0,-4.000000 5.000000-6,-9.000000 1.000000-13,-10.000000-1.000000-11,-8.000000 1.000000-12</inkml:trace>
</inkml:ink>
</file>

<file path=ppt/ink/ink6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24"/>
    </inkml:context>
    <inkml:brush xml:id="br0">
      <inkml:brushProperty name="width" value="0.0312608815729618" units="cm"/>
      <inkml:brushProperty name="height" value="0.0312608815729618" units="cm"/>
      <inkml:brushProperty name="color" value="#F2395B"/>
      <inkml:brushProperty name="ignorePressure" value="0"/>
    </inkml:brush>
  </inkml:definitions>
  <inkml:trace contextRef="#ctx0" brushRef="#br0">94850.000000 23500.000000 703,'48.000000'-24.000000'46,"-3.000000"4.000000"-2 ,-3.000000 3.000000-2,-2.000000 3.000000-4,-6.000000 6.000000-3,-6.000000 9.000000-6,-6.000000 10.000000-6,-6.000000 10.000000-7,-10.000000 10.000000-4,-12.000000 13.000000-4,-13.000000 12.000000-5,-12.000000 13.000000-3,-5.000000-1.000000-2,3.000000-11.000000 0,3.000000-14.000000 1,4.000000-11.000000 1,13.000000-14.000000-4,26.000000-11.000000-8,24.000000-14.000000-9,26.000000-11.000000-7,8.000000-7.000000-1,-5.000000 0.000000 5,-7.000000 0.000000 6,-5.000000 0.000000 6,-8.000000 0.000000-4,-5.000000 0.000000-12,-7.000000 0.000000-12,-5.000000 0.000000-13</inkml:trace>
</inkml:ink>
</file>

<file path=ppt/ink/ink65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24"/>
    </inkml:context>
    <inkml:brush xml:id="br0">
      <inkml:brushProperty name="width" value="0.0398966446518898" units="cm"/>
      <inkml:brushProperty name="height" value="0.0398966446518898" units="cm"/>
      <inkml:brushProperty name="color" value="#F2395B"/>
      <inkml:brushProperty name="ignorePressure" value="0"/>
    </inkml:brush>
  </inkml:definitions>
  <inkml:trace contextRef="#ctx0" brushRef="#br0">96600.000000 22100.000000 551,'-5.000000'-68.000000'4,"-9.000000"17.000000"7 ,-10.000000 15.000000 7,-8.000000 16.000000 8,-9.000000 15.000000 5,-6.000000 16.000000 1,-6.000000 15.000000 3,-6.000000 17.000000 2,-2.000000 10.000000 0,3.000000 6.000000-4,3.000000 7.000000-3,4.000000 6.000000-4,5.000000 3.000000-2,10.000000 0.000000-3,10.000000 0.000000-3,9.000000 0.000000-3,9.000000-4.000000-2,9.000000-5.000000-3,10.000000-7.000000-1,10.000000-5.000000-2,7.000000-6.000000-2,6.000000-3.000000-1,7.000000-3.000000-2,6.000000-2.000000-2,1.000000-3.000000-1,-3.000000 1.000000-3,-3.000000-1.000000-3,-2.000000 1.000000-2,-8.000000 1.000000-3,-8.000000 3.000000 0,-10.000000 3.000000-2,-9.000000 4.000000-1,-13.000000 1.000000 0,-16.000000 0.000000 2,-15.000000 0.000000 2,-15.000000 0.000000 1,-14.000000 0.000000 1,-8.000000 0.000000-3,-10.000000 0.000000-3,-9.000000 0.000000-1,-4.000000 0.000000-4,4.000000 0.000000-2,3.000000 0.000000-4,3.000000 0.000000-2,7.000000-5.000000-3,14.000000-9.000000 0,11.000000-10.000000-1,14.000000-8.000000-1,8.000000-9.000000 2,7.000000-6.000000 1,6.000000-6.000000 3,7.000000-6.000000 2</inkml:trace>
</inkml:ink>
</file>

<file path=ppt/ink/ink6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25"/>
    </inkml:context>
    <inkml:brush xml:id="br0">
      <inkml:brushProperty name="width" value="0.0425761453807354" units="cm"/>
      <inkml:brushProperty name="height" value="0.0425761453807354" units="cm"/>
      <inkml:brushProperty name="color" value="#F2395B"/>
      <inkml:brushProperty name="ignorePressure" value="0"/>
    </inkml:brush>
  </inkml:definitions>
  <inkml:trace contextRef="#ctx0" brushRef="#br0">96550.000000 23150.000000 516,'23.000000'-24.000000'2,"-3.000000"4.000000"2 ,-3.000000 3.000000 2,-2.000000 3.000000 4,-1.000000 3.000000 5,3.000000 3.000000 10,3.000000 3.000000 10,4.000000 4.000000 8,-3.000000 7.000000 2,-5.000000 13.000000-8,-7.000000 12.000000-7,-5.000000 13.000000-7,-9.000000 10.000000-6,-9.000000 10.000000-3,-10.000000 10.000000-4,-8.000000 9.000000-3,-4.000000 1.000000-4,3.000000-6.000000-2,3.000000-6.000000-2,4.000000-6.000000-3,18.000000-23.000000-6,34.000000-36.000000-10,35.000000-39.000000-8,35.000000-36.000000-10,14.000000-22.000000-4,-2.000000-2.000000 2,-3.000000-3.000000 1,-3.000000-3.000000 1,-4.000000 1.000000 4,-3.000000 6.000000 4,-3.000000 7.000000 4,-2.000000 6.000000 5,-11.000000 9.000000 5,-15.000000 13.000000 4,-15.000000 12.000000 5,-16.000000 13.000000 5,-16.000000 9.000000 10,-16.000000 6.000000 15,-15.000000 7.000000 16,-15.000000 6.000000 14,-9.000000 7.000000 6,1.000000 10.000000-5,-1.000000 10.000000-5,1.000000 9.000000-4,4.000000 4.000000-5,9.000000 1.000000-6,10.000000-1.000000-7,10.000000 1.000000-5,2.000000 4.000000-5,-3.000000 9.000000 0,-3.000000 10.000000-2,-2.000000 10.000000-1,-1.000000 2.000000-1,3.000000-3.000000-2,3.000000-3.000000-2,4.000000-2.000000-1,4.000000-8.000000-3,6.000000-8.000000-3,7.000000-10.000000-2,6.000000-9.000000-4,4.000000-9.000000-2,4.000000-5.000000-1,3.000000-7.000000-1,3.000000-5.000000-1,6.000000-12.000000 0,9.000000-16.000000 1,10.000000-15.000000 1,10.000000-15.000000 1,4.000000-15.000000 0,0.000000-12.000000-2,0.000000-13.000000-1,0.000000-12.000000-2,-8.000000-5.000000 0,-16.000000 3.000000 0,-15.000000 3.000000 0,-15.000000 4.000000 1,-14.000000 2.000000-1,-8.000000 4.000000-2,-10.000000 3.000000-1,-9.000000 3.000000-2,-9.000000 10.000000 0,-5.000000 20.000000 0,-7.000000 18.000000 2,-5.000000 20.000000 1,-8.000000 16.000000-2,-5.000000 16.000000-4,-7.000000 15.000000-4,-5.000000 17.000000-5,2.000000 5.000000 1,13.000000-3.000000 3,12.000000-3.000000 3,13.000000-2.000000 4,7.000000-5.000000-1,4.000000-2.000000-3,3.000000-3.000000-3,3.000000-3.000000-4</inkml:trace>
</inkml:ink>
</file>

<file path=ppt/ink/ink65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25"/>
    </inkml:context>
    <inkml:brush xml:id="br0">
      <inkml:brushProperty name="width" value="0.0425663627684116" units="cm"/>
      <inkml:brushProperty name="height" value="0.0425663627684116" units="cm"/>
      <inkml:brushProperty name="color" value="#F2395B"/>
      <inkml:brushProperty name="ignorePressure" value="0"/>
    </inkml:brush>
  </inkml:definitions>
  <inkml:trace contextRef="#ctx0" brushRef="#br0">98400.000000 23200.000000 516,'21.000000'50.000000'84,"-5.000000"0.000000"-14 ,-7.000000 0.000000-15,-5.000000 0.000000-14,-6.000000 3.000000-8,-3.000000 6.000000-4,-3.000000 7.000000-3,-2.000000 6.000000-2,2.000000 3.000000-4,9.000000 0.000000-1,10.000000 0.000000-2,10.000000 0.000000-2,7.000000-2.000000-2,6.000000-3.000000-2,7.000000-3.000000-2,6.000000-2.000000-2,-1.000000-6.000000-2,-5.000000-6.000000-1,-7.000000-6.000000-2,-5.000000-6.000000-3,-11.000000-1.000000-3,-11.000000 7.000000-6,-14.000000 6.000000-6,-11.000000 7.000000-6,-14.000000 0.000000-3,-11.000000-2.000000 1,-14.000000-3.000000 0,-11.000000-3.000000 0,-17.000000 1.000000 0,-18.000000 6.000000-1,-19.000000 7.000000-1,-18.000000 6.000000-1,-1.000000-5.000000-3,19.000000-16.000000-3,19.000000-15.000000-5,19.000000-15.000000-3,15.000000-11.000000 0,13.000000-2.000000 4,12.000000-3.000000 5,13.000000-3.000000 4</inkml:trace>
</inkml:ink>
</file>

<file path=ppt/ink/ink655.xml><?xml version="1.0" encoding="utf-8"?>
<inkml:ink xmlns:inkml="http://www.w3.org/2003/InkML">
  <annotation type="ScanImages2ExtractSignatures">1</annotation>
  <annotation type="ScanImagesWidth">-2091605824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25"/>
    </inkml:context>
    <inkml:brush xml:id="br0">
      <inkml:brushProperty name="width" value="0.0286750607192516" units="cm"/>
      <inkml:brushProperty name="height" value="0.0286750607192516" units="cm"/>
      <inkml:brushProperty name="color" value="#F2395B"/>
      <inkml:brushProperty name="ignorePressure" value="0"/>
    </inkml:brush>
  </inkml:definitions>
  <inkml:trace contextRef="#ctx0" brushRef="#br0">98650.000000 23500.000000 767,'68.000000'-44.000000'0,"-11.000000"13.000000"0 ,-14.000000 12.000000 0,-11.000000 13.000000 0,-3.000000 4.000000 5,10.000000-3.000000 11,10.000000-3.000000 11,9.000000-2.000000 10,7.000000-1.000000 3,7.000000 3.000000-4,6.000000 3.000000-6,7.000000 4.000000-4,-3.000000 2.000000-11,-8.000000 4.000000-17,-10.000000 3.000000-18,-9.000000 3.000000-17</inkml:trace>
</inkml:ink>
</file>

<file path=ppt/ink/ink656.xml><?xml version="1.0" encoding="utf-8"?>
<inkml:ink xmlns:inkml="http://www.w3.org/2003/InkML">
  <annotation type="ScanImages2ExtractSignatures">1</annotation>
  <annotation type="ScanImagesWidth">193986560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25"/>
    </inkml:context>
    <inkml:brush xml:id="br0">
      <inkml:brushProperty name="width" value="0.0406511649489403" units="cm"/>
      <inkml:brushProperty name="height" value="0.0406511649489403" units="cm"/>
      <inkml:brushProperty name="color" value="#F2395B"/>
      <inkml:brushProperty name="ignorePressure" value="0"/>
    </inkml:brush>
  </inkml:definitions>
  <inkml:trace contextRef="#ctx0" brushRef="#br0">91050.000000 27000.000000 541,'-68.000000'-4.000000'0,"17.000000"-5.000000"0 ,15.000000-7.000000 0,16.000000-5.000000 0,18.000000-3.000000 7,22.000000 4.000000 17,22.000000 3.000000 15,23.000000 3.000000 15,3.000000 1.000000 4,-11.000000 1.000000-9,-14.000000-1.000000-9,-11.000000 1.000000-9,8.000000-1.000000-4,32.000000 1.000000 1,31.000000-1.000000 1,32.000000 1.000000 1,13.000000 1.000000-5,-3.000000 3.000000-11,-3.000000 3.000000-11,-2.000000 4.000000-10,-14.000000 4.000000-9,-21.000000 6.000000-6,-22.000000 7.000000-8,-22.000000 6.000000-6</inkml:trace>
</inkml:ink>
</file>

<file path=ppt/ink/ink657.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26"/>
    </inkml:context>
    <inkml:brush xml:id="br0">
      <inkml:brushProperty name="width" value="0.0422304086387157" units="cm"/>
      <inkml:brushProperty name="height" value="0.0422304086387157" units="cm"/>
      <inkml:brushProperty name="color" value="#F2395B"/>
      <inkml:brushProperty name="ignorePressure" value="0"/>
    </inkml:brush>
  </inkml:definitions>
  <inkml:trace contextRef="#ctx0" brushRef="#br0">92150.000000 25950.000000 520,'-46.000000'-21.000000'8,"10.000000"10.000000"17 ,10.000000 10.000000 15,9.000000 9.000000 16,4.000000 13.000000 5,1.000000 20.000000-7,-1.000000 18.000000-6,1.000000 20.000000-6,-3.000000 14.000000-5,-2.000000 14.000000-5,-3.000000 11.000000-5,-3.000000 14.000000-3,-1.000000 8.000000-8,4.000000 7.000000-7,3.000000 6.000000-9,3.000000 7.000000-7,1.000000-3.000000-9,1.000000-8.000000-8,-1.000000-10.000000-8,1.000000-9.000000-8,2.000000-16.000000-4,7.000000-22.000000-2,6.000000-22.000000-1,7.000000-21.000000-1,2.000000-14.000000 0,1.000000-2.000000 2,-1.000000-3.000000 2,1.000000-3.000000 3</inkml:trace>
</inkml:ink>
</file>

<file path=ppt/ink/ink658.xml><?xml version="1.0" encoding="utf-8"?>
<inkml:ink xmlns:inkml="http://www.w3.org/2003/InkML">
  <annotation type="ScanImages2ExtractSignatures">1</annotation>
  <annotation type="ScanImagesWidth">50528263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26"/>
    </inkml:context>
    <inkml:brush xml:id="br0">
      <inkml:brushProperty name="width" value="0.0433939844369888" units="cm"/>
      <inkml:brushProperty name="height" value="0.0433939844369888" units="cm"/>
      <inkml:brushProperty name="color" value="#F2395B"/>
      <inkml:brushProperty name="ignorePressure" value="0"/>
    </inkml:brush>
  </inkml:definitions>
  <inkml:trace contextRef="#ctx0" brushRef="#br0">93450.000000 26350.000000 506,'-22.000000'-36.000000'13,"6.000000"28.000000"25 ,7.000000 28.000000 25,6.000000 29.000000 25,3.000000 19.000000 4,0.000000 14.000000-19,0.000000 11.000000-18,0.000000 14.000000-19,-4.000000 7.000000-14,-5.000000 3.000000-10,-7.000000 3.000000-11,-5.000000 4.000000-9,-4.000000-7.000000-11,0.000000-16.000000-11,0.000000-15.000000-10,0.000000-15.000000-10,0.000000-15.000000-2,0.000000-12.000000 4,0.000000-13.000000 4,0.000000-12.000000 6,3.000000-16.000000 3,6.000000-19.000000 1,7.000000-18.000000 3,6.000000-19.000000 1,4.000000-15.000000 2,4.000000-8.000000 3,3.000000-10.000000 2,3.000000-9.000000 4,4.000000-2.000000 2,7.000000 6.000000 6,6.000000 7.000000 5,7.000000 6.000000 5,5.000000 6.000000 6,7.000000 6.000000 6,6.000000 7.000000 6,7.000000 6.000000 7,2.000000 7.000000 2,1.000000 10.000000-2,-1.000000 10.000000-1,1.000000 9.000000-2,-4.000000 4.000000 2,-6.000000 1.000000 6,-6.000000-1.000000 6,-6.000000 1.000000 6,-4.000000 1.000000-2,1.000000 3.000000-10,-1.000000 3.000000-11,1.000000 4.000000-11,-1.000000 1.000000-14,1.000000 0.000000-22,-1.000000 0.000000-21,1.000000 0.000000-20</inkml:trace>
</inkml:ink>
</file>

<file path=ppt/ink/ink65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0:27"/>
    </inkml:context>
    <inkml:brush xml:id="br0">
      <inkml:brushProperty name="width" value="0.050165481865406" units="cm"/>
      <inkml:brushProperty name="height" value="0.050165481865406" units="cm"/>
      <inkml:brushProperty name="color" value="#F2395B"/>
      <inkml:brushProperty name="ignorePressure" value="0"/>
    </inkml:brush>
  </inkml:definitions>
  <inkml:trace contextRef="#ctx0" brushRef="#br0">94300.000000 25750.000000 438,'0.000000'-91.000000'2,"0.000000"19.000000"5 ,0.000000 19.000000 4,0.000000 19.000000 5,-2.000000 21.000000 11,-3.000000 26.000000 16,-3.000000 24.000000 17,-2.000000 26.000000 17,-1.000000 16.000000 2,3.000000 10.000000-17,3.000000 10.000000-14,4.000000 9.000000-16,-1.000000 4.000000-8,-3.000000 1.000000-3,-3.000000-1.000000-3,-2.000000 1.000000-3,-5.000000 4.000000-4,-2.000000 9.000000-4,-3.000000 10.000000-6,-3.000000 10.000000-4,-2.000000 0.000000-5,0.000000-5.000000-6,0.000000-7.000000-4,0.000000-5.000000-6,1.000000-9.000000-3,4.000000-9.000000-3,3.000000-10.000000-3,3.000000-8.000000-2,10.000000-36.000000-4,20.000000-58.000000-5,18.000000-60.000000-3,20.000000-59.000000-5,11.000000-26.000000 2,7.000000 10.000000 9,6.000000 10.000000 8,7.000000 9.000000 9,-1.000000 12.000000 9,-6.000000 16.000000 8,-6.000000 15.000000 9,-6.000000 17.000000 8,-10.000000 17.000000 9,-12.000000 23.000000 7,-13.000000 22.000000 9,-12.000000 22.000000 7,-12.000000 21.000000 2,-8.000000 22.000000-3,-10.000000 22.000000-3,-9.000000 23.000000-3,-2.000000-1.000000-5,6.000000-22.000000-4,7.000000-22.000000-4,6.000000-21.000000-4,17.000000-29.000000-9,28.000000-34.000000-13,28.000000-35.000000-14,29.000000-33.000000-13,7.000000-14.000000-6,-12.000000 10.000000 3,-13.000000 10.000000 1,-12.000000 9.000000 3,-7.000000 4.000000 1,1.000000 1.000000 1,-1.000000-1.000000 1,1.000000 1.000000 1,-10.000000 15.000000 13,-19.000000 31.000000 23,-18.000000 32.000000 24,-19.000000 31.000000 24,-8.000000 20.000000 7,3.000000 9.000000-11,3.000000 10.000000-10,4.000000 10.000000-11,4.000000 0.000000-8,6.000000-5.000000-5,7.000000-7.000000-6,6.000000-5.000000-4,7.000000-6.000000-6,10.000000-3.000000-4,10.000000-3.000000-3,9.000000-2.000000-5,7.000000-11.000000-1,7.000000-15.000000-1,6.000000-15.000000-1,7.000000-16.000000 1,0.000000-16.000000 0,-2.000000-16.000000 0,-3.000000-15.000000 2,-3.000000-15.000000 2,-6.000000-12.000000-1,-5.000000-6.000000 2,-7.000000-6.000000-1,-5.000000-6.000000 0,-11.000000-6.000000 1,-11.000000-2.000000 0,-14.000000-3.000000 0,-11.000000-3.000000 1,-14.000000 2.000000 0,-11.000000 10.000000 0,-14.000000 10.000000 2,-11.000000 9.000000 0,-15.000000 12.000000 0,-16.000000 16.000000-2,-15.000000 15.000000-3,-15.000000 17.000000-3,-14.000000 14.000000-3,-8.000000 17.000000-8,-10.000000 15.000000-7,-9.000000 16.000000-6,7.000000 2.000000-6,26.000000-8.000000-2,24.000000-10.000000-3,26.000000-9.000000-3</inkml:trace>
</inkml:ink>
</file>

<file path=ppt/ink/ink6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7:26"/>
    </inkml:context>
    <inkml:brush xml:id="br0">
      <inkml:brushProperty name="width" value="0.048242311924696" units="cm"/>
      <inkml:brushProperty name="height" value="0.048242311924696" units="cm"/>
      <inkml:brushProperty name="color" value="#F2395B"/>
      <inkml:brushProperty name="ignorePressure" value="0"/>
    </inkml:brush>
  </inkml:definitions>
  <inkml:trace contextRef="#ctx0" brushRef="#br0">60200.000000 28450.000000 456,'-24.000000'-24.000000'3,"4.000000"4.000000"8 ,3.000000 3.000000 7,3.000000 3.000000 7,1.000000 12.000000 10,1.000000 22.000000 12,-1.000000 22.000000 11,1.000000 23.000000 12,-1.000000 14.000000 0,1.000000 10.000000-14,-1.000000 10.000000-12,1.000000 9.000000-14,-1.000000 6.000000-7,1.000000 3.000000-4,-1.000000 3.000000-2,1.000000 4.000000-4,-3.000000 2.000000-9,-2.000000 4.000000-15,-3.000000 3.000000-16,-3.000000 3.000000-17,1.000000-7.000000-6,6.000000-15.000000 2,7.000000-15.000000 2,6.000000-16.000000 2,3.000000-13.000000-1,0.000000-9.000000-5,0.000000-10.000000-3,0.000000-8.000000-5</inkml:trace>
</inkml:ink>
</file>

<file path=ppt/ink/ink66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13"/>
    </inkml:context>
    <inkml:brush xml:id="br0">
      <inkml:brushProperty name="width" value="0.0541453436017036" units="cm"/>
      <inkml:brushProperty name="height" value="0.0541453436017036" units="cm"/>
      <inkml:brushProperty name="color" value="#F2395B"/>
      <inkml:brushProperty name="ignorePressure" value="0"/>
    </inkml:brush>
  </inkml:definitions>
  <inkml:trace contextRef="#ctx0" brushRef="#br0">9200.000000 35400.000000 406,'-111.000000'-24.000000'0,"28.000000"4.000000"0 ,28.000000 3.000000 0,29.000000 3.000000 0,16.000000 1.000000 9,7.000000 1.000000 19,6.000000-1.000000 19,7.000000 1.000000 19,7.000000 1.000000 4,9.000000 3.000000-12,10.000000 3.000000-10,10.000000 4.000000-12,8.000000-3.000000-7,10.000000-5.000000-4,10.000000-7.000000-4,9.000000-5.000000-4,7.000000-3.000000-2,7.000000 4.000000-1,6.000000 3.000000-1,7.000000 3.000000-2,2.000000 3.000000 0,1.000000 3.000000-1,-1.000000 3.000000 0,1.000000 4.000000 0,-1.000000 1.000000-2,1.000000 0.000000 0,-1.000000 0.000000-2,1.000000 0.000000 0,1.000000-4.000000-2,3.000000-5.000000-1,3.000000-7.000000 0,4.000000-5.000000-1,2.000000-3.000000-1,4.000000 4.000000 0,3.000000 3.000000 1,3.000000 3.000000-1,1.000000 1.000000-1,1.000000 1.000000-1,-1.000000-1.000000-2,1.000000 1.000000-2,-3.000000 2.000000-1,-2.000000 7.000000 0,-3.000000 6.000000 1,-3.000000 7.000000 0,-7.000000 4.000000 1,-9.000000 3.000000 0,-10.000000 3.000000 0,-8.000000 4.000000 0,-11.000000 1.000000 0,-8.000000 0.000000-1,-10.000000 0.000000 0,-9.000000 0.000000-2,-9.000000-8.000000-14,-5.000000-16.000000-30,-7.000000-15.000000-27,-5.000000-15.000000-30</inkml:trace>
</inkml:ink>
</file>

<file path=ppt/ink/ink6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14"/>
    </inkml:context>
    <inkml:brush xml:id="br0">
      <inkml:brushProperty name="width" value="0.039502814412117" units="cm"/>
      <inkml:brushProperty name="height" value="0.039502814412117" units="cm"/>
      <inkml:brushProperty name="color" value="#F2395B"/>
      <inkml:brushProperty name="ignorePressure" value="0"/>
    </inkml:brush>
  </inkml:definitions>
  <inkml:trace contextRef="#ctx0" brushRef="#br0">6000.000000 27650.000000 556,'0.000000'56.000000'142,"0.000000"13.000000"-34 ,0.000000 12.000000-33,0.000000 13.000000-34,0.000000 6.000000-18,0.000000 0.000000-4,0.000000 0.000000-3,0.000000 0.000000-3,1.000000 0.000000-6,4.000000 0.000000-9,3.000000 0.000000-9,3.000000 0.000000-7,-1.000000-4.000000-7,-2.000000-5.000000-4,-3.000000-7.000000-4,-3.000000-5.000000-3,-2.000000-11.000000-4,0.000000-11.000000-2,0.000000-14.000000-2,0.000000-11.000000-1,-2.000000-14.000000 0,-3.000000-11.000000 4,-3.000000-14.000000 4,-2.000000-11.000000 3</inkml:trace>
</inkml:ink>
</file>

<file path=ppt/ink/ink6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15"/>
    </inkml:context>
    <inkml:brush xml:id="br0">
      <inkml:brushProperty name="width" value="0.0347037501633167" units="cm"/>
      <inkml:brushProperty name="height" value="0.0347037501633167" units="cm"/>
      <inkml:brushProperty name="color" value="#F2395B"/>
      <inkml:brushProperty name="ignorePressure" value="0"/>
    </inkml:brush>
  </inkml:definitions>
  <inkml:trace contextRef="#ctx0" brushRef="#br0">6300.000000 25800.000000 633,'6.000000'-85.000000'55,"13.000000"32.000000"2 ,12.000000 31.000000 1,13.000000 32.000000 2,7.000000 19.000000-5,4.000000 10.000000-14,3.000000 10.000000-14,3.000000 9.000000-13,3.000000 2.000000-15,3.000000-2.000000-13,3.000000-3.000000-15,4.000000-3.000000-13,-4.000000-7.000000-10,-9.000000-9.000000-4,-10.000000-10.000000-5,-8.000000-8.000000-3</inkml:trace>
</inkml:ink>
</file>

<file path=ppt/ink/ink66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15"/>
    </inkml:context>
    <inkml:brush xml:id="br0">
      <inkml:brushProperty name="width" value="0.0505979917943478" units="cm"/>
      <inkml:brushProperty name="height" value="0.0505979917943478" units="cm"/>
      <inkml:brushProperty name="color" value="#F2395B"/>
      <inkml:brushProperty name="ignorePressure" value="0"/>
    </inkml:brush>
  </inkml:definitions>
  <inkml:trace contextRef="#ctx0" brushRef="#br0">8100.000000 26250.000000 434,'46.000000'21.000000'6,"-5.000000"-5.000000"1 ,-7.000000-7.000000 3,-5.000000-5.000000 2,-3.000000-4.000000 1,4.000000 0.000000-1,3.000000 0.000000 0,3.000000 0.000000-2,-1.000000 1.000000 1,-2.000000 4.000000-1,-3.000000 3.000000 1,-3.000000 3.000000-1,-2.000000 4.000000 1,0.000000 7.000000 2,0.000000 6.000000 2,0.000000 7.000000 2,-4.000000 5.000000 1,-5.000000 7.000000-2,-7.000000 6.000000-2,-5.000000 7.000000-1,-3.000000 7.000000 2,4.000000 9.000000 4,3.000000 10.000000 5,3.000000 10.000000 4,1.000000 2.000000 0,1.000000-3.000000-3,-1.000000-3.000000-3,1.000000-2.000000-3,-3.000000 10.000000-3,-2.000000 25.000000-1,-3.000000 25.000000 0,-3.000000 25.000000-2,-1.000000 9.000000 0,4.000000-6.000000 0,3.000000-6.000000-2,3.000000-6.000000 1,1.000000-7.000000-2,1.000000-6.000000-2,-1.000000-6.000000-1,1.000000-6.000000-2,-1.000000-12.000000-1,1.000000-15.000000-2,-1.000000-15.000000-1,1.000000-16.000000-2,-7.000000-15.000000-3,-12.000000-11.000000-3,-13.000000-14.000000-3,-12.000000-11.000000-4,-15.000000-22.000000-7,-15.000000-27.000000-9,-15.000000-28.000000-10,-16.000000-28.000000-10,-7.000000-21.000000-2,4.000000-12.000000 5,3.000000-13.000000 4,3.000000-12.000000 6,-1.000000-13.000000 2,-2.000000-12.000000 0,-3.000000-13.000000 1,-3.000000-12.000000 0,4.000000-4.000000 2,13.000000 7.000000 2,12.000000 6.000000 4,13.000000 7.000000 3,10.000000 11.000000 3,10.000000 20.000000 5,10.000000 18.000000 4,9.000000 20.000000 4,6.000000 14.000000 3,3.000000 14.000000 1,3.000000 11.000000 1,4.000000 14.000000 1,1.000000 21.000000 12,0.000000 31.000000 26,0.000000 32.000000 24,0.000000 31.000000 26,-4.000000 23.000000 4,-5.000000 16.000000-17,-7.000000 15.000000-16,-5.000000 17.000000-17,-8.000000 7.000000-12,-5.000000 0.000000-7,-7.000000 0.000000-8,-5.000000 0.000000-7,-3.000000-10.000000-7,4.000000-18.000000-5,3.000000-19.000000-7,3.000000-18.000000-5,1.000000-12.000000-8,1.000000-3.000000-7,-1.000000-3.000000-8,1.000000-2.000000-8</inkml:trace>
</inkml:ink>
</file>

<file path=ppt/ink/ink66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15"/>
    </inkml:context>
    <inkml:brush xml:id="br0">
      <inkml:brushProperty name="width" value="0.0419325642287731" units="cm"/>
      <inkml:brushProperty name="height" value="0.0419325642287731" units="cm"/>
      <inkml:brushProperty name="color" value="#F2395B"/>
      <inkml:brushProperty name="ignorePressure" value="0"/>
    </inkml:brush>
  </inkml:definitions>
  <inkml:trace contextRef="#ctx0" brushRef="#br0">7450.000000 27750.000000 524,'28.000000'48.000000'116,"6.000000"-3.000000"-22 ,7.000000-3.000000-22,6.000000-2.000000-21,7.000000 3.000000-13,10.000000 14.000000-5,10.000000 11.000000-3,9.000000 14.000000-5,1.000000 2.000000-9,-6.000000-6.000000-16,-6.000000-6.000000-13,-6.000000-6.000000-16</inkml:trace>
</inkml:ink>
</file>

<file path=ppt/ink/ink665.xml><?xml version="1.0" encoding="utf-8"?>
<inkml:ink xmlns:inkml="http://www.w3.org/2003/InkML">
  <annotation type="ScanImages2ExtractSignatures">1</annotation>
  <annotation type="ScanImagesWidth">976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17"/>
    </inkml:context>
    <inkml:brush xml:id="br0">
      <inkml:brushProperty name="width" value="0.0511761903762817" units="cm"/>
      <inkml:brushProperty name="height" value="0.0511761903762817" units="cm"/>
      <inkml:brushProperty name="color" value="#F2395B"/>
      <inkml:brushProperty name="ignorePressure" value="0"/>
    </inkml:brush>
  </inkml:definitions>
  <inkml:trace contextRef="#ctx0" brushRef="#br0">9750.000000 25350.000000 429,'-24.000000'28.000000'0,"4.000000"6.000000"0 ,3.000000 7.000000 0,3.000000 6.000000 0,3.000000 1.000000 7,3.000000-3.000000 13,3.000000-3.000000 13,4.000000-2.000000 14,4.000000-3.000000 3,6.000000 1.000000-5,7.000000-1.000000-5,6.000000 1.000000-5,6.000000-4.000000-5,6.000000-6.000000-5,7.000000-6.000000-5,6.000000-6.000000-4,4.000000-4.000000-3,4.000000 1.000000-1,3.000000-1.000000 0,3.000000 1.000000 0,-1.000000-3.000000-5,-2.000000-2.000000-8,-3.000000-3.000000-9,-3.000000-3.000000-8,-7.000000 2.000000-8,-9.000000 10.000000-6,-10.000000 10.000000-6,-8.000000 9.000000-7,-12.000000 6.000000 1,-12.000000 3.000000 9,-13.000000 3.000000 7,-12.000000 4.000000 9,-9.000000-1.000000 6,-2.000000-3.000000 3,-3.000000-3.000000 3,-3.000000-2.000000 3,-1.000000-3.000000 5,4.000000 1.000000 4,3.000000-1.000000 5,3.000000 1.000000 4,4.000000-3.000000 5,7.000000-2.000000 1,6.000000-3.000000 3,7.000000-3.000000 3,16.000000-7.000000-1,29.000000-9.000000-2,28.000000-10.000000-4,28.000000-8.000000-3,7.000000-8.000000-2,-11.000000-2.000000-5,-14.000000-3.000000-3,-11.000000-3.000000-4,-14.000000 8.000000-6,-11.000000 23.000000-6,-14.000000 22.000000-8,-11.000000 22.000000-6,-18.000000 18.000000-3,-22.000000 16.000000 3,-22.000000 15.000000 1,-21.000000 17.000000 3,-12.000000 7.000000 2,1.000000 0.000000 2,-1.000000 0.000000 1,1.000000 0.000000 2,2.000000-7.000000 2,7.000000-11.000000 3,6.000000-14.000000 1,7.000000-11.000000 3,8.000000-14.000000 3,14.000000-11.000000 5,11.000000-14.000000 3,14.000000-11.000000 5,14.000000-20.000000 6,20.000000-24.000000 6,18.000000-26.000000 6,20.000000-24.000000 7,11.000000-17.000000 1,7.000000-5.000000-6,6.000000-7.000000-5,7.000000-5.000000-5,-1.000000-1.000000-7,-6.000000 6.000000-5,-6.000000 7.000000-7,-6.000000 6.000000-6,-7.000000 6.000000-5,-6.000000 6.000000-6,-6.000000 7.000000-5,-6.000000 6.000000-4,-7.000000 6.000000-4,-6.000000 6.000000 0,-6.000000 7.000000 0,-6.000000 6.000000-2,-9.000000 4.000000 1,-8.000000 4.000000 2,-10.000000 3.000000 1,-9.000000 3.000000 2,-5.000000 3.000000 4,0.000000 3.000000 8,0.000000 3.000000 7,0.000000 4.000000 9,-2.000000 4.000000 7,-3.000000 6.000000 6,-3.000000 7.000000 7,-2.000000 6.000000 6,0.000000 10.000000 2,7.000000 17.000000-1,6.000000 15.000000-2,7.000000 16.000000-1,4.000000 13.000000-1,3.000000 14.000000 1,3.000000 11.000000 0,4.000000 14.000000 2,1.000000 3.000000 0,0.000000-2.000000-3,0.000000-3.000000-2,0.000000-3.000000-2,1.000000-7.000000-2,4.000000-9.000000-3,3.000000-10.000000-3,3.000000-8.000000-2,6.000000-17.000000-5,9.000000-21.000000-9,10.000000-22.000000-7,10.000000-22.000000-9,2.000000-32.000000-10,-3.000000-40.000000-13,-3.000000-40.000000-11,-2.000000-41.000000-12,-6.000000-10.000000-1,-6.000000 22.000000 12,-6.000000 22.000000 11,-6.000000 23.000000 12,-4.000000 10.000000 2,1.000000 0.000000-7,-1.000000 0.000000-6,1.000000 0.000000-7</inkml:trace>
</inkml:ink>
</file>

<file path=ppt/ink/ink666.xml><?xml version="1.0" encoding="utf-8"?>
<inkml:ink xmlns:inkml="http://www.w3.org/2003/InkML">
  <annotation type="ScanImages2ExtractSignatures">1</annotation>
  <annotation type="ScanImagesWidth">652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17"/>
    </inkml:context>
    <inkml:brush xml:id="br0">
      <inkml:brushProperty name="width" value="0.0522666871547699" units="cm"/>
      <inkml:brushProperty name="height" value="0.0522666871547699" units="cm"/>
      <inkml:brushProperty name="color" value="#F2395B"/>
      <inkml:brushProperty name="ignorePressure" value="0"/>
    </inkml:brush>
  </inkml:definitions>
  <inkml:trace contextRef="#ctx0" brushRef="#br0">11000.000000 25050.000000 420,'67.000000'-200.000000'5,"-16.000000"50.000000"9 ,-15.000000 50.000000 10,-15.000000 50.000000 8,-7.000000 37.000000 8,3.000000 26.000000 3,3.000000 24.000000 3,4.000000 26.000000 5,-3.000000 16.000000-5,-5.000000 10.000000-13,-7.000000 10.000000-13,-5.000000 9.000000-13,-4.000000 4.000000-11,0.000000 1.000000-11,0.000000-1.000000-10,0.000000 1.000000-11,-4.000000-7.000000-5,-5.000000-12.000000 1,-7.000000-13.000000 0,-5.000000-12.000000 1,-1.000000-12.000000 2,6.000000-8.000000 5,7.000000-10.000000 5,6.000000-9.000000 5,4.000000-12.000000 3,4.000000-11.000000 2,3.000000-14.000000 2,3.000000-11.000000 1,7.000000-15.000000 3,14.000000-16.000000 5,11.000000-15.000000 4,14.000000-15.000000 3,7.000000-7.000000 5,3.000000 3.000000 2,3.000000 3.000000 3,4.000000 4.000000 3,-12.000000 22.000000 4,-24.000000 45.000000 5,-26.000000 43.000000 3,-24.000000 45.000000 5,-21.000000 25.000000 1,-16.000000 10.000000-3,-15.000000 10.000000-2,-15.000000 9.000000-2,-9.000000 1.000000-2,1.000000-6.000000-1,-1.000000-6.000000-2,1.000000-6.000000-2,5.000000-10.000000-1,14.000000-12.000000-1,11.000000-13.000000-3,14.000000-12.000000-1,19.000000-16.000000-2,29.000000-19.000000 0,28.000000-18.000000 0,28.000000-19.000000-1,17.000000-18.000000 0,6.000000-15.000000-1,7.000000-15.000000-1,6.000000-16.000000-1,4.000000-7.000000-1,4.000000 4.000000-3,3.000000 3.000000-1,3.000000 3.000000-2,-8.000000 7.000000-2,-19.000000 14.000000-1,-18.000000 11.000000 0,-19.000000 14.000000 0,-16.000000 11.000000-1,-12.000000 14.000000 0,-13.000000 11.000000-1,-12.000000 14.000000-1,-16.000000 11.000000 0,-19.000000 14.000000-1,-18.000000 11.000000 0,-19.000000 14.000000 0,-8.000000 3.000000 1,3.000000-2.000000 3,3.000000-3.000000 2,4.000000-3.000000 4,2.000000-2.000000 1,4.000000 0.000000 1,3.000000 0.000000 0,3.000000 0.000000 1,7.000000-5.000000-1,14.000000-9.000000 0,11.000000-10.000000-2,14.000000-8.000000-2,11.000000-15.000000 0,14.000000-19.000000 1,11.000000-18.000000 0,14.000000-19.000000 1,8.000000-10.000000-1,7.000000 1.000000-1,6.000000-1.000000-2,7.000000 1.000000-1,2.000000 1.000000-2,1.000000 3.000000-3,-1.000000 3.000000-3,1.000000 4.000000-3,-6.000000 7.000000-5,-8.000000 13.000000-7,-10.000000 12.000000-7,-9.000000 13.000000-7,-13.000000 7.000000 0,-16.000000 4.000000 7,-15.000000 3.000000 7,-15.000000 3.000000 7,-15.000000 6.000000 6,-12.000000 9.000000 4,-13.000000 10.000000 4,-12.000000 10.000000 3,-9.000000 2.000000 5,-2.000000-3.000000 3,-3.000000-3.000000 3,-3.000000-2.000000 3,2.000000-5.000000 2,10.000000-2.000000 2,10.000000-3.000000 0,9.000000-3.000000 2,9.000000-7.000000 3,9.000000-9.000000 3,10.000000-10.000000 6,10.000000-8.000000 3,11.000000-11.000000 5,17.000000-8.000000 3,15.000000-10.000000 4,16.000000-9.000000 4,13.000000-7.000000-2,14.000000-3.000000-9,11.000000-3.000000-9,14.000000-2.000000-7,8.000000-5.000000-7,7.000000-2.000000-3,6.000000-3.000000-5,7.000000-3.000000-3,7.000000-1.000000-5,9.000000 4.000000-9,10.000000 3.000000-7,10.000000 3.000000-9,0.000000 1.000000-2,-5.000000 1.000000 3,-7.000000-1.000000 2,-5.000000 1.000000 2,-14.000000 1.000000-1,-18.000000 3.000000-7,-19.000000 3.000000-6,-18.000000 4.000000-6</inkml:trace>
</inkml:ink>
</file>

<file path=ppt/ink/ink66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18"/>
    </inkml:context>
    <inkml:brush xml:id="br0">
      <inkml:brushProperty name="width" value="0.0517644584178925" units="cm"/>
      <inkml:brushProperty name="height" value="0.0517644584178925" units="cm"/>
      <inkml:brushProperty name="color" value="#F2395B"/>
      <inkml:brushProperty name="ignorePressure" value="0"/>
    </inkml:brush>
  </inkml:definitions>
  <inkml:trace contextRef="#ctx0" brushRef="#br0">12100.000000 26750.000000 425,'-52.000000'0.000000'3,"-3.000000"0.000000"9 ,-3.000000 0.000000 8,-2.000000 0.000000 8,2.000000 0.000000 4,9.000000 0.000000 1,10.000000 0.000000 1,10.000000 0.000000 1,7.000000 7.000000 1,6.000000 17.000000 0,7.000000 15.000000 1,6.000000 16.000000 2,3.000000 16.000000-1,0.000000 20.000000-1,0.000000 18.000000-2,0.000000 20.000000-1,4.000000 24.000000-4,10.000000 31.000000-6,10.000000 32.000000-7,9.000000 31.000000-5,7.000000 35.000000-9,7.000000 42.000000-11,6.000000 40.000000-9,7.000000 41.000000-11,2.000000 15.000000-7,1.000000-9.000000-1,-1.000000-10.000000-2,1.000000-8.000000-2,-6.000000-43.000000-7,-8.000000-75.000000-8,-10.000000-75.000000-10,-9.000000-75.000000-9</inkml:trace>
</inkml:ink>
</file>

<file path=ppt/ink/ink66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18"/>
    </inkml:context>
    <inkml:brush xml:id="br0">
      <inkml:brushProperty name="width" value="0.0453254543244839" units="cm"/>
      <inkml:brushProperty name="height" value="0.0453254543244839" units="cm"/>
      <inkml:brushProperty name="color" value="#F2395B"/>
      <inkml:brushProperty name="ignorePressure" value="0"/>
    </inkml:brush>
  </inkml:definitions>
  <inkml:trace contextRef="#ctx0" brushRef="#br0">12950.000000 25050.000000 485,'137.000000'25.000000'186,"-24.000000"0.000000"-46 ,-26.000000 0.000000-46,-24.000000 0.000000-46,-17.000000 1.000000-26,-5.000000 4.000000-7,-7.000000 3.000000-6,-5.000000 3.000000-8,-11.000000 12.000000-7,-11.000000 22.000000-4,-14.000000 22.000000-6,-11.000000 23.000000-6,-14.000000 10.000000-1,-11.000000 0.000000 0,-14.000000 0.000000 2,-11.000000 0.000000 1,-9.000000 0.000000 0,-3.000000 0.000000-2,-3.000000 0.000000-3,-2.000000 0.000000-2,0.000000-4.000000 2,7.000000-5.000000 6,6.000000-7.000000 4,7.000000-5.000000 6,21.000000-26.000000 2,38.000000-44.000000 0,37.000000-43.000000 0,38.000000-44.000000 0,16.000000-18.000000 1,-2.000000 10.000000 5,-3.000000 10.000000 3,-3.000000 9.000000 5,-9.000000 10.000000 3,-11.000000 14.000000 3,-14.000000 11.000000 3,-11.000000 14.000000 3,-9.000000 13.000000 2,-3.000000 16.000000 1,-3.000000 15.000000 2,-2.000000 17.000000 1,-8.000000 8.000000 1,-8.000000 4.000000-3,-10.000000 3.000000 0,-9.000000 3.000000-3,-2.000000-5.000000-2,6.000000-12.000000-4,7.000000-13.000000-5,6.000000-12.000000-3,12.000000-26.000000-12,19.000000-36.000000-19,19.000000-39.000000-20,19.000000-36.000000-20,5.000000-14.000000-3,-5.000000 14.000000 13,-7.000000 11.000000 11,-5.000000 14.000000 12,-4.000000 11.000000 10,0.000000 14.000000 8,0.000000 11.000000 7,0.000000 14.000000 9,-5.000000 10.000000 7,-9.000000 9.000000 8,-10.000000 10.000000 9,-8.000000 10.000000 7,-8.000000 8.000000 5,-2.000000 10.000000 0,-3.000000 10.000000 0,-3.000000 9.000000 0,-2.000000 1.000000-3,0.000000-6.000000-9,0.000000-6.000000-9,0.000000-6.000000-7,0.000000-13.000000-10,0.000000-19.000000-13,0.000000-18.000000-13,0.000000-19.000000-11,1.000000-15.000000-9,4.000000-8.000000-4,3.000000-10.000000-5,3.000000-9.000000-3,-1.000000-2.000000 2,-2.000000 6.000000 9,-3.000000 7.000000 8,-3.000000 6.000000 8</inkml:trace>
</inkml:ink>
</file>

<file path=ppt/ink/ink66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19"/>
    </inkml:context>
    <inkml:brush xml:id="br0">
      <inkml:brushProperty name="width" value="0.0457307174801826" units="cm"/>
      <inkml:brushProperty name="height" value="0.0457307174801826" units="cm"/>
      <inkml:brushProperty name="color" value="#F2395B"/>
      <inkml:brushProperty name="ignorePressure" value="0"/>
    </inkml:brush>
  </inkml:definitions>
  <inkml:trace contextRef="#ctx0" brushRef="#br0">14100.000000 24300.000000 481,'23.000000'-29.000000'1,"-3.000000"-5.000000"4 ,-3.000000-7.000000 3,-2.000000-5.000000 3,0.000000-1.000000 9,7.000000 6.000000 16,6.000000 7.000000 14,7.000000 6.000000 16,0.000000 9.000000 3,-2.000000 13.000000-9,-3.000000 12.000000-9,-3.000000 13.000000-8,-4.000000 12.000000-9,-3.000000 13.000000-10,-3.000000 12.000000-9,-2.000000 13.000000-10,-5.000000 6.000000-4,-2.000000 0.000000 3,-3.000000 0.000000 3,-3.000000 0.000000 1,-4.000000 4.000000-10,-3.000000 10.000000-25,-3.000000 10.000000-25,-2.000000 9.000000-24,-9.000000 6.000000-9,-12.000000 3.000000 9,-13.000000 3.000000 9,-12.000000 4.000000 9,-5.000000-9.000000 9,3.000000-18.000000 9,3.000000-19.000000 9,4.000000-18.000000 10,5.000000-14.000000 5,10.000000-5.000000 5,10.000000-7.000000 2,9.000000-5.000000 4,13.000000-11.000000 9,20.000000-11.000000 15,18.000000-14.000000 15,20.000000-11.000000 14,11.000000-12.000000 5,7.000000-9.000000-7,6.000000-10.000000-6,7.000000-8.000000-7,0.000000-4.000000-7,-2.000000 3.000000-5,-3.000000 3.000000-6,-3.000000 4.000000-5,-6.000000 5.000000-8,-5.000000 10.000000-7,-7.000000 10.000000-8,-5.000000 9.000000-8,-8.000000 6.000000-8,-5.000000 3.000000-6,-7.000000 3.000000-9,-5.000000 4.000000-6</inkml:trace>
</inkml:ink>
</file>

<file path=ppt/ink/ink67.xml><?xml version="1.0" encoding="utf-8"?>
<inkml:ink xmlns:inkml="http://www.w3.org/2003/InkML">
  <annotation type="ScanImages2ExtractSignatures">1</annotation>
  <annotation type="ScanImagesWidth">698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7:28"/>
    </inkml:context>
    <inkml:brush xml:id="br0">
      <inkml:brushProperty name="width" value="0.048714492470026" units="cm"/>
      <inkml:brushProperty name="height" value="0.048714492470026" units="cm"/>
      <inkml:brushProperty name="color" value="#F2395B"/>
      <inkml:brushProperty name="ignorePressure" value="0"/>
    </inkml:brush>
  </inkml:definitions>
  <inkml:trace contextRef="#ctx0" brushRef="#br0">61550.000000 28550.000000 451,'70.000000'-88.000000'105,"-9.000000"26.000000"-24 ,-10.000000 24.000000-23,-8.000000 26.000000-25,-8.000000 15.000000-12,-2.000000 6.000000-4,-3.000000 7.000000-2,-3.000000 6.000000-2,-2.000000 9.000000-2,0.000000 13.000000 2,0.000000 12.000000 1,0.000000 13.000000 0,-5.000000 7.000000-1,-9.000000 4.000000-3,-10.000000 3.000000-4,-8.000000 3.000000-3,-14.000000-1.000000-3,-15.000000-2.000000-4,-15.000000-3.000000-2,-16.000000-3.000000-3,-8.000000-6.000000-3,0.000000-5.000000-1,0.000000-7.000000-2,0.000000-5.000000-2,3.000000-8.000000 1,6.000000-5.000000 2,7.000000-7.000000 1,6.000000-5.000000 3,15.000000-9.000000 4,26.000000-9.000000 9,24.000000-10.000000 9,26.000000-8.000000 7,16.000000-8.000000 0,10.000000-2.000000-11,10.000000-3.000000-9,9.000000-3.000000-11,6.000000-4.000000-6,3.000000-3.000000-1,3.000000-3.000000-3,4.000000-2.000000-2,-1.000000-3.000000-1,-3.000000 1.000000-1,-3.000000-1.000000-1,-2.000000 1.000000 0,-1.000000-9.000000-1,3.000000-15.000000 1,3.000000-15.000000 0,4.000000-16.000000 1,-4.000000-4.000000 3,-9.000000 10.000000 7,-10.000000 10.000000 5,-8.000000 9.000000 7,-12.000000 9.000000 3,-12.000000 9.000000-1,-13.000000 10.000000-1,-12.000000 10.000000-1,-9.000000 5.000000 6,-2.000000 4.000000 13,-3.000000 3.000000 14,-3.000000 3.000000 12,-7.000000 9.000000 7,-9.000000 16.000000-2,-10.000000 15.000000-1,-8.000000 17.000000 0,-8.000000 11.000000-3,-2.000000 10.000000-4,-3.000000 10.000000-4,-3.000000 9.000000-4,-2.000000 2.000000-4,0.000000-2.000000-2,0.000000-3.000000-4,0.000000-3.000000-2,4.000000-7.000000-3,10.000000-9.000000-2,10.000000-10.000000 0,9.000000-8.000000-3,13.000000-11.000000-2,20.000000-8.000000-5,18.000000-10.000000-4,20.000000-9.000000-4,11.000000-13.000000-5,7.000000-16.000000-4,6.000000-15.000000-6,7.000000-15.000000-5,0.000000-7.000000-4,-2.000000 3.000000-4,-3.000000 3.000000-4,-3.000000 4.000000-3,-9.000000 5.000000 1,-11.000000 10.000000 6,-14.000000 10.000000 5,-11.000000 9.000000 6,-14.000000 10.000000 13,-11.000000 14.000000 19,-14.000000 11.000000 20,-11.000000 14.000000 19,-6.000000 5.000000 5,4.000000 1.000000-7,3.000000-1.000000-9,3.000000 1.000000-9,3.000000 1.000000-6,3.000000 3.000000-4,3.000000 3.000000-4,4.000000 4.000000-5,2.000000-1.000000-2,4.000000-3.000000-1,3.000000-3.000000-2,3.000000-2.000000-1,9.000000-12.000000-4,16.000000-19.000000-10,15.000000-18.000000-10,17.000000-19.000000-8,2.000000-15.000000-5,-9.000000-8.000000 2,-10.000000-10.000000 2,-8.000000-9.000000 2,-9.000000-5.000000 2,-6.000000 0.000000 3,-6.000000 0.000000 3,-6.000000 0.000000 4,-7.000000 4.000000 2,-6.000000 10.000000 2,-6.000000 10.000000 1,-6.000000 9.000000 2,-7.000000 7.000000 0,-6.000000 7.000000 0,-6.000000 6.000000-2,-6.000000 7.000000 0,-6.000000 7.000000-2,-2.000000 9.000000-4,-3.000000 10.000000-2,-3.000000 10.000000-3,1.000000 4.000000-1,6.000000 0.000000 1,7.000000 0.000000 2,6.000000 0.000000 2,4.000000 0.000000-2,4.000000 0.000000-2,3.000000 0.000000-2,3.000000 0.000000-4</inkml:trace>
</inkml:ink>
</file>

<file path=ppt/ink/ink67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19"/>
    </inkml:context>
    <inkml:brush xml:id="br0">
      <inkml:brushProperty name="width" value="0.0543642453849316" units="cm"/>
      <inkml:brushProperty name="height" value="0.0543642453849316" units="cm"/>
      <inkml:brushProperty name="color" value="#F2395B"/>
      <inkml:brushProperty name="ignorePressure" value="0"/>
    </inkml:brush>
  </inkml:definitions>
  <inkml:trace contextRef="#ctx0" brushRef="#br0">14700.000000 25850.000000 404,'-46.000000'70.000000'25,"10.000000"-9.000000"1 ,10.000000-10.000000 1,9.000000-8.000000 0,6.000000-3.000000 1,3.000000 7.000000 0,3.000000 6.000000 1,4.000000 7.000000 1,4.000000 8.000000 1,6.000000 14.000000 1,7.000000 11.000000 3,6.000000 14.000000 1,3.000000 7.000000 1,0.000000 3.000000-2,0.000000 3.000000-2,0.000000 4.000000-1,-4.000000 2.000000-4,-5.000000 4.000000-6,-7.000000 3.000000-5,-5.000000 3.000000-7,-9.000000 1.000000-2,-9.000000 1.000000-1,-10.000000-1.000000-1,-8.000000 1.000000-1,-9.000000-7.000000-4,-6.000000-12.000000-4,-6.000000-13.000000-6,-6.000000-12.000000-6,-1.000000-15.000000-5,7.000000-15.000000-6,6.000000-15.000000-5,7.000000-16.000000-5,0.000000-7.000000-2,-2.000000 4.000000 3,-3.000000 3.000000 4,-3.000000 3.000000 2,-4.000000 3.000000-4,-3.000000 3.000000-11,-3.000000 3.000000-12,-2.000000 4.000000-11</inkml:trace>
</inkml:ink>
</file>

<file path=ppt/ink/ink671.xml><?xml version="1.0" encoding="utf-8"?>
<inkml:ink xmlns:inkml="http://www.w3.org/2003/InkML">
  <annotation type="ScanImages2ExtractSignatures">1</annotation>
  <annotation type="ScanImagesWidth">-2091745872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23"/>
    </inkml:context>
    <inkml:brush xml:id="br0">
      <inkml:brushProperty name="width" value="0.0398018695414066" units="cm"/>
      <inkml:brushProperty name="height" value="0.0398018695414066" units="cm"/>
      <inkml:brushProperty name="color" value="#F2395B"/>
      <inkml:brushProperty name="ignorePressure" value="0"/>
    </inkml:brush>
  </inkml:definitions>
  <inkml:trace contextRef="#ctx0" brushRef="#br0">15150.000000 46850.000000 552,'25.000000'-22.000000'8,"0.000000"6.000000"6 ,0.000000 7.000000 7,0.000000 6.000000 6,3.000000 3.000000 3,6.000000 0.000000-1,7.000000 0.000000-2,6.000000 0.000000-1,3.000000 4.000000-3,0.000000 10.000000-1,0.000000 10.000000-2,0.000000 9.000000-3,-4.000000 4.000000-4,-5.000000 1.000000-5,-7.000000-1.000000-7,-5.000000 1.000000-7,-4.000000 1.000000-1,0.000000 3.000000-1,0.000000 3.000000 2,0.000000 4.000000 1,-4.000000 2.000000-1,-5.000000 4.000000 1,-7.000000 3.000000-1,-5.000000 3.000000-1,-12.000000 3.000000 1,-16.000000 3.000000-1,-15.000000 3.000000 0,-15.000000 4.000000-1,-9.000000-3.000000 1,1.000000-5.000000-1,-1.000000-7.000000 0,1.000000-5.000000-1,-4.000000-1.000000 1,-6.000000 6.000000 0,-6.000000 7.000000 1,-6.000000 6.000000 0,-4.000000 1.000000 1,1.000000-3.000000 2,-1.000000-3.000000 0,1.000000-2.000000 1,4.000000-8.000000 3,9.000000-8.000000 1,10.000000-10.000000 2,10.000000-9.000000 3,13.000000-7.000000 6,19.000000-3.000000 10,19.000000-3.000000 12,19.000000-2.000000 10,13.000000-5.000000 3,10.000000-2.000000-8,10.000000-3.000000-8,9.000000-3.000000-6,9.000000-4.000000-6,9.000000-3.000000-3,10.000000-3.000000-4,10.000000-2.000000-4,5.000000-1.000000-3,4.000000 3.000000-4,3.000000 3.000000-4,3.000000 4.000000-4,-1.000000 1.000000-4,-2.000000 0.000000-6,-3.000000 0.000000-6,-3.000000 0.000000-6,-6.000000 0.000000-2,-5.000000 0.000000-1,-7.000000 0.000000-1,-5.000000 0.000000 0,-11.000000 0.000000-1,-11.000000 0.000000 0,-14.000000 0.000000-1,-11.000000 0.000000 0</inkml:trace>
</inkml:ink>
</file>

<file path=ppt/ink/ink672.xml><?xml version="1.0" encoding="utf-8"?>
<inkml:ink xmlns:inkml="http://www.w3.org/2003/InkML">
  <annotation type="ScanImages2ExtractSignatures">1</annotation>
  <annotation type="ScanImagesWidth">607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24"/>
    </inkml:context>
    <inkml:brush xml:id="br0">
      <inkml:brushProperty name="width" value="0.0456384867429733" units="cm"/>
      <inkml:brushProperty name="height" value="0.0456384867429733" units="cm"/>
      <inkml:brushProperty name="color" value="#F2395B"/>
      <inkml:brushProperty name="ignorePressure" value="0"/>
    </inkml:brush>
  </inkml:definitions>
  <inkml:trace contextRef="#ctx0" brushRef="#br0">17700.000000 46100.000000 482,'25.000000'-88.000000'39,"0.000000"26.000000"-1 ,0.000000 24.000000 1,0.000000 26.000000-1,3.000000 15.000000-1,6.000000 6.000000-2,7.000000 7.000000-1,6.000000 6.000000-2,6.000000 4.000000-3,6.000000 4.000000-3,7.000000 3.000000-3,6.000000 3.000000-3,3.000000-1.000000-2,0.000000-2.000000-3,0.000000-3.000000-2,0.000000-3.000000-2,-2.000000-1.000000-3,-3.000000 4.000000-1,-3.000000 3.000000-3,-2.000000 3.000000-2,-5.000000 3.000000-3,-2.000000 3.000000-3,-3.000000 3.000000-5,-3.000000 4.000000-3,-9.000000 5.000000-2,-11.000000 10.000000-2,-14.000000 10.000000-2,-11.000000 9.000000-1,-14.000000 7.000000 0,-11.000000 7.000000 1,-14.000000 6.000000 1,-11.000000 7.000000 1,-9.000000-3.000000 2,-3.000000-8.000000 0,-3.000000-10.000000 1,-2.000000-9.000000 1,-14.000000 1.000000 1,-21.000000 13.000000 0,-22.000000 12.000000 1,-22.000000 13.000000 2,-5.000000-2.000000-1,13.000000-16.000000 1,12.000000-15.000000 0,13.000000-15.000000 0,4.000000-7.000000 1,-3.000000 3.000000 3,-3.000000 3.000000 0,-2.000000 4.000000 3,6.000000-6.000000 4,20.000000-11.000000 6,18.000000-14.000000 7,20.000000-11.000000 6,22.000000-15.000000 5,29.000000-16.000000 2,28.000000-15.000000 2,28.000000-15.000000 3,18.000000-9.000000-2,10.000000 1.000000-6,10.000000-1.000000-5,9.000000 1.000000-7,2.000000 2.000000-5,-2.000000 7.000000-5,-3.000000 6.000000-6,-3.000000 7.000000-5,-4.000000 2.000000-4,-3.000000 1.000000-4,-3.000000-1.000000-4,-2.000000 1.000000-3,-5.000000 1.000000-3,-2.000000 3.000000-3,-3.000000 3.000000-3,-3.000000 4.000000-3,-6.000000-4.000000-1,-5.000000-9.000000-1,-7.000000-10.000000 0,-5.000000-8.000000-1,-6.000000-9.000000 1,-3.000000-6.000000 2,-3.000000-6.000000 2,-2.000000-6.000000 2,-5.000000-2.000000 4,-2.000000 3.000000 6,-3.000000 3.000000 5,-3.000000 4.000000 6,-2.000000 4.000000 4,0.000000 6.000000 1,0.000000 7.000000 1,0.000000 6.000000 1,-4.000000 3.000000 6,-5.000000 0.000000 9,-7.000000 0.000000 10,-5.000000 0.000000 9,-3.000000 9.000000 10,4.000000 19.000000 10,3.000000 19.000000 10,3.000000 19.000000 10,-1.000000 15.000000-2,-2.000000 13.000000-14,-3.000000 12.000000-12,-3.000000 13.000000-14,-6.000000 6.000000-8,-5.000000 0.000000-4,-7.000000 0.000000-3,-5.000000 0.000000-3,-4.000000-4.000000-2,0.000000-5.000000 0,0.000000-7.000000-1,0.000000-5.000000 1,9.000000-22.000000-5,19.000000-33.000000-11,19.000000-35.000000-10,19.000000-34.000000-11,16.000000-27.000000-3,17.000000-19.000000 1,15.000000-18.000000 2,16.000000-19.000000 2,7.000000-5.000000-1,1.000000 9.000000-4,-1.000000 10.000000-4,1.000000 10.000000-4,-6.000000 10.000000 4,-8.000000 13.000000 8,-10.000000 12.000000 9,-9.000000 13.000000 10,-12.000000 13.000000 6,-11.000000 17.000000 6,-14.000000 15.000000 6,-11.000000 16.000000 5,-11.000000 15.000000 4,-5.000000 16.000000 5,-7.000000 15.000000 4,-5.000000 17.000000 4,-6.000000 8.000000 2,-3.000000 4.000000 0,-3.000000 3.000000 1,-2.000000 3.000000 1,-3.000000-4.000000-4,1.000000-8.000000-6,-1.000000-10.000000-7,1.000000-9.000000-5,2.000000-7.000000-6,7.000000-3.000000-4,6.000000-3.000000-2,7.000000-2.000000-5,5.000000-6.000000-1,7.000000-6.000000 2,6.000000-6.000000 1,7.000000-6.000000 2,5.000000-10.000000-12,7.000000-12.000000-23,6.000000-13.000000-24,7.000000-12.000000-24,-3.000000-7.000000-6,-8.000000 1.000000 9,-10.000000-1.000000 11,-9.000000 1.000000 8</inkml:trace>
</inkml:ink>
</file>

<file path=ppt/ink/ink673.xml><?xml version="1.0" encoding="utf-8"?>
<inkml:ink xmlns:inkml="http://www.w3.org/2003/InkML">
  <annotation type="ScanImages2ExtractSignatures">1</annotation>
  <annotation type="ScanImagesWidth">-2091720064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25"/>
    </inkml:context>
    <inkml:brush xml:id="br0">
      <inkml:brushProperty name="width" value="0.0418919138610363" units="cm"/>
      <inkml:brushProperty name="height" value="0.0418919138610363" units="cm"/>
      <inkml:brushProperty name="color" value="#F2395B"/>
      <inkml:brushProperty name="ignorePressure" value="0"/>
    </inkml:brush>
  </inkml:definitions>
  <inkml:trace contextRef="#ctx0" brushRef="#br0">22250.000000 46400.000000 525,'18.000000'-24.000000'1,"-11.000000"4.000000"2 ,-14.000000 3.000000 3,-11.000000 3.000000 2,-7.000000 3.000000 3,0.000000 3.000000 5,0.000000 3.000000 3,0.000000 4.000000 4,-4.000000 4.000000 4,-5.000000 6.000000 2,-7.000000 7.000000 3,-5.000000 6.000000 3,0.000000 3.000000 0,10.000000 0.000000-4,10.000000 0.000000-4,9.000000 0.000000-3,4.000000 3.000000-3,1.000000 6.000000-2,-1.000000 7.000000-3,1.000000 6.000000-3,1.000000 6.000000-1,3.000000 6.000000 0,3.000000 7.000000 1,4.000000 6.000000 0,1.000000 6.000000-1,0.000000 6.000000-4,0.000000 7.000000-2,0.000000 6.000000-4,0.000000-1.000000-1,0.000000-5.000000-2,0.000000-7.000000-2,0.000000-5.000000 0,3.000000-6.000000 0,6.000000-3.000000 0,7.000000-3.000000 0,6.000000-2.000000 1,4.000000-8.000000 1,4.000000-8.000000 1,3.000000-10.000000 0,3.000000-9.000000 1,1.000000-5.000000 0,1.000000 0.000000 0,-1.000000 0.000000 0,1.000000 0.000000-1,-3.000000 0.000000 0,-2.000000 0.000000 0,-3.000000 0.000000-1,-3.000000 0.000000 0,-4.000000 1.000000 0,-3.000000 4.000000 0,-3.000000 3.000000 1,-2.000000 3.000000 0,-9.000000 3.000000 0,-12.000000 3.000000-1,-13.000000 3.000000 1,-12.000000 4.000000 0,-16.000000 1.000000-3,-19.000000 0.000000-5,-18.000000 0.000000-4,-19.000000 0.000000-5,-13.000000-4.000000-5,-6.000000-5.000000-4,-6.000000-7.000000-5,-6.000000-5.000000-4,4.000000-8.000000-4,16.000000-5.000000-1,15.000000-7.000000-1,17.000000-5.000000-2,13.000000-6.000000 0,13.000000-3.000000 3,12.000000-3.000000 1,13.000000-2.000000 2</inkml:trace>
</inkml:ink>
</file>

<file path=ppt/ink/ink67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25"/>
    </inkml:context>
    <inkml:brush xml:id="br0">
      <inkml:brushProperty name="width" value="0.0458069331943989" units="cm"/>
      <inkml:brushProperty name="height" value="0.0458069331943989" units="cm"/>
      <inkml:brushProperty name="color" value="#F2395B"/>
      <inkml:brushProperty name="ignorePressure" value="0"/>
    </inkml:brush>
  </inkml:definitions>
  <inkml:trace contextRef="#ctx0" brushRef="#br0">23250.000000 47300.000000 480,'232.000000'0.000000'170,"-33.000000"0.000000"-41 ,-35.000000 0.000000-41,-34.000000 0.000000-42,-18.000000 0.000000-21,1.000000 0.000000-4,-1.000000 0.000000-3,1.000000 0.000000-3,-9.000000 0.000000-7,-15.000000 0.000000-14,-15.000000 0.000000-11,-16.000000 0.000000-13</inkml:trace>
</inkml:ink>
</file>

<file path=ppt/ink/ink675.xml><?xml version="1.0" encoding="utf-8"?>
<inkml:ink xmlns:inkml="http://www.w3.org/2003/InkML">
  <annotation type="ScanImages2ExtractSignatures">1</annotation>
  <annotation type="ScanImagesWidth">-2112361824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25"/>
    </inkml:context>
    <inkml:brush xml:id="br0">
      <inkml:brushProperty name="width" value="0.0425614193081856" units="cm"/>
      <inkml:brushProperty name="height" value="0.0425614193081856" units="cm"/>
      <inkml:brushProperty name="color" value="#F2395B"/>
      <inkml:brushProperty name="ignorePressure" value="0"/>
    </inkml:brush>
  </inkml:definitions>
  <inkml:trace contextRef="#ctx0" brushRef="#br0">23950.000000 46050.000000 516,'-68.000000'-46.000000'5,"17.000000"10.000000"10 ,15.000000 10.000000 9,16.000000 9.000000 10,9.000000 9.000000 7,3.000000 9.000000 5,3.000000 10.000000 5,4.000000 10.000000 5,1.000000 25.000000-2,0.000000 45.000000-9,0.000000 43.000000-8,0.000000 45.000000-8,0.000000 21.000000-8,0.000000 0.000000-6,0.000000 0.000000-7,0.000000 0.000000-5,0.000000-4.000000-11,0.000000-5.000000-11,0.000000-7.000000-13,0.000000-5.000000-13,3.000000-9.000000-3,6.000000-9.000000 6,7.000000-10.000000 5,6.000000-8.000000 5,1.000000-18.000000 0,-3.000000-25.000000-8,-3.000000-25.000000-7,-2.000000-25.000000-7</inkml:trace>
</inkml:ink>
</file>

<file path=ppt/ink/ink67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26"/>
    </inkml:context>
    <inkml:brush xml:id="br0">
      <inkml:brushProperty name="width" value="0.0390596278011799" units="cm"/>
      <inkml:brushProperty name="height" value="0.0390596278011799" units="cm"/>
      <inkml:brushProperty name="color" value="#F2395B"/>
      <inkml:brushProperty name="ignorePressure" value="0"/>
    </inkml:brush>
  </inkml:definitions>
  <inkml:trace contextRef="#ctx0" brushRef="#br0">26150.000000 45750.000000 563,'53.000000'4.000000'120,"6.000000"10.000000"-22 ,7.000000 10.000000-24,6.000000 9.000000-23,-4.000000 6.000000-15,-11.000000 3.000000-10,-14.000000 3.000000-7,-11.000000 4.000000-10,-12.000000 13.000000-6,-9.000000 26.000000-4,-10.000000 24.000000-6,-8.000000 26.000000-4,-12.000000 5.000000-3,-12.000000-11.000000-1,-13.000000-14.000000-1,-12.000000-11.000000 0,-7.000000-11.000000-1,1.000000-5.000000-2,-1.000000-7.000000 0,1.000000-5.000000-3,1.000000-11.000000 2,3.000000-11.000000 3,3.000000-14.000000 3,4.000000-11.000000 3,10.000000-14.000000 6,19.000000-11.000000 8,19.000000-14.000000 7,19.000000-11.000000 8,16.000000-7.000000 4,17.000000 0.000000-1,15.000000 0.000000 0,16.000000 0.000000 0,5.000000 3.000000-1,-2.000000 6.000000-3,-3.000000 7.000000-1,-3.000000 6.000000-3,-6.000000 9.000000-2,-5.000000 13.000000-2,-7.000000 12.000000-3,-5.000000 13.000000-2,-12.000000 12.000000-2,-16.000000 13.000000 0,-15.000000 12.000000 1,-15.000000 13.000000 0,-14.000000 6.000000-1,-8.000000 0.000000-1,-10.000000 0.000000-2,-9.000000 0.000000-1,-7.000000-5.000000-3,-3.000000-9.000000-4,-3.000000-10.000000-3,-2.000000-8.000000-5,0.000000-11.000000-5,7.000000-8.000000-4,6.000000-10.000000-6,7.000000-9.000000-5,7.000000-12.000000-6,9.000000-11.000000-7,10.000000-14.000000-6,10.000000-11.000000-7</inkml:trace>
</inkml:ink>
</file>

<file path=ppt/ink/ink67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26"/>
    </inkml:context>
    <inkml:brush xml:id="br0">
      <inkml:brushProperty name="width" value="0.0497763119637966" units="cm"/>
      <inkml:brushProperty name="height" value="0.0497763119637966" units="cm"/>
      <inkml:brushProperty name="color" value="#F2395B"/>
      <inkml:brushProperty name="ignorePressure" value="0"/>
    </inkml:brush>
  </inkml:definitions>
  <inkml:trace contextRef="#ctx0" brushRef="#br0">28250.000000 46250.000000 441,'-49.000000'6.000000'76,"4.000000"13.000000"-9 ,3.000000 12.000000-10,3.000000 13.000000-9,3.000000 10.000000-7,3.000000 10.000000-3,3.000000 10.000000-4,4.000000 9.000000-4,2.000000 9.000000-3,4.000000 9.000000-4,3.000000 10.000000-2,3.000000 10.000000-3,3.000000-3.000000-3,3.000000-11.000000-1,3.000000-14.000000-2,4.000000-11.000000 0,4.000000-12.000000-3,6.000000-9.000000-1,7.000000-10.000000-3,6.000000-8.000000-2,7.000000-12.000000-3,10.000000-12.000000-5,10.000000-13.000000-6,9.000000-12.000000-6,9.000000-21.000000-3,9.000000-28.000000-2,10.000000-28.000000-3,10.000000-27.000000-2,-1.000000-20.000000 0,-9.000000-9.000000 0,-10.000000-10.000000 2,-8.000000-8.000000 1,-14.000000-3.000000 3,-15.000000 7.000000 2,-15.000000 6.000000 3,-16.000000 7.000000 2,-13.000000 11.000000 4,-9.000000 20.000000 2,-10.000000 18.000000 2,-8.000000 20.000000 3,-9.000000 14.000000 2,-6.000000 14.000000 0,-6.000000 11.000000 3,-6.000000 14.000000 0,-2.000000 8.000000 1,3.000000 7.000000 0,3.000000 6.000000-2,4.000000 7.000000 0,1.000000 13.000000-6,0.000000 22.000000-12,0.000000 22.000000-12,0.000000 23.000000-11,6.000000 0.000000-5,13.000000-18.000000 4,12.000000-19.000000 3,13.000000-18.000000 4</inkml:trace>
</inkml:ink>
</file>

<file path=ppt/ink/ink67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27"/>
    </inkml:context>
    <inkml:brush xml:id="br0">
      <inkml:brushProperty name="width" value="0.0378562025725842" units="cm"/>
      <inkml:brushProperty name="height" value="0.0378562025725842" units="cm"/>
      <inkml:brushProperty name="color" value="#F2395B"/>
      <inkml:brushProperty name="ignorePressure" value="0"/>
    </inkml:brush>
  </inkml:definitions>
  <inkml:trace contextRef="#ctx0" brushRef="#br0">29100.000000 46550.000000 581,'92.000000'46.000000'75,"-16.000000"-5.000000"-12 ,-15.000000-7.000000-13,-15.000000-5.000000-12,-11.000000 2.000000-6,-2.000000 13.000000-2,-3.000000 12.000000 0,-3.000000 13.000000-2,-6.000000 12.000000-3,-5.000000 13.000000-5,-7.000000 12.000000-6,-5.000000 13.000000-6,-9.000000 1.000000-4,-9.000000-9.000000-3,-10.000000-10.000000-2,-8.000000-8.000000-3,-4.000000-12.000000-1,3.000000-12.000000 0,3.000000-13.000000 0,4.000000-12.000000 0,11.000000-12.000000 1,23.000000-8.000000-1,22.000000-10.000000 1,22.000000-9.000000 0,15.000000-7.000000-6,9.000000-3.000000-12,10.000000-3.000000-11,10.000000-2.000000-13,-4.000000-3.000000-7,-16.000000 1.000000-1,-15.000000-1.000000-4,-15.000000 1.000000-1</inkml:trace>
</inkml:ink>
</file>

<file path=ppt/ink/ink6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27"/>
    </inkml:context>
    <inkml:brush xml:id="br0">
      <inkml:brushProperty name="width" value="0.0381124429404736" units="cm"/>
      <inkml:brushProperty name="height" value="0.0381124429404736" units="cm"/>
      <inkml:brushProperty name="color" value="#F2395B"/>
      <inkml:brushProperty name="ignorePressure" value="0"/>
    </inkml:brush>
  </inkml:definitions>
  <inkml:trace contextRef="#ctx0" brushRef="#br0">31050.000000 46850.000000 577,'192.000000'0.000000'99,"-16.000000"0.000000"-19 ,-15.000000 0.000000-17,-15.000000 0.000000-20,-7.000000 0.000000-11,3.000000 0.000000-4,3.000000 0.000000-5,4.000000 0.000000-5,10.000000 0.000000-4,19.000000 0.000000-3,19.000000 0.000000-3,19.000000 0.000000-5,-1.000000 0.000000-6,-18.000000 0.000000-12,-19.000000 0.000000-12,-18.000000 0.000000-11,-20.000000 1.000000-8,-18.000000 4.000000-5,-19.000000 3.000000-5,-18.000000 3.000000-4,-18.000000 1.000000 1,-16.000000 1.000000 10,-15.000000-1.000000 8,-15.000000 1.000000 8</inkml:trace>
</inkml:ink>
</file>

<file path=ppt/ink/ink6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7:28"/>
    </inkml:context>
    <inkml:brush xml:id="br0">
      <inkml:brushProperty name="width" value="0.038021631538868" units="cm"/>
      <inkml:brushProperty name="height" value="0.038021631538868" units="cm"/>
      <inkml:brushProperty name="color" value="#F2395B"/>
      <inkml:brushProperty name="ignorePressure" value="0"/>
    </inkml:brush>
  </inkml:definitions>
  <inkml:trace contextRef="#ctx0" brushRef="#br0">64200.000000 29000.000000 578,'26.000000'-22.000000'7,"4.000000"6.000000"14 ,3.000000 7.000000 14,3.000000 6.000000 14,-1.000000 6.000000 4,-2.000000 6.000000-6,-3.000000 7.000000-6,-3.000000 6.000000-6,-7.000000 6.000000-6,-9.000000 6.000000-6,-10.000000 7.000000-5,-8.000000 6.000000-7,-11.000000 6.000000-4,-8.000000 6.000000-3,-10.000000 7.000000-4,-9.000000 6.000000-4,-5.000000-1.000000 0,0.000000-5.000000 0,0.000000-7.000000 2,0.000000-5.000000 0,3.000000-6.000000 2,6.000000-3.000000-1,7.000000-3.000000 1,6.000000-2.000000-1,12.000000-6.000000 3,19.000000-6.000000 6,19.000000-6.000000 4,19.000000-6.000000 6,10.000000-10.000000-3,4.000000-12.000000-11,3.000000-13.000000-10,3.000000-12.000000-12,1.000000-7.000000-9,1.000000 1.000000-9,-1.000000-1.000000-8,1.000000 1.000000-9,-6.000000 1.000000-1,-8.000000 3.000000 7,-10.000000 3.000000 6,-9.000000 4.000000 7,-7.000000 2.000000 4,-3.000000 4.000000 0,-3.000000 3.000000 1,-2.000000 3.000000 1</inkml:trace>
</inkml:ink>
</file>

<file path=ppt/ink/ink68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27"/>
    </inkml:context>
    <inkml:brush xml:id="br0">
      <inkml:brushProperty name="width" value="0.0377179086208344" units="cm"/>
      <inkml:brushProperty name="height" value="0.0377179086208344" units="cm"/>
      <inkml:brushProperty name="color" value="#F2395B"/>
      <inkml:brushProperty name="ignorePressure" value="0"/>
    </inkml:brush>
  </inkml:definitions>
  <inkml:trace contextRef="#ctx0" brushRef="#br0">31550.000000 47600.000000 583,'-47.000000'0.000000'0,"6.000000"0.000000"0 ,7.000000 0.000000 0,6.000000 0.000000 0,-1.000000 0.000000 0,-5.000000 0.000000 0,-7.000000 0.000000 0,-5.000000 0.000000 0,13.000000 1.000000 11,34.000000 4.000000 21,35.000000 3.000000 23,35.000000 3.000000 21,24.000000-1.000000 3,16.000000-2.000000-17,15.000000-3.000000-17,17.000000-3.000000-16,11.000000-2.000000-12,10.000000 0.000000-8,10.000000 0.000000-8,9.000000 0.000000-7,6.000000 0.000000-10,3.000000 0.000000-12,3.000000 0.000000-12,4.000000 0.000000-12,-15.000000 0.000000-2,-31.000000 0.000000 8,-31.000000 0.000000 8,-31.000000 0.000000 7,-20.000000 0.000000 3,-5.000000 0.000000-4,-7.000000 0.000000-2,-5.000000 0.000000-3</inkml:trace>
</inkml:ink>
</file>

<file path=ppt/ink/ink681.xml><?xml version="1.0" encoding="utf-8"?>
<inkml:ink xmlns:inkml="http://www.w3.org/2003/InkML">
  <annotation type="ScanImages2ExtractSignatures">1</annotation>
  <annotation type="ScanImagesWidth">-2091690704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28"/>
    </inkml:context>
    <inkml:brush xml:id="br0">
      <inkml:brushProperty name="width" value="0.0395124815404415" units="cm"/>
      <inkml:brushProperty name="height" value="0.0395124815404415" units="cm"/>
      <inkml:brushProperty name="color" value="#F2395B"/>
      <inkml:brushProperty name="ignorePressure" value="0"/>
    </inkml:brush>
  </inkml:definitions>
  <inkml:trace contextRef="#ctx0" brushRef="#br0">32100.000000 44000.000000 556,'-27.000000'-27.000000'6,"-3.000000"-3.000000"13 ,-3.000000-3.000000 11,-2.000000-2.000000 13,2.000000 13.000000 5,9.000000 31.000000-4,10.000000 32.000000-4,10.000000 31.000000-2,2.000000 20.000000-5,-3.000000 9.000000-5,-3.000000 10.000000-6,-2.000000 10.000000-4,0.000000 0.000000-3,7.000000-5.000000-1,6.000000-7.000000 1,7.000000-5.000000 0,10.000000-12.000000-4,16.000000-16.000000-7,15.000000-15.000000-5,17.000000-15.000000-8,8.000000-17.000000-6,4.000000-15.000000-9,3.000000-15.000000-7,3.000000-16.000000-8,-2.000000-15.000000-5,-6.000000-11.000000-3,-6.000000-14.000000-2,-6.000000-11.000000-2,-9.000000-6.000000 1,-8.000000 4.000000 7,-10.000000 3.000000 6,-9.000000 3.000000 6,-9.000000 6.000000 5,-5.000000 9.000000 5,-7.000000 10.000000 4,-5.000000 10.000000 4,-9.000000 5.000000 6,-9.000000 4.000000 6,-10.000000 3.000000 5,-8.000000 3.000000 6,-8.000000 4.000000 5,-2.000000 7.000000 7,-3.000000 6.000000 6,-3.000000 7.000000 6,-1.000000 8.000000 2,4.000000 14.000000-1,3.000000 11.000000-2,3.000000 14.000000-2,-1.000000 8.000000 0,-2.000000 7.000000-1,-3.000000 6.000000-1,-3.000000 7.000000 0,-4.000000 5.000000-5,-3.000000 7.000000-6,-3.000000 6.000000-8,-2.000000 7.000000-8,0.000000-3.000000-7,7.000000-8.000000-7,6.000000-10.000000-9,7.000000-9.000000-7,7.000000-12.000000-6,9.000000-11.000000-3,10.000000-14.000000-4,10.000000-11.000000-3</inkml:trace>
</inkml:ink>
</file>

<file path=ppt/ink/ink68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28"/>
    </inkml:context>
    <inkml:brush xml:id="br0">
      <inkml:brushProperty name="width" value="0.0287162903696299" units="cm"/>
      <inkml:brushProperty name="height" value="0.0287162903696299" units="cm"/>
      <inkml:brushProperty name="color" value="#F2395B"/>
      <inkml:brushProperty name="ignorePressure" value="0"/>
    </inkml:brush>
  </inkml:definitions>
  <inkml:trace contextRef="#ctx0" brushRef="#br0">32350.000000 45400.000000 766,'115.000000'50.000000'46,"-18.000000"0.000000"-4 ,-19.000000 0.000000-6,-18.000000 0.000000-6,-12.000000-4.000000-4,-3.000000-5.000000-5,-3.000000-7.000000-4,-2.000000-5.000000-5,-5.000000-6.000000-9,-2.000000-3.000000-13,-3.000000-3.000000-13,-3.000000-2.000000-14</inkml:trace>
</inkml:ink>
</file>

<file path=ppt/ink/ink683.xml><?xml version="1.0" encoding="utf-8"?>
<inkml:ink xmlns:inkml="http://www.w3.org/2003/InkML">
  <annotation type="ScanImages2ExtractSignatures">1</annotation>
  <annotation type="ScanImagesWidth">-2092168576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29"/>
    </inkml:context>
    <inkml:brush xml:id="br0">
      <inkml:brushProperty name="width" value="0.0291836597025394" units="cm"/>
      <inkml:brushProperty name="height" value="0.0291836597025394" units="cm"/>
      <inkml:brushProperty name="color" value="#F2395B"/>
      <inkml:brushProperty name="ignorePressure" value="0"/>
    </inkml:brush>
  </inkml:definitions>
  <inkml:trace contextRef="#ctx0" brushRef="#br0">33400.000000 43150.000000 753,'23.000000'-24.000000'3,"-3.000000"4.000000"7 ,-3.000000 3.000000 5,-2.000000 3.000000 6,-6.000000 14.000000 5,-6.000000 25.000000 1,-6.000000 25.000000 2,-6.000000 25.000000 3,-10.000000 15.000000-8,-12.000000 7.000000-18,-13.000000 6.000000-16,-12.000000 7.000000-17,-4.000000-1.000000-7,7.000000-6.000000 2,6.000000-6.000000 3,7.000000-6.000000 2,7.000000-12.000000 3,9.000000-15.000000 4,10.000000-15.000000 4,10.000000-16.000000 3,5.000000-13.000000 4,4.000000-9.000000 1,3.000000-10.000000 1,3.000000-8.000000 2,10.000000-12.000000 2,20.000000-12.000000 1,18.000000-13.000000 3,20.000000-12.000000 1,6.000000-2.000000 1,-2.000000 9.000000 0,-3.000000 10.000000 1,-3.000000 10.000000 0,-9.000000 8.000000 1,-11.000000 10.000000 0,-14.000000 10.000000 0,-11.000000 9.000000 1,-14.000000 12.000000 0,-11.000000 16.000000 1,-14.000000 15.000000 0,-11.000000 17.000000 2,-14.000000 8.000000 1,-11.000000 4.000000 3,-14.000000 3.000000 1,-11.000000 3.000000 3,-6.000000-1.000000 1,4.000000-2.000000-1,3.000000-3.000000 0,3.000000-3.000000 0,4.000000-7.000000-1,7.000000-9.000000-3,6.000000-10.000000-2,7.000000-8.000000-3,15.000000-11.000000-2,25.000000-8.000000-3,25.000000-10.000000-4,25.000000-9.000000-3,15.000000-9.000000-3,7.000000-5.000000 0,6.000000-7.000000-1,7.000000-5.000000 0,-3.000000-1.000000-2,-8.000000 6.000000 1,-10.000000 7.000000 0,-9.000000 6.000000-1,-12.000000 6.000000 0,-11.000000 6.000000-2,-14.000000 7.000000-2,-11.000000 6.000000-1,-15.000000 7.000000 0,-16.000000 10.000000 4,-15.000000 10.000000 2,-15.000000 9.000000 3,-11.000000 2.000000 4,-2.000000-2.000000 4,-3.000000-3.000000 4,-3.000000-3.000000 4,1.000000-6.000000 1,6.000000-5.000000-1,7.000000-7.000000-2,6.000000-5.000000-2,12.000000-12.000000 2,19.000000-16.000000 3,19.000000-15.000000 3,19.000000-15.000000 5,13.000000-7.000000-3,10.000000 3.000000-6,10.000000 3.000000-6,9.000000 4.000000-7,2.000000 2.000000-2,-2.000000 4.000000-1,-3.000000 3.000000 1,-3.000000 3.000000 0,-7.000000 6.000000 2,-9.000000 9.000000 4,-10.000000 10.000000 4,-8.000000 10.000000 4,-11.000000 8.000000 3,-8.000000 10.000000 3,-10.000000 10.000000 1,-9.000000 9.000000 3,-4.000000 1.000000 0,4.000000-6.000000-4,3.000000-6.000000-3,3.000000-6.000000-3,6.000000-12.000000-15,9.000000-15.000000-23,10.000000-15.000000-23,10.000000-16.000000-25</inkml:trace>
</inkml:ink>
</file>

<file path=ppt/ink/ink6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29"/>
    </inkml:context>
    <inkml:brush xml:id="br0">
      <inkml:brushProperty name="width" value="0.0359777472913265" units="cm"/>
      <inkml:brushProperty name="height" value="0.0359777472913265" units="cm"/>
      <inkml:brushProperty name="color" value="#F2395B"/>
      <inkml:brushProperty name="ignorePressure" value="0"/>
    </inkml:brush>
  </inkml:definitions>
  <inkml:trace contextRef="#ctx0" brushRef="#br0">34500.000000 43850.000000 611,'-44.000000'25.000000'64,"13.000000"0.000000"-6 ,12.000000 0.000000-8,13.000000 0.000000-7,7.000000 3.000000-5,4.000000 6.000000-4,3.000000 7.000000-3,3.000000 6.000000-4,3.000000 3.000000-5,3.000000 0.000000-7,3.000000 0.000000-9,4.000000 0.000000-6,4.000000-2.000000-6,6.000000-3.000000-3,7.000000-3.000000-3,6.000000-2.000000-2,-1.000000-6.000000-4,-5.000000-6.000000-5,-7.000000-6.000000-4,-5.000000-6.000000-5,-4.000000-6.000000-4,0.000000-2.000000-4,0.000000-3.000000-4,0.000000-3.000000-3,-4.000000-6.000000 1,-5.000000-5.000000 5,-7.000000-7.000000 6,-5.000000-5.000000 7</inkml:trace>
</inkml:ink>
</file>

<file path=ppt/ink/ink685.xml><?xml version="1.0" encoding="utf-8"?>
<inkml:ink xmlns:inkml="http://www.w3.org/2003/InkML">
  <annotation type="ScanImages2ExtractSignatures">1</annotation>
  <annotation type="ScanImagesWidth">-2092155088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29"/>
    </inkml:context>
    <inkml:brush xml:id="br0">
      <inkml:brushProperty name="width" value="0.0413569733500481" units="cm"/>
      <inkml:brushProperty name="height" value="0.0413569733500481" units="cm"/>
      <inkml:brushProperty name="color" value="#F2395B"/>
      <inkml:brushProperty name="ignorePressure" value="0"/>
    </inkml:brush>
  </inkml:definitions>
  <inkml:trace contextRef="#ctx0" brushRef="#br0">34950.000000 43800.000000 531,'-25.000000'-19.000000'40,"0.000000"13.000000"0 ,0.000000 12.000000 1,0.000000 13.000000 2,0.000000 13.000000 0,0.000000 17.000000-1,0.000000 15.000000 0,0.000000 16.000000-1,-2.000000 12.000000-4,-3.000000 9.000000-6,-3.000000 10.000000-6,-2.000000 10.000000-6,-9.000000 5.000000-6,-12.000000 4.000000-5,-13.000000 3.000000-5,-12.000000 3.000000-4,-4.000000-4.000000-6,7.000000-8.000000-8,6.000000-10.000000-9,7.000000-9.000000-7,7.000000-15.000000-6,9.000000-18.000000-3,10.000000-19.000000-3,10.000000-18.000000-3,14.000000-23.000000-2,23.000000-24.000000-1,22.000000-26.000000-1,22.000000-24.000000-1,7.000000-6.000000 5,-6.000000 17.000000 10,-6.000000 15.000000 10,-6.000000 16.000000 10,-7.000000 7.000000 7,-6.000000 1.000000 2,-6.000000-1.000000 2,-6.000000 1.000000 2,2.000000-1.000000 2,14.000000 1.000000 4,11.000000-1.000000 4,14.000000 1.000000 3,3.000000 5.000000 1,-2.000000 14.000000 0,-3.000000 11.000000 0,-3.000000 14.000000-2,-4.000000 5.000000 6,-3.000000 1.000000 9,-3.000000-1.000000 10,-2.000000 1.000000 10,-3.000000-4.000000 0,1.000000-6.000000-8,-1.000000-6.000000-8,1.000000-6.000000-9,1.000000-9.000000-5,3.000000-8.000000-4,3.000000-10.000000-1,4.000000-9.000000-4,-1.000000-9.000000-5,-3.000000-5.000000-8,-3.000000-7.000000-8,-2.000000-5.000000-8,-6.000000-3.000000-7,-6.000000 4.000000-5,-6.000000 3.000000-5,-6.000000 3.000000-6</inkml:trace>
</inkml:ink>
</file>

<file path=ppt/ink/ink686.xml><?xml version="1.0" encoding="utf-8"?>
<inkml:ink xmlns:inkml="http://www.w3.org/2003/InkML">
  <annotation type="ScanImages2ExtractSignatures">1</annotation>
  <annotation type="ScanImagesWidth">904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30"/>
    </inkml:context>
    <inkml:brush xml:id="br0">
      <inkml:brushProperty name="width" value="0.0409175977110863" units="cm"/>
      <inkml:brushProperty name="height" value="0.0409175977110863" units="cm"/>
      <inkml:brushProperty name="color" value="#F2395B"/>
      <inkml:brushProperty name="ignorePressure" value="0"/>
    </inkml:brush>
  </inkml:definitions>
  <inkml:trace contextRef="#ctx0" brushRef="#br0">35550.000000 44150.000000 537,'0.000000'-49.000000'0,"0.000000"4.000000"0 ,0.000000 3.000000 0,0.000000 3.000000 0,1.000000 4.000000 8,4.000000 7.000000 16,3.000000 6.000000 16,3.000000 7.000000 16,1.000000 8.000000 2,1.000000 14.000000-12,-1.000000 11.000000-11,1.000000 14.000000-12,1.000000 3.000000-9,3.000000-2.000000-7,3.000000-3.000000-8,4.000000-3.000000-7,2.000000-7.000000-6,4.000000-9.000000-6,3.000000-10.000000-6,3.000000-8.000000-5,1.000000-12.000000-5,1.000000-12.000000-2,-1.000000-13.000000-2,1.000000-12.000000-3,-3.000000-7.000000 2,-2.000000 1.000000 6,-3.000000-1.000000 7,-3.000000 1.000000 5,-7.000000 5.000000 7,-9.000000 14.000000 6,-10.000000 11.000000 5,-8.000000 14.000000 7,-9.000000 8.000000 7,-6.000000 7.000000 9,-6.000000 6.000000 10,-6.000000 7.000000 9,-7.000000 8.000000 7,-6.000000 14.000000 3,-6.000000 11.000000 4,-6.000000 14.000000 4,-1.000000 10.000000-2,7.000000 9.000000-6,6.000000 10.000000-8,7.000000 10.000000-6,5.000000 2.000000-5,7.000000-3.000000-5,6.000000-3.000000-5,7.000000-2.000000-3,4.000000-9.000000-5,3.000000-12.000000-3,3.000000-13.000000-5,4.000000-12.000000-2,7.000000-12.000000-5,13.000000-8.000000-5,12.000000-10.000000-4,13.000000-9.000000-4,7.000000-10.000000-3,4.000000-9.000000 2,3.000000-10.000000 1,3.000000-8.000000 1,-2.000000-3.000000-2,-6.000000 7.000000-2,-6.000000 6.000000-3,-6.000000 7.000000-4,-6.000000 7.000000-2,-2.000000 9.000000-2,-3.000000 10.000000-1,-3.000000 10.000000-1,-10.000000 8.000000 1,-16.000000 10.000000 7,-15.000000 10.000000 6,-15.000000 9.000000 6,-11.000000 4.000000 4,-2.000000 1.000000 2,-3.000000-1.000000 2,-3.000000 1.000000 2,-6.000000 1.000000 2,-5.000000 3.000000 6,-7.000000 3.000000 3,-5.000000 4.000000 4,0.000000-6.000000 2,10.000000-11.000000 0,10.000000-14.000000-1,9.000000-11.000000-1,6.000000-7.000000 1,3.000000 0.000000 1,3.000000 0.000000 1,4.000000 0.000000 2,11.000000-10.000000-2,23.000000-18.000000-7,22.000000-19.000000-7,22.000000-18.000000-6,12.000000-10.000000-3,3.000000 0.000000-1,3.000000 0.000000 1,4.000000 0.000000-1,-6.000000 6.000000-1,-11.000000 13.000000-3,-14.000000 12.000000-2,-11.000000 13.000000-2,-9.000000 9.000000 2,-3.000000 6.000000 6,-3.000000 7.000000 8,-2.000000 6.000000 5,-8.000000 7.000000 5,-8.000000 10.000000 3,-10.000000 10.000000 2,-9.000000 9.000000 2,-2.000000 2.000000 5,6.000000-2.000000 6,7.000000-3.000000 7,6.000000-3.000000 5,4.000000-2.000000 3,4.000000 0.000000-4,3.000000 0.000000-4,3.000000 0.000000-2,6.000000-5.000000-5,9.000000-9.000000-4,10.000000-10.000000-6,10.000000-8.000000-4,7.000000-9.000000-7,6.000000-6.000000-8,7.000000-6.000000-9,6.000000-6.000000-8,-2.000000-6.000000-2,-9.000000-2.000000 2,-10.000000-3.000000 4,-8.000000-3.000000 2,-8.000000-2.000000-7,-2.000000 0.000000-17,-3.000000 0.000000-17,-3.000000 0.000000-16</inkml:trace>
</inkml:ink>
</file>

<file path=ppt/ink/ink68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31"/>
    </inkml:context>
    <inkml:brush xml:id="br0">
      <inkml:brushProperty name="width" value="0.0403450652956963" units="cm"/>
      <inkml:brushProperty name="height" value="0.0403450652956963" units="cm"/>
      <inkml:brushProperty name="color" value="#F2395B"/>
      <inkml:brushProperty name="ignorePressure" value="0"/>
    </inkml:brush>
  </inkml:definitions>
  <inkml:trace contextRef="#ctx0" brushRef="#br0">40000.000000 44600.000000 545,'140.000000'26.000000'139,"-18.000000"4.000000"-33 ,-19.000000 3.000000-33,-18.000000 3.000000-33,-12.000000 3.000000-18,-3.000000 3.000000-2,-3.000000 3.000000-4,-2.000000 4.000000-3,-9.000000 2.000000-4,-12.000000 4.000000-4,-13.000000 3.000000-5,-12.000000 3.000000-5,-12.000000 4.000000-3,-8.000000 7.000000-1,-10.000000 6.000000-2,-9.000000 7.000000-1,-12.000000 0.000000 0,-11.000000-2.000000 1,-14.000000-3.000000 1,-11.000000-3.000000 0,-15.000000 4.000000 0,-16.000000 13.000000-1,-15.000000 12.000000-3,-15.000000 13.000000-1,-7.000000-2.000000 0,3.000000-16.000000 1,3.000000-15.000000 4,4.000000-15.000000 1,4.000000-15.000000 3,6.000000-12.000000 4,7.000000-13.000000 3,6.000000-12.000000 5,15.000000-13.000000 4,26.000000-12.000000 7,24.000000-13.000000 6,26.000000-12.000000 6,24.000000-7.000000 2,26.000000 1.000000-4,24.000000-1.000000-4,26.000000 1.000000-4,15.000000 1.000000-5,6.000000 3.000000-8,7.000000 3.000000-9,6.000000 4.000000-7,4.000000 4.000000-6,4.000000 6.000000-3,3.000000 7.000000-2,3.000000 6.000000-3,-5.000000 4.000000-3,-12.000000 4.000000-4,-13.000000 3.000000-3,-12.000000 3.000000-5,-15.000000-1.000000 1,-15.000000-2.000000 4,-15.000000-3.000000 6,-16.000000-3.000000 4,-8.000000-1.000000 0,0.000000 4.000000-4,0.000000 3.000000-5,0.000000 3.000000-4</inkml:trace>
</inkml:ink>
</file>

<file path=ppt/ink/ink688.xml><?xml version="1.0" encoding="utf-8"?>
<inkml:ink xmlns:inkml="http://www.w3.org/2003/InkML">
  <annotation type="ScanImages2ExtractSignatures">1</annotation>
  <annotation type="ScanImagesWidth">382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32"/>
    </inkml:context>
    <inkml:brush xml:id="br0">
      <inkml:brushProperty name="width" value="0.0498088598251343" units="cm"/>
      <inkml:brushProperty name="height" value="0.0498088598251343" units="cm"/>
      <inkml:brushProperty name="color" value="#F2395B"/>
      <inkml:brushProperty name="ignorePressure" value="0"/>
    </inkml:brush>
  </inkml:definitions>
  <inkml:trace contextRef="#ctx0" brushRef="#br0">42300.000000 44150.000000 441,'28.000000'-19.000000'71,"6.000000"13.000000"-10 ,7.000000 12.000000-10,6.000000 13.000000-11,6.000000 7.000000-7,6.000000 4.000000-4,7.000000 3.000000-5,6.000000 3.000000-4,-1.000000 3.000000-4,-5.000000 3.000000-4,-7.000000 3.000000-2,-5.000000 4.000000-4,-9.000000 1.000000-3,-9.000000 0.000000-3,-10.000000 0.000000-2,-8.000000 0.000000-2,-9.000000 3.000000-3,-6.000000 6.000000 0,-6.000000 7.000000 0,-6.000000 6.000000-1,-10.000000 4.000000-1,-12.000000 4.000000 1,-13.000000 3.000000 1,-12.000000 3.000000-1,-10.000000 3.000000 1,-6.000000 3.000000 1,-6.000000 3.000000 0,-6.000000 4.000000 0,-10.000000 2.000000-1,-12.000000 4.000000-1,-13.000000 3.000000-2,-12.000000 3.000000-1,-4.000000-2.000000 0,7.000000-6.000000 4,6.000000-6.000000 3,7.000000-6.000000 3,10.000000-9.000000 3,16.000000-8.000000 1,15.000000-10.000000 3,17.000000-9.000000 1,10.000000-9.000000 3,6.000000-5.000000 0,7.000000-7.000000 3,6.000000-5.000000 0,10.000000-8.000000 1,17.000000-5.000000 0,15.000000-7.000000-2,16.000000-5.000000 0,18.000000-8.000000-2,22.000000-5.000000-2,22.000000-7.000000-1,23.000000-5.000000-3,10.000000-9.000000-2,0.000000-9.000000-3,0.000000-10.000000-2,0.000000-8.000000-2,-4.000000-4.000000-5,-5.000000 3.000000-6,-7.000000 3.000000-5,-5.000000 4.000000-7,-9.000000 2.000000-3,-9.000000 4.000000-4,-10.000000 3.000000-2,-8.000000 3.000000-3,-11.000000 3.000000 1,-8.000000 3.000000 3,-10.000000 3.000000 4,-9.000000 4.000000 3,-7.000000 2.000000 4,-3.000000 4.000000 4,-3.000000 3.000000 3,-2.000000 3.000000 4,-5.000000 12.000000 15,-2.000000 22.000000 27,-3.000000 22.000000 27,-3.000000 23.000000 28,-4.000000 10.000000 5,-3.000000 0.000000-17,-3.000000 0.000000-17,-2.000000 0.000000-17,6.000000-16.000000-18,20.000000-31.000000-17,18.000000-31.000000-18,20.000000-31.000000-18,5.000000-16.000000-7,-6.000000 0.000000 5,-6.000000 0.000000 3,-6.000000 0.000000 4,-6.000000 4.000000 5,-2.000000 10.000000 6,-3.000000 10.000000 4,-3.000000 9.000000 6,-4.000000 15.000000 7,-3.000000 22.000000 9,-3.000000 22.000000 9,-2.000000 23.000000 10,-5.000000 8.000000 4,-2.000000-3.000000 0,-3.000000-3.000000 1,-3.000000-2.000000 0,-1.000000-6.000000-2,4.000000-6.000000-5,3.000000-6.000000-5,3.000000-6.000000-6,3.000000-6.000000-4,3.000000-2.000000-6,3.000000-3.000000-6,4.000000-3.000000-5,5.000000-7.000000-2,10.000000-9.000000 4,10.000000-10.000000 2,9.000000-8.000000 2,7.000000-14.000000-6,7.000000-15.000000-16,6.000000-15.000000-15,7.000000-16.000000-16,2.000000-12.000000-5,1.000000-5.000000 5,-1.000000-7.000000 7,1.000000-5.000000 5,-6.000000-1.000000 6,-8.000000 6.000000 7,-10.000000 7.000000 6,-9.000000 6.000000 7,-10.000000 9.000000 4,-9.000000 13.000000 4,-10.000000 12.000000 3,-8.000000 13.000000 4,-9.000000 7.000000 4,-6.000000 4.000000 6,-6.000000 3.000000 7,-6.000000 3.000000 5,-6.000000 3.000000 11,-2.000000 3.000000 13,-3.000000 3.000000 14,-3.000000 4.000000 14,-1.000000 7.000000 0,4.000000 13.000000-14,3.000000 12.000000-12,3.000000 13.000000-14,3.000000 9.000000-7,3.000000 6.000000-3,3.000000 7.000000-2,4.000000 6.000000-2,1.000000 4.000000-3,0.000000 4.000000-2,0.000000 3.000000-2,0.000000 3.000000-3,1.000000-2.000000 0,4.000000-6.000000-2,3.000000-6.000000 0,3.000000-6.000000 0,4.000000-9.000000-4,7.000000-8.000000-4,6.000000-10.000000-6,7.000000-9.000000-4,5.000000-12.000000-5,7.000000-11.000000-4,6.000000-14.000000-3,7.000000-11.000000-4,2.000000-15.000000 0,1.000000-16.000000 2,-1.000000-15.000000 3,1.000000-15.000000 2,-4.000000-14.000000 1,-6.000000-8.000000-1,-6.000000-10.000000 0,-6.000000-9.000000-2,-9.000000-2.000000 1,-8.000000 6.000000 2,-10.000000 7.000000 3,-9.000000 6.000000 1,-12.000000 6.000000 2,-11.000000 6.000000 2,-14.000000 7.000000 0,-11.000000 6.000000 2,-11.000000 10.000000 0,-5.000000 17.000000 1,-7.000000 15.000000-1,-5.000000 16.000000 0,-3.000000 13.000000-1,4.000000 14.000000-4,3.000000 11.000000-4,3.000000 14.000000-4,6.000000 2.000000-1,9.000000-6.000000-1,10.000000-6.000000-1,10.000000-6.000000 1</inkml:trace>
</inkml:ink>
</file>

<file path=ppt/ink/ink68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32"/>
    </inkml:context>
    <inkml:brush xml:id="br0">
      <inkml:brushProperty name="width" value="0.0395980551838875" units="cm"/>
      <inkml:brushProperty name="height" value="0.0395980551838875" units="cm"/>
      <inkml:brushProperty name="color" value="#F2395B"/>
      <inkml:brushProperty name="ignorePressure" value="0"/>
    </inkml:brush>
  </inkml:definitions>
  <inkml:trace contextRef="#ctx0" brushRef="#br0">45800.000000 45950.000000 555,'79.000000'-46.000000'124,"10.000000"10.000000"-27 ,10.000000 10.000000-26,9.000000 9.000000-26,7.000000 4.000000-15,7.000000 1.000000-4,6.000000-1.000000-3,7.000000 1.000000-4,-3.000000 1.000000-9,-8.000000 3.000000-16,-10.000000 3.000000-14,-9.000000 4.000000-15,-12.000000 1.000000-7,-11.000000 0.000000 0,-14.000000 0.000000 2,-11.000000 0.000000 0</inkml:trace>
</inkml:ink>
</file>

<file path=ppt/ink/ink69.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7:28"/>
    </inkml:context>
    <inkml:brush xml:id="br0">
      <inkml:brushProperty name="width" value="0.0504981577396393" units="cm"/>
      <inkml:brushProperty name="height" value="0.0504981577396393" units="cm"/>
      <inkml:brushProperty name="color" value="#F2395B"/>
      <inkml:brushProperty name="ignorePressure" value="0"/>
    </inkml:brush>
  </inkml:definitions>
  <inkml:trace contextRef="#ctx0" brushRef="#br0">65250.000000 28200.000000 435,'21.000000'-41.000000'10,"-5.000000"19.000000"21 ,-7.000000 19.000000 19,-5.000000 19.000000 21,-4.000000 15.000000 5,0.000000 13.000000-11,0.000000 12.000000-11,0.000000 13.000000-11,0.000000 10.000000-7,0.000000 10.000000-5,0.000000 10.000000-5,0.000000 9.000000-6,-2.000000 4.000000-3,-3.000000 1.000000-3,-3.000000-1.000000-4,-2.000000 1.000000-3,-1.000000 1.000000-3,3.000000 3.000000-6,3.000000 3.000000-5,4.000000 4.000000-5,-3.000000-3.000000-6,-5.000000-5.000000-7,-7.000000-7.000000-7,-5.000000-5.000000-7,-4.000000-3.000000-1,0.000000 4.000000 4,0.000000 3.000000 3,0.000000 3.000000 5,0.000000-8.000000-4,0.000000-19.000000-11,0.000000-18.000000-10,0.000000-19.000000-10</inkml:trace>
</inkml:ink>
</file>

<file path=ppt/ink/ink6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33"/>
    </inkml:context>
    <inkml:brush xml:id="br0">
      <inkml:brushProperty name="width" value="0.0408414229750633" units="cm"/>
      <inkml:brushProperty name="height" value="0.0408414229750633" units="cm"/>
      <inkml:brushProperty name="color" value="#F2395B"/>
      <inkml:brushProperty name="ignorePressure" value="0"/>
    </inkml:brush>
  </inkml:definitions>
  <inkml:trace contextRef="#ctx0" brushRef="#br0">46800.000000 44800.000000 538,'-69.000000'4.000000'7,"13.000000"10.000000"15 ,12.000000 10.000000 14,13.000000 9.000000 15,7.000000 12.000000 5,4.000000 16.000000-3,3.000000 15.000000-4,3.000000 17.000000-3,3.000000 13.000000-5,3.000000 13.000000-7,3.000000 12.000000-6,4.000000 13.000000-7,1.000000 10.000000-8,0.000000 10.000000-9,0.000000 10.000000-9,0.000000 9.000000-9,0.000000-7.000000-3,0.000000-21.000000 5,0.000000-22.000000 5,0.000000-22.000000 4,1.000000-19.000000-11,4.000000-16.000000-27,3.000000-15.000000-26,3.000000-15.000000-26</inkml:trace>
</inkml:ink>
</file>

<file path=ppt/ink/ink69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33"/>
    </inkml:context>
    <inkml:brush xml:id="br0">
      <inkml:brushProperty name="width" value="0.0432899929583073" units="cm"/>
      <inkml:brushProperty name="height" value="0.0432899929583073" units="cm"/>
      <inkml:brushProperty name="color" value="#F2395B"/>
      <inkml:brushProperty name="ignorePressure" value="0"/>
    </inkml:brush>
  </inkml:definitions>
  <inkml:trace contextRef="#ctx0" brushRef="#br0">48400.000000 44800.000000 508,'50.000000'-21.000000'8,"0.000000"10.000000"17 ,0.000000 10.000000 16,0.000000 9.000000 17,0.000000 9.000000 4,0.000000 9.000000-7,0.000000 10.000000-7,0.000000 10.000000-8,-4.000000 7.000000-6,-5.000000 6.000000-6,-7.000000 7.000000-7,-5.000000 6.000000-6,-14.000000 9.000000-3,-18.000000 13.000000 0,-19.000000 12.000000 1,-18.000000 13.000000 0,-17.000000 2.000000-7,-11.000000-5.000000-11,-14.000000-7.000000-12,-11.000000-5.000000-13,-9.000000-6.000000-5,-3.000000-3.000000 1,-3.000000-3.000000 3,-2.000000-2.000000 1,3.000000-11.000000 2,14.000000-15.000000 5,11.000000-15.000000 4,14.000000-16.000000 4,30.000000-18.000000 12,51.000000-18.000000 18,49.000000-19.000000 20,51.000000-18.000000 19,22.000000-6.000000-1,-2.000000 10.000000-18,-3.000000 10.000000-20,-3.000000 9.000000-19,-4.000000 6.000000-14,-3.000000 3.000000-8,-3.000000 3.000000-10,-2.000000 4.000000-7,-12.000000 1.000000-2,-19.000000 0.000000 5,-18.000000 0.000000 7,-19.000000 0.000000 4,-10.000000-2.000000 1,1.000000-3.000000-5,-1.000000-3.000000-4,1.000000-2.000000-6</inkml:trace>
</inkml:ink>
</file>

<file path=ppt/ink/ink69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33"/>
    </inkml:context>
    <inkml:brush xml:id="br0">
      <inkml:brushProperty name="width" value="0.0501901768147945" units="cm"/>
      <inkml:brushProperty name="height" value="0.0501901768147945" units="cm"/>
      <inkml:brushProperty name="color" value="#F2395B"/>
      <inkml:brushProperty name="ignorePressure" value="0"/>
    </inkml:brush>
  </inkml:definitions>
  <inkml:trace contextRef="#ctx0" brushRef="#br0">50850.000000 44850.000000 438,'-7.000000'-46.000000'5,"-11.000000"10.000000"10 ,-14.000000 10.000000 10,-11.000000 9.000000 11,-4.000000 7.000000 3,6.000000 7.000000-1,7.000000 6.000000-2,6.000000 7.000000-2,-2.000000 5.000000-2,-9.000000 7.000000-2,-10.000000 6.000000-1,-8.000000 7.000000-1,-3.000000 5.000000-3,7.000000 7.000000-2,6.000000 6.000000-3,7.000000 7.000000-2,2.000000 5.000000-2,1.000000 7.000000-1,-1.000000 6.000000-1,1.000000 7.000000-1,4.000000-1.000000 0,9.000000-6.000000-2,10.000000-6.000000 1,10.000000-6.000000-1,7.000000-6.000000-2,6.000000-2.000000-2,7.000000-3.000000-2,6.000000-3.000000-3,7.000000-6.000000-3,10.000000-5.000000-4,10.000000-7.000000-6,9.000000-5.000000-4,1.000000-1.000000-4,-6.000000 6.000000-3,-6.000000 7.000000-2,-6.000000 6.000000-4,-15.000000 4.000000 1,-21.000000 4.000000 4,-22.000000 3.000000 4,-22.000000 3.000000 4,-18.000000 4.000000 2,-11.000000 7.000000 2,-14.000000 6.000000 0,-11.000000 7.000000 0,-3.000000-3.000000-1,10.000000-8.000000-4,10.000000-10.000000-5,9.000000-9.000000-4</inkml:trace>
</inkml:ink>
</file>

<file path=ppt/ink/ink6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34"/>
    </inkml:context>
    <inkml:brush xml:id="br0">
      <inkml:brushProperty name="width" value="0.0511736236512661" units="cm"/>
      <inkml:brushProperty name="height" value="0.0511736236512661" units="cm"/>
      <inkml:brushProperty name="color" value="#F2395B"/>
      <inkml:brushProperty name="ignorePressure" value="0"/>
    </inkml:brush>
  </inkml:definitions>
  <inkml:trace contextRef="#ctx0" brushRef="#br0">51700.000000 45350.000000 429,'0.000000'-50.000000'4,"0.000000"0.000000"5 ,0.000000 0.000000 6,0.000000 0.000000 7,-4.000000 6.000000 4,-5.000000 13.000000 3,-7.000000 12.000000 2,-5.000000 13.000000 2,-8.000000 10.000000 1,-5.000000 10.000000 0,-7.000000 10.000000 0,-5.000000 9.000000-2,-6.000000 10.000000 0,-3.000000 14.000000-3,-3.000000 11.000000-3,-2.000000 14.000000-3,0.000000 7.000000-1,7.000000 3.000000-3,6.000000 3.000000-2,7.000000 4.000000-1,5.000000 1.000000-2,7.000000 0.000000-1,6.000000 0.000000-1,7.000000 0.000000-1,5.000000-4.000000-1,7.000000-5.000000-2,6.000000-7.000000-1,7.000000-5.000000-1,7.000000-11.000000-4,9.000000-11.000000-2,10.000000-14.000000-4,10.000000-11.000000-4,8.000000-15.000000 0,10.000000-16.000000 2,10.000000-15.000000 2,9.000000-15.000000 3,1.000000-17.000000-6,-6.000000-15.000000-12,-6.000000-15.000000-12,-6.000000-16.000000-11,-7.000000-10.000000-4,-6.000000-3.000000 6,-6.000000-3.000000 7,-6.000000-2.000000 6,-9.000000-1.000000 6,-8.000000 3.000000 7,-10.000000 3.000000 6,-9.000000 4.000000 8,-9.000000 5.000000 3,-5.000000 10.000000 1,-7.000000 10.000000 1,-5.000000 9.000000 1,-8.000000 10.000000 1,-5.000000 14.000000 3,-7.000000 11.000000 1,-5.000000 14.000000 3,-4.000000 7.000000-2,0.000000 3.000000-6,0.000000 3.000000-6,0.000000 4.000000-6,3.000000 8.000000-7,6.000000 17.000000-7,7.000000 15.000000-8,6.000000 16.000000-7,3.000000 4.000000-5,0.000000-6.000000-4,0.000000-6.000000-2,0.000000-6.000000-3</inkml:trace>
</inkml:ink>
</file>

<file path=ppt/ink/ink69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34"/>
    </inkml:context>
    <inkml:brush xml:id="br0">
      <inkml:brushProperty name="width" value="0.0423765182495117" units="cm"/>
      <inkml:brushProperty name="height" value="0.0423765182495117" units="cm"/>
      <inkml:brushProperty name="color" value="#F2395B"/>
      <inkml:brushProperty name="ignorePressure" value="0"/>
    </inkml:brush>
  </inkml:definitions>
  <inkml:trace contextRef="#ctx0" brushRef="#br0">52200.000000 45750.000000 519,'50.000000'0.000000'1,"0.000000"0.000000"4 ,0.000000 0.000000 3,0.000000 0.000000 3,3.000000 4.000000 7,6.000000 10.000000 11,7.000000 10.000000 9,6.000000 9.000000 11,-5.000000 7.000000 1,-16.000000 7.000000-8,-15.000000 6.000000-9,-15.000000 7.000000-8,-15.000000 7.000000-5,-12.000000 9.000000-4,-13.000000 10.000000-1,-12.000000 10.000000-4,-13.000000 5.000000-1,-12.000000 4.000000 0,-13.000000 3.000000-1,-12.000000 3.000000 1,-2.000000-5.000000-1,9.000000-12.000000-1,10.000000-13.000000 1,10.000000-12.000000-2,8.000000-9.000000 0,10.000000-2.000000 1,10.000000-3.000000-1,9.000000-3.000000 0,17.000000-9.000000-2,25.000000-11.000000-2,25.000000-14.000000-3,25.000000-11.000000-2,15.000000-15.000000-6,7.000000-16.000000-11,6.000000-15.000000-9,7.000000-15.000000-11,-9.000000-3.000000-4,-21.000000 14.000000 0,-22.000000 11.000000 1,-22.000000 14.000000 0,-11.000000 3.000000-1,0.000000-2.000000-2,0.000000-3.000000-3,0.000000-3.000000-2</inkml:trace>
</inkml:ink>
</file>

<file path=ppt/ink/ink695.xml><?xml version="1.0" encoding="utf-8"?>
<inkml:ink xmlns:inkml="http://www.w3.org/2003/InkML">
  <annotation type="ScanImages2ExtractSignatures">1</annotation>
  <annotation type="ScanImagesWidth">778268233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43"/>
    </inkml:context>
    <inkml:brush xml:id="br0">
      <inkml:brushProperty name="width" value="0.0434662066400051" units="cm"/>
      <inkml:brushProperty name="height" value="0.0434662066400051" units="cm"/>
      <inkml:brushProperty name="color" value="#00BFF3"/>
      <inkml:brushProperty name="ignorePressure" value="0"/>
    </inkml:brush>
  </inkml:definitions>
  <inkml:trace contextRef="#ctx0" brushRef="#br0">32900.000000 38050.000000 506,'-25.000000'-135.000000'85,"0.000000"32.000000"-14 ,0.000000 31.000000-15,0.000000 32.000000-15,-4.000000 19.000000-9,-5.000000 10.000000-5,-7.000000 10.000000-5,-5.000000 9.000000-4,-6.000000 10.000000-3,-3.000000 14.000000-1,-3.000000 11.000000-1,-2.000000 14.000000-1,-1.000000 7.000000-2,3.000000 3.000000-3,3.000000 3.000000-3,4.000000 4.000000-4,2.000000-1.000000-1,4.000000-3.000000-2,3.000000-3.000000-1,3.000000-2.000000-1,6.000000-6.000000-1,9.000000-6.000000 1,10.000000-6.000000 1,10.000000-6.000000 1,10.000000-6.000000 0,13.000000-2.000000 2,12.000000-3.000000 0,13.000000-3.000000 1,4.000000-6.000000 1,-3.000000-5.000000 0,-3.000000-7.000000 1,-2.000000-5.000000 1,-3.000000-3.000000-1,1.000000 4.000000 2,-1.000000 3.000000 0,1.000000 3.000000 1,-6.000000 10.000000 0,-8.000000 20.000000-1,-10.000000 18.000000-1,-9.000000 20.000000 0,-9.000000 8.000000-2,-5.000000 1.000000-3,-7.000000-1.000000-4,-5.000000 1.000000-3,-6.000000-6.000000-2,-3.000000-8.000000-2,-3.000000-10.000000 0,-2.000000-9.000000-2,10.000000-21.000000 1,25.000000-31.000000 2,25.000000-31.000000 2,25.000000-31.000000 2,9.000000-12.000000 3,-6.000000 10.000000 6,-6.000000 10.000000 5,-6.000000 9.000000 5,-4.000000 6.000000 3,1.000000 3.000000-1,-1.000000 3.000000 0,1.000000 4.000000-1,1.000000 5.000000 0,3.000000 10.000000-1,3.000000 10.000000 0,4.000000 9.000000-1,-3.000000 6.000000 0,-5.000000 3.000000-1,-7.000000 3.000000 0,-5.000000 4.000000-2,-6.000000 2.000000 1,-3.000000 4.000000 0,-3.000000 3.000000 1,-2.000000 3.000000-1,-3.000000-8.000000-15,1.000000-19.000000-35,-1.000000-18.000000-34,1.000000-19.000000-34</inkml:trace>
</inkml:ink>
</file>

<file path=ppt/ink/ink6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43"/>
    </inkml:context>
    <inkml:brush xml:id="br0">
      <inkml:brushProperty name="width" value="0.0384391285479069" units="cm"/>
      <inkml:brushProperty name="height" value="0.0384391285479069" units="cm"/>
      <inkml:brushProperty name="color" value="#00BFF3"/>
      <inkml:brushProperty name="ignorePressure" value="0"/>
    </inkml:brush>
  </inkml:definitions>
  <inkml:trace contextRef="#ctx0" brushRef="#br0">33100.000000 38000.000000 572,'1.000000'-38.000000'87,"4.000000"26.000000"-7 ,3.000000 24.000000-9,3.000000 26.000000-7,4.000000 16.000000-11,7.000000 10.000000-15,6.000000 10.000000-14,7.000000 9.000000-13,-1.000000-2.000000-12,-6.000000-12.000000-7,-6.000000-13.000000-8,-6.000000-12.000000-7</inkml:trace>
</inkml:ink>
</file>

<file path=ppt/ink/ink69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43"/>
    </inkml:context>
    <inkml:brush xml:id="br0">
      <inkml:brushProperty name="width" value="0.04540890827775" units="cm"/>
      <inkml:brushProperty name="height" value="0.04540890827775" units="cm"/>
      <inkml:brushProperty name="color" value="#00BFF3"/>
      <inkml:brushProperty name="ignorePressure" value="0"/>
    </inkml:brush>
  </inkml:definitions>
  <inkml:trace contextRef="#ctx0" brushRef="#br0">33950.000000 38000.000000 484,'-69.000000'29.000000'56,"13.000000"10.000000"-7 ,12.000000 10.000000-6,13.000000 9.000000-7,7.000000 7.000000-3,4.000000 7.000000 1,3.000000 6.000000 0,3.000000 7.000000 2,3.000000 2.000000-2,3.000000 1.000000-4,3.000000-1.000000-5,4.000000 1.000000-3,1.000000-4.000000-3,0.000000-6.000000-2,0.000000-6.000000-2,0.000000-6.000000-2,7.000000-9.000000-3,17.000000-8.000000-4,15.000000-10.000000-3,16.000000-9.000000-3,7.000000-21.000000-5,1.000000-31.000000-7,-1.000000-31.000000-6,1.000000-31.000000-5,-3.000000-23.000000-5,-2.000000-11.000000 1,-3.000000-14.000000-1,-3.000000-11.000000 0,-7.000000 0.000000 1,-9.000000 17.000000 5,-10.000000 15.000000 3,-8.000000 16.000000 4,-12.000000 12.000000 4,-12.000000 9.000000 1,-13.000000 10.000000 3,-12.000000 10.000000 1,-12.000000 10.000000 1,-8.000000 13.000000-1,-10.000000 12.000000-2,-9.000000 13.000000 0,-2.000000 15.000000-5,6.000000 19.000000-8,7.000000 19.000000-7,6.000000 19.000000-7,6.000000 2.000000-3,6.000000-11.000000 3,7.000000-14.000000 2,6.000000-11.000000 3</inkml:trace>
</inkml:ink>
</file>

<file path=ppt/ink/ink698.xml><?xml version="1.0" encoding="utf-8"?>
<inkml:ink xmlns:inkml="http://www.w3.org/2003/InkML">
  <annotation type="ScanImages2ExtractSignatures">1</annotation>
  <annotation type="ScanImagesWidth">253565086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44"/>
    </inkml:context>
    <inkml:brush xml:id="br0">
      <inkml:brushProperty name="width" value="0.046274546533823" units="cm"/>
      <inkml:brushProperty name="height" value="0.046274546533823" units="cm"/>
      <inkml:brushProperty name="color" value="#00BFF3"/>
      <inkml:brushProperty name="ignorePressure" value="0"/>
    </inkml:brush>
  </inkml:definitions>
  <inkml:trace contextRef="#ctx0" brushRef="#br0">34850.000000 38600.000000 475,'92.000000'-22.000000'158,"-16.000000"6.000000"-40 ,-15.000000 7.000000-38,-15.000000 6.000000-39,-11.000000 7.000000-21,-2.000000 10.000000-5,-3.000000 10.000000-5,-3.000000 9.000000-5,-6.000000 9.000000-3,-5.000000 9.000000-3,-7.000000 10.000000-2,-5.000000 10.000000-3,-9.000000 4.000000-3,-9.000000 0.000000-2,-10.000000 0.000000-2,-8.000000 0.000000-3,-8.000000-2.000000-1,-2.000000-3.000000 1,-3.000000-3.000000-1,-3.000000-2.000000 1,-2.000000-6.000000 0,0.000000-6.000000-1,0.000000-6.000000-1,0.000000-6.000000 0,1.000000-6.000000 1,4.000000-2.000000 2,3.000000-3.000000 2,3.000000-3.000000 3,10.000000-10.000000 9,20.000000-16.000000 16,18.000000-15.000000 16,20.000000-15.000000 16,11.000000-7.000000 3,7.000000 3.000000-7,6.000000 3.000000-9,7.000000 4.000000-8,4.000000 2.000000-6,3.000000 4.000000-1,3.000000 3.000000-2,4.000000 3.000000-2,-1.000000 3.000000-7,-3.000000 3.000000-10,-3.000000 3.000000-11,-2.000000 4.000000-11,-6.000000 4.000000-16,-6.000000 6.000000-19,-6.000000 7.000000-20,-6.000000 6.000000-19</inkml:trace>
</inkml:ink>
</file>

<file path=ppt/ink/ink6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45"/>
    </inkml:context>
    <inkml:brush xml:id="br0">
      <inkml:brushProperty name="width" value="0.0446980856359005" units="cm"/>
      <inkml:brushProperty name="height" value="0.0446980856359005" units="cm"/>
      <inkml:brushProperty name="color" value="#00BFF3"/>
      <inkml:brushProperty name="ignorePressure" value="0"/>
    </inkml:brush>
  </inkml:definitions>
  <inkml:trace contextRef="#ctx0" brushRef="#br0">33050.000000 41200.000000 492,'-46.000000'23.000000'3,"10.000000"-3.000000"8 ,10.000000-3.000000 7,9.000000-2.000000 8,9.000000-5.000000 5,9.000000-2.000000 3,10.000000-3.000000 4,10.000000-3.000000 3,8.000000-2.000000 1,10.000000 0.000000 1,10.000000 0.000000-1,9.000000 0.000000 0,9.000000-5.000000-4,9.000000-9.000000-6,10.000000-10.000000-6,10.000000-8.000000-7,5.000000-4.000000-6,4.000000 3.000000-6,3.000000 3.000000-5,3.000000 4.000000-8,-5.000000 4.000000-6,-12.000000 6.000000-9,-13.000000 7.000000-8,-12.000000 6.000000-8</inkml:trace>
</inkml:ink>
</file>

<file path=ppt/ink/ink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30"/>
    </inkml:context>
    <inkml:brush xml:id="br0">
      <inkml:brushProperty name="width" value="0.0439064502716064" units="cm"/>
      <inkml:brushProperty name="height" value="0.0439064502716064" units="cm"/>
      <inkml:brushProperty name="color" value="#F2395B"/>
      <inkml:brushProperty name="ignorePressure" value="0"/>
    </inkml:brush>
  </inkml:definitions>
  <inkml:trace contextRef="#ctx0" brushRef="#br0">45700.000000 41550.000000 501,'-68.000000'-47.000000'19,"17.000000"6.000000"3 ,15.000000 7.000000 4,16.000000 6.000000 4,9.000000 9.000000 3,3.000000 13.000000 5,3.000000 12.000000 4,4.000000 13.000000 5,2.000000 12.000000-2,4.000000 13.000000-5,3.000000 12.000000-7,3.000000 13.000000-5,1.000000 13.000000-5,1.000000 17.000000-2,-1.000000 15.000000-3,1.000000 16.000000-1,-3.000000 7.000000-6,-2.000000 1.000000-6,-3.000000-1.000000-6,-3.000000 1.000000-7,-4.000000-1.000000-6,-3.000000 1.000000-3,-3.000000-1.000000-4,-2.000000 1.000000-3,-1.000000-6.000000-6,3.000000-8.000000-4,3.000000-10.000000-7,4.000000-9.000000-5,1.000000-15.000000-3,0.000000-18.000000-3,0.000000-19.000000-3,0.000000-18.000000-1</inkml:trace>
</inkml:ink>
</file>

<file path=ppt/ink/ink70.xml><?xml version="1.0" encoding="utf-8"?>
<inkml:ink xmlns:inkml="http://www.w3.org/2003/InkML">
  <annotation type="ScanImages2ExtractSignatures">1</annotation>
  <annotation type="ScanImagesWidth">-2115307072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7:28"/>
    </inkml:context>
    <inkml:brush xml:id="br0">
      <inkml:brushProperty name="width" value="0.0347247757017612" units="cm"/>
      <inkml:brushProperty name="height" value="0.0347247757017612" units="cm"/>
      <inkml:brushProperty name="color" value="#F2395B"/>
      <inkml:brushProperty name="ignorePressure" value="0"/>
    </inkml:brush>
  </inkml:definitions>
  <inkml:trace contextRef="#ctx0" brushRef="#br0">65450.000000 28000.000000 633,'-74.000000'6.000000'110,"4.000000"13.000000"-22 ,3.000000 12.000000-23,3.000000 13.000000-22,1.000000 7.000000-15,1.000000 4.000000-9,-1.000000 3.000000-8,1.000000 3.000000-8,-1.000000 3.000000-10,1.000000 3.000000-8,-1.000000 3.000000-10,1.000000 4.000000-8,4.000000-6.000000-3,9.000000-11.000000 7,10.000000-14.000000 5,10.000000-11.000000 6,5.000000-7.000000-3,4.000000 0.000000-11,3.000000 0.000000-12,3.000000 0.000000-11</inkml:trace>
</inkml:ink>
</file>

<file path=ppt/ink/ink700.xml><?xml version="1.0" encoding="utf-8"?>
<inkml:ink xmlns:inkml="http://www.w3.org/2003/InkML">
  <annotation type="ScanImages2ExtractSignatures">1</annotation>
  <annotation type="ScanImagesWidth">386993449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45"/>
    </inkml:context>
    <inkml:brush xml:id="br0">
      <inkml:brushProperty name="width" value="0.039573285728693" units="cm"/>
      <inkml:brushProperty name="height" value="0.039573285728693" units="cm"/>
      <inkml:brushProperty name="color" value="#00BFF3"/>
      <inkml:brushProperty name="ignorePressure" value="0"/>
    </inkml:brush>
  </inkml:definitions>
  <inkml:trace contextRef="#ctx0" brushRef="#br0">33850.000000 40750.000000 555,'-90.000000'-19.000000'43,"23.000000"13.000000"6 ,22.000000 12.000000 6,22.000000 13.000000 8,12.000000 12.000000-2,3.000000 13.000000-10,3.000000 12.000000-10,4.000000 13.000000-9,1.000000 12.000000-9,0.000000 13.000000-7,0.000000 12.000000-7,0.000000 13.000000-8,0.000000 2.000000-8,0.000000-5.000000-10,0.000000-7.000000-10,0.000000-5.000000-10</inkml:trace>
</inkml:ink>
</file>

<file path=ppt/ink/ink701.xml><?xml version="1.0" encoding="utf-8"?>
<inkml:ink xmlns:inkml="http://www.w3.org/2003/InkML">
  <annotation type="ScanImages2ExtractSignatures">1</annotation>
  <annotation type="ScanImagesWidth">-2113337280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46"/>
    </inkml:context>
    <inkml:brush xml:id="br0">
      <inkml:brushProperty name="width" value="0.0467357933521271" units="cm"/>
      <inkml:brushProperty name="height" value="0.0467357933521271" units="cm"/>
      <inkml:brushProperty name="color" value="#00BFF3"/>
      <inkml:brushProperty name="ignorePressure" value="0"/>
    </inkml:brush>
  </inkml:definitions>
  <inkml:trace contextRef="#ctx0" brushRef="#br0">34500.000000 40300.000000 470,'6.000000'-44.000000'81,"13.000000"13.000000"-12 ,12.000000 12.000000-12,13.000000 13.000000-14,7.000000 7.000000-7,4.000000 4.000000-5,3.000000 3.000000-4,3.000000 3.000000-4,-2.000000 6.000000-4,-6.000000 9.000000-3,-6.000000 10.000000-3,-6.000000 10.000000-3,-9.000000 7.000000-1,-8.000000 6.000000-1,-10.000000 7.000000 1,-9.000000 6.000000 0,-7.000000 3.000000-5,-3.000000 0.000000-9,-3.000000 0.000000-9,-2.000000 0.000000-10,-6.000000-4.000000-4,-6.000000-5.000000 0,-6.000000-7.000000 1,-6.000000-5.000000 1,-4.000000-9.000000 0,1.000000-9.000000-2,-1.000000-10.000000-2,1.000000-8.000000-2,-1.000000-15.000000 1,1.000000-19.000000 3,-1.000000-18.000000 4,1.000000-19.000000 2,2.000000-13.000000 2,7.000000-6.000000 0,6.000000-6.000000 1,7.000000-6.000000 1,4.000000 2.000000 2,3.000000 14.000000 3,3.000000 11.000000 2,4.000000 14.000000 3,2.000000 8.000000 6,4.000000 7.000000 7,3.000000 6.000000 8,3.000000 7.000000 7,1.000000 11.000000 8,1.000000 20.000000 11,-1.000000 18.000000 8,1.000000 20.000000 11,-4.000000 11.000000 1,-6.000000 7.000000-5,-6.000000 6.000000-5,-6.000000 7.000000-5,-2.000000 2.000000-5,3.000000 1.000000-7,3.000000-1.000000-4,4.000000 1.000000-6,1.000000 4.000000-6,0.000000 9.000000-7,0.000000 10.000000-6,0.000000 10.000000-6,1.000000-4.000000-7,4.000000-16.000000-9,3.000000-15.000000-8,3.000000-15.000000-8,3.000000-14.000000-11,3.000000-8.000000-13,3.000000-10.000000-15,4.000000-9.000000-13</inkml:trace>
</inkml:ink>
</file>

<file path=ppt/ink/ink70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46"/>
    </inkml:context>
    <inkml:brush xml:id="br0">
      <inkml:brushProperty name="width" value="0.0489614568650723" units="cm"/>
      <inkml:brushProperty name="height" value="0.0489614568650723" units="cm"/>
      <inkml:brushProperty name="color" value="#00BFF3"/>
      <inkml:brushProperty name="ignorePressure" value="0"/>
    </inkml:brush>
  </inkml:definitions>
  <inkml:trace contextRef="#ctx0" brushRef="#br0">35300.000000 39950.000000 449,'0.000000'-35.000000'12,"0.000000"32.000000"23 ,0.000000 31.000000 24,0.000000 32.000000 23,1.000000 18.000000 4,4.000000 6.000000-16,3.000000 7.000000-16,3.000000 6.000000-16,-1.000000 4.000000-10,-2.000000 4.000000-6,-3.000000 3.000000-5,-3.000000 3.000000-5,-2.000000-1.000000-3,0.000000-2.000000 0,0.000000-3.000000 0,0.000000-3.000000 0,1.000000-26.000000-11,4.000000-46.000000-20,3.000000-47.000000-21,3.000000-47.000000-21,4.000000-24.000000-4,7.000000 1.000000 12,6.000000-1.000000 11,7.000000 1.000000 11,4.000000 4.000000 10,3.000000 9.000000 7,3.000000 10.000000 7,4.000000 10.000000 8,-1.000000 10.000000 4,-3.000000 13.000000 1,-3.000000 12.000000 1,-2.000000 13.000000 0,-6.000000 12.000000 6,-6.000000 13.000000 7,-6.000000 12.000000 8,-6.000000 13.000000 7,-7.000000 10.000000 4,-6.000000 10.000000-2,-6.000000 10.000000-1,-6.000000 9.000000-2,-6.000000 4.000000-4,-2.000000 1.000000-3,-3.000000-1.000000-4,-3.000000 1.000000-3,-4.000000-3.000000-6,-3.000000-2.000000-5,-3.000000-3.000000-6,-2.000000-3.000000-5,-1.000000-7.000000-3,3.000000-9.000000-4,3.000000-10.000000-1,4.000000-8.000000-3,-1.000000-14.000000-12,-3.000000-15.000000-21,-3.000000-15.000000-23,-2.000000-16.000000-21</inkml:trace>
</inkml:ink>
</file>

<file path=ppt/ink/ink7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47"/>
    </inkml:context>
    <inkml:brush xml:id="br0">
      <inkml:brushProperty name="width" value="0.0507353022694588" units="cm"/>
      <inkml:brushProperty name="height" value="0.0507353022694588" units="cm"/>
      <inkml:brushProperty name="color" value="#00BFF3"/>
      <inkml:brushProperty name="ignorePressure" value="0"/>
    </inkml:brush>
  </inkml:definitions>
  <inkml:trace contextRef="#ctx0" brushRef="#br0">36700.000000 39900.000000 433,'-71.000000'50.000000'150,"10.000000"0.000000"-32 ,10.000000 0.000000-31,9.000000 0.000000-31,4.000000 4.000000-19,1.000000 10.000000-6,-1.000000 10.000000-6,1.000000 9.000000-6,4.000000 1.000000-4,9.000000-6.000000-3,10.000000-6.000000-4,10.000000-6.000000-2,11.000000-7.000000-3,17.000000-6.000000-5,15.000000-6.000000-3,16.000000-6.000000-4,7.000000-12.000000-4,1.000000-15.000000-4,-1.000000-15.000000-3,1.000000-16.000000-4,-4.000000-4.000000-2,-6.000000 10.000000 1,-6.000000 10.000000 0,-6.000000 9.000000 0,-15.000000 12.000000 4,-21.000000 16.000000 7,-22.000000 15.000000 7,-22.000000 17.000000 6,-15.000000 8.000000 3,-5.000000 4.000000-1,-7.000000 3.000000 0,-5.000000 3.000000-2,-1.000000-1.000000-2,6.000000-2.000000-5,7.000000-3.000000-3,6.000000-3.000000-5</inkml:trace>
</inkml:ink>
</file>

<file path=ppt/ink/ink70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47"/>
    </inkml:context>
    <inkml:brush xml:id="br0">
      <inkml:brushProperty name="width" value="0.0508747361600399" units="cm"/>
      <inkml:brushProperty name="height" value="0.0508747361600399" units="cm"/>
      <inkml:brushProperty name="color" value="#00BFF3"/>
      <inkml:brushProperty name="ignorePressure" value="0"/>
    </inkml:brush>
  </inkml:definitions>
  <inkml:trace contextRef="#ctx0" brushRef="#br0">37300.000000 40250.000000 432,'-46.000000'7.000000'163,"10.000000"17.000000"-35 ,10.000000 15.000000-36,9.000000 16.000000-36,6.000000 9.000000-20,3.000000 3.000000-8,3.000000 3.000000-7,4.000000 4.000000-7,2.000000 1.000000-4,4.000000 0.000000-2,3.000000 0.000000-2,3.000000 0.000000-2,4.000000-5.000000-2,7.000000-9.000000-5,6.000000-10.000000-4,7.000000-8.000000-4,4.000000-23.000000-3,3.000000-34.000000-4,3.000000-35.000000-3,4.000000-33.000000-3,-1.000000-22.000000-3,-3.000000-5.000000-2,-3.000000-7.000000-2,-2.000000-5.000000-1,-6.000000-1.000000 1,-6.000000 6.000000 5,-6.000000 7.000000 5,-6.000000 6.000000 4,-6.000000 7.000000 5,-2.000000 10.000000 3,-3.000000 10.000000 3,-3.000000 9.000000 3,-7.000000 6.000000 4,-9.000000 3.000000 4,-10.000000 3.000000 3,-8.000000 4.000000 5,-8.000000 8.000000 0,-2.000000 17.000000 0,-3.000000 15.000000-1,-3.000000 16.000000-1,1.000000 10.000000-2,6.000000 7.000000-2,7.000000 6.000000-4,6.000000 7.000000-2,1.000000 11.000000-8,-3.000000 20.000000-12,-3.000000 18.000000-11,-2.000000 20.000000-11</inkml:trace>
</inkml:ink>
</file>

<file path=ppt/ink/ink705.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47"/>
    </inkml:context>
    <inkml:brush xml:id="br0">
      <inkml:brushProperty name="width" value="0.0441251136362553" units="cm"/>
      <inkml:brushProperty name="height" value="0.0441251136362553" units="cm"/>
      <inkml:brushProperty name="color" value="#00BFF3"/>
      <inkml:brushProperty name="ignorePressure" value="0"/>
    </inkml:brush>
  </inkml:definitions>
  <inkml:trace contextRef="#ctx0" brushRef="#br0">38050.000000 40250.000000 498,'-25.000000'26.000000'8,"0.000000"4.000000"14 ,0.000000 3.000000 17,0.000000 3.000000 14,3.000000 3.000000 5,6.000000 3.000000-6,7.000000 3.000000-5,6.000000 4.000000-6,3.000000 2.000000-5,0.000000 4.000000-6,0.000000 3.000000-4,0.000000 3.000000-6,4.000000-1.000000-3,10.000000-2.000000-1,10.000000-3.000000-1,9.000000-3.000000-1,6.000000-6.000000-6,3.000000-5.000000-13,3.000000-7.000000-11,4.000000-5.000000-12,2.000000-9.000000-9,4.000000-9.000000-6,3.000000-10.000000-7,3.000000-8.000000-7,-2.000000-8.000000-1,-6.000000-2.000000 7,-6.000000-3.000000 6,-6.000000-3.000000 6,-7.000000-2.000000 5,-6.000000 0.000000 2,-6.000000 0.000000 3,-6.000000 0.000000 3</inkml:trace>
</inkml:ink>
</file>

<file path=ppt/ink/ink70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47"/>
    </inkml:context>
    <inkml:brush xml:id="br0">
      <inkml:brushProperty name="width" value="0.0465748980641365" units="cm"/>
      <inkml:brushProperty name="height" value="0.0465748980641365" units="cm"/>
      <inkml:brushProperty name="color" value="#00BFF3"/>
      <inkml:brushProperty name="ignorePressure" value="0"/>
    </inkml:brush>
  </inkml:definitions>
  <inkml:trace contextRef="#ctx0" brushRef="#br0">38450.000000 40300.000000 472,'-68.000000'50.000000'31,"17.000000"0.000000"11 ,15.000000 0.000000 11,16.000000 0.000000 10,5.000000 6.000000 1,-2.000000 13.000000-9,-3.000000 12.000000-9,-3.000000 13.000000-10,-1.000000 16.000000-6,4.000000 23.000000-5,3.000000 22.000000-3,3.000000 22.000000-4,1.000000-7.000000-4,1.000000-34.000000-2,-1.000000-35.000000-3,1.000000-33.000000-2,-1.000000-17.000000-18,1.000000 4.000000-34,-1.000000 3.000000-34,1.000000 3.000000-35</inkml:trace>
</inkml:ink>
</file>

<file path=ppt/ink/ink7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59"/>
    </inkml:context>
    <inkml:brush xml:id="br0">
      <inkml:brushProperty name="width" value="0.0406866110861301" units="cm"/>
      <inkml:brushProperty name="height" value="0.0406866110861301" units="cm"/>
      <inkml:brushProperty name="color" value="#00BFF3"/>
      <inkml:brushProperty name="ignorePressure" value="0"/>
    </inkml:brush>
  </inkml:definitions>
  <inkml:trace contextRef="#ctx0" brushRef="#br0">41600.000000 22450.000000 540,'-63.000000'-24.000000'48,"26.000000"4.000000"4 ,24.000000 3.000000 4,26.000000 3.000000 3,15.000000 1.000000-2,6.000000 1.000000-10,7.000000-1.000000-9,6.000000 1.000000-9,7.000000-3.000000-7,10.000000-2.000000-4,10.000000-3.000000-4,9.000000-3.000000-3,-1.000000 1.000000-4,-8.000000 6.000000-5,-10.000000 7.000000-5,-9.000000 6.000000-5,-7.000000 7.000000-7,-3.000000 10.000000-11,-3.000000 10.000000-11,-2.000000 9.000000-11,-8.000000 6.000000-5,-8.000000 3.000000 1,-10.000000 3.000000 1,-9.000000 4.000000 2,-9.000000-4.000000 2,-5.000000-9.000000 5,-7.000000-10.000000 5,-5.000000-8.000000 4</inkml:trace>
</inkml:ink>
</file>

<file path=ppt/ink/ink70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59"/>
    </inkml:context>
    <inkml:brush xml:id="br0">
      <inkml:brushProperty name="width" value="0.0409640111029148" units="cm"/>
      <inkml:brushProperty name="height" value="0.0409640111029148" units="cm"/>
      <inkml:brushProperty name="color" value="#00BFF3"/>
      <inkml:brushProperty name="ignorePressure" value="0"/>
    </inkml:brush>
  </inkml:definitions>
  <inkml:trace contextRef="#ctx0" brushRef="#br0">41600.000000 22600.000000 537,'-44.000000'4.000000'7,"13.000000"10.000000"16 ,12.000000 10.000000 15,13.000000 9.000000 15,4.000000 9.000000 4,-3.000000 9.000000-8,-3.000000 10.000000-8,-2.000000 10.000000-8,-3.000000 5.000000-5,1.000000 4.000000-3,-1.000000 3.000000-2,1.000000 3.000000-4,-1.000000 3.000000-2,1.000000 3.000000-2,-1.000000 3.000000-1,1.000000 4.000000-1,-1.000000 7.000000-6,1.000000 13.000000-8,-1.000000 12.000000-8,1.000000 13.000000-10,-1.000000 4.000000-4,1.000000-3.000000 1,-1.000000-3.000000 0,1.000000-2.000000 0,1.000000-11.000000-2,3.000000-15.000000-4,3.000000-15.000000-4,4.000000-16.000000-4,2.000000-15.000000 0,4.000000-11.000000 2,3.000000-14.000000 3,3.000000-11.000000 2,1.000000-14.000000 1,1.000000-11.000000-1,-1.000000-14.000000-3,1.000000-11.000000-1</inkml:trace>
</inkml:ink>
</file>

<file path=ppt/ink/ink70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1:59"/>
    </inkml:context>
    <inkml:brush xml:id="br0">
      <inkml:brushProperty name="width" value="0.045200802385807" units="cm"/>
      <inkml:brushProperty name="height" value="0.045200802385807" units="cm"/>
      <inkml:brushProperty name="color" value="#00BFF3"/>
      <inkml:brushProperty name="ignorePressure" value="0"/>
    </inkml:brush>
  </inkml:definitions>
  <inkml:trace contextRef="#ctx0" brushRef="#br0">41450.000000 24000.000000 486,'25.000000'-24.000000'7,"0.000000"4.000000"7 ,0.000000 3.000000 5,0.000000 3.000000 6,4.000000 1.000000 2,10.000000 1.000000-1,10.000000-1.000000 0,9.000000 1.000000-3,7.000000 1.000000 1,7.000000 3.000000 0,6.000000 3.000000 0,7.000000 4.000000 0,-1.000000-1.000000 0,-6.000000-3.000000-4,-6.000000-3.000000-2,-6.000000-2.000000-3,-6.000000-1.000000-4,-2.000000 3.000000-4,-3.000000 3.000000-5,-3.000000 4.000000-4,-4.000000-1.000000-6,-3.000000-3.000000-3,-3.000000-3.000000-5,-2.000000-2.000000-3,-6.000000-5.000000-5,-6.000000-2.000000-1,-6.000000-3.000000-3,-6.000000-3.000000-2,-6.000000-4.000000 1,-2.000000-3.000000 2,-3.000000-3.000000 3,-3.000000-2.000000 2,-9.000000-5.000000 5,-11.000000-2.000000 4,-14.000000-3.000000 5,-11.000000-3.000000 5,-4.000000 1.000000 4,6.000000 6.000000 4,7.000000 7.000000 2,6.000000 6.000000 5,1.000000 7.000000 2,-3.000000 10.000000 2,-3.000000 10.000000 2,-2.000000 9.000000 2,-3.000000 9.000000 0,1.000000 9.000000 0,-1.000000 10.000000 0,1.000000 10.000000-2,1.000000 7.000000 1,3.000000 6.000000 2,3.000000 7.000000 1,4.000000 6.000000 2,2.000000 1.000000 1,4.000000-3.000000-1,3.000000-3.000000-2,3.000000-2.000000 0,3.000000-5.000000-2,3.000000-2.000000-3,3.000000-3.000000-2,4.000000-3.000000-3,5.000000-6.000000-2,10.000000-5.000000 0,10.000000-7.000000 0,9.000000-5.000000 0,7.000000-6.000000-5,7.000000-3.000000-7,6.000000-3.000000-10,7.000000-2.000000-7,5.000000-5.000000-11,7.000000-2.000000-11,6.000000-3.000000-11,7.000000-3.000000-12,-4.000000-6.000000 0,-12.000000-5.000000 11,-13.000000-7.000000 9,-12.000000-5.000000 11,-9.000000-4.000000 5,-2.000000 0.000000-2,-3.000000 0.000000-1,-3.000000 0.000000 0</inkml:trace>
</inkml:ink>
</file>

<file path=ppt/ink/ink71.xml><?xml version="1.0" encoding="utf-8"?>
<inkml:ink xmlns:inkml="http://www.w3.org/2003/InkML">
  <annotation type="ScanImages2ExtractSignatures">1</annotation>
  <annotation type="ScanImagesWidth">-2115307072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7:29"/>
    </inkml:context>
    <inkml:brush xml:id="br0">
      <inkml:brushProperty name="width" value="0.0371444784104824" units="cm"/>
      <inkml:brushProperty name="height" value="0.0371444784104824" units="cm"/>
      <inkml:brushProperty name="color" value="#F2395B"/>
      <inkml:brushProperty name="ignorePressure" value="0"/>
    </inkml:brush>
  </inkml:definitions>
  <inkml:trace contextRef="#ctx0" brushRef="#br0">65450.000000 28200.000000 592,'46.000000'28.000000'43,"-5.000000"6.000000"-8 ,-7.000000 7.000000-8,-5.000000 6.000000-9,-3.000000 3.000000 1,4.000000 0.000000 10,3.000000 0.000000 8,3.000000 0.000000 10,-2.000000 0.000000 0,-6.000000 0.000000-7,-6.000000 0.000000-9,-6.000000 0.000000-7,-6.000000 0.000000-13,-2.000000 0.000000-18,-3.000000 0.000000-17,-3.000000 0.000000-18,-2.000000-4.000000-11,0.000000-5.000000-7,0.000000-7.000000-6,0.000000-5.000000-7</inkml:trace>
</inkml:ink>
</file>

<file path=ppt/ink/ink71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00"/>
    </inkml:context>
    <inkml:brush xml:id="br0">
      <inkml:brushProperty name="width" value="0.0381550714373589" units="cm"/>
      <inkml:brushProperty name="height" value="0.0381550714373589" units="cm"/>
      <inkml:brushProperty name="color" value="#00BFF3"/>
      <inkml:brushProperty name="ignorePressure" value="0"/>
    </inkml:brush>
  </inkml:definitions>
  <inkml:trace contextRef="#ctx0" brushRef="#br0">43200.000000 21850.000000 576,'3.000000'-47.000000'2,"6.000000"6.000000"4 ,7.000000 7.000000 4,6.000000 6.000000 5,3.000000 6.000000 4,0.000000 6.000000 8,0.000000 7.000000 7,0.000000 6.000000 7,1.000000 9.000000 1,4.000000 13.000000-3,3.000000 12.000000-3,3.000000 13.000000-4,-4.000000 12.000000-6,-8.000000 13.000000-5,-10.000000 12.000000-7,-9.000000 13.000000-6,-13.000000 12.000000-2,-16.000000 13.000000 2,-15.000000 12.000000 1,-15.000000 13.000000 3,-11.000000-2.000000-4,-2.000000-16.000000-9,-3.000000-15.000000-7,-3.000000-15.000000-9,2.000000-17.000000-3,10.000000-15.000000 2,10.000000-15.000000 2,9.000000-16.000000 2,15.000000-16.000000 3,22.000000-16.000000 8,22.000000-15.000000 5,23.000000-15.000000 8,13.000000-9.000000 4,6.000000 1.000000 1,7.000000-1.000000 1,6.000000 1.000000 2,1.000000 1.000000-2,-3.000000 3.000000-4,-3.000000 3.000000-5,-2.000000 4.000000-5,-6.000000 4.000000-2,-6.000000 6.000000 0,-6.000000 7.000000 2,-6.000000 6.000000 0,-7.000000 7.000000-13,-6.000000 10.000000-30,-6.000000 10.000000-29,-6.000000 9.000000-29</inkml:trace>
</inkml:ink>
</file>

<file path=ppt/ink/ink7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00"/>
    </inkml:context>
    <inkml:brush xml:id="br0">
      <inkml:brushProperty name="width" value="0.0359058603644371" units="cm"/>
      <inkml:brushProperty name="height" value="0.0359058603644371" units="cm"/>
      <inkml:brushProperty name="color" value="#00BFF3"/>
      <inkml:brushProperty name="ignorePressure" value="0"/>
    </inkml:brush>
  </inkml:definitions>
  <inkml:trace contextRef="#ctx0" brushRef="#br0">43450.000000 22250.000000 612,'54.000000'-74.000000'28,"10.000000"4.000000"12 ,10.000000 3.000000 13,9.000000 3.000000 12,6.000000 6.000000 0,3.000000 9.000000-13,3.000000 10.000000-12,4.000000 10.000000-14,-3.000000 5.000000-11,-5.000000 4.000000-11,-7.000000 3.000000-12,-5.000000 3.000000-9,-9.000000 3.000000-10,-9.000000 3.000000-8,-10.000000 3.000000-7,-8.000000 4.000000-8</inkml:trace>
</inkml:ink>
</file>

<file path=ppt/ink/ink712.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00"/>
    </inkml:context>
    <inkml:brush xml:id="br0">
      <inkml:brushProperty name="width" value="0.0386683642864227" units="cm"/>
      <inkml:brushProperty name="height" value="0.0386683642864227" units="cm"/>
      <inkml:brushProperty name="color" value="#00BFF3"/>
      <inkml:brushProperty name="ignorePressure" value="0"/>
    </inkml:brush>
  </inkml:definitions>
  <inkml:trace contextRef="#ctx0" brushRef="#br0">44150.000000 21150.000000 568,'-46.000000'-13.000000'26,"10.000000"26.000000"15 ,10.000000 24.000000 15,9.000000 26.000000 16,6.000000 19.000000 0,3.000000 17.000000-13,3.000000 15.000000-14,4.000000 16.000000-13,-1.000000 12.000000-12,-3.000000 9.000000-12,-3.000000 10.000000-9,-2.000000 10.000000-12,-1.000000-12.000000-16,3.000000-31.000000-21,3.000000-31.000000-22,4.000000-31.000000-21</inkml:trace>
</inkml:ink>
</file>

<file path=ppt/ink/ink71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00"/>
    </inkml:context>
    <inkml:brush xml:id="br0">
      <inkml:brushProperty name="width" value="0.0437467508018017" units="cm"/>
      <inkml:brushProperty name="height" value="0.0437467508018017" units="cm"/>
      <inkml:brushProperty name="color" value="#00BFF3"/>
      <inkml:brushProperty name="ignorePressure" value="0"/>
    </inkml:brush>
  </inkml:definitions>
  <inkml:trace contextRef="#ctx0" brushRef="#br0">44750.000000 23200.000000 502,'-36.000000'-4.000000'18,"28.000000"-5.000000"14 ,28.000000-7.000000 14,29.000000-5.000000 16,21.000000-4.000000 2,16.000000 0.000000-10,15.000000 0.000000-9,17.000000 0.000000-10,7.000000 3.000000-7,0.000000 6.000000-3,0.000000 7.000000-5,0.000000 6.000000-4,9.000000-1.000000-3,19.000000-5.000000 0,19.000000-7.000000-2,19.000000-5.000000-1,4.000000-3.000000-5,-9.000000 4.000000-6,-10.000000 3.000000-7,-8.000000 3.000000-7,-15.000000 1.000000-7,-19.000000 1.000000-5,-18.000000-1.000000-6,-19.000000 1.000000-5,-10.000000-1.000000-6,1.000000 1.000000-4,-1.000000-1.000000-5,1.000000 1.000000-5,-7.000000-3.000000 1,-12.000000-2.000000 8,-13.000000-3.000000 8,-12.000000-3.000000 7</inkml:trace>
</inkml:ink>
</file>

<file path=ppt/ink/ink71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01"/>
    </inkml:context>
    <inkml:brush xml:id="br0">
      <inkml:brushProperty name="width" value="0.0402616821229458" units="cm"/>
      <inkml:brushProperty name="height" value="0.0402616821229458" units="cm"/>
      <inkml:brushProperty name="color" value="#00BFF3"/>
      <inkml:brushProperty name="ignorePressure" value="0"/>
    </inkml:brush>
  </inkml:definitions>
  <inkml:trace contextRef="#ctx0" brushRef="#br0">46700.000000 20750.000000 546,'-90.000000'201.000000'114,"23.000000"-46.000000"-25 ,22.000000-47.000000-25,22.000000-47.000000-26,12.000000-19.000000-13,3.000000 9.000000-1,3.000000 10.000000 0,4.000000 10.000000 0,7.000000-7.000000-4,13.000000-22.000000-4,12.000000-22.000000-6,13.000000-21.000000-5,9.000000-21.000000-5,6.000000-19.000000-6,7.000000-18.000000-6,6.000000-19.000000-6,-2.000000-8.000000-3,-9.000000 3.000000-2,-10.000000 3.000000 0,-8.000000 4.000000-1,-9.000000 5.000000 0,-6.000000 10.000000 1,-6.000000 10.000000 2,-6.000000 9.000000 1,-9.000000 7.000000 1,-8.000000 7.000000 2,-10.000000 6.000000 2,-9.000000 7.000000 1,-9.000000 8.000000 0,-5.000000 14.000000-4,-7.000000 11.000000-4,-5.000000 14.000000-3,-3.000000 5.000000-3,4.000000 1.000000-2,3.000000-1.000000-1,3.000000 1.000000-3</inkml:trace>
</inkml:ink>
</file>

<file path=ppt/ink/ink71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01"/>
    </inkml:context>
    <inkml:brush xml:id="br0">
      <inkml:brushProperty name="width" value="0.0374950096011162" units="cm"/>
      <inkml:brushProperty name="height" value="0.0374950096011162" units="cm"/>
      <inkml:brushProperty name="color" value="#00BFF3"/>
      <inkml:brushProperty name="ignorePressure" value="0"/>
    </inkml:brush>
  </inkml:definitions>
  <inkml:trace contextRef="#ctx0" brushRef="#br0">47350.000000 21100.000000 586,'134.000000'25.000000'64,"-31.000000"0.000000"-8 ,-31.000000 0.000000-7,-31.000000 0.000000-8,-18.000000 4.000000-6,-3.000000 10.000000-4,-3.000000 10.000000-5,-2.000000 9.000000-4,-8.000000 4.000000-3,-8.000000 1.000000-4,-10.000000-1.000000-3,-9.000000 1.000000-3,-5.000000-4.000000-2,0.000000-6.000000 1,0.000000-6.000000-1,0.000000-6.000000 1,7.000000-10.000000-4,17.000000-12.000000-7,15.000000-13.000000-8,16.000000-12.000000-8,16.000000-10.000000-6,20.000000-6.000000-5,18.000000-6.000000-6,20.000000-6.000000-5,-3.000000-2.000000-5,-21.000000 3.000000-4,-22.000000 3.000000-4,-22.000000 4.000000-5</inkml:trace>
</inkml:ink>
</file>

<file path=ppt/ink/ink716.xml><?xml version="1.0" encoding="utf-8"?>
<inkml:ink xmlns:inkml="http://www.w3.org/2003/InkML">
  <annotation type="ScanImages2ExtractSignatures">1</annotation>
  <annotation type="ScanImagesWidth">-365964968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02"/>
    </inkml:context>
    <inkml:brush xml:id="br0">
      <inkml:brushProperty name="width" value="0.0508452840149403" units="cm"/>
      <inkml:brushProperty name="height" value="0.0508452840149403" units="cm"/>
      <inkml:brushProperty name="color" value="#00BFF3"/>
      <inkml:brushProperty name="ignorePressure" value="0"/>
    </inkml:brush>
  </inkml:definitions>
  <inkml:trace contextRef="#ctx0" brushRef="#br0">48800.000000 21600.000000 432,'-19.000000'23.000000'103,"13.000000"-3.000000"-17 ,12.000000-3.000000-18,13.000000-2.000000-18,10.000000-1.000000-10,10.000000 3.000000-5,10.000000 3.000000-4,9.000000 4.000000-5,6.000000 1.000000-2,3.000000 0.000000-4,3.000000 0.000000-2,4.000000 0.000000-3,2.000000 3.000000-2,4.000000 6.000000-2,3.000000 7.000000-2,3.000000 6.000000-1,-4.000000 4.000000-3,-8.000000 4.000000-1,-10.000000 3.000000-3,-9.000000 3.000000-1,-9.000000-1.000000-1,-5.000000-2.000000-2,-7.000000-3.000000-1,-5.000000-3.000000 0,-9.000000-2.000000-2,-9.000000 0.000000 1,-10.000000 0.000000-1,-8.000000 0.000000 0,-12.000000 0.000000 0,-12.000000 0.000000-1,-13.000000 0.000000 0,-12.000000 0.000000-1,-13.000000 4.000000-5,-12.000000 10.000000-12,-13.000000 10.000000-12,-12.000000 9.000000-10,-1.000000-2.000000-5,14.000000-12.000000 5,11.000000-13.000000 4,14.000000-12.000000 3</inkml:trace>
</inkml:ink>
</file>

<file path=ppt/ink/ink71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02"/>
    </inkml:context>
    <inkml:brush xml:id="br0">
      <inkml:brushProperty name="width" value="0.0443268828094006" units="cm"/>
      <inkml:brushProperty name="height" value="0.0443268828094006" units="cm"/>
      <inkml:brushProperty name="color" value="#00BFF3"/>
      <inkml:brushProperty name="ignorePressure" value="0"/>
    </inkml:brush>
  </inkml:definitions>
  <inkml:trace contextRef="#ctx0" brushRef="#br0">50800.000000 20700.000000 496,'4.000000'-46.000000'9,"10.000000"10.000000"20 ,10.000000 10.000000 18,9.000000 9.000000 20,6.000000 6.000000 5,3.000000 3.000000-9,3.000000 3.000000-7,4.000000 4.000000-9,4.000000 1.000000-8,6.000000 0.000000-8,7.000000 0.000000-8,6.000000 0.000000-9,-1.000000 1.000000-8,-5.000000 4.000000-8,-7.000000 3.000000-9,-5.000000 3.000000-8,-9.000000 4.000000-2,-9.000000 7.000000 3,-10.000000 6.000000 3,-8.000000 7.000000 4,-11.000000 4.000000-6,-8.000000 3.000000-18,-10.000000 3.000000-17,-9.000000 4.000000-17,-9.000000-3.000000-4,-5.000000-5.000000 9,-7.000000-7.000000 11,-5.000000-5.000000 8,-1.000000-6.000000 10,6.000000-3.000000 7,7.000000-3.000000 8,6.000000-2.000000 8</inkml:trace>
</inkml:ink>
</file>

<file path=ppt/ink/ink718.xml><?xml version="1.0" encoding="utf-8"?>
<inkml:ink xmlns:inkml="http://www.w3.org/2003/InkML">
  <annotation type="ScanImages2ExtractSignatures">1</annotation>
  <annotation type="ScanImagesWidth">1912627456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02"/>
    </inkml:context>
    <inkml:brush xml:id="br0">
      <inkml:brushProperty name="width" value="0.05385822057724" units="cm"/>
      <inkml:brushProperty name="height" value="0.05385822057724" units="cm"/>
      <inkml:brushProperty name="color" value="#00BFF3"/>
      <inkml:brushProperty name="ignorePressure" value="0"/>
    </inkml:brush>
  </inkml:definitions>
  <inkml:trace contextRef="#ctx0" brushRef="#br0">51100.000000 21150.000000 408,'-113.000000'23.000000'3,"26.000000"-3.000000"5 ,24.000000-3.000000 7,26.000000-2.000000 5,15.000000-1.000000 7,6.000000 3.000000 7,7.000000 3.000000 7,6.000000 4.000000 7,3.000000 4.000000 1,0.000000 6.000000-7,0.000000 7.000000-6,0.000000 6.000000-6,0.000000 10.000000-3,0.000000 17.000000 0,0.000000 15.000000 1,0.000000 16.000000 0,1.000000 9.000000 0,4.000000 3.000000-4,3.000000 3.000000-1,3.000000 4.000000-3,1.000000-1.000000-4,1.000000-3.000000-5,-1.000000-3.000000-5,1.000000-2.000000-6,-3.000000-6.000000-5,-2.000000-6.000000-8,-3.000000-6.000000-8,-3.000000-6.000000-7,-2.000000-10.000000-5,0.000000-12.000000-1,0.000000-13.000000-1,0.000000-12.000000-2</inkml:trace>
</inkml:ink>
</file>

<file path=ppt/ink/ink719.xml><?xml version="1.0" encoding="utf-8"?>
<inkml:ink xmlns:inkml="http://www.w3.org/2003/InkML">
  <annotation type="ScanImages2ExtractSignatures">1</annotation>
  <annotation type="ScanImagesWidth">901230288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02"/>
    </inkml:context>
    <inkml:brush xml:id="br0">
      <inkml:brushProperty name="width" value="0.0532776042819023" units="cm"/>
      <inkml:brushProperty name="height" value="0.0532776042819023" units="cm"/>
      <inkml:brushProperty name="color" value="#00BFF3"/>
      <inkml:brushProperty name="ignorePressure" value="0"/>
    </inkml:brush>
  </inkml:definitions>
  <inkml:trace contextRef="#ctx0" brushRef="#br0">50700.000000 22600.000000 412,'26.000000'-94.000000'3,"4.000000"13.000000"4 ,3.000000 12.000000 5,3.000000 13.000000 5,4.000000 10.000000 5,7.000000 10.000000 4,6.000000 10.000000 5,7.000000 9.000000 4,4.000000 6.000000 1,3.000000 3.000000-5,3.000000 3.000000-4,4.000000 4.000000-4,-1.000000-1.000000-3,-3.000000-3.000000-3,-3.000000-3.000000-3,-2.000000-2.000000-2,-5.000000-3.000000-1,-2.000000 1.000000-2,-3.000000-1.000000-1,-3.000000 1.000000 0,-2.000000-4.000000-6,0.000000-6.000000-12,0.000000-6.000000-9,0.000000-6.000000-12,-8.000000-4.000000-4,-16.000000 1.000000 3,-15.000000-1.000000 2,-15.000000 1.000000 4,-11.000000-1.000000 2,-2.000000 1.000000 3,-3.000000-1.000000 3,-3.000000 1.000000 3,-6.000000-3.000000 4,-5.000000-2.000000 6,-7.000000-3.000000 4,-5.000000-3.000000 5,-1.000000 2.000000 6,6.000000 10.000000 5,7.000000 10.000000 6,6.000000 9.000000 6,3.000000 9.000000 2,0.000000 9.000000-2,0.000000 10.000000-3,0.000000 10.000000-1,1.000000 13.000000 2,4.000000 19.000000 4,3.000000 19.000000 6,3.000000 19.000000 4,1.000000 10.000000 1,1.000000 4.000000-6,-1.000000 3.000000-4,1.000000 3.000000-6,2.000000-4.000000-3,7.000000-8.000000-5,6.000000-10.000000-4,7.000000-9.000000-4,7.000000-12.000000-7,9.000000-11.000000-7,10.000000-14.000000-8,10.000000-11.000000-9,7.000000-12.000000-5,6.000000-9.000000-6,7.000000-10.000000-3,6.000000-8.000000-6,1.000000-9.000000-3,-3.000000-6.000000-3,-3.000000-6.000000-2,-2.000000-6.000000-4,-9.000000-2.000000 2,-12.000000 3.000000 4,-13.000000 3.000000 4,-12.000000 4.000000 5</inkml:trace>
</inkml:ink>
</file>

<file path=ppt/ink/ink7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7:29"/>
    </inkml:context>
    <inkml:brush xml:id="br0">
      <inkml:brushProperty name="width" value="0.0500000007450581" units="cm"/>
      <inkml:brushProperty name="height" value="0.0500000007450581" units="cm"/>
      <inkml:brushProperty name="color" value="#F2395B"/>
      <inkml:brushProperty name="ignorePressure" value="0"/>
    </inkml:brush>
  </inkml:definitions>
  <inkml:trace contextRef="#ctx0" brushRef="#br0">66475.000000 28750.000000 333,'118.000000'47.000000'167,"38.000000"35.000000"-1 ,37.000000 35.000000 1,37.000000 35.000000 0</inkml:trace>
</inkml:ink>
</file>

<file path=ppt/ink/ink72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03"/>
    </inkml:context>
    <inkml:brush xml:id="br0">
      <inkml:brushProperty name="width" value="0.0432119145989418" units="cm"/>
      <inkml:brushProperty name="height" value="0.0432119145989418" units="cm"/>
      <inkml:brushProperty name="color" value="#00BFF3"/>
      <inkml:brushProperty name="ignorePressure" value="0"/>
    </inkml:brush>
  </inkml:definitions>
  <inkml:trace contextRef="#ctx0" brushRef="#br0">52300.000000 19800.000000 509,'26.000000'-71.000000'10,"4.000000"10.000000"20 ,3.000000 10.000000 21,3.000000 9.000000 21,-2.000000 15.000000 3,-6.000000 22.000000-12,-6.000000 22.000000-13,-6.000000 23.000000-12,-9.000000 16.000000-8,-8.000000 13.000000-5,-10.000000 12.000000-5,-9.000000 13.000000-4,-7.000000 2.000000-7,-3.000000-5.000000-7,-3.000000-7.000000-10,-2.000000-5.000000-8,0.000000-9.000000-3,7.000000-9.000000 1,6.000000-10.000000 1,7.000000-8.000000 2,13.000000-11.000000 0,22.000000-8.000000 0,22.000000-10.000000-1,23.000000-9.000000 0,8.000000-5.000000 3,-3.000000 0.000000 5,-3.000000 0.000000 4,-2.000000 0.000000 6,-12.000000 7.000000 3,-19.000000 17.000000 2,-18.000000 15.000000 0,-19.000000 16.000000 2,-21.000000 10.000000-1,-21.000000 7.000000-5,-22.000000 6.000000-5,-22.000000 7.000000-4,-8.000000-1.000000-6,6.000000-6.000000-7,7.000000-6.000000-7,6.000000-6.000000-6,9.000000-12.000000-4,13.000000-15.000000 0,12.000000-15.000000-1,13.000000-16.000000 1</inkml:trace>
</inkml:ink>
</file>

<file path=ppt/ink/ink72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03"/>
    </inkml:context>
    <inkml:brush xml:id="br0">
      <inkml:brushProperty name="width" value="0.0306970477104187" units="cm"/>
      <inkml:brushProperty name="height" value="0.0306970477104187" units="cm"/>
      <inkml:brushProperty name="color" value="#00BFF3"/>
      <inkml:brushProperty name="ignorePressure" value="0"/>
    </inkml:brush>
  </inkml:definitions>
  <inkml:trace contextRef="#ctx0" brushRef="#br0">52800.000000 20050.000000 716,'29.000000'-24.000000'6,"10.000000"4.000000"11 ,10.000000 3.000000 11,9.000000 3.000000 12,4.000000 3.000000 3,1.000000 3.000000-5,-1.000000 3.000000-5,1.000000 4.000000-6,-3.000000 1.000000-5,-2.000000 0.000000-6,-3.000000 0.000000-6,-3.000000 0.000000-7,-6.000000 0.000000-8,-5.000000 0.000000-14,-7.000000 0.000000-13,-5.000000 0.000000-13</inkml:trace>
</inkml:ink>
</file>

<file path=ppt/ink/ink722.xml><?xml version="1.0" encoding="utf-8"?>
<inkml:ink xmlns:inkml="http://www.w3.org/2003/InkML">
  <annotation type="ScanImages2ExtractSignatures">1</annotation>
  <annotation type="ScanImagesWidth">901230288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03"/>
    </inkml:context>
    <inkml:brush xml:id="br0">
      <inkml:brushProperty name="width" value="0.0435228012502193" units="cm"/>
      <inkml:brushProperty name="height" value="0.0435228012502193" units="cm"/>
      <inkml:brushProperty name="color" value="#00BFF3"/>
      <inkml:brushProperty name="ignorePressure" value="0"/>
    </inkml:brush>
  </inkml:definitions>
  <inkml:trace contextRef="#ctx0" brushRef="#br0">53450.000000 18850.000000 505,'-69.000000'0.000000'67,"13.000000"0.000000"-7 ,12.000000 0.000000-5,13.000000 0.000000-6,9.000000 12.000000-5,6.000000 26.000000-2,7.000000 24.000000-3,6.000000 26.000000-4,3.000000 21.000000-3,0.000000 19.000000-5,0.000000 19.000000-6,0.000000 19.000000-5,0.000000 9.000000-9,0.000000 0.000000-9,0.000000 0.000000-12,0.000000 0.000000-11,1.000000-16.000000-14,4.000000-31.000000-18,3.000000-31.000000-19,3.000000-31.000000-18</inkml:trace>
</inkml:ink>
</file>

<file path=ppt/ink/ink723.xml><?xml version="1.0" encoding="utf-8"?>
<inkml:ink xmlns:inkml="http://www.w3.org/2003/InkML">
  <annotation type="ScanImages2ExtractSignatures">1</annotation>
  <annotation type="ScanImagesWidth">901230288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04"/>
    </inkml:context>
    <inkml:brush xml:id="br0">
      <inkml:brushProperty name="width" value="0.0450341366231441" units="cm"/>
      <inkml:brushProperty name="height" value="0.0450341366231441" units="cm"/>
      <inkml:brushProperty name="color" value="#00BFF3"/>
      <inkml:brushProperty name="ignorePressure" value="0"/>
    </inkml:brush>
  </inkml:definitions>
  <inkml:trace contextRef="#ctx0" brushRef="#br0">46150.000000 38500.000000 488,'121.000000'-27.000000'144,"-5.000000"-3.000000"-28 ,-7.000000-3.000000-28,-5.000000-2.000000-27,-8.000000 0.000000-20,-5.000000 7.000000-10,-7.000000 6.000000-11,-5.000000 7.000000-10,-14.000000 15.000000-15,-18.000000 25.000000-21,-19.000000 25.000000-20,-18.000000 25.000000-21,-18.000000 12.000000-8,-16.000000 1.000000 5,-15.000000-1.000000 5,-15.000000 1.000000 5,-4.000000-10.000000 7,9.000000-19.000000 9,10.000000-18.000000 10,10.000000-19.000000 9</inkml:trace>
</inkml:ink>
</file>

<file path=ppt/ink/ink724.xml><?xml version="1.0" encoding="utf-8"?>
<inkml:ink xmlns:inkml="http://www.w3.org/2003/InkML">
  <annotation type="ScanImages2ExtractSignatures">1</annotation>
  <annotation type="ScanImagesWidth">-2083749120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04"/>
    </inkml:context>
    <inkml:brush xml:id="br0">
      <inkml:brushProperty name="width" value="0.0553081333637238" units="cm"/>
      <inkml:brushProperty name="height" value="0.0553081333637238" units="cm"/>
      <inkml:brushProperty name="color" value="#00BFF3"/>
      <inkml:brushProperty name="ignorePressure" value="0"/>
    </inkml:brush>
  </inkml:definitions>
  <inkml:trace contextRef="#ctx0" brushRef="#br0">46500.000000 39100.000000 397,'-111.000000'4.000000'11,"28.000000"10.000000"20 ,28.000000 10.000000 21,29.000000 9.000000 22,15.000000 10.000000 4,3.000000 14.000000-10,3.000000 11.000000-11,4.000000 14.000000-10,1.000000 7.000000-9,0.000000 3.000000-5,0.000000 3.000000-6,0.000000 4.000000-6,0.000000-1.000000-4,0.000000-3.000000-1,0.000000-3.000000-1,0.000000-2.000000-3,0.000000-3.000000-6,0.000000 1.000000-14,0.000000-1.000000-14,0.000000 1.000000-12,0.000000-4.000000-10,0.000000-6.000000-7,0.000000-6.000000-7,0.000000-6.000000-7</inkml:trace>
</inkml:ink>
</file>

<file path=ppt/ink/ink725.xml><?xml version="1.0" encoding="utf-8"?>
<inkml:ink xmlns:inkml="http://www.w3.org/2003/InkML">
  <annotation type="ScanImages2ExtractSignatures">1</annotation>
  <annotation type="ScanImagesWidth">-2063597568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04"/>
    </inkml:context>
    <inkml:brush xml:id="br0">
      <inkml:brushProperty name="width" value="0.0558539032936096" units="cm"/>
      <inkml:brushProperty name="height" value="0.0558539032936096" units="cm"/>
      <inkml:brushProperty name="color" value="#00BFF3"/>
      <inkml:brushProperty name="ignorePressure" value="0"/>
    </inkml:brush>
  </inkml:definitions>
  <inkml:trace contextRef="#ctx0" brushRef="#br0">46200.000000 39950.000000 393,'26.000000'-25.000000'5,"4.000000"0.000000"9 ,3.000000 0.000000 10,3.000000 0.000000 10,7.000000 0.000000 1,14.000000 0.000000-5,11.000000 0.000000-5,14.000000 0.000000-5,7.000000 0.000000-1,3.000000 0.000000 4,3.000000 0.000000 3,4.000000 0.000000 4,-3.000000 3.000000 0,-5.000000 6.000000-2,-7.000000 7.000000-4,-5.000000 6.000000-4,-6.000000 3.000000-7,-3.000000 0.000000-15,-3.000000 0.000000-13,-2.000000 0.000000-14,-11.000000-8.000000-11,-15.000000-16.000000-5,-15.000000-15.000000-7,-16.000000-15.000000-7,-13.000000-11.000000 3,-9.000000-2.000000 12,-10.000000-3.000000 10,-8.000000-3.000000 12,-6.000000 1.000000 8,1.000000 6.000000 8,-1.000000 7.000000 6,1.000000 6.000000 8,-3.000000 9.000000 10,-2.000000 13.000000 15,-3.000000 12.000000 13,-3.000000 13.000000 14,-1.000000 15.000000 5,4.000000 19.000000-7,3.000000 19.000000-5,3.000000 19.000000-7,1.000000 13.000000-5,1.000000 10.000000-6,-1.000000 10.000000-5,1.000000 9.000000-6,2.000000-1.000000-5,7.000000-8.000000-1,6.000000-10.000000-3,7.000000-9.000000-2,4.000000-2.000000-2,3.000000 6.000000-1,3.000000 7.000000-1,4.000000 6.000000-1,4.000000-5.000000-4,6.000000-16.000000-4,7.000000-15.000000-5,6.000000-15.000000-6,13.000000-14.000000-8,23.000000-8.000000-9,22.000000-10.000000-10,22.000000-9.000000-9,7.000000-12.000000-2,-6.000000-11.000000 7,-6.000000-14.000000 8,-6.000000-11.000000 8,-10.000000-4.000000-3,-12.000000 6.000000-12,-13.000000 7.000000-12,-12.000000 6.000000-12</inkml:trace>
</inkml:ink>
</file>

<file path=ppt/ink/ink72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05"/>
    </inkml:context>
    <inkml:brush xml:id="br0">
      <inkml:brushProperty name="width" value="0.0532531440258026" units="cm"/>
      <inkml:brushProperty name="height" value="0.0532531440258026" units="cm"/>
      <inkml:brushProperty name="color" value="#00BFF3"/>
      <inkml:brushProperty name="ignorePressure" value="0"/>
    </inkml:brush>
  </inkml:definitions>
  <inkml:trace contextRef="#ctx0" brushRef="#br0">48550.000000 38950.000000 413,'-47.000000'-22.000000'5,"6.000000"6.000000"10 ,7.000000 7.000000 10,6.000000 6.000000 10,3.000000 3.000000 5,0.000000 0.000000-1,0.000000 0.000000-2,0.000000 0.000000-1,0.000000 7.000000-1,0.000000 17.000000-1,0.000000 15.000000 0,0.000000 16.000000-2,3.000000 9.000000 1,6.000000 3.000000 0,7.000000 3.000000 0,6.000000 4.000000 1,3.000000-1.000000-4,0.000000-3.000000-5,0.000000-3.000000-7,0.000000-2.000000-7,9.000000-9.000000-8,19.000000-12.000000-14,19.000000-13.000000-13,19.000000-12.000000-13,5.000000-15.000000-13,-5.000000-15.000000-17,-7.000000-15.000000-15,-5.000000-16.000000-16</inkml:trace>
</inkml:ink>
</file>

<file path=ppt/ink/ink72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05"/>
    </inkml:context>
    <inkml:brush xml:id="br0">
      <inkml:brushProperty name="width" value="0.0582256503403187" units="cm"/>
      <inkml:brushProperty name="height" value="0.0582256503403187" units="cm"/>
      <inkml:brushProperty name="color" value="#00BFF3"/>
      <inkml:brushProperty name="ignorePressure" value="0"/>
    </inkml:brush>
  </inkml:definitions>
  <inkml:trace contextRef="#ctx0" brushRef="#br0">49050.000000 38950.000000 377,'-69.000000'46.000000'34,"13.000000"-5.000000"-2 ,12.000000-7.000000-1,13.000000-5.000000 0,9.000000-3.000000-4,6.000000 4.000000-2,7.000000 3.000000-3,6.000000 3.000000-4,3.000000 1.000000 3,0.000000 1.000000 10,0.000000-1.000000 10,0.000000 1.000000 10,3.000000 2.000000 0,6.000000 7.000000-8,7.000000 6.000000-8,6.000000 7.000000-8,7.000000-7.000000-13,10.000000-19.000000-17,10.000000-18.000000-16,9.000000-19.000000-18,-1.000000-16.000000-7,-8.000000-12.000000 5,-10.000000-13.000000 4,-9.000000-12.000000 4,-5.000000-13.000000 4,0.000000-12.000000 2,0.000000-13.000000 2,0.000000-12.000000 3,-2.000000-4.000000 5,-3.000000 7.000000 8,-3.000000 6.000000 8,-2.000000 7.000000 7,-1.000000 7.000000 7,3.000000 9.000000 4,3.000000 10.000000 6,4.000000 10.000000 4,1.000000 14.000000 5,0.000000 23.000000 6,0.000000 22.000000 5,0.000000 22.000000 6,-4.000000 15.000000-2,-5.000000 9.000000-11,-7.000000 10.000000-9,-5.000000 10.000000-11,-6.000000 5.000000-8,-3.000000 4.000000-8,-3.000000 3.000000-6,-2.000000 3.000000-7,-3.000000-1.000000-2,1.000000-2.000000 3,-1.000000-3.000000 2,1.000000-3.000000 3,13.000000-17.000000-8,29.000000-27.000000-22,28.000000-28.000000-20,28.000000-28.000000-22,4.000000-18.000000-5,-18.000000-6.000000 9,-19.000000-6.000000 9,-18.000000-6.000000 10,-14.000000-6.000000 9,-5.000000-2.000000 9,-7.000000-3.000000 9,-5.000000-3.000000 9,-4.000000-1.000000 8,0.000000 4.000000 7,0.000000 3.000000 8,0.000000 3.000000 7,0.000000 6.000000 3,0.000000 9.000000-2,0.000000 10.000000-2,0.000000 10.000000-1,3.000000 11.000000 10,6.000000 17.000000 22,7.000000 15.000000 21,6.000000 16.000000 23,3.000000 12.000000 3,0.000000 9.000000-16,0.000000 10.000000-16,0.000000 10.000000-15,-4.000000 8.000000-13,-5.000000 10.000000-7,-7.000000 10.000000-8,-5.000000 9.000000-8,-4.000000-1.000000-6,0.000000-8.000000-5,0.000000-10.000000-4,0.000000-9.000000-6,-2.000000-9.000000-7,-3.000000-5.000000-12,-3.000000-7.000000-10,-2.000000-5.000000-12</inkml:trace>
</inkml:ink>
</file>

<file path=ppt/ink/ink7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05"/>
    </inkml:context>
    <inkml:brush xml:id="br0">
      <inkml:brushProperty name="width" value="0.0552255250513554" units="cm"/>
      <inkml:brushProperty name="height" value="0.0552255250513554" units="cm"/>
      <inkml:brushProperty name="color" value="#00BFF3"/>
      <inkml:brushProperty name="ignorePressure" value="0"/>
    </inkml:brush>
  </inkml:definitions>
  <inkml:trace contextRef="#ctx0" brushRef="#br0">50150.000000 37700.000000 398,'25.000000'-24.000000'5,"0.000000"4.000000"11 ,0.000000 3.000000 10,0.000000 3.000000 10,4.000000 3.000000 7,10.000000 3.000000 2,10.000000 3.000000 3,9.000000 4.000000 3,2.000000 8.000000 0,-2.000000 17.000000-3,-3.000000 15.000000-3,-3.000000 16.000000-2,-6.000000 15.000000-5,-5.000000 16.000000-6,-7.000000 15.000000-6,-5.000000 17.000000-6,-11.000000 11.000000-6,-11.000000 10.000000-4,-14.000000 10.000000-5,-11.000000 9.000000-6,-14.000000 2.000000-5,-11.000000-2.000000-8,-14.000000-3.000000-8,-11.000000-3.000000-8,-3.000000-13.000000-8,10.000000-22.000000-8,10.000000-22.000000-8,9.000000-21.000000-9,6.000000-18.000000-2,3.000000-12.000000 2,3.000000-13.000000 1,4.000000-12.000000 3</inkml:trace>
</inkml:ink>
</file>

<file path=ppt/ink/ink72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06"/>
    </inkml:context>
    <inkml:brush xml:id="br0">
      <inkml:brushProperty name="width" value="0.045568224042654" units="cm"/>
      <inkml:brushProperty name="height" value="0.045568224042654" units="cm"/>
      <inkml:brushProperty name="color" value="#00BFF3"/>
      <inkml:brushProperty name="ignorePressure" value="0"/>
    </inkml:brush>
  </inkml:definitions>
  <inkml:trace contextRef="#ctx0" brushRef="#br0">50600.000000 39100.000000 482,'70.000000'-40.000000'7,"-9.000000"23.000000"14 ,-10.000000 22.000000 13,-8.000000 22.000000 15,-9.000000 16.000000 4,-6.000000 14.000000-6,-6.000000 11.000000-4,-6.000000 14.000000-5,-9.000000 3.000000-4,-8.000000-2.000000-5,-10.000000-3.000000-3,-9.000000-3.000000-4,-5.000000-4.000000-4,0.000000-3.000000-5,0.000000-3.000000-4,0.000000-2.000000-5,4.000000-6.000000-3,10.000000-6.000000-4,10.000000-6.000000-3,9.000000-6.000000-3,9.000000-6.000000 1,9.000000-2.000000 4,10.000000-3.000000 4,10.000000-3.000000 4,2.000000-1.000000 3,-3.000000 4.000000 1,-3.000000 3.000000 0,-2.000000 3.000000 1,-6.000000 6.000000 1,-6.000000 9.000000 2,-6.000000 10.000000 0,-6.000000 10.000000 2,-12.000000 13.000000-3,-15.000000 19.000000-7,-15.000000 19.000000-5,-16.000000 19.000000-8,-15.000000 12.000000-7,-11.000000 6.000000-12,-14.000000 7.000000-10,-11.000000 6.000000-11,0.000000-13.000000-7,17.000000-31.000000-7,15.000000-31.000000-6,16.000000-31.000000-5</inkml:trace>
</inkml:ink>
</file>

<file path=ppt/ink/ink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02"/>
    </inkml:context>
    <inkml:brush xml:id="br0">
      <inkml:brushProperty name="width" value="0.0422139950096607" units="cm"/>
      <inkml:brushProperty name="height" value="0.0422139950096607" units="cm"/>
      <inkml:brushProperty name="color" value="#F2395B"/>
      <inkml:brushProperty name="ignorePressure" value="0"/>
    </inkml:brush>
  </inkml:definitions>
  <inkml:trace contextRef="#ctx0" brushRef="#br0">15100.000000 5500.000000 521,'-88.000000'93.000000'37,"26.000000"-11.000000"7 ,24.000000-14.000000 8,26.000000-11.000000 6,12.000000 2.000000 1,0.000000 19.000000-6,0.000000 19.000000-6,0.000000 19.000000-6,-2.000000 13.000000-8,-3.000000 10.000000-7,-3.000000 10.000000-9,-2.000000 9.000000-7,-3.000000-4.000000-8,1.000000-15.000000-8,-1.000000-15.000000-6,1.000000-16.000000-7,1.000000-16.000000-6,3.000000-16.000000-5,3.000000-15.000000-5,4.000000-15.000000-6,2.000000-20.000000-4,4.000000-21.000000-2,3.000000-22.000000-4,3.000000-22.000000-3,3.000000-10.000000 2,3.000000 4.000000 7,3.000000 3.000000 9,4.000000 3.000000 6</inkml:trace>
</inkml:ink>
</file>

<file path=ppt/ink/ink730.xml><?xml version="1.0" encoding="utf-8"?>
<inkml:ink xmlns:inkml="http://www.w3.org/2003/InkML">
  <annotation type="ScanImages2ExtractSignatures">1</annotation>
  <annotation type="ScanImagesWidth">532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07"/>
    </inkml:context>
    <inkml:brush xml:id="br0">
      <inkml:brushProperty name="width" value="0.0494317524135113" units="cm"/>
      <inkml:brushProperty name="height" value="0.0494317524135113" units="cm"/>
      <inkml:brushProperty name="color" value="#00BFF3"/>
      <inkml:brushProperty name="ignorePressure" value="0"/>
    </inkml:brush>
  </inkml:definitions>
  <inkml:trace contextRef="#ctx0" brushRef="#br0">43150.000000 10300.000000 445,'-16.000000'-22.000000'7,"19.000000"6.000000"16 ,19.000000 7.000000 16,19.000000 6.000000 15,18.000000 4.000000 4,19.000000 4.000000-6,19.000000 3.000000-6,19.000000 3.000000-7,4.000000-1.000000-8,-9.000000-2.000000-9,-10.000000-3.000000-10,-8.000000-3.000000-10,-11.000000-2.000000-8,-8.000000 0.000000-7,-10.000000 0.000000-8,-9.000000 0.000000-8,-20.000000 6.000000-6,-27.000000 13.000000-8,-28.000000 12.000000-8,-28.000000 13.000000-7,-18.000000 4.000000 1,-6.000000-3.000000 9,-6.000000-3.000000 11,-6.000000-2.000000 10,-4.000000-6.000000 7,1.000000-6.000000 4,-1.000000-6.000000 5,1.000000-6.000000 4,4.000000-6.000000 4,9.000000-2.000000 2,10.000000-3.000000 4,10.000000-3.000000 2,7.000000-2.000000 2,6.000000 0.000000 0,7.000000 0.000000-1,6.000000 0.000000 0,4.000000 3.000000 4,4.000000 6.000000 8,3.000000 7.000000 10,3.000000 6.000000 8,3.000000 9.000000 4,3.000000 13.000000-1,3.000000 12.000000-2,4.000000 13.000000 0,1.000000 15.000000-1,0.000000 19.000000 0,0.000000 19.000000 0,0.000000 19.000000 0,-4.000000 10.000000-2,-5.000000 4.000000-4,-7.000000 3.000000-5,-5.000000 3.000000-5,-4.000000-4.000000-3,0.000000-8.000000-4,0.000000-10.000000-3,0.000000-9.000000-3,1.000000-12.000000-4,4.000000-11.000000-5,3.000000-14.000000-5,3.000000-11.000000-5,6.000000-26.000000-13,9.000000-37.000000-22,10.000000-38.000000-21,10.000000-37.000000-23,0.000000-15.000000 0,-5.000000 10.000000 18,-7.000000 10.000000 19,-5.000000 9.000000 20,-4.000000 2.000000 11,0.000000-2.000000 4,0.000000-3.000000 5,0.000000-3.000000 4,1.000000-1.000000 4,4.000000 4.000000 0,3.000000 3.000000 2,3.000000 3.000000 2,1.000000 4.000000 5,1.000000 7.000000 6,-1.000000 6.000000 9,1.000000 7.000000 7,2.000000 2.000000 7,7.000000 1.000000 4,6.000000-1.000000 5,7.000000 1.000000 4,4.000000 1.000000 1,3.000000 3.000000-4,3.000000 3.000000-3,4.000000 4.000000-4,-1.000000-1.000000-4,-3.000000-3.000000-4,-3.000000-3.000000-5,-2.000000-2.000000-4,3.000000-3.000000-3,14.000000 1.000000-1,11.000000-1.000000-2,14.000000 1.000000-1,2.000000-1.000000-2,-6.000000 1.000000-2,-6.000000-1.000000-1,-6.000000 1.000000-2,-6.000000-1.000000-2,-2.000000 1.000000-2,-3.000000-1.000000-2,-3.000000 1.000000-1,-4.000000 1.000000-2,-3.000000 3.000000 1,-3.000000 3.000000 0,-2.000000 4.000000 0,-1.000000-1.000000-2,3.000000-3.000000-7,3.000000-3.000000-4,4.000000-2.000000-6,-4.000000-6.000000-4,-9.000000-6.000000-3,-10.000000-6.000000-3,-8.000000-6.000000-3,-11.000000-1.000000 2,-8.000000 7.000000 6,-10.000000 6.000000 6,-9.000000 7.000000 5,-9.000000-1.000000 4,-5.000000-6.000000 0,-7.000000-6.000000 1,-5.000000-6.000000 0,-1.000000-2.000000 2,6.000000 3.000000 5,7.000000 3.000000 3,6.000000 4.000000 3,3.000000 2.000000 3,0.000000 4.000000-2,0.000000 3.000000-1,0.000000 3.000000-2,-2.000000 1.000000 0,-3.000000 1.000000-1,-3.000000-1.000000-1,-2.000000 1.000000-1,-1.000000 2.000000 3,3.000000 7.000000 5,3.000000 6.000000 7,4.000000 7.000000 6,1.000000 4.000000 3,0.000000 3.000000 0,0.000000 3.000000 1,0.000000 4.000000 0,1.000000 1.000000 0,4.000000 0.000000 0,3.000000 0.000000 0,3.000000 0.000000 0,-1.000000 3.000000-1,-2.000000 6.000000 1,-3.000000 7.000000-1,-3.000000 6.000000-1,-1.000000 6.000000 0,4.000000 6.000000-1,3.000000 7.000000-2,3.000000 6.000000 0,1.000000-2.000000-2,1.000000-9.000000 0,-1.000000-10.000000-1,1.000000-8.000000 0,1.000000-6.000000 0,3.000000 1.000000-1,3.000000-1.000000 0,4.000000 1.000000 0,4.000000-1.000000-1,6.000000 1.000000-3,7.000000-1.000000-2,6.000000 1.000000-3,4.000000-3.000000 0,4.000000-2.000000-1,3.000000-3.000000 0,3.000000-3.000000 1,6.000000-6.000000-2,9.000000-5.000000-5,10.000000-7.000000-4,10.000000-5.000000-4,0.000000-4.000000-5,-5.000000 0.000000-6,-7.000000 0.000000-6,-5.000000 0.000000-5,-6.000000 0.000000-1,-3.000000 0.000000 6,-3.000000 0.000000 6,-2.000000 0.000000 6,-1.000000-4.000000 0,3.000000-5.000000-3,3.000000-7.000000-5,4.000000-5.000000-3,-3.000000-3.000000 0,-5.000000 4.000000 2,-7.000000 3.000000 3,-5.000000 3.000000 2,-4.000000 1.000000 3,0.000000 1.000000 2,0.000000-1.000000 1,0.000000 1.000000 3,0.000000-3.000000-2,0.000000-2.000000-5,0.000000-3.000000-5,0.000000-3.000000-6</inkml:trace>
</inkml:ink>
</file>

<file path=ppt/ink/ink73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08"/>
    </inkml:context>
    <inkml:brush xml:id="br0">
      <inkml:brushProperty name="width" value="0.0407141633331776" units="cm"/>
      <inkml:brushProperty name="height" value="0.0407141633331776" units="cm"/>
      <inkml:brushProperty name="color" value="#00BFF3"/>
      <inkml:brushProperty name="ignorePressure" value="0"/>
    </inkml:brush>
  </inkml:definitions>
  <inkml:trace contextRef="#ctx0" brushRef="#br0">44900.000000 10050.000000 540,'0.000000'-69.000000'2,"0.000000"13.000000"5 ,0.000000 12.000000 5,0.000000 13.000000 4,1.000000 6.000000 2,4.000000 0.000000-2,3.000000 0.000000-1,3.000000 0.000000-3,4.000000 0.000000 4,7.000000 0.000000 9,6.000000 0.000000 10,7.000000 0.000000 8,0.000000 4.000000 2,-2.000000 10.000000-6,-3.000000 10.000000-5,-3.000000 9.000000-5,-6.000000 9.000000-5,-5.000000 9.000000-5,-7.000000 10.000000-3,-5.000000 10.000000-5,-6.000000 7.000000-3,-3.000000 6.000000-3,-3.000000 7.000000-2,-2.000000 6.000000-3,-3.000000-2.000000-1,1.000000-9.000000 2,-1.000000-10.000000 1,1.000000-8.000000 1,-1.000000-6.000000 0,1.000000 1.000000-2,-1.000000-1.000000-1,1.000000 1.000000-3,5.000000-4.000000-4,14.000000-6.000000-6,11.000000-6.000000-6,14.000000-6.000000-6,7.000000-6.000000 0,3.000000-2.000000 4,3.000000-3.000000 6,4.000000-3.000000 4,-4.000000 1.000000 3,-9.000000 6.000000-1,-10.000000 7.000000-1,-8.000000 6.000000 0,-9.000000 3.000000 0,-6.000000 0.000000 2,-6.000000 0.000000 2,-6.000000 0.000000 2,-4.000000 0.000000 1,1.000000 0.000000 1,-1.000000 0.000000 0,1.000000 0.000000 0,-4.000000 1.000000 0,-6.000000 4.000000-2,-6.000000 3.000000-1,-6.000000 3.000000-1,-1.000000-1.000000-1,7.000000-2.000000 1,6.000000-3.000000 0,7.000000-3.000000 1,0.000000-2.000000 0,-2.000000 0.000000 0,-3.000000 0.000000 1,-3.000000 0.000000-1,-4.000000 1.000000 0,-3.000000 4.000000 1,-3.000000 3.000000-1,-2.000000 3.000000 1,-1.000000-1.000000-1,3.000000-2.000000 1,3.000000-3.000000-1,4.000000-3.000000 0,1.000000-6.000000 0,0.000000-5.000000-3,0.000000-7.000000-2,0.000000-5.000000-2</inkml:trace>
</inkml:ink>
</file>

<file path=ppt/ink/ink7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08"/>
    </inkml:context>
    <inkml:brush xml:id="br0">
      <inkml:brushProperty name="width" value="0.0352030582726002" units="cm"/>
      <inkml:brushProperty name="height" value="0.0352030582726002" units="cm"/>
      <inkml:brushProperty name="color" value="#00BFF3"/>
      <inkml:brushProperty name="ignorePressure" value="0"/>
    </inkml:brush>
  </inkml:definitions>
  <inkml:trace contextRef="#ctx0" brushRef="#br0">45500.000000 10100.000000 624,'26.000000'-24.000000'41,"4.000000"4.000000"-5 ,3.000000 3.000000-2,3.000000 3.000000-4,1.000000 1.000000-3,1.000000 1.000000-2,-1.000000-1.000000-3,1.000000 1.000000-2,-1.000000 1.000000-2,1.000000 3.000000-1,-1.000000 3.000000-2,1.000000 4.000000-2,1.000000 1.000000-1,3.000000 0.000000 0,3.000000 0.000000-2,4.000000 0.000000-1,-1.000000 0.000000 0,-3.000000 0.000000-1,-3.000000 0.000000 0,-2.000000 0.000000 0,-3.000000 0.000000-6,1.000000 0.000000-13,-1.000000 0.000000-12,1.000000 0.000000-12,-3.000000 1.000000-10,-2.000000 4.000000-9,-3.000000 3.000000-9,-3.000000 3.000000-8</inkml:trace>
</inkml:ink>
</file>

<file path=ppt/ink/ink733.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08"/>
    </inkml:context>
    <inkml:brush xml:id="br0">
      <inkml:brushProperty name="width" value="0.0396028384566307" units="cm"/>
      <inkml:brushProperty name="height" value="0.0396028384566307" units="cm"/>
      <inkml:brushProperty name="color" value="#00BFF3"/>
      <inkml:brushProperty name="ignorePressure" value="0"/>
    </inkml:brush>
  </inkml:definitions>
  <inkml:trace contextRef="#ctx0" brushRef="#br0">46100.000000 9300.000000 555,'-22.000000'-18.000000'11,"6.000000"17.000000"21 ,7.000000 15.000000 22,6.000000 16.000000 21,3.000000 16.000000 3,0.000000 20.000000-13,0.000000 18.000000-14,0.000000 20.000000-14,0.000000 8.000000-13,0.000000 1.000000-10,0.000000-1.000000-10,0.000000 1.000000-12,0.000000-4.000000-5,0.000000-6.000000-1,0.000000-6.000000 0,0.000000-6.000000-1,0.000000-2.000000-3,0.000000 3.000000-8,0.000000 3.000000-6,0.000000 4.000000-7,-2.000000-6.000000-6,-3.000000-11.000000-6,-3.000000-14.000000-4,-2.000000-11.000000-6</inkml:trace>
</inkml:ink>
</file>

<file path=ppt/ink/ink73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08"/>
    </inkml:context>
    <inkml:brush xml:id="br0">
      <inkml:brushProperty name="width" value="0.0357203595340252" units="cm"/>
      <inkml:brushProperty name="height" value="0.0357203595340252" units="cm"/>
      <inkml:brushProperty name="color" value="#00BFF3"/>
      <inkml:brushProperty name="ignorePressure" value="0"/>
    </inkml:brush>
  </inkml:definitions>
  <inkml:trace contextRef="#ctx0" brushRef="#br0">46100.000000 11850.000000 615,'150.000000'-91.000000'124,"0.000000"19.000000"-28 ,0.000000 19.000000-27,0.000000 19.000000-26,-2.000000 12.000000-18,-3.000000 6.000000-8,-3.000000 7.000000-8,-2.000000 6.000000-8,-11.000000 4.000000-11,-15.000000 4.000000-14,-15.000000 3.000000-14,-16.000000 3.000000-15</inkml:trace>
</inkml:ink>
</file>

<file path=ppt/ink/ink735.xml><?xml version="1.0" encoding="utf-8"?>
<inkml:ink xmlns:inkml="http://www.w3.org/2003/InkML">
  <annotation type="ScanImages2ExtractSignatures">1</annotation>
  <annotation type="ScanImagesWidth">-2083820160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09"/>
    </inkml:context>
    <inkml:brush xml:id="br0">
      <inkml:brushProperty name="width" value="0.0404272601008415" units="cm"/>
      <inkml:brushProperty name="height" value="0.0404272601008415" units="cm"/>
      <inkml:brushProperty name="color" value="#00BFF3"/>
      <inkml:brushProperty name="ignorePressure" value="0"/>
    </inkml:brush>
  </inkml:definitions>
  <inkml:trace contextRef="#ctx0" brushRef="#br0">47050.000000 10750.000000 544,'-46.000000'-2.000000'0,"10.000000"-3.000000"0 ,10.000000-3.000000 0,9.000000-2.000000 0,6.000000 3.000000 11,3.000000 14.000000 24,3.000000 11.000000 22,4.000000 14.000000 24,1.000000 16.000000 3,0.000000 22.000000-16,0.000000 22.000000-16,0.000000 23.000000-17,0.000000 13.000000-13,0.000000 6.000000-12,0.000000 7.000000-11,0.000000 6.000000-12,1.000000-4.000000-7,4.000000-11.000000-4,3.000000-14.000000-4,3.000000-11.000000-3</inkml:trace>
</inkml:ink>
</file>

<file path=ppt/ink/ink73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09"/>
    </inkml:context>
    <inkml:brush xml:id="br0">
      <inkml:brushProperty name="width" value="0.0388820618391037" units="cm"/>
      <inkml:brushProperty name="height" value="0.0388820618391037" units="cm"/>
      <inkml:brushProperty name="color" value="#00BFF3"/>
      <inkml:brushProperty name="ignorePressure" value="0"/>
    </inkml:brush>
  </inkml:definitions>
  <inkml:trace contextRef="#ctx0" brushRef="#br0">48300.000000 10450.000000 565,'46.000000'-21.000000'9,"-5.000000"10.000000"15 ,-7.000000 10.000000 17,-5.000000 9.000000 17,-6.000000 10.000000 5,-3.000000 14.000000-5,-3.000000 11.000000-4,-2.000000 14.000000-5,-6.000000 10.000000-9,-6.000000 9.000000-14,-6.000000 10.000000-14,-6.000000 10.000000-12,-6.000000 0.000000-8,-2.000000-5.000000-1,-3.000000-7.000000-2,-3.000000-5.000000 0,-2.000000-11.000000-3,0.000000-11.000000-1,0.000000-14.000000-3,0.000000-11.000000-2,9.000000-4.000000 0,19.000000 6.000000 1,19.000000 7.000000 0,19.000000 6.000000 2,7.000000 1.000000 2,-3.000000-3.000000 3,-3.000000-3.000000 3,-2.000000-2.000000 3,-6.000000-1.000000 3,-6.000000 3.000000 4,-6.000000 3.000000 4,-6.000000 4.000000 3,-9.000000 1.000000 2,-8.000000 0.000000 0,-10.000000 0.000000 0,-9.000000 0.000000-1,-10.000000 1.000000-3,-9.000000 4.000000-6,-10.000000 3.000000-6,-8.000000 3.000000-7,-3.000000-5.000000-8,7.000000-12.000000-7,6.000000-13.000000-8,7.000000-12.000000-9</inkml:trace>
</inkml:ink>
</file>

<file path=ppt/ink/ink7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09"/>
    </inkml:context>
    <inkml:brush xml:id="br0">
      <inkml:brushProperty name="width" value="0.0458792969584465" units="cm"/>
      <inkml:brushProperty name="height" value="0.0458792969584465" units="cm"/>
      <inkml:brushProperty name="color" value="#00BFF3"/>
      <inkml:brushProperty name="ignorePressure" value="0"/>
    </inkml:brush>
  </inkml:definitions>
  <inkml:trace contextRef="#ctx0" brushRef="#br0">49100.000000 10650.000000 479,'46.000000'-22.000000'9,"-5.000000"6.000000"19 ,-7.000000 7.000000 18,-5.000000 6.000000 19,-3.000000 13.000000 5,4.000000 23.000000-9,3.000000 22.000000-7,3.000000 22.000000-9,-2.000000 13.000000-6,-6.000000 7.000000-6,-6.000000 6.000000-5,-6.000000 7.000000-6,-7.000000 4.000000-7,-6.000000 3.000000-9,-6.000000 3.000000-10,-6.000000 4.000000-9,-6.000000-6.000000-10,-2.000000-11.000000-10,-3.000000-14.000000-10,-3.000000-11.000000-11,-1.000000-14.000000-4,4.000000-11.000000 2,3.000000-14.000000 2,3.000000-11.000000 3</inkml:trace>
</inkml:ink>
</file>

<file path=ppt/ink/ink738.xml><?xml version="1.0" encoding="utf-8"?>
<inkml:ink xmlns:inkml="http://www.w3.org/2003/InkML">
  <annotation type="ScanImages2ExtractSignatures">1</annotation>
  <annotation type="ScanImagesWidth">-2092925776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09"/>
    </inkml:context>
    <inkml:brush xml:id="br0">
      <inkml:brushProperty name="width" value="0.0347087681293488" units="cm"/>
      <inkml:brushProperty name="height" value="0.0347087681293488" units="cm"/>
      <inkml:brushProperty name="color" value="#00BFF3"/>
      <inkml:brushProperty name="ignorePressure" value="0"/>
    </inkml:brush>
  </inkml:definitions>
  <inkml:trace contextRef="#ctx0" brushRef="#br0">49450.000000 11500.000000 633,'117.000000'-135.000000'7,"-16.000000"32.000000"11 ,-15.000000 31.000000 13,-15.000000 32.000000 13,-12.000000 16.000000 4,-6.000000 4.000000-4,-6.000000 3.000000-3,-6.000000 3.000000-5,-2.000000 3.000000-4,3.000000 3.000000-5,3.000000 3.000000-5,4.000000 4.000000-6</inkml:trace>
</inkml:ink>
</file>

<file path=ppt/ink/ink7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09"/>
    </inkml:context>
    <inkml:brush xml:id="br0">
      <inkml:brushProperty name="width" value="0.0544278547167778" units="cm"/>
      <inkml:brushProperty name="height" value="0.0544278547167778" units="cm"/>
      <inkml:brushProperty name="color" value="#00BFF3"/>
      <inkml:brushProperty name="ignorePressure" value="0"/>
    </inkml:brush>
  </inkml:definitions>
  <inkml:trace contextRef="#ctx0" brushRef="#br0">50100.000000 10050.000000 404,'0.000000'-83.000000'32,"0.000000"34.000000"13 ,0.000000 35.000000 13,0.000000 35.000000 14,1.000000 25.000000 2,4.000000 20.000000-6,3.000000 18.000000-8,3.000000 20.000000-7,-1.000000 13.000000-9,-2.000000 9.000000-9,-3.000000 10.000000-10,-3.000000 10.000000-10,-2.000000 11.000000-6,0.000000 17.000000-5,0.000000 15.000000-2,0.000000 16.000000-5,0.000000-1.000000-1,0.000000-15.000000 2,0.000000-15.000000 1,0.000000-16.000000 2,0.000000-19.000000-10,0.000000-22.000000-22,0.000000-22.000000-21,0.000000-21.000000-22,3.000000-24.000000-9,6.000000-25.000000 7,7.000000-25.000000 5,6.000000-25.000000 6,1.000000-13.000000 8,-3.000000 1.000000 10,-3.000000-1.000000 12,-2.000000 1.000000 9</inkml:trace>
</inkml:ink>
</file>

<file path=ppt/ink/ink7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02"/>
    </inkml:context>
    <inkml:brush xml:id="br0">
      <inkml:brushProperty name="width" value="0.0419470816850662" units="cm"/>
      <inkml:brushProperty name="height" value="0.0419470816850662" units="cm"/>
      <inkml:brushProperty name="color" value="#F2395B"/>
      <inkml:brushProperty name="ignorePressure" value="0"/>
    </inkml:brush>
  </inkml:definitions>
  <inkml:trace contextRef="#ctx0" brushRef="#br0">15450.000000 5500.000000 524,'114.000000'-66.000000'5,"-22.000000"19.000000"10 ,-22.000000 19.000000 9,-21.000000 19.000000 11,-4.000000 7.000000 4,16.000000-3.000000 1,15.000000-3.000000 0,17.000000-2.000000 1,3.000000 2.000000-2,-5.000000 9.000000-2,-7.000000 10.000000-2,-5.000000 10.000000-3,-9.000000 7.000000-3,-9.000000 6.000000-6,-10.000000 7.000000-5,-8.000000 6.000000-4,-11.000000 6.000000-7,-8.000000 6.000000-5,-10.000000 7.000000-5,-9.000000 6.000000-7,-12.000000 7.000000-4,-11.000000 10.000000-3,-14.000000 10.000000-3,-11.000000 9.000000-3,-9.000000-1.000000-1,-3.000000-8.000000 1,-3.000000-10.000000 1,-2.000000-9.000000 1,-8.000000-5.000000 1,-8.000000 0.000000-1,-10.000000 0.000000 1,-9.000000 0.000000-1,2.000000-8.000000 4,17.000000-16.000000 4,15.000000-15.000000 6,16.000000-15.000000 5,18.000000-14.000000 5,22.000000-8.000000 5,22.000000-10.000000 5,23.000000-9.000000 4,14.000000-9.000000-1,10.000000-5.000000-4,10.000000-7.000000-6,9.000000-5.000000-4,-1.000000-1.000000-6,-8.000000 6.000000-7,-10.000000 7.000000-5,-9.000000 6.000000-7,-10.000000 4.000000-3,-9.000000 4.000000-4,-10.000000 3.000000-1,-8.000000 3.000000-3,-8.000000-1.000000 1,-2.000000-2.000000 1,-3.000000-3.000000 3,-3.000000-3.000000 3,-2.000000-2.000000 3,0.000000 0.000000 4,0.000000 0.000000 5,0.000000 0.000000 5</inkml:trace>
</inkml:ink>
</file>

<file path=ppt/ink/ink740.xml><?xml version="1.0" encoding="utf-8"?>
<inkml:ink xmlns:inkml="http://www.w3.org/2003/InkML">
  <annotation type="ScanImages2ExtractSignatures">1</annotation>
  <annotation type="ScanImagesWidth">-2083631104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10"/>
    </inkml:context>
    <inkml:brush xml:id="br0">
      <inkml:brushProperty name="width" value="0.0500194355845451" units="cm"/>
      <inkml:brushProperty name="height" value="0.0500194355845451" units="cm"/>
      <inkml:brushProperty name="color" value="#00BFF3"/>
      <inkml:brushProperty name="ignorePressure" value="0"/>
    </inkml:brush>
  </inkml:definitions>
  <inkml:trace contextRef="#ctx0" brushRef="#br0">50500.000000 12000.000000 439,'114.000000'-199.000000'28,"-22.000000"54.000000"5 ,-22.000000 53.000000 4,-21.000000 53.000000 5,-17.000000 32.000000 1,-8.000000 14.000000-3,-10.000000 11.000000-2,-9.000000 14.000000-3,-5.000000 13.000000-1,0.000000 16.000000-3,0.000000 15.000000-2,0.000000 17.000000-1,-2.000000 3.000000-2,-3.000000-5.000000-3,-3.000000-7.000000-3,-2.000000-5.000000-3,10.000000-20.000000-11,25.000000-31.000000-22,25.000000-31.000000-22,25.000000-31.000000-22,12.000000-21.000000-8,1.000000-9.000000 6,-1.000000-10.000000 6,1.000000-8.000000 5,-9.000000 3.000000 7,-15.000000 20.000000 8,-15.000000 18.000000 9,-16.000000 20.000000 8,-12.000000 13.000000 10,-5.000000 9.000000 15,-7.000000 10.000000 13,-5.000000 10.000000 15,-6.000000 10.000000 7,-3.000000 13.000000 3,-3.000000 12.000000 2,-2.000000 13.000000 4,-1.000000 4.000000-2,3.000000-3.000000-3,3.000000-3.000000-5,4.000000-2.000000-3,2.000000-6.000000-4,4.000000-6.000000-5,3.000000-6.000000-4,3.000000-6.000000-4,12.000000-15.000000-5,22.000000-21.000000-8,22.000000-22.000000-8,23.000000-22.000000-7,3.000000-18.000000-6,-11.000000-11.000000-6,-14.000000-14.000000-6,-11.000000-11.000000-5,-14.000000-6.000000-2,-11.000000 4.000000 0,-14.000000 3.000000 1,-11.000000 3.000000 1,-11.000000-1.000000 1,-5.000000-2.000000 2,-7.000000-3.000000 3,-5.000000-3.000000 2,-8.000000 8.000000 2,-5.000000 23.000000-1,-7.000000 22.000000 2,-5.000000 22.000000-1,-4.000000 18.000000 2,0.000000 16.000000 1,0.000000 15.000000 1,0.000000 17.000000 1</inkml:trace>
</inkml:ink>
</file>

<file path=ppt/ink/ink74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10"/>
    </inkml:context>
    <inkml:brush xml:id="br0">
      <inkml:brushProperty name="width" value="0.0389275662600994" units="cm"/>
      <inkml:brushProperty name="height" value="0.0389275662600994" units="cm"/>
      <inkml:brushProperty name="color" value="#00BFF3"/>
      <inkml:brushProperty name="ignorePressure" value="0"/>
    </inkml:brush>
  </inkml:definitions>
  <inkml:trace contextRef="#ctx0" brushRef="#br0">52550.000000 11400.000000 565,'50.000000'0.000000'0,"0.000000"0.000000"0 ,0.000000 0.000000 0,0.000000 0.000000 0,7.000000 0.000000 10,17.000000 0.000000 20,15.000000 0.000000 20,16.000000 0.000000 21,7.000000 0.000000 2,1.000000 0.000000-15,-1.000000 0.000000-15,1.000000 0.000000-15,-3.000000 3.000000-9,-2.000000 6.000000 0,-3.000000 7.000000-2,-3.000000 6.000000-1</inkml:trace>
</inkml:ink>
</file>

<file path=ppt/ink/ink74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10"/>
    </inkml:context>
    <inkml:brush xml:id="br0">
      <inkml:brushProperty name="width" value="0.0453755781054497" units="cm"/>
      <inkml:brushProperty name="height" value="0.0453755781054497" units="cm"/>
      <inkml:brushProperty name="color" value="#00BFF3"/>
      <inkml:brushProperty name="ignorePressure" value="0"/>
    </inkml:brush>
  </inkml:definitions>
  <inkml:trace contextRef="#ctx0" brushRef="#br0">54000.000000 10450.000000 484,'120.000000'26.000000'177,"-9.000000"4.000000"-41 ,-10.000000 3.000000-40,-8.000000 3.000000-40,-4.000000 3.000000-27,3.000000 3.000000-12,3.000000 3.000000-13,4.000000 4.000000-11,-1.000000-1.000000-8,-3.000000-3.000000 0,-3.000000-3.000000 0,-2.000000-2.000000-1,-11.000000-5.000000-5,-15.000000-2.000000-8,-15.000000-3.000000-11,-16.000000-3.000000-8</inkml:trace>
</inkml:ink>
</file>

<file path=ppt/ink/ink743.xml><?xml version="1.0" encoding="utf-8"?>
<inkml:ink xmlns:inkml="http://www.w3.org/2003/InkML">
  <annotation type="ScanImages2ExtractSignatures">1</annotation>
  <annotation type="ScanImagesWidth">1564163557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10"/>
    </inkml:context>
    <inkml:brush xml:id="br0">
      <inkml:brushProperty name="width" value="0.0425201654434204" units="cm"/>
      <inkml:brushProperty name="height" value="0.0425201654434204" units="cm"/>
      <inkml:brushProperty name="color" value="#00BFF3"/>
      <inkml:brushProperty name="ignorePressure" value="0"/>
    </inkml:brush>
  </inkml:definitions>
  <inkml:trace contextRef="#ctx0" brushRef="#br0">53300.000000 12050.000000 517,'-69.000000'21.000000'6,"13.000000"-5.000000"13 ,12.000000-7.000000 11,13.000000-5.000000 14,26.000000-3.000000 9,41.000000 4.000000 7,40.000000 3.000000 6,42.000000 3.000000 8,19.000000-1.000000-7,1.000000-2.000000-24,-1.000000-3.000000-23,1.000000-3.000000-22,-6.000000-1.000000-14,-8.000000 4.000000-8,-10.000000 3.000000-5,-9.000000 3.000000-8,-15.000000 1.000000 1,-18.000000 1.000000 5,-19.000000-1.000000 6,-18.000000 1.000000 7</inkml:trace>
</inkml:ink>
</file>

<file path=ppt/ink/ink7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11"/>
    </inkml:context>
    <inkml:brush xml:id="br0">
      <inkml:brushProperty name="width" value="0.0412525981664658" units="cm"/>
      <inkml:brushProperty name="height" value="0.0412525981664658" units="cm"/>
      <inkml:brushProperty name="color" value="#00BFF3"/>
      <inkml:brushProperty name="ignorePressure" value="0"/>
    </inkml:brush>
  </inkml:definitions>
  <inkml:trace contextRef="#ctx0" brushRef="#br0">53200.000000 12350.000000 533,'-41.000000'3.000000'13,"19.000000"6.000000"28 ,19.000000 7.000000 27,19.000000 6.000000 26,16.000000 6.000000 3,17.000000 6.000000-25,15.000000 7.000000-23,16.000000 6.000000-25,4.000000 4.000000-15,-6.000000 4.000000-10,-6.000000 3.000000-8,-6.000000 3.000000-8,-9.000000-4.000000-15,-8.000000-8.000000-22,-10.000000-10.000000-19,-9.000000-9.000000-22</inkml:trace>
</inkml:ink>
</file>

<file path=ppt/ink/ink745.xml><?xml version="1.0" encoding="utf-8"?>
<inkml:ink xmlns:inkml="http://www.w3.org/2003/InkML">
  <annotation type="ScanImages2ExtractSignatures">1</annotation>
  <annotation type="ScanImagesWidth">324743510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11"/>
    </inkml:context>
    <inkml:brush xml:id="br0">
      <inkml:brushProperty name="width" value="0.0385862253606319" units="cm"/>
      <inkml:brushProperty name="height" value="0.0385862253606319" units="cm"/>
      <inkml:brushProperty name="color" value="#00BFF3"/>
      <inkml:brushProperty name="ignorePressure" value="0"/>
    </inkml:brush>
  </inkml:definitions>
  <inkml:trace contextRef="#ctx0" brushRef="#br0">56650.000000 9750.000000 570,'29.000000'-49.000000'3,"10.000000"4.000000"7 ,10.000000 3.000000 8,9.000000 3.000000 6,6.000000 6.000000 6,3.000000 9.000000 7,3.000000 10.000000 6,4.000000 10.000000 6,4.000000 8.000000 0,6.000000 10.000000-4,7.000000 10.000000-4,6.000000 9.000000-4,-4.000000 9.000000-10,-11.000000 9.000000-12,-14.000000 10.000000-14,-11.000000 10.000000-12,-12.000000 2.000000-11,-9.000000-3.000000-9,-10.000000-3.000000-9,-8.000000-2.000000-8,-15.000000-3.000000-4,-19.000000 1.000000 3,-18.000000-1.000000 3,-19.000000 1.000000 2,-7.000000-7.000000 3,7.000000-12.000000 4,6.000000-13.000000 4,7.000000-12.000000 3</inkml:trace>
</inkml:ink>
</file>

<file path=ppt/ink/ink746.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11"/>
    </inkml:context>
    <inkml:brush xml:id="br0">
      <inkml:brushProperty name="width" value="0.0517642349004745" units="cm"/>
      <inkml:brushProperty name="height" value="0.0517642349004745" units="cm"/>
      <inkml:brushProperty name="color" value="#00BFF3"/>
      <inkml:brushProperty name="ignorePressure" value="0"/>
    </inkml:brush>
  </inkml:definitions>
  <inkml:trace contextRef="#ctx0" brushRef="#br0">57050.000000 10650.000000 425,'-135.000000'23.000000'-1,"32.000000"-3.000000"10 ,31.000000-3.000000 9,32.000000-2.000000 10,16.000000-1.000000 6,4.000000 3.000000 4,3.000000 3.000000 3,3.000000 4.000000 5,3.000000 8.000000 1,3.000000 17.000000-1,3.000000 15.000000-1,4.000000 16.000000 0,1.000000 15.000000-3,0.000000 16.000000-6,0.000000 15.000000-5,0.000000 17.000000-5,-2.000000 8.000000-6,-3.000000 4.000000-6,-3.000000 3.000000-6,-2.000000 3.000000-6,-1.000000-7.000000-6,3.000000-15.000000-6,3.000000-15.000000-6,4.000000-16.000000-5,1.000000-16.000000-8,0.000000-16.000000-10,0.000000-15.000000-9,0.000000-15.000000-9</inkml:trace>
</inkml:ink>
</file>

<file path=ppt/ink/ink7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12"/>
    </inkml:context>
    <inkml:brush xml:id="br0">
      <inkml:brushProperty name="width" value="0.056393850594759" units="cm"/>
      <inkml:brushProperty name="height" value="0.056393850594759" units="cm"/>
      <inkml:brushProperty name="color" value="#00BFF3"/>
      <inkml:brushProperty name="ignorePressure" value="0"/>
    </inkml:brush>
  </inkml:definitions>
  <inkml:trace contextRef="#ctx0" brushRef="#br0">56450.000000 11950.000000 390,'3.000000'-91.000000'2,"6.000000"19.000000"6 ,7.000000 19.000000 5,6.000000 19.000000 6,10.000000 9.000000 5,17.000000 0.000000 7,15.000000 0.000000 6,16.000000 0.000000 6,7.000000 1.000000 1,1.000000 4.000000-7,-1.000000 3.000000-6,1.000000 3.000000-7,7.000000 1.000000-6,16.000000 1.000000-6,15.000000-1.000000-6,17.000000 1.000000-7,-3.000000 1.000000-5,-18.000000 3.000000-3,-19.000000 3.000000-3,-18.000000 4.000000-3,-17.000000-4.000000-7,-11.000000-9.000000-11,-14.000000-10.000000-10,-11.000000-8.000000-10,-18.000000-9.000000-1,-22.000000-6.000000 10,-22.000000-6.000000 9,-21.000000-6.000000 8,-12.000000-2.000000 8,1.000000 3.000000 4,-1.000000 3.000000 5,1.000000 4.000000 4,1.000000 4.000000 6,3.000000 6.000000 8,3.000000 7.000000 6,4.000000 6.000000 8,4.000000 6.000000 7,6.000000 6.000000 7,7.000000 7.000000 8,6.000000 6.000000 7,1.000000 12.000000 2,-3.000000 19.000000-1,-3.000000 19.000000-3,-2.000000 19.000000-2,-1.000000 16.000000-4,3.000000 17.000000-6,3.000000 15.000000-6,4.000000 16.000000-5,2.000000 5.000000-4,4.000000-2.000000-3,3.000000-3.000000-3,3.000000-3.000000-2,3.000000-4.000000-2,3.000000-3.000000 0,3.000000-3.000000 0,4.000000-2.000000-2,7.000000-9.000000-4,13.000000-12.000000-12,12.000000-13.000000-11,13.000000-12.000000-10,13.000000-18.000000-10,17.000000-21.000000-7,15.000000-22.000000-8,16.000000-22.000000-7,-2.000000-10.000000 2,-19.000000 4.000000 11,-18.000000 3.000000 11,-19.000000 3.000000 12,-10.000000-2.000000 0,1.000000-6.000000-8,-1.000000-6.000000-9,1.000000-6.000000-9</inkml:trace>
</inkml:ink>
</file>

<file path=ppt/ink/ink7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12"/>
    </inkml:context>
    <inkml:brush xml:id="br0">
      <inkml:brushProperty name="width" value="0.0549933984875679" units="cm"/>
      <inkml:brushProperty name="height" value="0.0549933984875679" units="cm"/>
      <inkml:brushProperty name="color" value="#00BFF3"/>
      <inkml:brushProperty name="ignorePressure" value="0"/>
    </inkml:brush>
  </inkml:definitions>
  <inkml:trace contextRef="#ctx0" brushRef="#br0">59250.000000 10700.000000 400,'-115.000000'21.000000'6,"23.000000"-5.000000"12 ,22.000000-7.000000 12,22.000000-5.000000 12,12.000000 2.000000 9,3.000000 13.000000 4,3.000000 12.000000 4,4.000000 13.000000 5,2.000000 12.000000-3,4.000000 13.000000-9,3.000000 12.000000-9,3.000000 13.000000-10,3.000000 6.000000-7,3.000000 0.000000-7,3.000000 0.000000-6,4.000000 0.000000-7,1.000000-5.000000-2,0.000000-9.000000 1,0.000000-10.000000 1,0.000000-8.000000 0,6.000000-12.000000-9,13.000000-12.000000-24,12.000000-13.000000-21,13.000000-12.000000-23,4.000000-12.000000-7,-3.000000-8.000000 11,-3.000000-10.000000 10,-2.000000-9.000000 11,-5.000000-5.000000 4,-2.000000 0.000000-1,-3.000000 0.000000 1,-3.000000 0.000000-1</inkml:trace>
</inkml:ink>
</file>

<file path=ppt/ink/ink74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12"/>
    </inkml:context>
    <inkml:brush xml:id="br0">
      <inkml:brushProperty name="width" value="0.0561788156628609" units="cm"/>
      <inkml:brushProperty name="height" value="0.0561788156628609" units="cm"/>
      <inkml:brushProperty name="color" value="#00BFF3"/>
      <inkml:brushProperty name="ignorePressure" value="0"/>
    </inkml:brush>
  </inkml:definitions>
  <inkml:trace contextRef="#ctx0" brushRef="#br0">59750.000000 10950.000000 391,'-71.000000'53.000000'59,"10.000000"6.000000"-11 ,10.000000 7.000000-12,9.000000 6.000000-12,7.000000 3.000000-2,7.000000 0.000000 7,6.000000 0.000000 7,7.000000 0.000000 8,4.000000 1.000000 2,3.000000 4.000000 0,3.000000 3.000000-1,4.000000 3.000000-1,5.000000-7.000000-5,10.000000-15.000000-6,10.000000-15.000000-9,9.000000-16.000000-7,6.000000-13.000000-6,3.000000-9.000000-6,3.000000-10.000000-4,4.000000-8.000000-7,2.000000-12.000000-1,4.000000-12.000000-1,3.000000-13.000000 1,3.000000-12.000000-1,3.000000-15.000000-7,3.000000-15.000000-16,3.000000-15.000000-16,4.000000-16.000000-16,-9.000000-4.000000-3,-18.000000 10.000000 10,-19.000000 10.000000 10,-18.000000 9.000000 10,-10.000000 9.000000 8,0.000000 9.000000 8,0.000000 10.000000 6,0.000000 10.000000 7,-2.000000 7.000000 3,-3.000000 6.000000-1,-3.000000 7.000000-1,-2.000000 6.000000-1,3.000000 6.000000 12,14.000000 6.000000 23,11.000000 7.000000 24,14.000000 6.000000 23,3.000000 7.000000 4,-2.000000 10.000000-15,-3.000000 10.000000-15,-3.000000 9.000000-16,-6.000000 7.000000-13,-5.000000 7.000000-10,-7.000000 6.000000-9,-5.000000 7.000000-11,-4.000000 2.000000-9,0.000000 1.000000-7,0.000000-1.000000-8,0.000000 1.000000-7,-2.000000-1.000000-2,-3.000000 1.000000 3,-3.000000-1.000000 4,-2.000000 1.000000 3,8.000000-9.000000 1,22.000000-15.000000 2,22.000000-15.000000 0,23.000000-16.000000 1,10.000000-16.000000 1,0.000000-16.000000 3,0.000000-15.000000 3,0.000000-15.000000 2,-5.000000-9.000000 3,-9.000000 1.000000 3,-10.000000-1.000000 3,-8.000000 1.000000 2,-9.000000 2.000000 2,-6.000000 7.000000 1,-6.000000 6.000000 1,-6.000000 7.000000 2,-6.000000 4.000000 4,-2.000000 3.000000 5,-3.000000 3.000000 6,-3.000000 4.000000 6,-4.000000 7.000000 11,-3.000000 13.000000 13,-3.000000 12.000000 14,-2.000000 13.000000 13,0.000000 12.000000 1,7.000000 13.000000-14,6.000000 12.000000-13,7.000000 13.000000-15,2.000000 10.000000-8,1.000000 10.000000-6,-1.000000 10.000000-6,1.000000 9.000000-5,-3.000000 1.000000-2,-2.000000-6.000000 1,-3.000000-6.000000 0,-3.000000-6.000000 2,-4.000000-9.000000-8,-3.000000-8.000000-15,-3.000000-10.000000-15,-2.000000-9.000000-15</inkml:trace>
</inkml:ink>
</file>

<file path=ppt/ink/ink7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02"/>
    </inkml:context>
    <inkml:brush xml:id="br0">
      <inkml:brushProperty name="width" value="0.0437835492193699" units="cm"/>
      <inkml:brushProperty name="height" value="0.0437835492193699" units="cm"/>
      <inkml:brushProperty name="color" value="#F2395B"/>
      <inkml:brushProperty name="ignorePressure" value="0"/>
    </inkml:brush>
  </inkml:definitions>
  <inkml:trace contextRef="#ctx0" brushRef="#br0">16300.000000 5950.000000 502,'-47.000000'-46.000000'2,"6.000000"10.000000"5 ,7.000000 10.000000 5,6.000000 9.000000 4,4.000000 7.000000 4,4.000000 7.000000 1,3.000000 6.000000 2,3.000000 7.000000 1,-1.000000 15.000000 2,-2.000000 25.000000 3,-3.000000 25.000000 1,-3.000000 25.000000 2,-1.000000 15.000000 0,4.000000 7.000000-3,3.000000 6.000000-2,3.000000 7.000000-3,1.000000 0.000000-3,1.000000-2.000000-2,-1.000000-3.000000-2,1.000000-3.000000-3,4.000000-9.000000-2,9.000000-11.000000-2,10.000000-14.000000 0,10.000000-11.000000-2,7.000000-11.000000-1,6.000000-5.000000 0,7.000000-7.000000-1,6.000000-5.000000 0,3.000000-6.000000-2,0.000000-3.000000-2,0.000000-3.000000-2,0.000000-2.000000-2,-4.000000-3.000000 0,-5.000000 1.000000 0,-7.000000-1.000000 0,-5.000000 1.000000 2,-9.000000 1.000000-2,-9.000000 3.000000-4,-10.000000 3.000000-3,-8.000000 4.000000-3,-12.000000 2.000000-2,-12.000000 4.000000 2,-13.000000 3.000000 1,-12.000000 3.000000 2,-10.000000-4.000000 0,-6.000000-8.000000-3,-6.000000-10.000000-2,-6.000000-9.000000-3,-2.000000-9.000000-3,3.000000-5.000000-4,3.000000-7.000000-5,4.000000-5.000000-4,1.000000-9.000000-2,0.000000-9.000000 2,0.000000-10.000000-1,0.000000-8.000000 2,4.000000-8.000000 0,10.000000-2.000000 1,10.000000-3.000000 1,9.000000-3.000000 2,2.000000-2.000000 1,-2.000000 0.000000 4,-3.000000 0.000000 5,-3.000000 0.000000 3,1.000000 4.000000 5,6.000000 10.000000 9,7.000000 10.000000 8,6.000000 9.000000 8,4.000000 4.000000 4,4.000000 1.000000 3,3.000000-1.000000 1,3.000000 1.000000 3,7.000000 1.000000 2,14.000000 3.000000 3,11.000000 3.000000 3,14.000000 4.000000 2,14.000000-1.000000 0,20.000000-3.000000-4,18.000000-3.000000-3,20.000000-2.000000-5,10.000000-1.000000-6,3.000000 3.000000-11,3.000000 3.000000-9,4.000000 4.000000-9,-6.000000-1.000000-4,-11.000000-3.000000 5,-14.000000-3.000000 3,-11.000000-2.000000 5,-14.000000-5.000000-8,-11.000000-2.000000-18,-14.000000-3.000000-18,-11.000000-3.000000-18</inkml:trace>
</inkml:ink>
</file>

<file path=ppt/ink/ink75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13"/>
    </inkml:context>
    <inkml:brush xml:id="br0">
      <inkml:brushProperty name="width" value="0.051863320171833" units="cm"/>
      <inkml:brushProperty name="height" value="0.051863320171833" units="cm"/>
      <inkml:brushProperty name="color" value="#00BFF3"/>
      <inkml:brushProperty name="ignorePressure" value="0"/>
    </inkml:brush>
  </inkml:definitions>
  <inkml:trace contextRef="#ctx0" brushRef="#br0">61550.000000 9750.000000 424,'51.000000'-68.000000'7,"4.000000"17.000000"17 ,3.000000 15.000000 15,3.000000 16.000000 15,3.000000 18.000000 9,3.000000 22.000000 0,3.000000 22.000000 1,4.000000 23.000000 1,-6.000000 13.000000-5,-11.000000 6.000000-13,-14.000000 7.000000-11,-11.000000 6.000000-13,-14.000000 7.000000-8,-11.000000 10.000000-5,-14.000000 10.000000-5,-11.000000 9.000000-4,-15.000000 6.000000-10,-16.000000 3.000000-12,-15.000000 3.000000-11,-15.000000 4.000000-13,-1.000000-10.000000-5,16.000000-22.000000 1,15.000000-22.000000 0,17.000000-21.000000 2,7.000000-17.000000 0,0.000000-8.000000-4,0.000000-10.000000-2,0.000000-9.000000-2</inkml:trace>
</inkml:ink>
</file>

<file path=ppt/ink/ink75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13"/>
    </inkml:context>
    <inkml:brush xml:id="br0">
      <inkml:brushProperty name="width" value="0.0450395159423351" units="cm"/>
      <inkml:brushProperty name="height" value="0.0450395159423351" units="cm"/>
      <inkml:brushProperty name="color" value="#00BFF3"/>
      <inkml:brushProperty name="ignorePressure" value="0"/>
    </inkml:brush>
  </inkml:definitions>
  <inkml:trace contextRef="#ctx0" brushRef="#br0">62300.000000 10950.000000 488,'87.000000'54.000000'43,"-24.000000"10.000000"-1 ,-26.000000 10.000000-2,-24.000000 9.000000-1,-17.000000 6.000000-3,-5.000000 3.000000-2,-7.000000 3.000000-4,-5.000000 4.000000-3,-1.000000-3.000000-2,6.000000-5.000000-3,7.000000-7.000000-1,6.000000-5.000000-2,4.000000-6.000000-3,4.000000-3.000000 0,3.000000-3.000000-3,3.000000-2.000000-1,4.000000-6.000000-1,7.000000-6.000000 0,6.000000-6.000000 1,7.000000-6.000000 0,4.000000-2.000000-1,3.000000 3.000000-2,3.000000 3.000000-3,4.000000 4.000000-1,-6.000000 4.000000-7,-11.000000 6.000000-8,-14.000000 7.000000-9,-11.000000 6.000000-9,-18.000000 7.000000-8,-22.000000 10.000000-7,-22.000000 10.000000-9,-21.000000 9.000000-8,-6.000000-4.000000-2,14.000000-15.000000 4,11.000000-15.000000 2,14.000000-16.000000 4</inkml:trace>
</inkml:ink>
</file>

<file path=ppt/ink/ink752.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13"/>
    </inkml:context>
    <inkml:brush xml:id="br0">
      <inkml:brushProperty name="width" value="0.0451618321239948" units="cm"/>
      <inkml:brushProperty name="height" value="0.0451618321239948" units="cm"/>
      <inkml:brushProperty name="color" value="#00BFF3"/>
      <inkml:brushProperty name="ignorePressure" value="0"/>
    </inkml:brush>
  </inkml:definitions>
  <inkml:trace contextRef="#ctx0" brushRef="#br0">63100.000000 10950.000000 487,'6.000000'-47.000000'8,"13.000000"6.000000"17 ,12.000000 7.000000 16,13.000000 6.000000 18,9.000000 4.000000 4,6.000000 4.000000-7,7.000000 3.000000-6,6.000000 3.000000-7,10.000000 3.000000-7,17.000000 3.000000-5,15.000000 3.000000-6,16.000000 4.000000-6,4.000000 1.000000-4,-6.000000 0.000000-1,-6.000000 0.000000-1,-6.000000 0.000000-1,-10.000000 1.000000-9,-12.000000 4.000000-18,-13.000000 3.000000-18,-12.000000 3.000000-16</inkml:trace>
</inkml:ink>
</file>

<file path=ppt/ink/ink75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13"/>
    </inkml:context>
    <inkml:brush xml:id="br0">
      <inkml:brushProperty name="width" value="0.0469497069716454" units="cm"/>
      <inkml:brushProperty name="height" value="0.0469497069716454" units="cm"/>
      <inkml:brushProperty name="color" value="#00BFF3"/>
      <inkml:brushProperty name="ignorePressure" value="0"/>
    </inkml:brush>
  </inkml:definitions>
  <inkml:trace contextRef="#ctx0" brushRef="#br0">64250.000000 10200.000000 468,'-68.000000'-38.000000'59,"17.000000"26.000000"5 ,15.000000 24.000000 4,16.000000 26.000000 4,9.000000 22.000000-2,3.000000 23.000000-11,3.000000 22.000000-10,4.000000 22.000000-10,1.000000 19.000000-11,0.000000 20.000000-11,0.000000 18.000000-10,0.000000 20.000000-12,0.000000 2.000000-12,0.000000-12.000000-11,0.000000-13.000000-13,0.000000-12.000000-12,1.000000-24.000000-9,4.000000-34.000000-4,3.000000-35.000000-4,3.000000-33.000000-4</inkml:trace>
</inkml:ink>
</file>

<file path=ppt/ink/ink75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14"/>
    </inkml:context>
    <inkml:brush xml:id="br0">
      <inkml:brushProperty name="width" value="0.0364252552390099" units="cm"/>
      <inkml:brushProperty name="height" value="0.0364252552390099" units="cm"/>
      <inkml:brushProperty name="color" value="#00BFF3"/>
      <inkml:brushProperty name="ignorePressure" value="0"/>
    </inkml:brush>
  </inkml:definitions>
  <inkml:trace contextRef="#ctx0" brushRef="#br0">65950.000000 9800.000000 603,'-2.000000'96.000000'162,"-3.000000"-5.000000"-44 ,-3.000000-7.000000-43,-2.000000-5.000000-43,-5.000000-6.000000-25,-2.000000-3.000000-5,-3.000000-3.000000-5,-3.000000-2.000000-5,1.000000-6.000000-4,6.000000-6.000000-4,7.000000-6.000000-2,6.000000-6.000000-3,6.000000-4.000000-2,6.000000 1.000000-1,7.000000-1.000000-1,6.000000 1.000000-2,6.000000 1.000000 3,6.000000 3.000000 5,7.000000 3.000000 6,6.000000 4.000000 5,-1.000000 2.000000 5,-5.000000 4.000000 0,-7.000000 3.000000 2,-5.000000 3.000000 1,-11.000000 4.000000 0,-11.000000 7.000000 0,-14.000000 6.000000-1,-11.000000 7.000000-1,-14.000000 2.000000 0,-11.000000 1.000000 3,-14.000000-1.000000 0,-11.000000 1.000000 3,-9.000000-1.000000-1,-3.000000 1.000000 0,-3.000000-1.000000-1,-2.000000 1.000000 0,3.000000-9.000000-5,14.000000-15.000000-6,11.000000-15.000000-7,14.000000-16.000000-8</inkml:trace>
</inkml:ink>
</file>

<file path=ppt/ink/ink755.xml><?xml version="1.0" encoding="utf-8"?>
<inkml:ink xmlns:inkml="http://www.w3.org/2003/InkML">
  <annotation type="ScanImages2ExtractSignatures">1</annotation>
  <annotation type="ScanImagesWidth">50529025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14"/>
    </inkml:context>
    <inkml:brush xml:id="br0">
      <inkml:brushProperty name="width" value="0.0529006570577621" units="cm"/>
      <inkml:brushProperty name="height" value="0.0529006570577621" units="cm"/>
      <inkml:brushProperty name="color" value="#00BFF3"/>
      <inkml:brushProperty name="ignorePressure" value="0"/>
    </inkml:brush>
  </inkml:definitions>
  <inkml:trace contextRef="#ctx0" brushRef="#br0">67000.000000 9900.000000 415,'0.000000'-47.000000'10,"0.000000"6.000000"19 ,0.000000 7.000000 20,0.000000 6.000000 20,1.000000 12.000000 4,4.000000 19.000000-8,3.000000 19.000000-10,3.000000 19.000000-8,-1.000000 15.000000-8,-2.000000 13.000000-5,-3.000000 12.000000-4,-3.000000 13.000000-5,-2.000000 7.000000-5,0.000000 4.000000-4,0.000000 3.000000-3,0.000000 3.000000-6,-4.000000 4.000000-3,-5.000000 7.000000-7,-7.000000 6.000000-6,-5.000000 7.000000-6,-3.000000-4.000000-7,4.000000-12.000000-10,3.000000-13.000000-10,3.000000-12.000000-9</inkml:trace>
</inkml:ink>
</file>

<file path=ppt/ink/ink756.xml><?xml version="1.0" encoding="utf-8"?>
<inkml:ink xmlns:inkml="http://www.w3.org/2003/InkML">
  <annotation type="ScanImages2ExtractSignatures">1</annotation>
  <annotation type="ScanImagesWidth">342178058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14"/>
    </inkml:context>
    <inkml:brush xml:id="br0">
      <inkml:brushProperty name="width" value="0.0344991460442543" units="cm"/>
      <inkml:brushProperty name="height" value="0.0344991460442543" units="cm"/>
      <inkml:brushProperty name="color" value="#00BFF3"/>
      <inkml:brushProperty name="ignorePressure" value="0"/>
    </inkml:brush>
  </inkml:definitions>
  <inkml:trace contextRef="#ctx0" brushRef="#br0">67250.000000 10550.000000 637,'70.000000'-24.000000'100,"-9.000000"4.000000"-16 ,-10.000000 3.000000-15,-8.000000 3.000000-15,-6.000000 1.000000-17,1.000000 1.000000-18,-1.000000-1.000000-20,1.000000 1.000000-18,-4.000000 4.000000-6,-6.000000 9.000000 5,-6.000000 10.000000 7,-6.000000 10.000000 5</inkml:trace>
</inkml:ink>
</file>

<file path=ppt/ink/ink75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14"/>
    </inkml:context>
    <inkml:brush xml:id="br0">
      <inkml:brushProperty name="width" value="0.0493296794593334" units="cm"/>
      <inkml:brushProperty name="height" value="0.0493296794593334" units="cm"/>
      <inkml:brushProperty name="color" value="#00BFF3"/>
      <inkml:brushProperty name="ignorePressure" value="0"/>
    </inkml:brush>
  </inkml:definitions>
  <inkml:trace contextRef="#ctx0" brushRef="#br0">67750.000000 9600.000000 445,'-24.000000'-40.000000'11,"4.000000"23.000000"22 ,3.000000 22.000000 22,3.000000 22.000000 21,3.000000 16.000000 5,3.000000 14.000000-13,3.000000 11.000000-14,4.000000 14.000000-14,2.000000 7.000000-8,4.000000 3.000000-3,3.000000 3.000000-4,3.000000 4.000000-3,-1.000000 7.000000-6,-2.000000 13.000000-6,-3.000000 12.000000-7,-3.000000 13.000000-8,-2.000000 12.000000-6,0.000000 13.000000-8,0.000000 12.000000-8,0.000000 13.000000-7,-2.000000 4.000000-5,-3.000000-3.000000-3,-3.000000-3.000000-3,-2.000000-2.000000-3,-5.000000-22.000000-2,-2.000000-36.000000-3,-3.000000-39.000000-2,-3.000000-36.000000-3</inkml:trace>
</inkml:ink>
</file>

<file path=ppt/ink/ink7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14"/>
    </inkml:context>
    <inkml:brush xml:id="br0">
      <inkml:brushProperty name="width" value="0.0354513116180897" units="cm"/>
      <inkml:brushProperty name="height" value="0.0354513116180897" units="cm"/>
      <inkml:brushProperty name="color" value="#00BFF3"/>
      <inkml:brushProperty name="ignorePressure" value="0"/>
    </inkml:brush>
  </inkml:definitions>
  <inkml:trace contextRef="#ctx0" brushRef="#br0">68250.000000 9350.000000 620,'28.000000'-29.000000'4,"6.000000"-5.000000"10 ,7.000000-7.000000 7,6.000000-5.000000 10,4.000000 0.000000 5,4.000000 10.000000 2,3.000000 10.000000 1,3.000000 9.000000 3,4.000000 6.000000-3,7.000000 3.000000-5,6.000000 3.000000-5,7.000000 4.000000-6,-4.000000 2.000000-6,-12.000000 4.000000-7,-13.000000 3.000000-8,-12.000000 3.000000-6</inkml:trace>
</inkml:ink>
</file>

<file path=ppt/ink/ink759.xml><?xml version="1.0" encoding="utf-8"?>
<inkml:ink xmlns:inkml="http://www.w3.org/2003/InkML">
  <annotation type="ScanImages2ExtractSignatures">1</annotation>
  <annotation type="ScanImagesWidth">-2132828192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15"/>
    </inkml:context>
    <inkml:brush xml:id="br0">
      <inkml:brushProperty name="width" value="0.0440707318484783" units="cm"/>
      <inkml:brushProperty name="height" value="0.0440707318484783" units="cm"/>
      <inkml:brushProperty name="color" value="#00BFF3"/>
      <inkml:brushProperty name="ignorePressure" value="0"/>
    </inkml:brush>
  </inkml:definitions>
  <inkml:trace contextRef="#ctx0" brushRef="#br0">68750.000000 8350.000000 499,'-90.000000'-30.000000'73,"23.000000"41.000000"3 ,22.000000 40.000000 2,22.000000 42.000000 2,12.000000 27.000000-7,3.000000 16.000000-18,3.000000 15.000000-16,4.000000 17.000000-18,2.000000 5.000000-15,4.000000-3.000000-15,3.000000-3.000000-13,3.000000-2.000000-15,-1.000000-19.000000-12,-2.000000-30.000000-13,-3.000000-32.000000-13,-3.000000-30.000000-12</inkml:trace>
</inkml:ink>
</file>

<file path=ppt/ink/ink76.xml><?xml version="1.0" encoding="utf-8"?>
<inkml:ink xmlns:inkml="http://www.w3.org/2003/InkML">
  <annotation type="ScanImages2ExtractSignatures">1</annotation>
  <annotation type="ScanImagesWidth">451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03"/>
    </inkml:context>
    <inkml:brush xml:id="br0">
      <inkml:brushProperty name="width" value="0.0510872825980186" units="cm"/>
      <inkml:brushProperty name="height" value="0.0510872825980186" units="cm"/>
      <inkml:brushProperty name="color" value="#F2395B"/>
      <inkml:brushProperty name="ignorePressure" value="0"/>
    </inkml:brush>
  </inkml:definitions>
  <inkml:trace contextRef="#ctx0" brushRef="#br0">17650.000000 6050.000000 430,'-22.000000'-8.000000'72,"6.000000"34.000000"-11 ,7.000000 35.000000-10,6.000000 35.000000-11,1.000000 16.000000-9,-3.000000 1.000000-7,-3.000000-1.000000-7,-2.000000 1.000000-9,-5.000000-4.000000-4,-2.000000-6.000000-3,-3.000000-6.000000-2,-3.000000-6.000000-3,1.000000-9.000000-1,6.000000-8.000000 1,7.000000-10.000000 1,6.000000-9.000000 1,6.000000-10.000000 0,6.000000-9.000000-2,7.000000-10.000000-1,6.000000-8.000000-1,7.000000-11.000000-1,10.000000-8.000000-2,10.000000-10.000000-2,9.000000-9.000000-2,7.000000-10.000000-2,7.000000-9.000000-2,6.000000-10.000000-3,7.000000-8.000000-3,-1.000000-9.000000 0,-6.000000-6.000000 0,-6.000000-6.000000 0,-6.000000-6.000000 1,-7.000000-4.000000 1,-6.000000 1.000000-1,-6.000000-1.000000 2,-6.000000 1.000000 0,-9.000000 1.000000 4,-8.000000 3.000000 6,-10.000000 3.000000 8,-9.000000 4.000000 7,-5.000000 7.000000 4,0.000000 13.000000 4,0.000000 12.000000 2,0.000000 13.000000 3,0.000000 13.000000 10,0.000000 17.000000 17,0.000000 15.000000 19,0.000000 16.000000 17,0.000000 16.000000 1,0.000000 20.000000-15,0.000000 18.000000-16,0.000000 20.000000-16,0.000000 11.000000-9,0.000000 7.000000-4,0.000000 6.000000-3,0.000000 7.000000-3,0.000000-4.000000-5,0.000000-12.000000-5,0.000000-13.000000-6,0.000000-12.000000-4,0.000000-13.000000-7,0.000000-12.000000-5,0.000000-13.000000-7,0.000000-12.000000-6,-4.000000-21.000000-8,-5.000000-28.000000-9,-7.000000-28.000000-9,-5.000000-27.000000-9,-4.000000-28.000000-1,0.000000-24.000000 7,0.000000-26.000000 8,0.000000-24.000000 7,-2.000000-13.000000 8,-3.000000 0.000000 6,-3.000000 0.000000 7,-2.000000 0.000000 7,-1.000000 10.000000 7,3.000000 23.000000 5,3.000000 22.000000 6,4.000000 22.000000 6,1.000000 16.000000 4,0.000000 14.000000 1,0.000000 11.000000 2,0.000000 14.000000 2,3.000000 14.000000 6,6.000000 20.000000 14,7.000000 18.000000 13,6.000000 20.000000 13,3.000000 19.000000 2,0.000000 22.000000-10,0.000000 22.000000-10,0.000000 23.000000-10,-2.000000 14.000000-6,-3.000000 10.000000-4,-3.000000 10.000000-5,-2.000000 9.000000-2,-1.000000 4.000000-5,3.000000 1.000000-2,3.000000-1.000000-2,4.000000 1.000000-4,1.000000-6.000000-3,0.000000-8.000000-3,0.000000-10.000000-4,0.000000-9.000000-4,0.000000-13.000000-1,0.000000-16.000000-2,0.000000-15.000000-1,0.000000-15.000000 0,-2.000000-20.000000-7,-3.000000-21.000000-15,-3.000000-22.000000-13,-2.000000-22.000000-15,-5.000000-19.000000-1,-2.000000-16.000000 11,-3.000000-15.000000 12,-3.000000-15.000000 10,-4.000000-7.000000 5,-3.000000 3.000000 1,-3.000000 3.000000 0,-2.000000 4.000000 1,0.000000 7.000000 3,7.000000 13.000000 8,6.000000 12.000000 9,7.000000 13.000000 7,0.000000 9.000000 8,-2.000000 6.000000 8,-3.000000 7.000000 9,-3.000000 6.000000 9,-4.000000 13.000000 2,-3.000000 23.000000-3,-3.000000 22.000000-3,-2.000000 22.000000-4,-8.000000 15.000000-3,-8.000000 9.000000-3,-10.000000 10.000000-3,-9.000000 10.000000-3,-4.000000 0.000000-3,4.000000-5.000000-3,3.000000-7.000000-3,3.000000-5.000000-3,6.000000-11.000000-3,9.000000-11.000000 0,10.000000-14.000000-2,10.000000-11.000000-1,14.000000-12.000000 0,23.000000-9.000000 0,22.000000-10.000000-1,22.000000-8.000000 0,18.000000-15.000000-1,16.000000-19.000000-4,15.000000-18.000000-2,17.000000-19.000000-3,7.000000-10.000000-4,0.000000 1.000000-3,0.000000-1.000000-3,0.000000 1.000000-4,-5.000000 4.000000-2,-9.000000 9.000000-2,-10.000000 10.000000-2,-8.000000 10.000000-1,-11.000000 5.000000 1,-8.000000 4.000000 3,-10.000000 3.000000 3,-9.000000 3.000000 2,-9.000000 1.000000 3,-5.000000 1.000000 1,-7.000000-1.000000 2,-5.000000 1.000000 1,-6.000000-1.000000 3,-3.000000 1.000000 5,-3.000000-1.000000 6,-2.000000 1.000000 5,-3.000000 5.000000 11,1.000000 14.000000 16,-1.000000 11.000000 17,1.000000 14.000000 15,1.000000 10.000000 4,3.000000 9.000000-10,3.000000 10.000000-11,4.000000 10.000000-10,-1.000000 0.000000-10,-3.000000-5.000000-11,-3.000000-7.000000-9,-2.000000-5.000000-11,-3.000000-6.000000-10,1.000000-3.000000-8,-1.000000-3.000000-9,1.000000-2.000000-9</inkml:trace>
</inkml:ink>
</file>

<file path=ppt/ink/ink760.xml><?xml version="1.0" encoding="utf-8"?>
<inkml:ink xmlns:inkml="http://www.w3.org/2003/InkML">
  <annotation type="ScanImages2ExtractSignatures">1</annotation>
  <annotation type="ScanImagesWidth">980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25"/>
    </inkml:context>
    <inkml:brush xml:id="br0">
      <inkml:brushProperty name="width" value="0.0428472384810448" units="cm"/>
      <inkml:brushProperty name="height" value="0.0428472384810448" units="cm"/>
      <inkml:brushProperty name="color" value="#00BFF3"/>
      <inkml:brushProperty name="ignorePressure" value="0"/>
    </inkml:brush>
  </inkml:definitions>
  <inkml:trace contextRef="#ctx0" brushRef="#br0">59350.000000 28900.000000 513,'31.000000'-47.000000'6,"13.000000"6.000000"13 ,12.000000 7.000000 12,13.000000 6.000000 13,-1.000000 6.000000 2,-11.000000 6.000000-7,-14.000000 7.000000-7,-11.000000 6.000000-8,-3.000000 3.000000-4,10.000000 0.000000-2,10.000000 0.000000-1,9.000000 0.000000 0,2.000000 3.000000-2,-2.000000 6.000000 2,-3.000000 7.000000-1,-3.000000 6.000000 1,-6.000000 3.000000 0,-5.000000 0.000000-1,-7.000000 0.000000-1,-5.000000 0.000000-1,-6.000000 1.000000-9,-3.000000 4.000000-14,-3.000000 3.000000-17,-2.000000 3.000000-15,-12.000000 7.000000-3,-19.000000 14.000000 8,-18.000000 11.000000 8,-19.000000 14.000000 9,-18.000000 16.000000 5,-15.000000 22.000000 1,-15.000000 22.000000 2,-16.000000 23.000000 2,-4.000000 3.000000 2,10.000000-11.000000 1,10.000000-14.000000 3,9.000000-11.000000 2,7.000000-12.000000 2,7.000000-9.000000 5,6.000000-10.000000 4,7.000000-8.000000 3,7.000000-12.000000 3,9.000000-12.000000 0,10.000000-13.000000 1,10.000000-12.000000 0,16.000000-16.000000-1,26.000000-19.000000-1,24.000000-18.000000-3,26.000000-19.000000-2,12.000000-12.000000-2,0.000000-2.000000-1,0.000000-3.000000-3,0.000000-3.000000-1,3.000000-2.000000-1,6.000000 0.000000 0,7.000000 0.000000 1,6.000000 0.000000-1,3.000000 3.000000 0,0.000000 6.000000-1,0.000000 7.000000-2,0.000000 6.000000-1,1.000000 1.000000-3,4.000000-3.000000-5,3.000000-3.000000-4,3.000000-2.000000-5,-2.000000-6.000000-4,-6.000000-6.000000-3,-6.000000-6.000000-2,-6.000000-6.000000-4,-10.000000-1.000000 0,-12.000000 7.000000 2,-13.000000 6.000000 1,-12.000000 7.000000 2,-13.000000 4.000000 6,-12.000000 3.000000 10,-13.000000 3.000000 11,-12.000000 4.000000 10,-9.000000 5.000000 9,-2.000000 10.000000 9,-3.000000 10.000000 9,-3.000000 9.000000 9,-1.000000 6.000000 3,4.000000 3.000000-3,3.000000 3.000000-4,3.000000 4.000000-2,3.000000 4.000000-5,3.000000 6.000000-6,3.000000 7.000000-8,4.000000 6.000000-6,2.000000 4.000000-5,4.000000 4.000000-4,3.000000 3.000000-3,3.000000 3.000000-5,-1.000000 3.000000-4,-2.000000 3.000000-4,-3.000000 3.000000-4,-3.000000 4.000000-4,5.000000-21.000000-9,17.000000-44.000000-11,15.000000-43.000000-12,16.000000-44.000000-11,4.000000-21.000000-1,-6.000000 4.000000 11,-6.000000 3.000000 11,-6.000000 3.000000 10,-7.000000 7.000000 7,-6.000000 14.000000 3,-6.000000 11.000000 1,-6.000000 14.000000 3,-4.000000 14.000000 13,1.000000 20.000000 24,-1.000000 18.000000 24,1.000000 20.000000 23,-1.000000 13.000000 7,1.000000 9.000000-9,-1.000000 10.000000-10,1.000000 10.000000-9,-1.000000 4.000000-10,1.000000 0.000000-8,-1.000000 0.000000-9,1.000000 0.000000-9,-1.000000-2.000000-6,1.000000-3.000000-4,-1.000000-3.000000-4,1.000000-2.000000-5,-1.000000-6.000000-7,1.000000-6.000000-12,-1.000000-6.000000-13,1.000000-6.000000-11</inkml:trace>
</inkml:ink>
</file>

<file path=ppt/ink/ink761.xml><?xml version="1.0" encoding="utf-8"?>
<inkml:ink xmlns:inkml="http://www.w3.org/2003/InkML">
  <annotation type="ScanImages2ExtractSignatures">1</annotation>
  <annotation type="ScanImagesWidth">980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26"/>
    </inkml:context>
    <inkml:brush xml:id="br0">
      <inkml:brushProperty name="width" value="0.0432000234723091" units="cm"/>
      <inkml:brushProperty name="height" value="0.0432000234723091" units="cm"/>
      <inkml:brushProperty name="color" value="#00BFF3"/>
      <inkml:brushProperty name="ignorePressure" value="0"/>
    </inkml:brush>
  </inkml:definitions>
  <inkml:trace contextRef="#ctx0" brushRef="#br0">62100.000000 29700.000000 509,'125.000000'-4.000000'145,"0.000000"-5.000000"-31 ,0.000000-7.000000-32,0.000000-5.000000-32,-7.000000-1.000000-20,-11.000000 6.000000-6,-14.000000 7.000000-7,-11.000000 6.000000-8,-7.000000 3.000000-3,0.000000 0.000000-1,0.000000 0.000000 0,0.000000 0.000000-2</inkml:trace>
</inkml:ink>
</file>

<file path=ppt/ink/ink76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26"/>
    </inkml:context>
    <inkml:brush xml:id="br0">
      <inkml:brushProperty name="width" value="0.0434952042996883" units="cm"/>
      <inkml:brushProperty name="height" value="0.0434952042996883" units="cm"/>
      <inkml:brushProperty name="color" value="#00BFF3"/>
      <inkml:brushProperty name="ignorePressure" value="0"/>
    </inkml:brush>
  </inkml:definitions>
  <inkml:trace contextRef="#ctx0" brushRef="#br0">62750.000000 28800.000000 505,'-24.000000'-68.000000'9,"4.000000"17.000000"20 ,3.000000 15.000000 21,3.000000 16.000000 19,3.000000 13.000000 3,3.000000 14.000000-14,3.000000 11.000000-14,4.000000 14.000000-15,1.000000 5.000000-7,0.000000 1.000000-3,0.000000-1.000000-2,0.000000 1.000000-3,0.000000 1.000000-1,0.000000 3.000000-2,0.000000 3.000000-1,0.000000 4.000000-3,0.000000 2.000000 0,0.000000 4.000000-1,0.000000 3.000000-2,0.000000 3.000000-1,0.000000 3.000000-2,0.000000 3.000000-2,0.000000 3.000000-3,0.000000 4.000000-3,0.000000 10.000000-4,0.000000 19.000000-3,0.000000 19.000000-4,0.000000 19.000000-5,-2.000000 15.000000-5,-3.000000 13.000000-5,-3.000000 12.000000-7,-2.000000 13.000000-6,-1.000000-12.000000 0,3.000000-33.000000 5,3.000000-35.000000 4,4.000000-34.000000 5,-1.000000-20.000000 2,-3.000000-2.000000-1,-3.000000-3.000000-2,-2.000000-3.000000-2</inkml:trace>
</inkml:ink>
</file>

<file path=ppt/ink/ink76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28"/>
    </inkml:context>
    <inkml:brush xml:id="br0">
      <inkml:brushProperty name="width" value="0.0507233515381813" units="cm"/>
      <inkml:brushProperty name="height" value="0.0507233515381813" units="cm"/>
      <inkml:brushProperty name="color" value="#00BFF3"/>
      <inkml:brushProperty name="ignorePressure" value="0"/>
    </inkml:brush>
  </inkml:definitions>
  <inkml:trace contextRef="#ctx0" brushRef="#br0">65750.000000 28550.000000 433,'-2.000000'-52.000000'5,"-3.000000"-3.000000"11 ,-3.000000-3.000000 10,-2.000000-2.000000 10,-3.000000 0.000000 3,1.000000 7.000000-7,-1.000000 6.000000-6,1.000000 7.000000-6,-1.000000-1.000000-4,1.000000-6.000000-2,-1.000000-6.000000-2,1.000000-6.000000-1,-6.000000 1.000000-2,-8.000000 9.000000 0,-10.000000 10.000000-1,-9.000000 10.000000 0,-5.000000 7.000000-1,0.000000 6.000000 0,0.000000 7.000000 0,0.000000 6.000000-1,-5.000000 9.000000 0,-9.000000 13.000000 0,-10.000000 12.000000 0,-8.000000 13.000000 0,0.000000 6.000000-1,14.000000 0.000000 1,11.000000 0.000000-1,14.000000 0.000000 1,2.000000 9.000000-1,-6.000000 19.000000 0,-6.000000 19.000000-1,-6.000000 19.000000 0,1.000000-1.000000 0,9.000000-18.000000 0,10.000000-19.000000-2,10.000000-18.000000 1,4.000000 2.000000-1,0.000000 26.000000 1,0.000000 24.000000 1,0.000000 26.000000 0,3.000000 5.000000 0,6.000000-11.000000 0,7.000000-14.000000 0,6.000000-11.000000 0,6.000000-11.000000-1,6.000000-5.000000-1,7.000000-7.000000-2,6.000000-5.000000-2,9.000000-12.000000-1,13.000000-16.000000-4,12.000000-15.000000-2,13.000000-15.000000-3,13.000000-20.000000-3,17.000000-21.000000-3,15.000000-22.000000-2,16.000000-22.000000-3,7.000000-13.000000-2,1.000000-3.000000-1,-1.000000-3.000000-2,1.000000-2.000000 0,-3.000000 0.000000 0,-2.000000 7.000000 3,-3.000000 6.000000 3,-3.000000 7.000000 2,-9.000000 4.000000 0,-11.000000 3.000000-3,-14.000000 3.000000-2,-11.000000 4.000000-3,-15.000000 2.000000 1,-16.000000 4.000000 3,-15.000000 3.000000 5,-15.000000 3.000000 5,-12.000000 1.000000 2,-6.000000 1.000000 3,-6.000000-1.000000 3,-6.000000 1.000000 2,-6.000000 1.000000 4,-2.000000 3.000000 4,-3.000000 3.000000 5,-3.000000 4.000000 5,-4.000000 2.000000 3,-3.000000 4.000000 5,-3.000000 3.000000 2,-2.000000 3.000000 5,-3.000000 7.000000 3,1.000000 14.000000 5,-1.000000 11.000000 4,1.000000 14.000000 4,-1.000000 8.000000 0,1.000000 7.000000-8,-1.000000 6.000000-8,1.000000 7.000000-7,-1.000000 4.000000-4,1.000000 3.000000-2,-1.000000 3.000000-1,1.000000 4.000000-1,1.000000-1.000000-3,3.000000-3.000000-2,3.000000-3.000000-3,4.000000-2.000000-2,4.000000-6.000000-2,6.000000-6.000000-2,7.000000-6.000000-2,6.000000-6.000000-1,15.000000-16.000000-4,26.000000-25.000000-4,24.000000-25.000000-5,26.000000-25.000000-4,10.000000-18.000000-3,-3.000000-8.000000 0,-3.000000-10.000000-1,-2.000000-9.000000 0,-3.000000-10.000000 0,1.000000-9.000000 0,-1.000000-10.000000 2,1.000000-8.000000 1,-4.000000-12.000000 1,-6.000000-12.000000 3,-6.000000-13.000000 2,-6.000000-12.000000 3,-9.000000 1.000000 2,-8.000000 16.000000 2,-10.000000 15.000000 1,-9.000000 17.000000 2,-9.000000 14.000000 1,-5.000000 17.000000 0,-7.000000 15.000000-1,-5.000000 16.000000-1,-9.000000 18.000000 11,-9.000000 22.000000 21,-10.000000 22.000000 22,-8.000000 23.000000 22,-3.000000 19.000000 3,7.000000 19.000000-12,6.000000 19.000000-14,7.000000 19.000000-12,2.000000 15.000000-8,1.000000 13.000000-2,-1.000000 12.000000-1,1.000000 13.000000-2,1.000000 2.000000-2,3.000000-5.000000-5,3.000000-7.000000-4,4.000000-5.000000-4,2.000000-4.000000-4,4.000000 0.000000-4,3.000000 0.000000-3,3.000000 0.000000-4,4.000000-7.000000-5,7.000000-11.000000-7,6.000000-14.000000-7,7.000000-11.000000-8,5.000000-12.000000-6,7.000000-9.000000-5,6.000000-10.000000-5,7.000000-8.000000-5,-3.000000-11.000000-2,-8.000000-8.000000 3,-10.000000-10.000000 1,-9.000000-9.000000 2</inkml:trace>
</inkml:ink>
</file>

<file path=ppt/ink/ink76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29"/>
    </inkml:context>
    <inkml:brush xml:id="br0">
      <inkml:brushProperty name="width" value="0.0414858087897301" units="cm"/>
      <inkml:brushProperty name="height" value="0.0414858087897301" units="cm"/>
      <inkml:brushProperty name="color" value="#00BFF3"/>
      <inkml:brushProperty name="ignorePressure" value="0"/>
    </inkml:brush>
  </inkml:definitions>
  <inkml:trace contextRef="#ctx0" brushRef="#br0">68000.000000 26400.000000 530,'0.000000'-47.000000'2,"0.000000"6.000000"3 ,0.000000 7.000000 4,0.000000 6.000000 3,7.000000 6.000000 10,17.000000 6.000000 15,15.000000 7.000000 15,16.000000 6.000000 16,2.000000 10.000000 1,-8.000000 17.000000-11,-10.000000 15.000000-11,-9.000000 16.000000-11,-9.000000 9.000000-11,-5.000000 3.000000-7,-7.000000 3.000000-9,-5.000000 4.000000-9,-11.000000 1.000000-6,-11.000000 0.000000-8,-14.000000 0.000000-6,-11.000000 0.000000-7,-7.000000-2.000000-3,0.000000-3.000000 1,0.000000-3.000000 2,0.000000-2.000000 1,3.000000-8.000000 2,6.000000-8.000000 3,7.000000-10.000000 2,6.000000-9.000000 4,12.000000-7.000000 3,19.000000-3.000000 6,19.000000-3.000000 5,19.000000-2.000000 5,13.000000-6.000000 4,10.000000-6.000000 0,10.000000-6.000000 2,9.000000-6.000000 0,2.000000-4.000000-3,-2.000000 1.000000-8,-3.000000-1.000000-9,-3.000000 1.000000-7,-7.000000-3.000000-8,-9.000000-2.000000-5,-10.000000-3.000000-5,-8.000000-3.000000-6,-9.000000-1.000000 0,-6.000000 4.000000 5,-6.000000 3.000000 4,-6.000000 3.000000 5</inkml:trace>
</inkml:ink>
</file>

<file path=ppt/ink/ink76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29"/>
    </inkml:context>
    <inkml:brush xml:id="br0">
      <inkml:brushProperty name="width" value="0.0351220071315765" units="cm"/>
      <inkml:brushProperty name="height" value="0.0351220071315765" units="cm"/>
      <inkml:brushProperty name="color" value="#00BFF3"/>
      <inkml:brushProperty name="ignorePressure" value="0"/>
    </inkml:brush>
  </inkml:definitions>
  <inkml:trace contextRef="#ctx0" brushRef="#br0">68650.000000 26550.000000 626,'-11.000000'-24.000000'34,"28.000000"4.000000"11 ,28.000000 3.000000 10,29.000000 3.000000 10,11.000000 3.000000-2,-2.000000 3.000000-15,-3.000000 3.000000-15,-3.000000 4.000000-14,-2.000000 1.000000-10,0.000000 0.000000-7,0.000000 0.000000-4,0.000000 0.000000-7,-5.000000 1.000000-13,-9.000000 4.000000-22,-10.000000 3.000000-22,-8.000000 3.000000-21</inkml:trace>
</inkml:ink>
</file>

<file path=ppt/ink/ink7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29"/>
    </inkml:context>
    <inkml:brush xml:id="br0">
      <inkml:brushProperty name="width" value="0.0399926602840424" units="cm"/>
      <inkml:brushProperty name="height" value="0.0399926602840424" units="cm"/>
      <inkml:brushProperty name="color" value="#00BFF3"/>
      <inkml:brushProperty name="ignorePressure" value="0"/>
    </inkml:brush>
  </inkml:definitions>
  <inkml:trace contextRef="#ctx0" brushRef="#br0">69350.000000 25750.000000 550,'-47.000000'-22.000000'0,"6.000000"6.000000"0 ,7.000000 7.000000 0,6.000000 6.000000 0,4.000000 9.000000 10,4.000000 13.000000 19,3.000000 12.000000 21,3.000000 13.000000 19,3.000000 15.000000 5,3.000000 19.000000-10,3.000000 19.000000-11,4.000000 19.000000-10,2.000000 12.000000-11,4.000000 6.000000-13,3.000000 7.000000-13,3.000000 6.000000-12,-1.000000-10.000000-9,-2.000000-24.000000-8,-3.000000-26.000000-8,-3.000000-24.000000-6,-2.000000-13.000000-8,0.000000 0.000000-10,0.000000 0.000000-9,0.000000 0.000000-9</inkml:trace>
</inkml:ink>
</file>

<file path=ppt/ink/ink76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30"/>
    </inkml:context>
    <inkml:brush xml:id="br0">
      <inkml:brushProperty name="width" value="0.0412879697978497" units="cm"/>
      <inkml:brushProperty name="height" value="0.0412879697978497" units="cm"/>
      <inkml:brushProperty name="color" value="#00BFF3"/>
      <inkml:brushProperty name="ignorePressure" value="0"/>
    </inkml:brush>
  </inkml:definitions>
  <inkml:trace contextRef="#ctx0" brushRef="#br0">68600.000000 28450.000000 532,'-10.000000'-27.000000'11,"32.000000"-3.000000"21 ,31.000000-3.000000 22,32.000000-2.000000 21,21.000000 2.000000 4,13.000000 9.000000-11,12.000000 10.000000-13,13.000000 10.000000-13,1.000000 4.000000-12,-9.000000 0.000000-13,-10.000000 0.000000-13,-8.000000 0.000000-12,-9.000000 0.000000-9,-6.000000 0.000000-2,-6.000000 0.000000-2,-6.000000 0.000000-3,-12.000000 3.000000-5,-15.000000 6.000000-11,-15.000000 7.000000-9,-16.000000 6.000000-10</inkml:trace>
</inkml:ink>
</file>

<file path=ppt/ink/ink768.xml><?xml version="1.0" encoding="utf-8"?>
<inkml:ink xmlns:inkml="http://www.w3.org/2003/InkML">
  <annotation type="ScanImages2ExtractSignatures">1</annotation>
  <annotation type="ScanImagesWidth">-2083952256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30"/>
    </inkml:context>
    <inkml:brush xml:id="br0">
      <inkml:brushProperty name="width" value="0.0375489704310894" units="cm"/>
      <inkml:brushProperty name="height" value="0.0375489704310894" units="cm"/>
      <inkml:brushProperty name="color" value="#00BFF3"/>
      <inkml:brushProperty name="ignorePressure" value="0"/>
    </inkml:brush>
  </inkml:definitions>
  <inkml:trace contextRef="#ctx0" brushRef="#br0">68750.000000 28800.000000 585,'-40.000000'0.000000'8,"23.000000"0.000000"13 ,22.000000 0.000000 16,22.000000 0.000000 13,13.000000 0.000000 5,7.000000 0.000000-7,6.000000 0.000000-6,7.000000 0.000000-7,10.000000 1.000000-5,16.000000 4.000000-3,15.000000 3.000000-3,17.000000 3.000000-3,11.000000 1.000000-8,10.000000 1.000000-9,10.000000-1.000000-12,9.000000 1.000000-10,-8.000000-3.000000-7,-25.000000-2.000000-1,-25.000000-3.000000-2,-25.000000-3.000000-2,-15.000000-2.000000-5,-2.000000 0.000000-12,-3.000000 0.000000-9,-3.000000 0.000000-11</inkml:trace>
</inkml:ink>
</file>

<file path=ppt/ink/ink769.xml><?xml version="1.0" encoding="utf-8"?>
<inkml:ink xmlns:inkml="http://www.w3.org/2003/InkML">
  <annotation type="ScanImages2ExtractSignatures">1</annotation>
  <annotation type="ScanImagesWidth">889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31"/>
    </inkml:context>
    <inkml:brush xml:id="br0">
      <inkml:brushProperty name="width" value="0.0529662892222404" units="cm"/>
      <inkml:brushProperty name="height" value="0.0529662892222404" units="cm"/>
      <inkml:brushProperty name="color" value="#00BFF3"/>
      <inkml:brushProperty name="ignorePressure" value="0"/>
    </inkml:brush>
  </inkml:definitions>
  <inkml:trace contextRef="#ctx0" brushRef="#br0">72850.000000 27300.000000 415,'-24.000000'-68.000000'0,"4.000000"17.000000"0 ,3.000000 15.000000 0,3.000000 16.000000 0,1.000000-1.000000 7,1.000000-15.000000 15,-1.000000-15.000000 14,1.000000-16.000000 14,-1.000000-2.000000 5,1.000000 13.000000-6,-1.000000 12.000000-5,1.000000 13.000000-6,-4.000000 4.000000-2,-6.000000-3.000000 3,-6.000000-3.000000 1,-6.000000-2.000000 3,-6.000000 3.000000-3,-2.000000 14.000000-8,-3.000000 11.000000-9,-3.000000 14.000000-8,-1.000000 10.000000-6,4.000000 9.000000-4,3.000000 10.000000-4,3.000000 10.000000-3,1.000000 5.000000-5,1.000000 4.000000-3,-1.000000 3.000000-4,1.000000 3.000000-4,-3.000000 10.000000-1,-2.000000 20.000000 2,-3.000000 18.000000 0,-3.000000 20.000000 2,-2.000000 17.000000 2,0.000000 20.000000 4,0.000000 18.000000 5,0.000000 20.000000 3,3.000000-1.000000 3,6.000000-19.000000-1,7.000000-18.000000 0,6.000000-19.000000-1,7.000000-18.000000 0,10.000000-15.000000 1,10.000000-15.000000-1,9.000000-16.000000 1,10.000000-13.000000-3,14.000000-9.000000-3,11.000000-10.000000-4,14.000000-8.000000-5,11.000000-12.000000-3,14.000000-12.000000-5,11.000000-13.000000-3,14.000000-12.000000-5,8.000000-16.000000-2,7.000000-19.000000 0,6.000000-18.000000-1,7.000000-19.000000 1,0.000000-12.000000 2,-2.000000-2.000000 3,-3.000000-3.000000 3,-3.000000-3.000000 4,-12.000000 4.000000 3,-18.000000 13.000000 3,-19.000000 12.000000 4,-18.000000 13.000000 2,-15.000000 9.000000 8,-9.000000 6.000000 8,-10.000000 7.000000 10,-8.000000 6.000000 9,-12.000000 4.000000 7,-12.000000 4.000000 3,-13.000000 3.000000 3,-12.000000 3.000000 3,-7.000000 3.000000 0,1.000000 3.000000-3,-1.000000 3.000000-4,1.000000 4.000000-3,-6.000000 13.000000-4,-8.000000 26.000000-6,-10.000000 24.000000-6,-9.000000 26.000000-5,-1.000000 13.000000-5,10.000000 4.000000 0,10.000000 3.000000-3,9.000000 3.000000-2,15.000000-10.000000-4,22.000000-21.000000-8,22.000000-22.000000-8,23.000000-22.000000-9,14.000000-24.000000-3,10.000000-24.000000-1,10.000000-26.000000-1,9.000000-24.000000-1,1.000000-15.000000 1,-6.000000-3.000000-1,-6.000000-3.000000 0,-6.000000-2.000000 0,-7.000000-11.000000 2,-6.000000-15.000000 4,-6.000000-15.000000 2,-6.000000-16.000000 4,-7.000000-7.000000 3,-6.000000 4.000000 3,-6.000000 3.000000 3,-6.000000 3.000000 3,-6.000000 9.000000 4,-2.000000 16.000000 5,-3.000000 15.000000 4,-3.000000 17.000000 5,-2.000000 13.000000 5,0.000000 13.000000 5,0.000000 12.000000 6,0.000000 13.000000 4,-2.000000 15.000000 6,-3.000000 19.000000 8,-3.000000 19.000000 6,-2.000000 19.000000 8,-3.000000 12.000000-3,1.000000 6.000000-11,-1.000000 7.000000-13,1.000000 6.000000-11,1.000000 13.000000-8,3.000000 23.000000-4,3.000000 22.000000-4,4.000000 22.000000-4,1.000000 12.000000-6,0.000000 3.000000-7,0.000000 3.000000-8,0.000000 4.000000-8,1.000000-7.000000-2,4.000000-16.000000 3,3.000000-15.000000 2,3.000000-15.000000 3,1.000000-18.000000-5,1.000000-19.000000-11,-1.000000-18.000000-12,1.000000-19.000000-11</inkml:trace>
</inkml:ink>
</file>

<file path=ppt/ink/ink7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04"/>
    </inkml:context>
    <inkml:brush xml:id="br0">
      <inkml:brushProperty name="width" value="0.045799620449543" units="cm"/>
      <inkml:brushProperty name="height" value="0.045799620449543" units="cm"/>
      <inkml:brushProperty name="color" value="#F2395B"/>
      <inkml:brushProperty name="ignorePressure" value="0"/>
    </inkml:brush>
  </inkml:definitions>
  <inkml:trace contextRef="#ctx0" brushRef="#br0">20200.000000 6150.000000 480,'-18.000000'-86.000000'11,"17.000000"28.000000"22 ,15.000000 28.000000 22,16.000000 29.000000 22,4.000000 24.000000 3,-6.000000 22.000000-13,-6.000000 22.000000-14,-6.000000 23.000000-15,-9.000000 14.000000-9,-8.000000 10.000000-7,-10.000000 10.000000-7,-9.000000 9.000000-6,-5.000000-2.000000-2,0.000000-12.000000-1,0.000000-13.000000 1,0.000000-12.000000 1,6.000000-15.000000-8,13.000000-15.000000-14,12.000000-15.000000-14,13.000000-16.000000-14,12.000000-18.000000-4,13.000000-18.000000 7,12.000000-19.000000 8,13.000000-18.000000 6,6.000000-14.000000 3,0.000000-5.000000-1,0.000000-7.000000-1,0.000000-5.000000-2,-7.000000 0.000000 0,-11.000000 10.000000 2,-14.000000 10.000000 1,-11.000000 9.000000 2,-9.000000 2.000000 0,-3.000000-2.000000-1,-3.000000-3.000000-1,-2.000000-3.000000-1,-6.000000-2.000000 1,-6.000000 0.000000 5,-6.000000 0.000000 4,-6.000000 0.000000 3,-6.000000 3.000000 5,-2.000000 6.000000 6,-3.000000 7.000000 5,-3.000000 6.000000 5,-1.000000 4.000000 2,4.000000 4.000000-2,3.000000 3.000000-2,3.000000 3.000000-1,1.000000 6.000000 7,1.000000 9.000000 13,-1.000000 10.000000 16,1.000000 10.000000 14,-1.000000 14.000000 4,1.000000 23.000000-3,-1.000000 22.000000-5,1.000000 22.000000-3,-4.000000 13.000000-7,-6.000000 7.000000-6,-6.000000 6.000000-6,-6.000000 7.000000-7,-6.000000-1.000000-7,-2.000000-6.000000-7,-3.000000-6.000000-8,-3.000000-6.000000-8,-2.000000-4.000000-2,0.000000 1.000000 3,0.000000-1.000000 4,0.000000 1.000000 3</inkml:trace>
</inkml:ink>
</file>

<file path=ppt/ink/ink77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31"/>
    </inkml:context>
    <inkml:brush xml:id="br0">
      <inkml:brushProperty name="width" value="0.0371807888150215" units="cm"/>
      <inkml:brushProperty name="height" value="0.0371807888150215" units="cm"/>
      <inkml:brushProperty name="color" value="#00BFF3"/>
      <inkml:brushProperty name="ignorePressure" value="0"/>
    </inkml:brush>
  </inkml:definitions>
  <inkml:trace contextRef="#ctx0" brushRef="#br0">74250.000000 28300.000000 591,'95.000000'0.000000'113,"-9.000000"0.000000"-24 ,-10.000000 0.000000-23,-8.000000 0.000000-22,2.000000 0.000000-14,16.000000 0.000000-6,15.000000 0.000000-4,17.000000 0.000000-4,2.000000 0.000000-10,-9.000000 0.000000-11,-10.000000 0.000000-13,-8.000000 0.000000-12,-12.000000 0.000000-6,-12.000000 0.000000-2,-13.000000 0.000000 0,-12.000000 0.000000-2</inkml:trace>
</inkml:ink>
</file>

<file path=ppt/ink/ink771.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31"/>
    </inkml:context>
    <inkml:brush xml:id="br0">
      <inkml:brushProperty name="width" value="0.0422962158918381" units="cm"/>
      <inkml:brushProperty name="height" value="0.0422962158918381" units="cm"/>
      <inkml:brushProperty name="color" value="#00BFF3"/>
      <inkml:brushProperty name="ignorePressure" value="0"/>
    </inkml:brush>
  </inkml:definitions>
  <inkml:trace contextRef="#ctx0" brushRef="#br0">75100.000000 27050.000000 520,'-46.000000'6.000000'11,"10.000000"13.000000"22 ,10.000000 12.000000 22,9.000000 13.000000 23,4.000000 16.000000 3,1.000000 23.000000-12,-1.000000 22.000000-13,1.000000 22.000000-14,1.000000 13.000000-12,3.000000 7.000000-12,3.000000 6.000000-11,4.000000 7.000000-13,1.000000 0.000000-4,0.000000-2.000000 6,0.000000-3.000000 3,0.000000-3.000000 6,0.000000-17.000000-5,0.000000-27.000000-13,0.000000-28.000000-13,0.000000-28.000000-12,1.000000-17.000000-12,4.000000-2.000000-10,3.000000-3.000000-10,3.000000-3.000000-9</inkml:trace>
</inkml:ink>
</file>

<file path=ppt/ink/ink77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32"/>
    </inkml:context>
    <inkml:brush xml:id="br0">
      <inkml:brushProperty name="width" value="0.0507394373416901" units="cm"/>
      <inkml:brushProperty name="height" value="0.0507394373416901" units="cm"/>
      <inkml:brushProperty name="color" value="#00BFF3"/>
      <inkml:brushProperty name="ignorePressure" value="0"/>
    </inkml:brush>
  </inkml:definitions>
  <inkml:trace contextRef="#ctx0" brushRef="#br0">76650.000000 26750.000000 433,'25.000000'-22.000000'40,"0.000000"6.000000"-8 ,0.000000 7.000000-11,0.000000 6.000000-8,7.000000 3.000000-1,17.000000 0.000000 11,15.000000 0.000000 8,16.000000 0.000000 11,4.000000 6.000000 2,-6.000000 13.000000-2,-6.000000 12.000000-2,-6.000000 13.000000-4,-9.000000 9.000000-4,-8.000000 6.000000-8,-10.000000 7.000000-8,-9.000000 6.000000-6,-12.000000 7.000000-4,-11.000000 10.000000 0,-14.000000 10.000000 0,-11.000000 9.000000 1,-15.000000 4.000000-4,-16.000000 1.000000-8,-15.000000-1.000000-8,-15.000000 1.000000-8,-14.000000-3.000000-5,-8.000000-2.000000-4,-10.000000-3.000000-4,-9.000000-3.000000-4,-2.000000-7.000000 1,6.000000-9.000000 5,7.000000-10.000000 4,6.000000-8.000000 5,9.000000-11.000000 5,13.000000-8.000000 5,12.000000-10.000000 4,13.000000-9.000000 4,21.000000-7.000000 9,32.000000-3.000000 12,31.000000-3.000000 13,32.000000-2.000000 12,18.000000-6.000000 0,6.000000-6.000000-13,7.000000-6.000000-11,6.000000-6.000000-12,3.000000-7.000000-9,0.000000-6.000000-3,0.000000-6.000000-5,0.000000-6.000000-5,0.000000-7.000000-4,0.000000-6.000000-5,0.000000-6.000000-6,0.000000-6.000000-5,-7.000000-2.000000-1,-11.000000 3.000000 2,-14.000000 3.000000 3,-11.000000 4.000000 2,-12.000000 4.000000 5,-9.000000 6.000000 7,-10.000000 7.000000 8,-8.000000 6.000000 7,-8.000000 13.000000 16,-2.000000 23.000000 24,-3.000000 22.000000 24,-3.000000 22.000000 25,-7.000000 13.000000 3,-9.000000 7.000000-16,-10.000000 6.000000-17,-8.000000 7.000000-17,-3.000000-1.000000-10,7.000000-6.000000-6,6.000000-6.000000-5,7.000000-6.000000-6,8.000000-10.000000-10,14.000000-12.000000-14,11.000000-13.000000-15,14.000000-12.000000-15,10.000000-18.000000-7,9.000000-21.000000 2,10.000000-22.000000 1,10.000000-22.000000 1,4.000000-11.000000 4,0.000000 0.000000 6,0.000000 0.000000 5,0.000000 0.000000 7,-5.000000 6.000000 5,-9.000000 13.000000 7,-10.000000 12.000000 7,-8.000000 13.000000 6,-9.000000 18.000000 14,-6.000000 26.000000 23,-6.000000 24.000000 23,-6.000000 26.000000 22,-6.000000 12.000000 4,-2.000000 0.000000-16,-3.000000 0.000000-16,-3.000000 0.000000-16,-2.000000-4.000000-12,0.000000-5.000000-9,0.000000-7.000000-9,0.000000-5.000000-8</inkml:trace>
</inkml:ink>
</file>

<file path=ppt/ink/ink77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33"/>
    </inkml:context>
    <inkml:brush xml:id="br0">
      <inkml:brushProperty name="width" value="0.0432697013020515" units="cm"/>
      <inkml:brushProperty name="height" value="0.0432697013020515" units="cm"/>
      <inkml:brushProperty name="color" value="#00BFF3"/>
      <inkml:brushProperty name="ignorePressure" value="0"/>
    </inkml:brush>
  </inkml:definitions>
  <inkml:trace contextRef="#ctx0" brushRef="#br0">78800.000000 25850.000000 508,'3.000000'-46.000000'0,"6.000000"10.000000"0 ,7.000000 10.000000 0,6.000000 9.000000 0,4.000000 6.000000 10,4.000000 3.000000 19,3.000000 3.000000 20,3.000000 4.000000 19,1.000000 7.000000 6,1.000000 13.000000-8,-1.000000 12.000000-9,1.000000 13.000000-8,-6.000000 10.000000-9,-8.000000 10.000000-12,-10.000000 10.000000-12,-9.000000 9.000000-11,-13.000000 4.000000-9,-16.000000 1.000000-7,-15.000000-1.000000-7,-15.000000 1.000000-8,-9.000000-4.000000-3,1.000000-6.000000 0,-1.000000-6.000000-1,1.000000-6.000000-1,1.000000-6.000000 2,3.000000-2.000000 3,3.000000-3.000000 4,4.000000-3.000000 4,5.000000-6.000000 5,10.000000-5.000000 6,10.000000-7.000000 7,9.000000-5.000000 7,13.000000-6.000000 2,20.000000-3.000000-1,18.000000-3.000000-1,20.000000-2.000000-1,13.000000-9.000000 1,9.000000-12.000000 7,10.000000-13.000000 4,10.000000-12.000000 7,4.000000-7.000000-3,0.000000 1.000000-11,0.000000-1.000000-10,0.000000 1.000000-10,-7.000000 1.000000-10,-11.000000 3.000000-10,-14.000000 3.000000-10,-11.000000 4.000000-9</inkml:trace>
</inkml:ink>
</file>

<file path=ppt/ink/ink77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33"/>
    </inkml:context>
    <inkml:brush xml:id="br0">
      <inkml:brushProperty name="width" value="0.0385870486497879" units="cm"/>
      <inkml:brushProperty name="height" value="0.0385870486497879" units="cm"/>
      <inkml:brushProperty name="color" value="#00BFF3"/>
      <inkml:brushProperty name="ignorePressure" value="0"/>
    </inkml:brush>
  </inkml:definitions>
  <inkml:trace contextRef="#ctx0" brushRef="#br0">79600.000000 25900.000000 570,'53.000000'-24.000000'10,"6.000000"4.000000"21 ,7.000000 3.000000 21,6.000000 3.000000 20,1.000000 3.000000 5,-3.000000 3.000000-13,-3.000000 3.000000-11,-2.000000 4.000000-13,-5.000000 2.000000-15,-2.000000 4.000000-20,-3.000000 3.000000-17,-3.000000 3.000000-20</inkml:trace>
</inkml:ink>
</file>

<file path=ppt/ink/ink7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33"/>
    </inkml:context>
    <inkml:brush xml:id="br0">
      <inkml:brushProperty name="width" value="0.0424745455384254" units="cm"/>
      <inkml:brushProperty name="height" value="0.0424745455384254" units="cm"/>
      <inkml:brushProperty name="color" value="#00BFF3"/>
      <inkml:brushProperty name="ignorePressure" value="0"/>
    </inkml:brush>
  </inkml:definitions>
  <inkml:trace contextRef="#ctx0" brushRef="#br0">80250.000000 24850.000000 517,'-47.000000'-25.000000'0,"6.000000"0.000000"0 ,7.000000 0.000000 0,6.000000 0.000000 0,6.000000 9.000000 14,6.000000 19.000000 25,7.000000 19.000000 26,6.000000 19.000000 27,3.000000 23.000000 2,0.000000 28.000000-20,0.000000 28.000000-21,0.000000 29.000000-21,0.000000 21.000000-17,0.000000 16.000000-10,0.000000 15.000000-13,0.000000 17.000000-10,-2.000000-12.000000-17,-3.000000-37.000000-20,-3.000000-38.000000-21,-2.000000-37.000000-21</inkml:trace>
</inkml:ink>
</file>

<file path=ppt/ink/ink77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35"/>
    </inkml:context>
    <inkml:brush xml:id="br0">
      <inkml:brushProperty name="width" value="0.0407601334154606" units="cm"/>
      <inkml:brushProperty name="height" value="0.0407601334154606" units="cm"/>
      <inkml:brushProperty name="color" value="#00BFF3"/>
      <inkml:brushProperty name="ignorePressure" value="0"/>
    </inkml:brush>
  </inkml:definitions>
  <inkml:trace contextRef="#ctx0" brushRef="#br0">81150.000000 37100.000000 539,'95.000000'45.000000'100,"-9.000000"-9.000000"-19 ,-10.000000-10.000000-20,-8.000000-8.000000-18,-9.000000-4.000000-12,-6.000000 3.000000-4,-6.000000 3.000000-6,-6.000000 4.000000-5,-7.000000 5.000000-5,-6.000000 10.000000-5,-6.000000 10.000000-7,-6.000000 9.000000-5,-10.000000 7.000000-3,-12.000000 7.000000-1,-13.000000 6.000000-1,-12.000000 7.000000-1,-13.000000 4.000000 0,-12.000000 3.000000-2,-13.000000 3.000000 0,-12.000000 4.000000 0,-5.000000-1.000000-1,3.000000-3.000000 0,3.000000-3.000000 1,4.000000-2.000000 0,-1.000000-8.000000 2,-3.000000-8.000000 2,-3.000000-10.000000 3,-2.000000-9.000000 3,2.000000-9.000000 3,9.000000-5.000000 4,10.000000-7.000000 4,10.000000-5.000000 5,22.000000-4.000000 3,39.000000 0.000000 5,36.000000 0.000000 4,39.000000 0.000000 4,16.000000-4.000000-1,-3.000000-5.000000-9,-3.000000-7.000000-8,-2.000000-5.000000-9,-3.000000-4.000000-7,1.000000 0.000000-8,-1.000000 0.000000-7,1.000000 0.000000-8,-4.000000-5.000000-6,-6.000000-9.000000-4,-6.000000-10.000000-6,-6.000000-8.000000-4,-6.000000-14.000000 0,-2.000000-15.000000 6,-3.000000-15.000000 4,-3.000000-16.000000 5,-7.000000-5.000000 5,-9.000000 6.000000 7,-10.000000 7.000000 7,-8.000000 6.000000 5,-6.000000 10.000000 6,1.000000 17.000000 2,-1.000000 15.000000 4,1.000000 16.000000 2,-3.000000 12.000000 12,-2.000000 9.000000 19,-3.000000 10.000000 18,-3.000000 10.000000 19,-2.000000 10.000000 4,0.000000 13.000000-10,0.000000 12.000000-11,0.000000 13.000000-11,0.000000 6.000000-8,0.000000 0.000000-5,0.000000 0.000000-7,0.000000 0.000000-6,0.000000 1.000000-3,0.000000 4.000000-3,0.000000 3.000000-3,0.000000 3.000000-2,0.000000-4.000000-3,0.000000-8.000000-6,0.000000-10.000000-3,0.000000-9.000000-6,6.000000-16.000000-6,13.000000-22.000000-11,12.000000-22.000000-8,13.000000-21.000000-10,9.000000-24.000000-4,6.000000-25.000000 3,7.000000-25.000000 2,6.000000-25.000000 3,1.000000-5.000000 5,-3.000000 16.000000 7,-3.000000 15.000000 8,-2.000000 17.000000 8,-8.000000 19.000000 10,-8.000000 26.000000 15,-10.000000 24.000000 12,-9.000000 26.000000 15,-9.000000 15.000000 5,-5.000000 6.000000-4,-7.000000 7.000000-3,-5.000000 6.000000-3,-4.000000 7.000000-4,0.000000 10.000000-5,0.000000 10.000000-4,0.000000 9.000000-6,0.000000-1.000000-6,0.000000-8.000000-6,0.000000-10.000000-8,0.000000-9.000000-7,0.000000-7.000000-12,0.000000-3.000000-18,0.000000-3.000000-16,0.000000-2.000000-17</inkml:trace>
</inkml:ink>
</file>

<file path=ppt/ink/ink777.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36"/>
    </inkml:context>
    <inkml:brush xml:id="br0">
      <inkml:brushProperty name="width" value="0.037430290132761" units="cm"/>
      <inkml:brushProperty name="height" value="0.037430290132761" units="cm"/>
      <inkml:brushProperty name="color" value="#00BFF3"/>
      <inkml:brushProperty name="ignorePressure" value="0"/>
    </inkml:brush>
  </inkml:definitions>
  <inkml:trace contextRef="#ctx0" brushRef="#br0">83200.000000 36800.000000 587,'-21.000000'-46.000000'7,"10.000000"10.000000"12 ,10.000000 10.000000 13,9.000000 9.000000 12,7.000000 6.000000 5,7.000000 3.000000-6,6.000000 3.000000-4,7.000000 4.000000-5,4.000000 5.000000-5,3.000000 10.000000-2,3.000000 10.000000-3,4.000000 9.000000-2,-1.000000 9.000000-4,-3.000000 9.000000-5,-3.000000 10.000000-5,-2.000000 10.000000-3,-11.000000 4.000000-6,-15.000000 0.000000-3,-15.000000 0.000000-5,-16.000000 0.000000-3,-13.000000-2.000000-5,-9.000000-3.000000-2,-10.000000-3.000000-4,-8.000000-2.000000-4,-8.000000-5.000000 0,-2.000000-2.000000 2,-3.000000-3.000000 2,-3.000000-3.000000 1,4.000000-9.000000 4,13.000000-11.000000 4,12.000000-14.000000 3,13.000000-11.000000 5,13.000000-9.000000 6,17.000000-3.000000 10,15.000000-3.000000 9,16.000000-2.000000 10,15.000000-5.000000 2,16.000000-2.000000-3,15.000000-3.000000-4,17.000000-3.000000-4,3.000000-2.000000-6,-5.000000 0.000000-7,-7.000000 0.000000-9,-5.000000 0.000000-8,-8.000000 3.000000-4,-5.000000 6.000000-1,-7.000000 7.000000-2,-5.000000 6.000000 0</inkml:trace>
</inkml:ink>
</file>

<file path=ppt/ink/ink7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36"/>
    </inkml:context>
    <inkml:brush xml:id="br0">
      <inkml:brushProperty name="width" value="0.0318203382194042" units="cm"/>
      <inkml:brushProperty name="height" value="0.0318203382194042" units="cm"/>
      <inkml:brushProperty name="color" value="#00BFF3"/>
      <inkml:brushProperty name="ignorePressure" value="0"/>
    </inkml:brush>
  </inkml:definitions>
  <inkml:trace contextRef="#ctx0" brushRef="#br0">83900.000000 37050.000000 691,'23.000000'-24.000000'0,"-3.000000"4.000000"0 ,-3.000000 3.000000 0,-2.000000 3.000000 0,5.000000 1.000000 8,16.000000 1.000000 18,15.000000-1.000000 16,17.000000 1.000000 17,7.000000 1.000000 2,0.000000 3.000000-14,0.000000 3.000000-14,0.000000 4.000000-14,-5.000000 2.000000-10,-9.000000 4.000000-4,-10.000000 3.000000-7,-8.000000 3.000000-5</inkml:trace>
</inkml:ink>
</file>

<file path=ppt/ink/ink779.xml><?xml version="1.0" encoding="utf-8"?>
<inkml:ink xmlns:inkml="http://www.w3.org/2003/InkML">
  <annotation type="ScanImages2ExtractSignatures">1</annotation>
  <annotation type="ScanImagesWidth">-2083694400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36"/>
    </inkml:context>
    <inkml:brush xml:id="br0">
      <inkml:brushProperty name="width" value="0.0367508977651596" units="cm"/>
      <inkml:brushProperty name="height" value="0.0367508977651596" units="cm"/>
      <inkml:brushProperty name="color" value="#00BFF3"/>
      <inkml:brushProperty name="ignorePressure" value="0"/>
    </inkml:brush>
  </inkml:definitions>
  <inkml:trace contextRef="#ctx0" brushRef="#br0">84350.000000 36300.000000 598,'-24.000000'-21.000000'9,"4.000000"10.000000"17 ,3.000000 10.000000 17,3.000000 9.000000 17,3.000000 9.000000 3,3.000000 9.000000-10,3.000000 10.000000-11,4.000000 10.000000-11,1.000000 13.000000-7,0.000000 19.000000-5,0.000000 19.000000-3,0.000000 19.000000-4,-2.000000 12.000000-9,-3.000000 6.000000-12,-3.000000 7.000000-14,-2.000000 6.000000-13,-1.000000-5.000000-3,3.000000-16.000000 5,3.000000-15.000000 7,4.000000-15.000000 6,-1.000000-15.000000-3,-3.000000-12.000000-11,-3.000000-13.000000-12,-2.000000-12.000000-12</inkml:trace>
</inkml:ink>
</file>

<file path=ppt/ink/ink7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04"/>
    </inkml:context>
    <inkml:brush xml:id="br0">
      <inkml:brushProperty name="width" value="0.0346128940582275" units="cm"/>
      <inkml:brushProperty name="height" value="0.0346128940582275" units="cm"/>
      <inkml:brushProperty name="color" value="#F2395B"/>
      <inkml:brushProperty name="ignorePressure" value="0"/>
    </inkml:brush>
  </inkml:definitions>
  <inkml:trace contextRef="#ctx0" brushRef="#br0">20900.000000 7350.000000 635,'90.000000'3.000000'106,"-18.000000"6.000000"-20 ,-19.000000 7.000000-22,-18.000000 6.000000-21,-7.000000 4.000000-15,6.000000 4.000000-7,7.000000 3.000000-9,6.000000 3.000000-8,1.000000-2.000000-8,-3.000000-6.000000-12,-3.000000-6.000000-10,-2.000000-6.000000-11</inkml:trace>
</inkml:ink>
</file>

<file path=ppt/ink/ink7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36"/>
    </inkml:context>
    <inkml:brush xml:id="br0">
      <inkml:brushProperty name="width" value="0.0323361679911613" units="cm"/>
      <inkml:brushProperty name="height" value="0.0323361679911613" units="cm"/>
      <inkml:brushProperty name="color" value="#00BFF3"/>
      <inkml:brushProperty name="ignorePressure" value="0"/>
    </inkml:brush>
  </inkml:definitions>
  <inkml:trace contextRef="#ctx0" brushRef="#br0">84300.000000 38500.000000 680,'25.000000'-47.000000'0,"0.000000"6.000000"0 ,0.000000 7.000000 0,0.000000 6.000000 0,6.000000 4.000000 6,13.000000 4.000000 13,12.000000 3.000000 13,13.000000 3.000000 12,13.000000-1.000000 5,17.000000-2.000000-3,15.000000-3.000000-3,16.000000-3.000000-4,2.000000 1.000000-10,-8.000000 6.000000-16,-10.000000 7.000000-18,-9.000000 6.000000-17,-15.000000 3.000000-7,-18.000000 0.000000 5,-19.000000 0.000000 3,-18.000000 0.000000 4</inkml:trace>
</inkml:ink>
</file>

<file path=ppt/ink/ink7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36"/>
    </inkml:context>
    <inkml:brush xml:id="br0">
      <inkml:brushProperty name="width" value="0.046281885355711" units="cm"/>
      <inkml:brushProperty name="height" value="0.046281885355711" units="cm"/>
      <inkml:brushProperty name="color" value="#00BFF3"/>
      <inkml:brushProperty name="ignorePressure" value="0"/>
    </inkml:brush>
  </inkml:definitions>
  <inkml:trace contextRef="#ctx0" brushRef="#br0">85200.000000 37600.000000 475,'-24.000000'-21.000000'9,"4.000000"10.000000"19 ,3.000000 10.000000 19,3.000000 9.000000 19,3.000000 13.000000 5,3.000000 20.000000-8,3.000000 18.000000-9,4.000000 20.000000-8,-1.000000 14.000000-8,-3.000000 14.000000-4,-3.000000 11.000000-6,-2.000000 14.000000-5,-5.000000 7.000000-8,-2.000000 3.000000-13,-3.000000 3.000000-10,-3.000000 4.000000-12,1.000000-9.000000-7,6.000000-18.000000-2,7.000000-19.000000-2,6.000000-18.000000-2</inkml:trace>
</inkml:ink>
</file>

<file path=ppt/ink/ink782.xml><?xml version="1.0" encoding="utf-8"?>
<inkml:ink xmlns:inkml="http://www.w3.org/2003/InkML">
  <annotation type="ScanImages2ExtractSignatures">1</annotation>
  <annotation type="ScanImagesWidth">-1579395401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37"/>
    </inkml:context>
    <inkml:brush xml:id="br0">
      <inkml:brushProperty name="width" value="0.0436369404196739" units="cm"/>
      <inkml:brushProperty name="height" value="0.0436369404196739" units="cm"/>
      <inkml:brushProperty name="color" value="#00BFF3"/>
      <inkml:brushProperty name="ignorePressure" value="0"/>
    </inkml:brush>
  </inkml:definitions>
  <inkml:trace contextRef="#ctx0" brushRef="#br0">85900.000000 37700.000000 504,'70.000000'-47.000000'3,"-9.000000"6.000000"7 ,-10.000000 7.000000 7,-8.000000 6.000000 6,-3.000000 3.000000 3,7.000000 0.000000-1,6.000000 0.000000-1,7.000000 0.000000-2,0.000000 3.000000 3,-2.000000 6.000000 4,-3.000000 7.000000 6,-3.000000 6.000000 4,-7.000000 9.000000 0,-9.000000 13.000000-7,-10.000000 12.000000-7,-8.000000 13.000000-6,-9.000000 9.000000-5,-6.000000 6.000000-5,-6.000000 7.000000-3,-6.000000 6.000000-5,-12.000000 6.000000-2,-15.000000 6.000000-2,-15.000000 7.000000-1,-16.000000 6.000000-1,-4.000000-1.000000-1,10.000000-5.000000 1,10.000000-7.000000 2,9.000000-5.000000 0,9.000000-9.000000 1,9.000000-9.000000 3,10.000000-10.000000 3,10.000000-8.000000 2,7.000000-8.000000 0,6.000000-2.000000 0,7.000000-3.000000 0,6.000000-3.000000-1,12.000000-9.000000-1,19.000000-11.000000 2,19.000000-14.000000 0,19.000000-11.000000 0,9.000000-14.000000-4,0.000000-11.000000-9,0.000000-14.000000-10,0.000000-11.000000-10,-4.000000-7.000000-4,-5.000000 0.000000-1,-7.000000 0.000000 0,-5.000000 0.000000-1,-9.000000 1.000000 1,-9.000000 4.000000 3,-10.000000 3.000000 1,-8.000000 3.000000 3,-11.000000 1.000000 2,-8.000000 1.000000 3,-10.000000-1.000000 4,-9.000000 1.000000 3,-10.000000 2.000000 4,-9.000000 7.000000 2,-10.000000 6.000000 3,-8.000000 7.000000 3,-6.000000 5.000000 5,1.000000 7.000000 5,-1.000000 6.000000 4,1.000000 7.000000 6,-1.000000 4.000000 5,1.000000 3.000000 7,-1.000000 3.000000 5,1.000000 4.000000 6,2.000000 11.000000 1,7.000000 23.000000 0,6.000000 22.000000-3,7.000000 22.000000-2,7.000000 10.000000-4,9.000000 1.000000-8,10.000000-1.000000-8,10.000000 1.000000-8,5.000000-6.000000-7,4.000000-8.000000-9,3.000000-10.000000-7,3.000000-9.000000-7,3.000000-5.000000-9,3.000000 0.000000-6,3.000000 0.000000-8,4.000000 0.000000-8,-3.000000-5.000000 0,-5.000000-9.000000 5,-7.000000-10.000000 5,-5.000000-8.000000 5,-4.000000-8.000000 2,0.000000-2.000000 0,0.000000-3.000000-1,0.000000-3.000000-1</inkml:trace>
</inkml:ink>
</file>

<file path=ppt/ink/ink783.xml><?xml version="1.0" encoding="utf-8"?>
<inkml:ink xmlns:inkml="http://www.w3.org/2003/InkML">
  <annotation type="ScanImages2ExtractSignatures">1</annotation>
  <annotation type="ScanImagesWidth">-2088837536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37"/>
    </inkml:context>
    <inkml:brush xml:id="br0">
      <inkml:brushProperty name="width" value="0.0360279493033886" units="cm"/>
      <inkml:brushProperty name="height" value="0.0360279493033886" units="cm"/>
      <inkml:brushProperty name="color" value="#00BFF3"/>
      <inkml:brushProperty name="ignorePressure" value="0"/>
    </inkml:brush>
  </inkml:definitions>
  <inkml:trace contextRef="#ctx0" brushRef="#br0">88000.000000 36500.000000 610,'1.000000'-90.000000'0,"4.000000"23.000000"0 ,3.000000 22.000000 0,3.000000 22.000000 0,7.000000 8.000000 7,14.000000-2.000000 15,11.000000-3.000000 14,14.000000-3.000000 15,11.000000-1.000000 5,14.000000 4.000000-3,11.000000 3.000000-3,14.000000 3.000000-3,5.000000 9.000000-10,1.000000 16.000000-14,-1.000000 15.000000-16,1.000000 17.000000-13,-13.000000 3.000000-7,-25.000000-5.000000 4,-25.000000-7.000000 2,-25.000000-5.000000 3,-11.000000-4.000000-10,3.000000 0.000000-24,3.000000 0.000000-25,4.000000 0.000000-24</inkml:trace>
</inkml:ink>
</file>

<file path=ppt/ink/ink7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37"/>
    </inkml:context>
    <inkml:brush xml:id="br0">
      <inkml:brushProperty name="width" value="0.0345629192888737" units="cm"/>
      <inkml:brushProperty name="height" value="0.0345629192888737" units="cm"/>
      <inkml:brushProperty name="color" value="#00BFF3"/>
      <inkml:brushProperty name="ignorePressure" value="0"/>
    </inkml:brush>
  </inkml:definitions>
  <inkml:trace contextRef="#ctx0" brushRef="#br0">88750.000000 37300.000000 636,'96.000000'-44.000000'104,"-5.000000"13.000000"-19 ,-7.000000 12.000000-18,-5.000000 13.000000-17,-1.000000 6.000000-17,6.000000 0.000000-14,7.000000 0.000000-13,6.000000 0.000000-15,-1.000000 3.000000-9,-5.000000 6.000000-4,-7.000000 7.000000-4,-5.000000 6.000000-4,-12.000000 3.000000-5,-16.000000 0.000000-7,-15.000000 0.000000-5,-15.000000 0.000000-8</inkml:trace>
</inkml:ink>
</file>

<file path=ppt/ink/ink785.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37"/>
    </inkml:context>
    <inkml:brush xml:id="br0">
      <inkml:brushProperty name="width" value="0.0384616330265999" units="cm"/>
      <inkml:brushProperty name="height" value="0.0384616330265999" units="cm"/>
      <inkml:brushProperty name="color" value="#00BFF3"/>
      <inkml:brushProperty name="ignorePressure" value="0"/>
    </inkml:brush>
  </inkml:definitions>
  <inkml:trace contextRef="#ctx0" brushRef="#br0">88550.000000 38300.000000 571,'-63.000000'0.000000'11,"26.000000"0.000000"21 ,24.000000 0.000000 21,26.000000 0.000000 21,22.000000-2.000000 4,23.000000-3.000000-14,22.000000-3.000000-14,22.000000-2.000000-15,15.000000-3.000000-13,9.000000 1.000000-12,10.000000-1.000000-14,10.000000 1.000000-13,-3.000000 1.000000-12,-11.000000 3.000000-10,-14.000000 3.000000-10,-11.000000 4.000000-11,-17.000000 2.000000 1,-18.000000 4.000000 11,-19.000000 3.000000 11,-18.000000 3.000000 12,-10.000000 1.000000 4,0.000000 1.000000-4,0.000000-1.000000-2,0.000000 1.000000-4</inkml:trace>
</inkml:ink>
</file>

<file path=ppt/ink/ink786.xml><?xml version="1.0" encoding="utf-8"?>
<inkml:ink xmlns:inkml="http://www.w3.org/2003/InkML">
  <annotation type="ScanImages2ExtractSignatures">1</annotation>
  <annotation type="ScanImagesWidth">105597771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38"/>
    </inkml:context>
    <inkml:brush xml:id="br0">
      <inkml:brushProperty name="width" value="0.0528295524418354" units="cm"/>
      <inkml:brushProperty name="height" value="0.0528295524418354" units="cm"/>
      <inkml:brushProperty name="color" value="#00BFF3"/>
      <inkml:brushProperty name="ignorePressure" value="0"/>
    </inkml:brush>
  </inkml:definitions>
  <inkml:trace contextRef="#ctx0" brushRef="#br0">91400.000000 36900.000000 416,'0.000000'-47.000000'0,"0.000000"6.000000"0 ,0.000000 7.000000 0,0.000000 6.000000 0,12.000000 4.000000 10,26.000000 4.000000 19,24.000000 3.000000 20,26.000000 3.000000 19,7.000000 6.000000 3,-9.000000 9.000000-14,-10.000000 10.000000-14,-8.000000 10.000000-14,-9.000000 8.000000-10,-6.000000 10.000000-4,-6.000000 10.000000-5,-6.000000 9.000000-5,-9.000000 7.000000-3,-8.000000 7.000000-2,-10.000000 6.000000-2,-9.000000 7.000000-2,-15.000000 2.000000-3,-18.000000 1.000000-4,-19.000000-1.000000-3,-18.000000 1.000000-4,-14.000000-1.000000-2,-5.000000 1.000000 0,-7.000000-1.000000-1,-5.000000 1.000000-1,-6.000000-1.000000 0,-3.000000 1.000000 3,-3.000000-1.000000 1,-2.000000 1.000000 2,0.000000-7.000000 3,7.000000-12.000000 1,6.000000-13.000000 4,7.000000-12.000000 2,10.000000-9.000000 4,16.000000-2.000000 4,15.000000-3.000000 4,17.000000-3.000000 6,22.000000-4.000000 3,32.000000-3.000000 5,31.000000-3.000000 5,32.000000-2.000000 4,16.000000-8.000000-2,4.000000-8.000000-12,3.000000-10.000000-11,3.000000-9.000000-10,-1.000000-7.000000-9,-2.000000-3.000000-7,-3.000000-3.000000-7,-3.000000-2.000000-6,-6.000000-5.000000-4,-5.000000-2.000000 1,-7.000000-3.000000 0,-5.000000-3.000000 1,-8.000000-4.000000 3,-5.000000-3.000000 5,-7.000000-3.000000 6,-5.000000-2.000000 5,-6.000000 0.000000 5,-3.000000 7.000000 3,-3.000000 6.000000 3,-2.000000 7.000000 3,-6.000000 4.000000 7,-6.000000 3.000000 9,-6.000000 3.000000 10,-6.000000 4.000000 9,-4.000000 8.000000 10,1.000000 17.000000 11,-1.000000 15.000000 11,1.000000 16.000000 11,-7.000000 15.000000 0,-12.000000 16.000000-13,-13.000000 15.000000-13,-12.000000 17.000000-12,-5.000000 7.000000-10,3.000000 0.000000-4,3.000000 0.000000-6,4.000000 0.000000-6,4.000000-7.000000-4,6.000000-11.000000-4,7.000000-14.000000-4,6.000000-11.000000-4,12.000000-23.000000-8,19.000000-31.000000-14,19.000000-31.000000-13,19.000000-31.000000-12,10.000000-21.000000-7,4.000000-9.000000 4,3.000000-10.000000 1,3.000000-8.000000 3,-2.000000-1.000000 4,-6.000000 9.000000 6,-6.000000 10.000000 7,-6.000000 10.000000 6,-7.000000 11.000000 7,-6.000000 17.000000 8,-6.000000 15.000000 8,-6.000000 16.000000 8,-7.000000 7.000000 8,-6.000000 1.000000 8,-6.000000-1.000000 10,-6.000000 1.000000 8,-4.000000 5.000000 7,1.000000 14.000000 2,-1.000000 11.000000 4,1.000000 14.000000 3,1.000000 8.000000-1,3.000000 7.000000-3,3.000000 6.000000-3,4.000000 7.000000-4,1.000000 5.000000-3,0.000000 7.000000-5,0.000000 6.000000-4,0.000000 7.000000-4,0.000000 2.000000-6,0.000000 1.000000-5,0.000000-1.000000-5,0.000000 1.000000-6,-2.000000 1.000000-9,-3.000000 3.000000-8,-3.000000 3.000000-11,-2.000000 4.000000-10,-6.000000-7.000000-12,-6.000000-16.000000-17,-6.000000-15.000000-17,-6.000000-15.000000-16</inkml:trace>
</inkml:ink>
</file>

<file path=ppt/ink/ink78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46"/>
    </inkml:context>
    <inkml:brush xml:id="br0">
      <inkml:brushProperty name="width" value="0.0471878238022327" units="cm"/>
      <inkml:brushProperty name="height" value="0.0471878238022327" units="cm"/>
      <inkml:brushProperty name="color" value="#F2395B"/>
      <inkml:brushProperty name="ignorePressure" value="0"/>
    </inkml:brush>
  </inkml:definitions>
  <inkml:trace contextRef="#ctx0" brushRef="#br0">77550.000000 38550.000000 466,'0.000000'56.000000'36,"0.000000"13.000000"0 ,0.000000 12.000000-2,0.000000 13.000000-1,0.000000 10.000000 0,0.000000 10.000000 3,0.000000 10.000000 1,0.000000 9.000000 2,0.000000 7.000000-1,0.000000 7.000000-4,0.000000 6.000000-4,0.000000 7.000000-5,0.000000 8.000000-4,0.000000 14.000000-3,0.000000 11.000000-4,0.000000 14.000000-3,0.000000 8.000000-3,0.000000 7.000000 0,0.000000 6.000000 0,0.000000 7.000000-1,0.000000-4.000000-1,0.000000-12.000000-1,0.000000-13.000000 0,0.000000-12.000000-2,0.000000-5.000000 0,0.000000 3.000000-1,0.000000 3.000000 0,0.000000 4.000000-1,0.000000 1.000000 0,0.000000 0.000000-3,0.000000 0.000000-1,0.000000 0.000000-2,1.000000-7.000000-3,4.000000-11.000000-5,3.000000-14.000000-6,3.000000-11.000000-5,-1.000000-15.000000-2,-2.000000-16.000000-1,-3.000000-15.000000 1,-3.000000-15.000000-1,-2.000000-15.000000 0,0.000000-12.000000-1,0.000000-13.000000 0,0.000000-12.000000 0,-4.000000-10.000000-4,-5.000000-6.000000-6,-7.000000-6.000000-5,-5.000000-6.000000-7</inkml:trace>
</inkml:ink>
</file>

<file path=ppt/ink/ink78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46"/>
    </inkml:context>
    <inkml:brush xml:id="br0">
      <inkml:brushProperty name="width" value="0.0481560230255127" units="cm"/>
      <inkml:brushProperty name="height" value="0.0481560230255127" units="cm"/>
      <inkml:brushProperty name="color" value="#F2395B"/>
      <inkml:brushProperty name="ignorePressure" value="0"/>
    </inkml:brush>
  </inkml:definitions>
  <inkml:trace contextRef="#ctx0" brushRef="#br0">76550.000000 44100.000000 456,'-22.000000'-13.000000'52,"6.000000"26.000000"-9 ,7.000000 24.000000-8,6.000000 26.000000-8,4.000000 19.000000-3,4.000000 17.000000 2,3.000000 15.000000 2,3.000000 16.000000 3,4.000000 5.000000-1,7.000000-2.000000-4,6.000000-3.000000-2,7.000000-3.000000-3,2.000000-6.000000-3,1.000000-5.000000-1,-1.000000-7.000000-1,1.000000-5.000000-2,-1.000000-9.000000 0,1.000000-9.000000-2,-1.000000-10.000000 0,1.000000-8.000000-1,-1.000000-8.000000-1,1.000000-2.000000 1,-1.000000-3.000000 0,1.000000-3.000000 0,4.000000-17.000000-1,9.000000-27.000000-4,10.000000-28.000000-3,10.000000-28.000000-3,7.000000-29.000000-3,6.000000-28.000000-4,7.000000-28.000000-2,6.000000-27.000000-3,7.000000-19.000000-9,10.000000-5.000000-12,10.000000-7.000000-14,9.000000-5.000000-13,-8.000000 16.000000-7,-25.000000 41.000000 1,-25.000000 40.000000 0,-25.000000 42.000000 0</inkml:trace>
</inkml:ink>
</file>

<file path=ppt/ink/ink78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47"/>
    </inkml:context>
    <inkml:brush xml:id="br0">
      <inkml:brushProperty name="width" value="0.0440969988703728" units="cm"/>
      <inkml:brushProperty name="height" value="0.0440969988703728" units="cm"/>
      <inkml:brushProperty name="color" value="#F2395B"/>
      <inkml:brushProperty name="ignorePressure" value="0"/>
    </inkml:brush>
  </inkml:definitions>
  <inkml:trace contextRef="#ctx0" brushRef="#br0">79700.000000 44450.000000 498,'-43.000000'-19.000000'75,"17.000000"13.000000"-8 ,15.000000 12.000000-8,16.000000 13.000000-6,7.000000 13.000000-6,1.000000 17.000000-5,-1.000000 15.000000-4,1.000000 16.000000-4,-3.000000 9.000000-5,-2.000000 3.000000-7,-3.000000 3.000000-5,-3.000000 4.000000-6,-4.000000 2.000000-5,-3.000000 4.000000-4,-3.000000 3.000000-6,-2.000000 3.000000-4,-5.000000-4.000000-5,-2.000000-8.000000-7,-3.000000-10.000000-6,-3.000000-9.000000-7</inkml:trace>
</inkml:ink>
</file>

<file path=ppt/ink/ink7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05"/>
    </inkml:context>
    <inkml:brush xml:id="br0">
      <inkml:brushProperty name="width" value="0.0421850346028805" units="cm"/>
      <inkml:brushProperty name="height" value="0.0421850346028805" units="cm"/>
      <inkml:brushProperty name="color" value="#F2395B"/>
      <inkml:brushProperty name="ignorePressure" value="0"/>
    </inkml:brush>
  </inkml:definitions>
  <inkml:trace contextRef="#ctx0" brushRef="#br0">21800.000000 4450.000000 521,'25.000000'-90.000000'43,"0.000000"23.000000"-3 ,0.000000 22.000000-1,0.000000 22.000000-3,-2.000000 15.000000-2,-3.000000 9.000000-3,-3.000000 10.000000-3,-2.000000 10.000000-2,-5.000000 14.000000-5,-2.000000 23.000000-6,-3.000000 22.000000-4,-3.000000 22.000000-7,-6.000000 10.000000-4,-5.000000 1.000000-6,-7.000000-1.000000-6,-5.000000 1.000000-4,-6.000000-9.000000-4,-3.000000-15.000000-2,-3.000000-15.000000-2,-2.000000-16.000000-1,0.000000-13.000000-2,7.000000-9.000000-1,6.000000-10.000000-1,7.000000-8.000000-1,5.000000-9.000000 2,7.000000-6.000000 4,6.000000-6.000000 4,7.000000-6.000000 4,7.000000-10.000000 3,9.000000-12.000000 2,10.000000-13.000000 1,10.000000-12.000000 1,2.000000-2.000000 2,-3.000000 9.000000 2,-3.000000 10.000000 2,-2.000000 10.000000 2,-6.000000 7.000000 4,-6.000000 6.000000 4,-6.000000 7.000000 6,-6.000000 6.000000 4,-7.000000 9.000000 3,-6.000000 13.000000 2,-6.000000 12.000000 1,-6.000000 13.000000 1,-7.000000 6.000000 3,-6.000000 0.000000 6,-6.000000 0.000000 5,-6.000000 0.000000 6,-6.000000 4.000000 0,-2.000000 10.000000-5,-3.000000 10.000000-4,-3.000000 9.000000-5,1.000000-1.000000-5,6.000000-8.000000-7,7.000000-10.000000-5,6.000000-9.000000-5,6.000000-9.000000-4,6.000000-5.000000 1,7.000000-7.000000 1,6.000000-5.000000 1,7.000000-8.000000-6,10.000000-5.000000-13,10.000000-7.000000-12,9.000000-5.000000-12,7.000000-8.000000-7,7.000000-5.000000 0,6.000000-7.000000-1,7.000000-5.000000 1,-1.000000-4.000000 2,-6.000000 0.000000 7,-6.000000 0.000000 6,-6.000000 0.000000 7,-12.000000 7.000000 5,-15.000000 17.000000 4,-15.000000 15.000000 3,-16.000000 16.000000 5,-13.000000 12.000000 5,-9.000000 9.000000 6,-10.000000 10.000000 6,-8.000000 10.000000 7,-12.000000 7.000000 2,-12.000000 6.000000-1,-13.000000 7.000000-2,-12.000000 6.000000-1,-1.000000-2.000000-2,14.000000-9.000000-2,11.000000-10.000000-1,14.000000-8.000000-2,7.000000-9.000000 1,3.000000-6.000000 4,3.000000-6.000000 5,4.000000-6.000000 4,16.000000-13.000000 3,32.000000-19.000000 0,31.000000-18.000000 0,32.000000-19.000000 0,27.000000-18.000000-2,26.000000-15.000000-6,24.000000-15.000000-4,26.000000-16.000000-6,7.000000-2.000000-4,-9.000000 13.000000-4,-10.000000 12.000000-4,-8.000000 13.000000-4,-14.000000 10.000000-5,-15.000000 10.000000-4,-15.000000 10.000000-6,-16.000000 9.000000-6,-18.000000 15.000000-6,-18.000000 22.000000-9,-19.000000 22.000000-10,-18.000000 23.000000-8,-14.000000 5.000000-2,-5.000000-9.000000 6,-7.000000-10.000000 6,-5.000000-8.000000 5</inkml:trace>
</inkml:ink>
</file>

<file path=ppt/ink/ink790.xml><?xml version="1.0" encoding="utf-8"?>
<inkml:ink xmlns:inkml="http://www.w3.org/2003/InkML">
  <annotation type="ScanImages2ExtractSignatures">1</annotation>
  <annotation type="ScanImagesWidth">610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47"/>
    </inkml:context>
    <inkml:brush xml:id="br0">
      <inkml:brushProperty name="width" value="0.0426705703139305" units="cm"/>
      <inkml:brushProperty name="height" value="0.0426705703139305" units="cm"/>
      <inkml:brushProperty name="color" value="#F2395B"/>
      <inkml:brushProperty name="ignorePressure" value="0"/>
    </inkml:brush>
  </inkml:definitions>
  <inkml:trace contextRef="#ctx0" brushRef="#br0">80200.000000 44500.000000 515,'26.000000'-47.000000'0,"4.000000"6.000000"0 ,3.000000 7.000000 0,3.000000 6.000000 0,4.000000-1.000000 6,7.000000-5.000000 14,6.000000-7.000000 12,7.000000-5.000000 13,-3.000000 2.000000 2,-8.000000 13.000000-7,-10.000000 12.000000-7,-9.000000 13.000000-7,-2.000000 10.000000-4,6.000000 10.000000 1,7.000000 10.000000 1,6.000000 9.000000 2,-2.000000 12.000000-2,-9.000000 16.000000-3,-10.000000 15.000000-4,-8.000000 17.000000-2,-14.000000 10.000000-6,-15.000000 6.000000-6,-15.000000 7.000000-6,-16.000000 6.000000-6,-12.000000-2.000000-2,-5.000000-9.000000 2,-7.000000-10.000000 2,-5.000000-8.000000 2,-4.000000-12.000000-2,0.000000-12.000000-6,0.000000-13.000000-6,0.000000-12.000000-5,0.000000-12.000000-3,0.000000-8.000000 0,0.000000-10.000000 0,0.000000-9.000000 1,7.000000-15.000000 2,17.000000-18.000000 7,15.000000-19.000000 6,16.000000-18.000000 6,20.000000-12.000000 4,25.000000-3.000000 0,25.000000-3.000000-1,25.000000-2.000000 1,14.000000 2.000000 1,3.000000 9.000000 2,3.000000 10.000000 1,4.000000 10.000000 2,-4.000000 10.000000 3,-9.000000 13.000000 2,-10.000000 12.000000 3,-8.000000 13.000000 4,-14.000000 12.000000 0,-15.000000 13.000000 0,-15.000000 12.000000-2,-16.000000 13.000000 0,-13.000000 10.000000-1,-9.000000 10.000000-2,-10.000000 10.000000-1,-8.000000 9.000000-2,-9.000000 4.000000-1,-6.000000 1.000000-4,-6.000000-1.000000-3,-6.000000 1.000000-3,-1.000000-4.000000-3,7.000000-6.000000-2,6.000000-6.000000-2,7.000000-6.000000-2,4.000000-9.000000-1,3.000000-8.000000 1,3.000000-10.000000 0,4.000000-9.000000 1,7.000000-23.000000-6,13.000000-33.000000-11,12.000000-35.000000-11,13.000000-34.000000-11,6.000000-26.000000-3,0.000000-15.000000 7,0.000000-15.000000 6,0.000000-16.000000 7,0.000000-10.000000 6,0.000000-3.000000 6,0.000000-3.000000 5,0.000000-2.000000 7,0.000000 3.000000 3,0.000000 14.000000 2,0.000000 11.000000 2,0.000000 14.000000 1,-4.000000 18.000000 5,-5.000000 25.000000 7,-7.000000 25.000000 6,-5.000000 25.000000 8,-6.000000 20.000000 4,-3.000000 16.000000 5,-3.000000 15.000000 3,-2.000000 17.000000 5,-3.000000 16.000000 1,1.000000 19.000000-1,-1.000000 19.000000-3,1.000000 19.000000 0,-3.000000 16.000000-4,-2.000000 17.000000-4,-3.000000 15.000000-4,-3.000000 16.000000-4,-2.000000 7.000000-3,0.000000 1.000000-2,0.000000-1.000000-1,0.000000 1.000000-3,0.000000 1.000000-2,0.000000 3.000000-3,0.000000 3.000000-3,0.000000 4.000000-4,3.000000-1.000000-3,6.000000-3.000000-7,7.000000-3.000000-5,6.000000-2.000000-7,10.000000-20.000000-8,17.000000-34.000000-10,15.000000-35.000000-11,16.000000-33.000000-10,5.000000-31.000000 0,-2.000000-24.000000 8,-3.000000-26.000000 9,-3.000000-24.000000 9,-6.000000-10.000000 4,-5.000000 6.000000-2,-7.000000 7.000000-1,-5.000000 6.000000-1</inkml:trace>
</inkml:ink>
</file>

<file path=ppt/ink/ink791.xml><?xml version="1.0" encoding="utf-8"?>
<inkml:ink xmlns:inkml="http://www.w3.org/2003/InkML">
  <annotation type="ScanImages2ExtractSignatures">1</annotation>
  <annotation type="ScanImagesWidth">593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48"/>
    </inkml:context>
    <inkml:brush xml:id="br0">
      <inkml:brushProperty name="width" value="0.0414265692234039" units="cm"/>
      <inkml:brushProperty name="height" value="0.0414265692234039" units="cm"/>
      <inkml:brushProperty name="color" value="#F2395B"/>
      <inkml:brushProperty name="ignorePressure" value="0"/>
    </inkml:brush>
  </inkml:definitions>
  <inkml:trace contextRef="#ctx0" brushRef="#br0">81850.000000 43550.000000 531,'50.000000'0.000000'46,"0.000000"0.000000"3 ,0.000000 0.000000 1,0.000000 0.000000 2,0.000000 6.000000-3,0.000000 13.000000-6,0.000000 12.000000-8,0.000000 13.000000-7,-5.000000 7.000000-9,-9.000000 4.000000-12,-10.000000 3.000000-11,-8.000000 3.000000-12,-11.000000 3.000000-8,-8.000000 3.000000-7,-10.000000 3.000000-6,-9.000000 4.000000-6,-10.000000-1.000000-2,-9.000000-3.000000 4,-10.000000-3.000000 3,-8.000000-2.000000 3,-6.000000-6.000000 3,1.000000-6.000000 2,-1.000000-6.000000 2,1.000000-6.000000 1,4.000000-7.000000 5,9.000000-6.000000 6,10.000000-6.000000 5,10.000000-6.000000 7,5.000000-4.000000 6,4.000000 1.000000 3,3.000000-1.000000 6,3.000000 1.000000 3,3.000000 1.000000 2,3.000000 3.000000-2,3.000000 3.000000-3,4.000000 4.000000-1,1.000000 4.000000 5,0.000000 6.000000 12,0.000000 7.000000 11,0.000000 6.000000 12,-4.000000 7.000000 3,-5.000000 10.000000-6,-7.000000 10.000000-5,-5.000000 9.000000-5,-6.000000 2.000000-6,-3.000000-2.000000-6,-3.000000-3.000000-5,-2.000000-3.000000-5,17.000000-24.000000-15,42.000000-44.000000-21,40.000000-43.000000-23,41.000000-44.000000-22,13.000000-19.000000-5,-11.000000 6.000000 15,-14.000000 7.000000 14,-11.000000 6.000000 15,-11.000000 10.000000 9,-5.000000 17.000000 7,-7.000000 15.000000 7,-5.000000 16.000000 6,-11.000000 15.000000 5,-11.000000 16.000000 6,-14.000000 15.000000 5,-11.000000 17.000000 5,-9.000000 11.000000 5,-3.000000 10.000000 7,-3.000000 10.000000 7,-2.000000 9.000000 5,-6.000000 1.000000 0,-6.000000-6.000000-8,-6.000000-6.000000-6,-6.000000-6.000000-9,1.000000-7.000000-6,9.000000-6.000000-6,10.000000-6.000000-6,10.000000-6.000000-7,10.000000-20.000000-12,13.000000-30.000000-20,12.000000-32.000000-19,13.000000-30.000000-19,7.000000-28.000000-4,4.000000-21.000000 11,3.000000-22.000000 12,3.000000-22.000000 11,-1.000000-11.000000 8,-2.000000 0.000000 7,-3.000000 0.000000 5,-3.000000 0.000000 6,-1.000000 9.000000 7,4.000000 19.000000 8,3.000000 19.000000 7,3.000000 19.000000 8,1.000000 16.000000 11,1.000000 17.000000 13,-1.000000 15.000000 14,1.000000 16.000000 14,-4.000000 12.000000 3,-6.000000 9.000000-5,-6.000000 10.000000-7,-6.000000 10.000000-5,-9.000000 11.000000-10,-8.000000 17.000000-10,-10.000000 15.000000-11,-9.000000 16.000000-12,-12.000000 13.000000-8,-11.000000 14.000000-9,-14.000000 11.000000-6,-11.000000 14.000000-8,-9.000000 2.000000-6,-3.000000-6.000000-6,-3.000000-6.000000-6,-2.000000-6.000000-6,2.000000-12.000000-1,9.000000-15.000000 4,10.000000-15.000000 3,10.000000-16.000000 5,14.000000-16.000000 5,23.000000-16.000000 8,22.000000-15.000000 7,22.000000-15.000000 7,12.000000-9.000000 5,3.000000 1.000000 3,3.000000-1.000000 3,4.000000 1.000000 3,-6.000000 4.000000 2,-11.000000 9.000000 1,-14.000000 10.000000 3,-11.000000 10.000000 2,-15.000000 10.000000-1,-16.000000 13.000000-2,-15.000000 12.000000-2,-15.000000 13.000000-4,-18.000000 15.000000 0,-19.000000 19.000000-1,-18.000000 19.000000-1,-19.000000 19.000000 0,-10.000000 5.000000 0,1.000000-5.000000-1,-1.000000-7.000000-1,1.000000-5.000000 0,4.000000-11.000000 1,9.000000-11.000000 3,10.000000-14.000000 3,10.000000-11.000000 3,10.000000-12.000000 2,13.000000-9.000000 1,12.000000-10.000000 1,13.000000-8.000000 1,21.000000-9.000000 2,32.000000-6.000000 1,31.000000-6.000000 0,32.000000-6.000000 1,18.000000-9.000000-1,6.000000-8.000000-5,7.000000-10.000000-3,6.000000-9.000000-6,1.000000-1.000000-2,-3.000000 10.000000-2,-3.000000 10.000000-1,-2.000000 9.000000-3,-6.000000 4.000000-4,-6.000000 1.000000-6,-6.000000-1.000000-7,-6.000000 1.000000-7,-10.000000 1.000000-7,-12.000000 3.000000-9,-13.000000 3.000000-9,-12.000000 4.000000-8</inkml:trace>
</inkml:ink>
</file>

<file path=ppt/ink/ink7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48"/>
    </inkml:context>
    <inkml:brush xml:id="br0">
      <inkml:brushProperty name="width" value="0.0445616208016872" units="cm"/>
      <inkml:brushProperty name="height" value="0.0445616208016872" units="cm"/>
      <inkml:brushProperty name="color" value="#F2395B"/>
      <inkml:brushProperty name="ignorePressure" value="0"/>
    </inkml:brush>
  </inkml:definitions>
  <inkml:trace contextRef="#ctx0" brushRef="#br0">83500.000000 44400.000000 493,'-46.000000'-46.000000'3,"10.000000"10.000000"5 ,10.000000 10.000000 6,9.000000 9.000000 5,4.000000 24.000000 10,1.000000 42.000000 16,-1.000000 40.000000 16,1.000000 41.000000 14,1.000000 24.000000 2,3.000000 10.000000-16,3.000000 10.000000-14,4.000000 9.000000-14,1.000000 21.000000-12,0.000000 35.000000-10,0.000000 35.000000-9,0.000000 34.000000-8,-5.000000 29.000000-13,-9.000000 26.000000-14,-10.000000 24.000000-15,-8.000000 26.000000-14,-3.000000-24.000000-2,7.000000-72.000000 11,6.000000-72.000000 12,7.000000-71.000000 11,4.000000-42.000000 4,3.000000-8.000000-6,3.000000-10.000000-5,4.000000-9.000000-5</inkml:trace>
</inkml:ink>
</file>

<file path=ppt/ink/ink793.xml><?xml version="1.0" encoding="utf-8"?>
<inkml:ink xmlns:inkml="http://www.w3.org/2003/InkML">
  <annotation type="ScanImages2ExtractSignatures">1</annotation>
  <annotation type="ScanImagesWidth">716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2:50"/>
    </inkml:context>
    <inkml:brush xml:id="br0">
      <inkml:brushProperty name="width" value="0.0501924157142639" units="cm"/>
      <inkml:brushProperty name="height" value="0.0501924157142639" units="cm"/>
      <inkml:brushProperty name="color" value="#F2395B"/>
      <inkml:brushProperty name="ignorePressure" value="0"/>
    </inkml:brush>
  </inkml:definitions>
  <inkml:trace contextRef="#ctx0" brushRef="#br0">84900.000000 43850.000000 438,'6.000000'-68.000000'0,"13.000000"17.000000"0 ,12.000000 15.000000 0,13.000000 16.000000 0,6.000000 15.000000 9,0.000000 16.000000 17,0.000000 15.000000 19,0.000000 17.000000 17,-7.000000 14.000000-2,-11.000000 17.000000-20,-14.000000 15.000000-20,-11.000000 16.000000-20,-15.000000 7.000000-15,-16.000000 1.000000-9,-15.000000-1.000000-7,-15.000000 1.000000-9,-11.000000-7.000000-3,-2.000000-12.000000 2,-3.000000-13.000000 4,-3.000000-12.000000 1,4.000000-13.000000 6,13.000000-12.000000 6,12.000000-13.000000 7,13.000000-12.000000 7,13.000000-10.000000 8,17.000000-6.000000 9,15.000000-6.000000 10,16.000000-6.000000 10,9.000000-1.000000 3,3.000000 7.000000-2,3.000000 6.000000-2,4.000000 7.000000-3,-3.000000 10.000000-1,-5.000000 16.000000 1,-7.000000 15.000000-2,-5.000000 17.000000 1,-9.000000 11.000000-2,-9.000000 10.000000-2,-10.000000 10.000000-3,-8.000000 9.000000-3,-9.000000 4.000000-1,-6.000000 1.000000-2,-6.000000-1.000000-2,-6.000000 1.000000-1,-1.000000-10.000000 0,7.000000-19.000000-1,6.000000-18.000000 0,7.000000-19.000000 0,13.000000-26.000000-6,22.000000-30.000000-12,22.000000-32.000000-10,23.000000-30.000000-13,14.000000-31.000000-3,10.000000-28.000000 5,10.000000-28.000000 5,9.000000-27.000000 5,-1.000000-11.000000 2,-8.000000 10.000000 0,-10.000000 10.000000 1,-9.000000 9.000000-1,-9.000000 9.000000 2,-5.000000 9.000000 2,-7.000000 10.000000 3,-5.000000 10.000000 3,-8.000000 11.000000 4,-5.000000 17.000000 7,-7.000000 15.000000 6,-5.000000 16.000000 6,-6.000000 12.000000 7,-3.000000 9.000000 5,-3.000000 10.000000 5,-2.000000 10.000000 7,-5.000000 16.000000 3,-2.000000 26.000000 1,-3.000000 24.000000 1,-3.000000 26.000000 1,-9.000000 19.000000-4,-11.000000 17.000000-9,-14.000000 15.000000-9,-11.000000 16.000000-9,-4.000000 1.000000-8,6.000000-12.000000-3,7.000000-13.000000-5,6.000000-12.000000-5,6.000000-13.000000-3,6.000000-12.000000-3,7.000000-13.000000-3,6.000000-12.000000-4,6.000000-12.000000 0,6.000000-8.000000-2,7.000000-10.000000 1,6.000000-9.000000-1,7.000000-12.000000 1,10.000000-11.000000 3,10.000000-14.000000 1,9.000000-11.000000 3,6.000000-7.000000 2,3.000000 0.000000-1,3.000000 0.000000 2,4.000000 0.000000 0,-1.000000 1.000000 1,-3.000000 4.000000 3,-3.000000 3.000000 2,-2.000000 3.000000 3,-5.000000 4.000000 6,-2.000000 7.000000 8,-3.000000 6.000000 8,-3.000000 7.000000 8,-4.000000 4.000000 6,-3.000000 3.000000 3,-3.000000 3.000000 2,-2.000000 4.000000 2,-5.000000 2.000000 0,-2.000000 4.000000-6,-3.000000 3.000000-4,-3.000000 3.000000-4,-6.000000 4.000000-5,-5.000000 7.000000-3,-7.000000 6.000000-4,-5.000000 7.000000-4,-12.000000 10.000000-2,-16.000000 16.000000 0,-15.000000 15.000000-1,-15.000000 17.000000 0,-14.000000 5.000000-2,-8.000000-3.000000-1,-10.000000-3.000000-1,-9.000000-2.000000-1,-1.000000-8.000000-1,10.000000-8.000000 0,10.000000-10.000000 1,9.000000-9.000000 0,9.000000-15.000000-4,9.000000-18.000000-8,10.000000-19.000000-8,10.000000-18.000000-8,14.000000-14.000000-3,23.000000-5.000000-1,22.000000-7.000000 1,22.000000-5.000000 0,8.000000-1.000000 4,-2.000000 6.000000 7,-3.000000 7.000000 7,-3.000000 6.000000 8,-6.000000 6.000000 5,-5.000000 6.000000 3,-7.000000 7.000000 3,-5.000000 6.000000 2,-8.000000 7.000000 5,-5.000000 10.000000 7,-7.000000 10.000000 6,-5.000000 9.000000 7,-9.000000 7.000000 1,-9.000000 7.000000-4,-10.000000 6.000000-5,-8.000000 7.000000-3,-9.000000 2.000000-4,-6.000000 1.000000-3,-6.000000-1.000000-5,-6.000000 1.000000-3,-6.000000-3.000000-2,-2.000000-2.000000 2,-3.000000-3.000000-1,-3.000000-3.000000 2,-2.000000-6.000000-8,0.000000-5.000000-16,0.000000-7.000000-16,0.000000-5.000000-17,3.000000-9.000000-4,6.000000-9.000000 5,7.000000-10.000000 6,6.000000-8.000000 5,4.000000-12.000000 6,4.000000-12.000000 8,3.000000-13.000000 6,3.000000-12.000000 8,-1.000000-7.000000 3,-2.000000 1.000000 2,-3.000000-1.000000 2,-3.000000 1.000000 1,-2.000000 4.000000 3,0.000000 9.000000 4,0.000000 10.000000 5,0.000000 10.000000 4,1.000000 7.000000 6,4.000000 6.000000 7,3.000000 7.000000 8,3.000000 6.000000 8,10.000000 7.000000 6,20.000000 10.000000 4,18.000000 10.000000 5,20.000000 9.000000 5,10.000000 2.000000-4,3.000000-2.000000-11,3.000000-3.000000-12,4.000000-3.000000-13,2.000000-1.000000-5,4.000000 4.000000-2,3.000000 3.000000-1,3.000000 3.000000-2,12.000000 7.000000 0,22.000000 14.000000 0,22.000000 11.000000 0,23.000000 14.000000-1,10.000000 8.000000-6,0.000000 7.000000-10,0.000000 6.000000-11,0.000000 7.000000-12,-11.000000-7.000000-8,-22.000000-19.000000-7,-22.000000-18.000000-6,-21.000000-19.000000-7,-15.000000-10.000000-5,-6.000000 1.000000-1,-6.000000-1.000000-1,-6.000000 1.000000-2</inkml:trace>
</inkml:ink>
</file>

<file path=ppt/ink/ink794.xml><?xml version="1.0" encoding="utf-8"?>
<inkml:ink xmlns:inkml="http://www.w3.org/2003/InkML">
  <annotation type="ScanImages2ExtractSignatures">1</annotation>
  <annotation type="ScanImagesWidth">549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3:00"/>
    </inkml:context>
    <inkml:brush xml:id="br0">
      <inkml:brushProperty name="width" value="0.0377214401960373" units="cm"/>
      <inkml:brushProperty name="height" value="0.0377214401960373" units="cm"/>
      <inkml:brushProperty name="color" value="#F2395B"/>
      <inkml:brushProperty name="ignorePressure" value="0"/>
    </inkml:brush>
  </inkml:definitions>
  <inkml:trace contextRef="#ctx0" brushRef="#br0">89900.000000 44150.000000 583,'82.000000'-11.000000'6,"17.000000"28.000000"12 ,15.000000 28.000000 12,16.000000 29.000000 13,-7.000000 2.000000 1,-28.000000-21.000000-8,-28.000000-22.000000-8,-27.000000-22.000000-8,-9.000000-7.000000-5,13.000000 10.000000-2,12.000000 10.000000-1,13.000000 9.000000-2,2.000000 4.000000-1,-5.000000 1.000000-1,-7.000000-1.000000 0,-5.000000 1.000000 0,-11.000000-1.000000-2,-11.000000 1.000000-3,-14.000000-1.000000-1,-11.000000 1.000000-3,-17.000000 4.000000-3,-18.000000 9.000000-1,-19.000000 10.000000-3,-18.000000 10.000000-2,-18.000000 5.000000-2,-16.000000 4.000000-1,-15.000000 3.000000-2,-15.000000 3.000000-2,-6.000000-1.000000 0,7.000000-2.000000 3,6.000000-3.000000 2,7.000000-3.000000 2,5.000000-6.000000 2,7.000000-5.000000 1,6.000000-7.000000 2,7.000000-5.000000 2,5.000000-6.000000 2,7.000000-3.000000 1,6.000000-3.000000 1,7.000000-2.000000 2,22.000000-11.000000 5,42.000000-15.000000 7,40.000000-15.000000 9,41.000000-16.000000 7,18.000000-7.000000 2,-3.000000 4.000000-6,-3.000000 3.000000-7,-2.000000 3.000000-5,-3.000000 1.000000-5,1.000000 1.000000-6,-1.000000-1.000000-6,1.000000 1.000000-6,-3.000000-1.000000-2,-2.000000 1.000000-3,-3.000000-1.000000 0,-3.000000 1.000000-2,-4.000000-3.000000-4,-3.000000-2.000000-7,-3.000000-3.000000-8,-2.000000-3.000000-7,-6.000000-6.000000-1,-6.000000-5.000000 5,-6.000000-7.000000 4,-6.000000-5.000000 6,-6.000000-3.000000 6,-2.000000 4.000000 7,-3.000000 3.000000 6,-3.000000 3.000000 7,-4.000000 3.000000 3,-3.000000 3.000000-1,-3.000000 3.000000-2,-2.000000 4.000000-2,-5.000000 7.000000 9,-2.000000 13.000000 21,-3.000000 12.000000 20,-3.000000 13.000000 20,-2.000000 10.000000 4,0.000000 10.000000-11,0.000000 10.000000-10,0.000000 9.000000-12,1.000000 2.000000-13,4.000000-2.000000-15,3.000000-3.000000-16,3.000000-3.000000-15,3.000000-12.000000-7,3.000000-18.000000 0,3.000000-19.000000 2,4.000000-18.000000 0,2.000000-12.000000 2,4.000000-3.000000 1,3.000000-3.000000 3,3.000000-2.000000 1,7.000000-8.000000 2,14.000000-8.000000 4,11.000000-10.000000 3,14.000000-9.000000 4,-3.000000 4.000000 1,-15.000000 19.000000 0,-15.000000 19.000000 0,-16.000000 19.000000 1,-10.000000 16.000000 4,-3.000000 17.000000 10,-3.000000 15.000000 10,-2.000000 16.000000 10,-6.000000 9.000000 5,-6.000000 3.000000 0,-6.000000 3.000000 1,-6.000000 4.000000 1,-4.000000-4.000000-2,1.000000-9.000000-6,-1.000000-10.000000-5,1.000000-8.000000-4,7.000000-12.000000-13,16.000000-12.000000-16,15.000000-13.000000-18,17.000000-12.000000-18,8.000000-19.000000-8,4.000000-25.000000 2,3.000000-25.000000 1,3.000000-25.000000 2,-1.000000-15.000000 2,-2.000000-2.000000 3,-3.000000-3.000000 3,-3.000000-3.000000 2,-4.000000 1.000000 6,-3.000000 6.000000 7,-3.000000 7.000000 8,-2.000000 6.000000 8,-5.000000 9.000000 6,-2.000000 13.000000 6,-3.000000 12.000000 6,-3.000000 13.000000 6,-10.000000 20.000000 10,-16.000000 28.000000 15,-15.000000 28.000000 16,-15.000000 29.000000 15,-7.000000 15.000000 0,3.000000 3.000000-15,3.000000 3.000000-14,4.000000 4.000000-15,4.000000-4.000000-8,6.000000-9.000000-1,7.000000-10.000000-2,6.000000-8.000000-2,4.000000-6.000000-2,4.000000 1.000000-4,3.000000-1.000000-3,3.000000 1.000000-3,4.000000-3.000000-3,7.000000-2.000000-1,6.000000-3.000000-2,7.000000-3.000000-1,2.000000-4.000000-1,1.000000-3.000000 2,-1.000000-3.000000 1,1.000000-2.000000 1,-6.000000 0.000000 1,-8.000000 7.000000-3,-10.000000 6.000000-1,-9.000000 7.000000-2,-12.000000 5.000000 0,-11.000000 7.000000 0,-14.000000 6.000000 0,-11.000000 7.000000 1,-12.000000 4.000000-2,-9.000000 3.000000-2,-10.000000 3.000000-2,-8.000000 4.000000-3,-4.000000-4.000000-2,3.000000-9.000000-2,3.000000-10.000000-3,4.000000-8.000000-3,8.000000-14.000000-1,17.000000-15.000000-1,15.000000-15.000000-1,16.000000-16.000000 0,9.000000-12.000000-1,3.000000-5.000000 2,3.000000-7.000000 1,4.000000-5.000000 1,2.000000-1.000000 3,4.000000 6.000000 2,3.000000 7.000000 2,3.000000 6.000000 3</inkml:trace>
</inkml:ink>
</file>

<file path=ppt/ink/ink795.xml><?xml version="1.0" encoding="utf-8"?>
<inkml:ink xmlns:inkml="http://www.w3.org/2003/InkML">
  <annotation type="ScanImages2ExtractSignatures">1</annotation>
  <annotation type="ScanImagesWidth">-2089163888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3:00"/>
    </inkml:context>
    <inkml:brush xml:id="br0">
      <inkml:brushProperty name="width" value="0.0405362360179424" units="cm"/>
      <inkml:brushProperty name="height" value="0.0405362360179424" units="cm"/>
      <inkml:brushProperty name="color" value="#F2395B"/>
      <inkml:brushProperty name="ignorePressure" value="0"/>
    </inkml:brush>
  </inkml:definitions>
  <inkml:trace contextRef="#ctx0" brushRef="#br0">93200.000000 45100.000000 542,'46.000000'-46.000000'5,"-5.000000"10.000000"9 ,-7.000000 10.000000 9,-5.000000 9.000000 10,-6.000000 10.000000 3,-3.000000 14.000000-2,-3.000000 11.000000-3,-2.000000 14.000000-2,-6.000000 8.000000-2,-6.000000 7.000000-2,-6.000000 6.000000-3,-6.000000 7.000000-1,-6.000000 7.000000-2,-2.000000 9.000000 0,-3.000000 10.000000 0,-3.000000 10.000000-1,-1.000000-1.000000 0,4.000000-9.000000-2,3.000000-10.000000-1,3.000000-8.000000-2,6.000000-11.000000-3,9.000000-8.000000-3,10.000000-10.000000-3,10.000000-9.000000-5,8.000000-13.000000-4,10.000000-16.000000-5,10.000000-15.000000-4,9.000000-15.000000-6,7.000000-17.000000-4,7.000000-15.000000-4,6.000000-15.000000-4,7.000000-16.000000-4,-1.000000-12.000000-2,-6.000000-5.000000 3,-6.000000-7.000000 2,-6.000000-5.000000 2,-9.000000-4.000000 2,-8.000000 0.000000 5,-10.000000 0.000000 4,-9.000000 0.000000 3,-13.000000 9.000000 5,-16.000000 19.000000 5,-15.000000 19.000000 4,-15.000000 19.000000 4,-12.000000 15.000000 5,-6.000000 13.000000 5,-6.000000 12.000000 4,-6.000000 13.000000 5,-4.000000 12.000000 2,1.000000 13.000000 1,-1.000000 12.000000 1,1.000000 13.000000-1,1.000000 7.000000-1,3.000000 4.000000-5,3.000000 3.000000-5,4.000000 3.000000-4,7.000000-1.000000-7,13.000000-2.000000-10,12.000000-3.000000-10,13.000000-3.000000-10,9.000000-7.000000-5,6.000000-9.000000 1,7.000000-10.000000-1,6.000000-8.000000 0,3.000000-8.000000 2,0.000000-2.000000 2,0.000000-3.000000 3,0.000000-3.000000 2</inkml:trace>
</inkml:ink>
</file>

<file path=ppt/ink/ink7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3:00"/>
    </inkml:context>
    <inkml:brush xml:id="br0">
      <inkml:brushProperty name="width" value="0.0404043458402157" units="cm"/>
      <inkml:brushProperty name="height" value="0.0404043458402157" units="cm"/>
      <inkml:brushProperty name="color" value="#F2395B"/>
      <inkml:brushProperty name="ignorePressure" value="0"/>
    </inkml:brush>
  </inkml:definitions>
  <inkml:trace contextRef="#ctx0" brushRef="#br0">94400.000000 45050.000000 544,'0.000000'46.000000'51,"0.000000"-5.000000"-6 ,0.000000-7.000000-4,0.000000-5.000000-6,-2.000000 0.000000-2,-3.000000 10.000000 0,-3.000000 10.000000-1,-2.000000 9.000000 0,-3.000000 6.000000-2,1.000000 3.000000-5,-1.000000 3.000000-4,1.000000 4.000000-5,2.000000-3.000000-3,7.000000-5.000000-3,6.000000-7.000000-2,7.000000-5.000000-3,7.000000-9.000000 0,9.000000-9.000000 1,10.000000-10.000000 1,10.000000-8.000000 1,8.000000-11.000000-9,10.000000-8.000000-16,10.000000-10.000000-16,9.000000-9.000000-17,1.000000-7.000000-6,-6.000000-3.000000 7,-6.000000-3.000000 6,-6.000000-2.000000 5,-10.000000-1.000000 3,-12.000000 3.000000-4,-13.000000 3.000000-3,-12.000000 4.000000-3</inkml:trace>
</inkml:ink>
</file>

<file path=ppt/ink/ink797.xml><?xml version="1.0" encoding="utf-8"?>
<inkml:ink xmlns:inkml="http://www.w3.org/2003/InkML">
  <annotation type="ScanImages2ExtractSignatures">1</annotation>
  <annotation type="ScanImagesWidth">974949379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3:01"/>
    </inkml:context>
    <inkml:brush xml:id="br0">
      <inkml:brushProperty name="width" value="0.037293866276741" units="cm"/>
      <inkml:brushProperty name="height" value="0.037293866276741" units="cm"/>
      <inkml:brushProperty name="color" value="#F2395B"/>
      <inkml:brushProperty name="ignorePressure" value="0"/>
    </inkml:brush>
  </inkml:definitions>
  <inkml:trace contextRef="#ctx0" brushRef="#br0">94950.000000 45300.000000 589,'-24.000000'-46.000000'2,"4.000000"10.000000"1 ,3.000000 10.000000 3,3.000000 9.000000 3,-1.000000 6.000000 4,-2.000000 3.000000 9,-3.000000 3.000000 8,-3.000000 4.000000 9,-2.000000 10.000000 3,0.000000 19.000000-1,0.000000 19.000000 0,0.000000 19.000000 0,0.000000 10.000000-4,0.000000 4.000000-7,0.000000 3.000000-7,0.000000 3.000000-6,0.000000 4.000000-7,0.000000 7.000000-6,0.000000 6.000000-5,0.000000 7.000000-7,0.000000 2.000000-1,0.000000 1.000000 1,0.000000-1.000000 3,0.000000 1.000000 1,1.000000-10.000000-11,4.000000-19.000000-25,3.000000-18.000000-25,3.000000-19.000000-25</inkml:trace>
</inkml:ink>
</file>

<file path=ppt/ink/ink798.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3:01"/>
    </inkml:context>
    <inkml:brush xml:id="br0">
      <inkml:brushProperty name="width" value="0.0354787260293961" units="cm"/>
      <inkml:brushProperty name="height" value="0.0354787260293961" units="cm"/>
      <inkml:brushProperty name="color" value="#F2395B"/>
      <inkml:brushProperty name="ignorePressure" value="0"/>
    </inkml:brush>
  </inkml:definitions>
  <inkml:trace contextRef="#ctx0" brushRef="#br0">96200.000000 45100.000000 620,'-91.000000'0.000000'0,"19.000000"0.000000"0 ,19.000000 0.000000 0,19.000000 0.000000 0,15.000000-2.000000 7,13.000000-3.000000 15,12.000000-3.000000 15,13.000000-2.000000 15,23.000000-5.000000 4,34.000000-2.000000-5,35.000000-3.000000-6,35.000000-3.000000-6,18.000000-2.000000-7,3.000000 0.000000-10,3.000000 0.000000-9,4.000000 0.000000-10,-7.000000 3.000000-5,-16.000000 6.000000-2,-15.000000 7.000000-2,-15.000000 6.000000-2,-18.000000 3.000000-1,-19.000000 0.000000 1,-18.000000 0.000000 1,-19.000000 0.000000 1,-18.000000 4.000000-9,-15.000000 10.000000-16,-15.000000 10.000000-18,-16.000000 9.000000-17,-12.000000 1.000000-3,-5.000000-6.000000 12,-7.000000-6.000000 10,-5.000000-6.000000 12,-1.000000-6.000000 8,6.000000-2.000000 4,7.000000-3.000000 6,6.000000-3.000000 4</inkml:trace>
</inkml:ink>
</file>

<file path=ppt/ink/ink7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3:01"/>
    </inkml:context>
    <inkml:brush xml:id="br0">
      <inkml:brushProperty name="width" value="0.0393793433904648" units="cm"/>
      <inkml:brushProperty name="height" value="0.0393793433904648" units="cm"/>
      <inkml:brushProperty name="color" value="#F2395B"/>
      <inkml:brushProperty name="ignorePressure" value="0"/>
    </inkml:brush>
  </inkml:definitions>
  <inkml:trace contextRef="#ctx0" brushRef="#br0">96700.000000 44400.000000 558,'-24.000000'-52.000000'1,"4.000000"-3.000000"1 ,3.000000-3.000000 1,3.000000-2.000000 2,3.000000 0.000000 3,3.000000 7.000000 3,3.000000 6.000000 4,4.000000 7.000000 5,2.000000 18.000000 5,4.000000 31.000000 10,3.000000 32.000000 10,3.000000 31.000000 9,1.000000 17.000000 0,1.000000 3.000000-10,-1.000000 3.000000-9,1.000000 4.000000-10,-3.000000 5.000000-6,-2.000000 10.000000-4,-3.000000 10.000000-2,-3.000000 9.000000-4,-4.000000 10.000000-6,-3.000000 14.000000-9,-3.000000 11.000000-9,-2.000000 14.000000-10,-1.000000-9.000000-8,3.000000-28.000000-10,3.000000-28.000000-7,4.000000-27.000000-9</inkml:trace>
</inkml:ink>
</file>

<file path=ppt/ink/ink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30"/>
    </inkml:context>
    <inkml:brush xml:id="br0">
      <inkml:brushProperty name="width" value="0.040485929697752" units="cm"/>
      <inkml:brushProperty name="height" value="0.040485929697752" units="cm"/>
      <inkml:brushProperty name="color" value="#F2395B"/>
      <inkml:brushProperty name="ignorePressure" value="0"/>
    </inkml:brush>
  </inkml:definitions>
  <inkml:trace contextRef="#ctx0" brushRef="#br0">47700.000000 41400.000000 543,'6.000000'-43.000000'69,"13.000000"17.000000"-7 ,12.000000 15.000000-7,13.000000 16.000000-8,6.000000 9.000000-7,0.000000 3.000000-4,0.000000 3.000000-6,0.000000 4.000000-5,-4.000000 4.000000-5,-5.000000 6.000000-4,-7.000000 7.000000-5,-5.000000 6.000000-4,-8.000000 4.000000-4,-5.000000 4.000000-1,-7.000000 3.000000-3,-5.000000 3.000000-2,-11.000000 3.000000-4,-11.000000 3.000000-3,-14.000000 3.000000-4,-11.000000 4.000000-4,-9.000000-1.000000-1,-3.000000-3.000000 0,-3.000000-3.000000 1,-2.000000-2.000000 1,0.000000-6.000000 1,7.000000-6.000000 3,6.000000-6.000000 3,7.000000-6.000000 3,4.000000-9.000000 3,3.000000-8.000000 2,3.000000-10.000000 4,4.000000-9.000000 2,7.000000-5.000000 3,13.000000 0.000000 3,12.000000 0.000000 2,13.000000 0.000000 3,7.000000 0.000000 0,4.000000 0.000000-1,3.000000 0.000000-1,3.000000 0.000000-2,4.000000 1.000000-1,7.000000 4.000000-1,6.000000 3.000000-2,7.000000 3.000000 0,-1.000000 4.000000-1,-6.000000 7.000000 0,-6.000000 6.000000 0,-6.000000 7.000000 1,-7.000000 4.000000 0,-6.000000 3.000000 0,-6.000000 3.000000 0,-6.000000 4.000000 1,-10.000000 2.000000-2,-12.000000 4.000000 0,-13.000000 3.000000-1,-12.000000 3.000000-2,-12.000000 3.000000-2,-8.000000 3.000000-2,-10.000000 3.000000-4,-9.000000 4.000000-3,-5.000000-3.000000-4,0.000000-5.000000-4,0.000000-7.000000-4,0.000000-5.000000-5,3.000000-9.000000-3,6.000000-9.000000-2,7.000000-10.000000-1,6.000000-8.000000-2,9.000000-14.000000 0,13.000000-15.000000 3,12.000000-15.000000 2,13.000000-16.000000 1,9.000000-5.000000 0,6.000000 6.000000-4,7.000000 7.000000-5,6.000000 6.000000-4</inkml:trace>
</inkml:ink>
</file>

<file path=ppt/ink/ink8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05"/>
    </inkml:context>
    <inkml:brush xml:id="br0">
      <inkml:brushProperty name="width" value="0.0391608029603958" units="cm"/>
      <inkml:brushProperty name="height" value="0.0391608029603958" units="cm"/>
      <inkml:brushProperty name="color" value="#F2395B"/>
      <inkml:brushProperty name="ignorePressure" value="0"/>
    </inkml:brush>
  </inkml:definitions>
  <inkml:trace contextRef="#ctx0" brushRef="#br0">21850.000000 7450.000000 561,'28.000000'-24.000000'7,"6.000000"4.000000"13 ,7.000000 3.000000 13,6.000000 3.000000 13,6.000000 3.000000 3,6.000000 3.000000-6,7.000000 3.000000-6,6.000000 4.000000-7,-2.000000 7.000000-5,-9.000000 13.000000-4,-10.000000 12.000000-4,-8.000000 13.000000-3,-12.000000 9.000000-2,-12.000000 6.000000-1,-13.000000 7.000000 0,-12.000000 6.000000 0,-15.000000 4.000000-1,-15.000000 4.000000-1,-15.000000 3.000000-2,-16.000000 3.000000-2,-7.000000-5.000000-1,4.000000-12.000000-1,3.000000-13.000000-2,3.000000-12.000000-1,4.000000-12.000000-1,7.000000-8.000000 2,6.000000-10.000000 1,7.000000-9.000000 2,5.000000-12.000000-1,7.000000-11.000000-1,6.000000-14.000000-1,7.000000-11.000000-1,10.000000-20.000000-4,16.000000-24.000000-7,15.000000-26.000000-7,17.000000-24.000000-7,14.000000-15.000000-8,17.000000-3.000000-12,15.000000-3.000000-12,16.000000-2.000000-10,1.000000 10.000000 0,-12.000000 25.000000 9,-13.000000 25.000000 12,-12.000000 25.000000 10,-10.000000 15.000000 7,-6.000000 7.000000 7,-6.000000 6.000000 5,-6.000000 7.000000 5</inkml:trace>
</inkml:ink>
</file>

<file path=ppt/ink/ink80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3:01"/>
    </inkml:context>
    <inkml:brush xml:id="br0">
      <inkml:brushProperty name="width" value="0.0411284528672695" units="cm"/>
      <inkml:brushProperty name="height" value="0.0411284528672695" units="cm"/>
      <inkml:brushProperty name="color" value="#F2395B"/>
      <inkml:brushProperty name="ignorePressure" value="0"/>
    </inkml:brush>
  </inkml:definitions>
  <inkml:trace contextRef="#ctx0" brushRef="#br0">98850.000000 44450.000000 534,'-47.000000'-46.000000'8,"6.000000"10.000000"15 ,7.000000 10.000000 16,6.000000 9.000000 15,4.000000 13.000000 5,4.000000 20.000000-6,3.000000 18.000000-6,3.000000 20.000000-6,3.000000 10.000000-6,3.000000 3.000000-6,3.000000 3.000000-5,4.000000 4.000000-6,1.000000 1.000000-4,0.000000 0.000000-4,0.000000 0.000000-3,0.000000 0.000000-3,-2.000000 3.000000-4,-3.000000 6.000000-8,-3.000000 7.000000-6,-2.000000 6.000000-7,-6.000000-2.000000-4,-6.000000-9.000000 0,-6.000000-10.000000-2,-6.000000-8.000000-2,1.000000-20.000000-6,9.000000-28.000000-12,10.000000-28.000000-12,10.000000-27.000000-13</inkml:trace>
</inkml:ink>
</file>

<file path=ppt/ink/ink80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3:02"/>
    </inkml:context>
    <inkml:brush xml:id="br0">
      <inkml:brushProperty name="width" value="0.0333883836865425" units="cm"/>
      <inkml:brushProperty name="height" value="0.0333883836865425" units="cm"/>
      <inkml:brushProperty name="color" value="#F2395B"/>
      <inkml:brushProperty name="ignorePressure" value="0"/>
    </inkml:brush>
  </inkml:definitions>
  <inkml:trace contextRef="#ctx0" brushRef="#br0">98500.000000 45200.000000 658,'70.000000'-90.000000'9,"-9.000000"23.000000"4 ,-10.000000 22.000000 4,-8.000000 22.000000 5,-6.000000 10.000000 2,1.000000 1.000000 2,-1.000000-1.000000 0,1.000000 1.000000 2,1.000000-1.000000 0,3.000000 1.000000-1,3.000000-1.000000-1,4.000000 1.000000-1,-1.000000-1.000000-2,-3.000000 1.000000-4,-3.000000-1.000000-4,-2.000000 1.000000-4,-5.000000 2.000000-8,-2.000000 7.000000-15,-3.000000 6.000000-12,-3.000000 7.000000-14,-4.000000-3.000000-10,-3.000000-8.000000-5,-3.000000-10.000000-6,-2.000000-9.000000-6</inkml:trace>
</inkml:ink>
</file>

<file path=ppt/ink/ink802.xml><?xml version="1.0" encoding="utf-8"?>
<inkml:ink xmlns:inkml="http://www.w3.org/2003/InkML">
  <annotation type="ScanImages2ExtractSignatures">1</annotation>
  <annotation type="ScanImagesWidth">-610781878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3:02"/>
    </inkml:context>
    <inkml:brush xml:id="br0">
      <inkml:brushProperty name="width" value="0.0515208430588245" units="cm"/>
      <inkml:brushProperty name="height" value="0.0515208430588245" units="cm"/>
      <inkml:brushProperty name="color" value="#F2395B"/>
      <inkml:brushProperty name="ignorePressure" value="0"/>
    </inkml:brush>
  </inkml:definitions>
  <inkml:trace contextRef="#ctx0" brushRef="#br0">99650.000000 44000.000000 427,'-24.000000'-40.000000'7,"4.000000"23.000000"16 ,3.000000 22.000000 16,3.000000 22.000000 15,3.000000 16.000000 4,3.000000 14.000000-7,3.000000 11.000000-8,4.000000 14.000000-8,-3.000000 7.000000-5,-5.000000 3.000000-4,-7.000000 3.000000-3,-5.000000 4.000000-5,-4.000000-3.000000-2,0.000000-5.000000-3,0.000000-7.000000-4,0.000000-5.000000-2,1.000000-8.000000-4,4.000000-5.000000-3,3.000000-7.000000-4,3.000000-5.000000-4,15.000000-19.000000-7,29.000000-27.000000-14,28.000000-28.000000-12,28.000000-28.000000-12,12.000000-10.000000-3,-3.000000 9.000000 9,-3.000000 10.000000 8,-2.000000 10.000000 9,-8.000000 10.000000 7,-8.000000 13.000000 5,-10.000000 12.000000 6,-9.000000 13.000000 6,-12.000000 10.000000 3,-11.000000 10.000000 3,-14.000000 10.000000 2,-11.000000 9.000000 3,-9.000000 2.000000 3,-3.000000-2.000000 3,-3.000000-3.000000 3,-2.000000-3.000000 3,5.000000-15.000000-1,16.000000-24.000000-8,15.000000-26.000000-6,17.000000-24.000000-7,8.000000-18.000000-7,4.000000-9.000000-6,3.000000-10.000000-6,3.000000-8.000000-6,-1.000000-6.000000-1,-2.000000 1.000000 3,-3.000000-1.000000 2,-3.000000 1.000000 4,-6.000000 2.000000 3,-5.000000 7.000000 5,-7.000000 6.000000 4,-5.000000 7.000000 3,-6.000000 5.000000 5,-3.000000 7.000000 4,-3.000000 6.000000 4,-2.000000 7.000000 4,-5.000000 2.000000 7,-2.000000 1.000000 12,-3.000000-1.000000 12,-3.000000 1.000000 11,-7.000000 18.000000 7,-9.000000 38.000000 2,-10.000000 37.000000 2,-8.000000 38.000000 2,-6.000000 16.000000-4,1.000000-2.000000-10,-1.000000-3.000000-10,1.000000-3.000000-10,2.000000-7.000000-8,7.000000-9.000000-3,6.000000-10.000000-6,7.000000-8.000000-4,10.000000-8.000000-3,16.000000-2.000000-4,15.000000-3.000000-3,17.000000-3.000000-2,10.000000-7.000000-4,6.000000-9.000000-3,7.000000-10.000000-3,6.000000-8.000000-3,-1.000000-4.000000-2,-5.000000 3.000000 0,-7.000000 3.000000 0,-5.000000 4.000000 0,-17.000000 5.000000-1,-24.000000 10.000000 1,-26.000000 10.000000-1,-24.000000 9.000000 0,-21.000000 4.000000 2,-16.000000 1.000000 3,-15.000000-1.000000 3,-15.000000 1.000000 4,-7.000000-3.000000-1,3.000000-2.000000-3,3.000000-3.000000-2,4.000000-3.000000-3,8.000000-7.000000-4,17.000000-9.000000-1,15.000000-10.000000-3,16.000000-8.000000-2,12.000000-11.000000-4,9.000000-8.000000-8,10.000000-10.000000-6,10.000000-9.000000-6</inkml:trace>
</inkml:ink>
</file>

<file path=ppt/ink/ink80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3:03"/>
    </inkml:context>
    <inkml:brush xml:id="br0">
      <inkml:brushProperty name="width" value="0.0444982051849365" units="cm"/>
      <inkml:brushProperty name="height" value="0.0444982051849365" units="cm"/>
      <inkml:brushProperty name="color" value="#F2395B"/>
      <inkml:brushProperty name="ignorePressure" value="0"/>
    </inkml:brush>
  </inkml:definitions>
  <inkml:trace contextRef="#ctx0" brushRef="#br0">101650.000000 44950.000000 494,'-4.000000'-44.000000'0,"-5.000000"13.000000"0 ,-7.000000 12.000000 0,-5.000000 13.000000 0,-3.000000 4.000000 8,4.000000-3.000000 17,3.000000-3.000000 15,3.000000-2.000000 17,3.000000 10.000000 6,3.000000 25.000000-6,3.000000 25.000000-7,4.000000 25.000000-4,1.000000 12.000000-8,0.000000 1.000000-7,0.000000-1.000000-8,0.000000 1.000000-7,4.000000-4.000000-5,10.000000-6.000000 1,10.000000-6.000000-1,9.000000-6.000000-1,4.000000-9.000000-3,1.000000-8.000000-7,-1.000000-10.000000-6,1.000000-9.000000-7,2.000000-13.000000-5,7.000000-16.000000-2,6.000000-15.000000-2,7.000000-15.000000-3,4.000000-17.000000 0,3.000000-15.000000 0,3.000000-15.000000 1,4.000000-16.000000 1,-6.000000-12.000000 0,-11.000000-5.000000 1,-14.000000-7.000000 1,-11.000000-5.000000 1,-11.000000-6.000000 2,-5.000000-3.000000 4,-7.000000-3.000000 3,-5.000000-2.000000 4,-11.000000 3.000000 2,-11.000000 14.000000 4,-14.000000 11.000000 2,-11.000000 14.000000 2,-11.000000 11.000000 2,-5.000000 14.000000 2,-7.000000 11.000000 2,-5.000000 14.000000 1,-6.000000 10.000000-1,-3.000000 9.000000-1,-3.000000 10.000000-3,-2.000000 10.000000-1,2.000000 7.000000-2,9.000000 6.000000 2,10.000000 7.000000-1,10.000000 6.000000 1,8.000000 6.000000-3,10.000000 6.000000-7,10.000000 7.000000-5,9.000000 6.000000-8</inkml:trace>
</inkml:ink>
</file>

<file path=ppt/ink/ink80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3:03"/>
    </inkml:context>
    <inkml:brush xml:id="br0">
      <inkml:brushProperty name="width" value="0.0405686870217323" units="cm"/>
      <inkml:brushProperty name="height" value="0.0405686870217323" units="cm"/>
      <inkml:brushProperty name="color" value="#F2395B"/>
      <inkml:brushProperty name="ignorePressure" value="0"/>
    </inkml:brush>
  </inkml:definitions>
  <inkml:trace contextRef="#ctx0" brushRef="#br0">102750.000000 44950.000000 542,'-72.000000'1.000000'4,"6.000000"4.000000"8 ,7.000000 3.000000 9,6.000000 3.000000 8,4.000000 7.000000 7,4.000000 14.000000 5,3.000000 11.000000 6,3.000000 14.000000 4,7.000000 5.000000 0,14.000000 1.000000-9,11.000000-1.000000-6,14.000000 1.000000-8,10.000000-1.000000-6,9.000000 1.000000-5,10.000000-1.000000-5,10.000000 1.000000-6,10.000000-3.000000-4,13.000000-2.000000-3,12.000000-3.000000-5,13.000000-3.000000-3,4.000000-7.000000-8,-3.000000-9.000000-11,-3.000000-10.000000-11,-2.000000-8.000000-12,-8.000000-8.000000-4,-8.000000-2.000000 3,-10.000000-3.000000 1,-9.000000-3.000000 4</inkml:trace>
</inkml:ink>
</file>

<file path=ppt/ink/ink80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3:03"/>
    </inkml:context>
    <inkml:brush xml:id="br0">
      <inkml:brushProperty name="width" value="0.0396535992622375" units="cm"/>
      <inkml:brushProperty name="height" value="0.0396535992622375" units="cm"/>
      <inkml:brushProperty name="color" value="#F2395B"/>
      <inkml:brushProperty name="ignorePressure" value="0"/>
    </inkml:brush>
  </inkml:definitions>
  <inkml:trace contextRef="#ctx0" brushRef="#br0">103450.000000 44550.000000 554,'-69.000000'-19.000000'58,"13.000000"13.000000"-7 ,12.000000 12.000000-7,13.000000 13.000000-6,4.000000 12.000000-3,-3.000000 13.000000-2,-3.000000 12.000000 0,-2.000000 13.000000-2,-3.000000 12.000000-3,1.000000 13.000000-2,-1.000000 12.000000-3,1.000000 13.000000-4,-4.000000 16.000000-4,-6.000000 23.000000-7,-6.000000 22.000000-5,-6.000000 22.000000-6,-6.000000 24.000000-1,-2.000000 29.000000 3,-3.000000 28.000000 3,-3.000000 28.000000 4,1.000000-8.000000-6,6.000000-44.000000-12,7.000000-43.000000-14,6.000000-44.000000-14,7.000000-33.000000-11,10.000000-22.000000-8,10.000000-22.000000-10,9.000000-21.000000-8</inkml:trace>
</inkml:ink>
</file>

<file path=ppt/ink/ink806.xml><?xml version="1.0" encoding="utf-8"?>
<inkml:ink xmlns:inkml="http://www.w3.org/2003/InkML">
  <annotation type="ScanImages2ExtractSignatures">1</annotation>
  <annotation type="ScanImagesWidth">734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3:13"/>
    </inkml:context>
    <inkml:brush xml:id="br0">
      <inkml:brushProperty name="width" value="0.0323504880070686" units="cm"/>
      <inkml:brushProperty name="height" value="0.0323504880070686" units="cm"/>
      <inkml:brushProperty name="color" value="#FED406"/>
      <inkml:brushProperty name="ignorePressure" value="0"/>
    </inkml:brush>
  </inkml:definitions>
  <inkml:trace contextRef="#ctx0" brushRef="#br0">96950.000000 46500.000000 680,'-30.000000'-44.000000'2,"-9.000000"13.000000"5 ,-10.000000 12.000000 6,-8.000000 13.000000 4,-1.000000 15.000000 2,9.000000 19.000000-1,10.000000 19.000000-1,10.000000 19.000000-1,-6.000000 29.000000 0,-18.000000 41.000000 0,-19.000000 40.000000 2,-18.000000 42.000000-1,-1.000000-6.000000 0,19.000000-49.000000-3,19.000000-51.000000-3,19.000000-49.000000-3,1.000000-13.000000-5,-16.000000 25.000000-6,-15.000000 25.000000-8,-15.000000 25.000000-7,-12.000000 20.000000-2,-6.000000 16.000000 0,-6.000000 15.000000 3,-6.000000 17.000000 0,-2.000000 7.000000 3,3.000000 0.000000 2,3.000000 0.000000 4,4.000000 0.000000 2,5.000000-11.000000 2,10.000000-22.000000 2,10.000000-22.000000 1,9.000000-21.000000 1,9.000000-23.000000 1,9.000000-21.000000 0,10.000000-22.000000 0,10.000000-22.000000-1,-4.000000-2.000000 1,-16.000000 19.000000-1,-15.000000 19.000000 1,-15.000000 19.000000 0,-21.000000 16.000000 0,-25.000000 17.000000 0,-25.000000 15.000000-1,-25.000000 16.000000 1,-15.000000 9.000000-1,-2.000000 3.000000-1,-3.000000 3.000000 1,-3.000000 4.000000-1,-7.000000-3.000000-1,-9.000000-5.000000 0,-10.000000-7.000000 0,-8.000000-5.000000 0,-9.000000-8.000000 0,-6.000000-5.000000 0,-6.000000-7.000000 0,-6.000000-5.000000 0,-4.000000-9.000000 0,1.000000-9.000000 1,-1.000000-10.000000 0,1.000000-8.000000 0,1.000000-6.000000 2,3.000000 1.000000 0,3.000000-1.000000 1,4.000000 1.000000 2,1.000000-3.000000 0,0.000000-2.000000-2,0.000000-3.000000-1,0.000000-3.000000 0,0.000000-4.000000-2,0.000000-3.000000 0,0.000000-3.000000 0,0.000000-2.000000-1,1.000000-6.000000 1,4.000000-6.000000-1,3.000000-6.000000 0,3.000000-6.000000 1,-4.000000-4.000000-1,-8.000000 1.000000 1,-10.000000-1.000000-1,-9.000000 1.000000 1,-7.000000-1.000000 0,-3.000000 1.000000-1,-3.000000-1.000000 1,-2.000000 1.000000-1,-6.000000-4.000000 0,-6.000000-6.000000 0,-6.000000-6.000000 1,-6.000000-6.000000-1,-1.000000-6.000000 1,7.000000-2.000000 0,6.000000-3.000000 1,7.000000-3.000000 0,5.000000-7.000000 2,7.000000-9.000000 0,6.000000-10.000000 2,7.000000-8.000000 1,7.000000-6.000000 1,9.000000 1.000000 0,10.000000-1.000000 0,10.000000 1.000000 0,4.000000-1.000000 0,0.000000 1.000000 0,0.000000-1.000000-1,0.000000 1.000000 1,3.000000-3.000000-1,6.000000-2.000000 0,7.000000-3.000000-1,6.000000-3.000000-2,3.000000-1.000000 1,0.000000 4.000000 0,0.000000 3.000000 0,0.000000 3.000000 0,0.000000 1.000000-2,0.000000 1.000000-2,0.000000-1.000000-4,0.000000 1.000000-4,-4.000000-3.000000 0,-5.000000-2.000000-1,-7.000000-3.000000 0,-5.000000-3.000000 0,-11.000000-2.000000 2,-11.000000 0.000000 0,-14.000000 0.000000 2,-11.000000 0.000000 1,-9.000000-4.000000 3,-3.000000-5.000000 0,-3.000000-7.000000 3,-2.000000-5.000000 2,-6.000000-3.000000 1,-6.000000 4.000000 0,-6.000000 3.000000 1,-6.000000 3.000000 1,-6.000000-1.000000 1,-2.000000-2.000000 0,-3.000000-3.000000 1,-3.000000-3.000000 1,-2.000000-2.000000-1,0.000000 0.000000-1,0.000000 0.000000-1,0.000000 0.000000-3,-4.000000-2.000000-1,-5.000000-3.000000-2,-7.000000-3.000000-3,-5.000000-2.000000-2,-8.000000-9.000000-1,-5.000000-12.000000 1,-7.000000-13.000000 1,-5.000000-12.000000 1,0.000000-7.000000 2,10.000000 1.000000 0,10.000000-1.000000 2,9.000000 1.000000 1,4.000000-1.000000 2,1.000000 1.000000-1,-1.000000-1.000000 1,1.000000 1.000000 1,4.000000-4.000000 0,9.000000-6.000000 0,10.000000-6.000000 2,10.000000-6.000000 0,7.000000-10.000000 0,6.000000-12.000000-1,7.000000-13.000000 0,6.000000-12.000000-2,6.000000-4.000000 1,6.000000 7.000000 0,7.000000 6.000000 0,6.000000 7.000000 0,1.000000 5.000000-3,-3.000000 7.000000-5,-3.000000 6.000000-6,-2.000000 7.000000-6,-9.000000-3.000000 0,-12.000000-8.000000 3,-13.000000-10.000000 4,-12.000000-9.000000 3,-5.000000-4.000000 3,3.000000 4.000000 2,3.000000 3.000000 1,4.000000 3.000000 1,-3.000000 4.000000 1,-5.000000 7.000000 1,-7.000000 6.000000 0,-5.000000 7.000000 1,-3.000000 5.000000 0,4.000000 7.000000 2,3.000000 6.000000-1,3.000000 7.000000 2,4.000000-1.000000-1,7.000000-6.000000-1,6.000000-6.000000-1,7.000000-6.000000-1,4.000000-9.000000-2,3.000000-8.000000-1,3.000000-10.000000-3,4.000000-9.000000-2,1.000000-1.000000 0,0.000000 10.000000-2,0.000000 10.000000-1,0.000000 9.000000 0,-4.000000 7.000000 0,-5.000000 7.000000 0,-7.000000 6.000000 1,-5.000000 7.000000 1,-8.000000 0.000000 0,-5.000000-2.000000 1,-7.000000-3.000000 1,-5.000000-3.000000 1,-3.000000-2.000000 1,4.000000 0.000000-1,3.000000 0.000000 0,3.000000 0.000000-1,3.000000 0.000000 2,3.000000 0.000000 1,3.000000 0.000000 2,4.000000 0.000000 1,-3.000000 0.000000 1,-5.000000 0.000000-3,-7.000000 0.000000-1,-5.000000 0.000000-2,0.000000 1.000000 0,10.000000 4.000000 1,10.000000 3.000000 1,9.000000 3.000000 2,6.000000-4.000000 0,3.000000-8.000000 0,3.000000-10.000000 2,4.000000-9.000000-1,1.000000-5.000000 1,0.000000 0.000000-1,0.000000 0.000000 1,0.000000 0.000000-1,1.000000 9.000000 1,4.000000 19.000000 0,3.000000 19.000000 1,3.000000 19.000000 0,-2.000000 12.000000 1,-6.000000 6.000000 0,-6.000000 7.000000 2,-6.000000 6.000000 0,4.000000 1.000000 0,16.000000-3.000000-2,15.000000-3.000000-2,17.000000-2.000000-1,11.000000-5.000000-2,10.000000-2.000000 0,10.000000-3.000000 1,9.000000-3.000000-1,4.000000-2.000000 0,1.000000 0.000000 0,-1.000000 0.000000 0,1.000000 0.000000 0,5.000000 0.000000 0,14.000000 0.000000 0,11.000000 0.000000 0,14.000000 0.000000 0,5.000000 1.000000 1,1.000000 4.000000-2,-1.000000 3.000000 1,1.000000 3.000000-2,2.000000 3.000000 1,7.000000 3.000000 0,6.000000 3.000000 0,7.000000 4.000000 0,2.000000 2.000000 0,1.000000 4.000000 1,-1.000000 3.000000 0,1.000000 3.000000 1,-3.000000 3.000000 1,-2.000000 3.000000 0,-3.000000 3.000000 0,-3.000000 4.000000 1,-1.000000 4.000000 0,4.000000 6.000000 0,3.000000 7.000000-1,3.000000 6.000000-1,4.000000 4.000000 0,7.000000 4.000000 1,6.000000 3.000000 0,7.000000 3.000000 0,5.000000 3.000000 0,7.000000 3.000000 1,6.000000 3.000000-1,7.000000 4.000000 1,5.000000 1.000000-1,7.000000 0.000000 1,6.000000 0.000000-1,7.000000 0.000000 1,8.000000 4.000000-2,14.000000 10.000000-3,11.000000 10.000000-3,14.000000 9.000000-3,5.000000 6.000000-1,1.000000 3.000000 3,-1.000000 3.000000 2,1.000000 4.000000 2,-1.000000 5.000000 2,1.000000 10.000000 2,-1.000000 10.000000 1,1.000000 9.000000 1,-3.000000 13.000000 1,-2.000000 20.000000 0,-3.000000 18.000000 0,-3.000000 20.000000 0,-2.000000 8.000000-1,0.000000 1.000000-1,0.000000-1.000000-1,0.000000 1.000000-2,-2.000000-7.000000-2,-3.000000-12.000000-7,-3.000000-13.000000-5,-2.000000-12.000000-5,-1.000000-12.000000-5,3.000000-8.000000-3,3.000000-10.000000-3,4.000000-9.000000-3,4.000000-15.000000-3,6.000000-18.000000-2,7.000000-19.000000-2,6.000000-18.000000-2,3.000000-12.000000 3,0.000000-3.000000 6,0.000000-3.000000 7,0.000000-2.000000 6,-2.000000-6.000000 5,-3.000000-6.000000 1,-3.000000-6.000000 3,-2.000000-6.000000 1</inkml:trace>
</inkml:ink>
</file>

<file path=ppt/ink/ink80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3:13"/>
    </inkml:context>
    <inkml:brush xml:id="br0">
      <inkml:brushProperty name="width" value="0.028837576508522" units="cm"/>
      <inkml:brushProperty name="height" value="0.028837576508522" units="cm"/>
      <inkml:brushProperty name="color" value="#FED406"/>
      <inkml:brushProperty name="ignorePressure" value="0"/>
    </inkml:brush>
  </inkml:definitions>
  <inkml:trace contextRef="#ctx0" brushRef="#br0">33300.000000 34250.000000 762,'-116.000000'0.000000'0,"19.000000"0.000000"0 ,19.000000 0.000000 0,19.000000 0.000000 0,5.000000 6.000000 0,-5.000000 13.000000 0,-7.000000 12.000000-1,-5.000000 13.000000 0,2.000000 2.000000 1,13.000000-5.000000-1,12.000000-7.000000 2,13.000000-5.000000-1,15.000000-6.000000 2,19.000000-3.000000 3,19.000000-3.000000 1,19.000000-2.000000 4,13.000000-11.000000 1,10.000000-15.000000 4,10.000000-15.000000 3,9.000000-16.000000 3,17.000000-15.000000 1,25.000000-11.000000 0,25.000000-14.000000 0,25.000000-11.000000-1,23.000000-9.000000-1,22.000000-3.000000-3,22.000000-3.000000-3,23.000000-2.000000-3,16.000000 0.000000-9,13.000000 7.000000-12,12.000000 6.000000-13,13.000000 7.000000-14,-23.000000 10.000000-8,-55.000000 16.000000-1,-57.000000 15.000000-4,-55.000000 17.000000-2</inkml:trace>
</inkml:ink>
</file>

<file path=ppt/ink/ink808.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3:14"/>
    </inkml:context>
    <inkml:brush xml:id="br0">
      <inkml:brushProperty name="width" value="0.0376977697014809" units="cm"/>
      <inkml:brushProperty name="height" value="0.0376977697014809" units="cm"/>
      <inkml:brushProperty name="color" value="#FED406"/>
      <inkml:brushProperty name="ignorePressure" value="0"/>
    </inkml:brush>
  </inkml:definitions>
  <inkml:trace contextRef="#ctx0" brushRef="#br0">93600.000000 52350.000000 583,'25.000000'-115.000000'0,"0.000000"23.000000"0 ,0.000000 22.000000 0,0.000000 22.000000 0,-2.000000 18.000000 7,-3.000000 16.000000 14,-3.000000 15.000000 14,-2.000000 17.000000 14,-5.000000 11.000000 3,-2.000000 10.000000-8,-3.000000 10.000000-8,-3.000000 9.000000-9,-12.000000 17.000000-4,-18.000000 25.000000-1,-19.000000 25.000000-1,-18.000000 25.000000 0,-14.000000 9.000000-3,-5.000000-6.000000-3,-7.000000-6.000000-3,-5.000000-6.000000-3,5.000000-13.000000-5,19.000000-19.000000-5,19.000000-18.000000-6,19.000000-19.000000-6,24.000000-21.000000-4,32.000000-21.000000-4,31.000000-22.000000-4,32.000000-22.000000-2,10.000000-10.000000 0,-9.000000 4.000000 4,-10.000000 3.000000 5,-8.000000 3.000000 5,-31.000000 15.000000 2,-49.000000 29.000000 1,-51.000000 28.000000 1,-49.000000 28.000000 0,-23.000000 14.000000 2,7.000000 0.000000 0,6.000000 0.000000 0,7.000000 0.000000 1,11.000000-7.000000 0,20.000000-11.000000-2,18.000000-14.000000-2,20.000000-11.000000-2,24.000000-11.000000 1,31.000000-5.000000 2,32.000000-7.000000 4,31.000000-5.000000 2,13.000000-4.000000 3,-2.000000 0.000000 4,-3.000000 0.000000 3,-3.000000 0.000000 4,-10.000000 4.000000 4,-16.000000 10.000000 4,-15.000000 10.000000 3,-15.000000 9.000000 3,-14.000000 10.000000 2,-8.000000 14.000000 0,-10.000000 11.000000-1,-9.000000 14.000000 0,-12.000000 10.000000-2,-11.000000 9.000000-3,-14.000000 10.000000-2,-11.000000 10.000000-2,-6.000000-1.000000-4,4.000000-9.000000-3,3.000000-10.000000-4,3.000000-8.000000-2,6.000000-9.000000-6,9.000000-6.000000-7,10.000000-6.000000-5,10.000000-6.000000-7,5.000000-12.000000-2,4.000000-15.000000 3,3.000000-15.000000 3,3.000000-16.000000 4</inkml:trace>
</inkml:ink>
</file>

<file path=ppt/ink/ink80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3:15"/>
    </inkml:context>
    <inkml:brush xml:id="br0">
      <inkml:brushProperty name="width" value="0.0409470610320568" units="cm"/>
      <inkml:brushProperty name="height" value="0.0409470610320568" units="cm"/>
      <inkml:brushProperty name="color" value="#FED406"/>
      <inkml:brushProperty name="ignorePressure" value="0"/>
    </inkml:brush>
  </inkml:definitions>
  <inkml:trace contextRef="#ctx0" brushRef="#br0">94900.000000 52450.000000 537,'-15.000000'-30.000000'7,"-27.000000"41.000000"13 ,-28.000000 40.000000 14,-28.000000 42.000000 13,-12.000000 17.000000 4,7.000000-2.000000-8,6.000000-3.000000-6,7.000000-3.000000-7,7.000000-7.000000-10,9.000000-9.000000-11,10.000000-10.000000-12,10.000000-8.000000-12,16.000000-9.000000-6,26.000000-6.000000-4,24.000000-6.000000-4,26.000000-6.000000-2,12.000000-10.000000 1,0.000000-12.000000 6,0.000000-13.000000 6,0.000000-12.000000 6,-4.000000-5.000000 5,-5.000000 3.000000 7,-7.000000 3.000000 5,-5.000000 4.000000 6,-8.000000 10.000000 6,-5.000000 19.000000 5,-7.000000 19.000000 6,-5.000000 19.000000 5,-11.000000 15.000000 3,-11.000000 13.000000-2,-14.000000 12.000000 0,-11.000000 13.000000-2,-11.000000 9.000000-1,-5.000000 6.000000-4,-7.000000 7.000000-4,-5.000000 6.000000-3,-3.000000-1.000000-5,4.000000-5.000000-6,3.000000-7.000000-6,3.000000-5.000000-7,6.000000-11.000000-5,9.000000-11.000000-4,10.000000-14.000000-2,10.000000-11.000000-4,10.000000-22.000000-8,13.000000-27.000000-10,12.000000-28.000000-12,13.000000-28.000000-10,6.000000-20.000000 0,0.000000-8.000000 11,0.000000-10.000000 12,0.000000-9.000000 11,0.000000-4.000000 5,0.000000 4.000000-4,0.000000 3.000000-2,0.000000 3.000000-4</inkml:trace>
</inkml:ink>
</file>

<file path=ppt/ink/ink81.xml><?xml version="1.0" encoding="utf-8"?>
<inkml:ink xmlns:inkml="http://www.w3.org/2003/InkML">
  <annotation type="ScanImages2ExtractSignatures">1</annotation>
  <annotation type="ScanImagesWidth">50529027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05"/>
    </inkml:context>
    <inkml:brush xml:id="br0">
      <inkml:brushProperty name="width" value="0.0526228845119476" units="cm"/>
      <inkml:brushProperty name="height" value="0.0526228845119476" units="cm"/>
      <inkml:brushProperty name="color" value="#F2395B"/>
      <inkml:brushProperty name="ignorePressure" value="0"/>
    </inkml:brush>
  </inkml:definitions>
  <inkml:trace contextRef="#ctx0" brushRef="#br0">23500.000000 5850.000000 418,'0.000000'-38.000000'111,"0.000000"26.000000"-16 ,0.000000 24.000000-14,0.000000 26.000000-16,0.000000 19.000000-13,0.000000 17.000000-9,0.000000 15.000000-10,0.000000 16.000000-10,0.000000 2.000000-6,0.000000-8.000000-5,0.000000-10.000000-5,0.000000-9.000000-4,7.000000-13.000000-9,17.000000-16.000000-17,15.000000-15.000000-16,16.000000-15.000000-15,10.000000-23.000000-5,7.000000-28.000000 7,6.000000-28.000000 6,7.000000-27.000000 8,-3.000000-14.000000 4,-8.000000 4.000000 1,-10.000000 3.000000 2,-9.000000 3.000000 1,-10.000000 4.000000 1,-9.000000 7.000000 2,-10.000000 6.000000 2,-8.000000 7.000000 1,-12.000000 7.000000 5,-12.000000 9.000000 7,-13.000000 10.000000 8,-12.000000 10.000000 6,-9.000000 7.000000 4,-2.000000 6.000000-4,-3.000000 7.000000-2,-3.000000 6.000000-3,1.000000 7.000000 10,6.000000 10.000000 26,7.000000 10.000000 23,6.000000 9.000000 25,4.000000 9.000000 6,4.000000 9.000000-12,3.000000 10.000000-12,3.000000 10.000000-13,1.000000 7.000000-8,1.000000 6.000000-7,-1.000000 7.000000-5,1.000000 6.000000-6,-3.000000 7.000000-6,-2.000000 10.000000-7,-3.000000 10.000000-5,-3.000000 9.000000-8,-6.000000 6.000000-6,-5.000000 3.000000-7,-7.000000 3.000000-8,-5.000000 4.000000-7,0.000000-10.000000-8,10.000000-22.000000-11,10.000000-22.000000-11,9.000000-21.000000-10,4.000000-18.000000-1,1.000000-12.000000 6,-1.000000-13.000000 7,1.000000-12.000000 7</inkml:trace>
</inkml:ink>
</file>

<file path=ppt/ink/ink810.xml><?xml version="1.0" encoding="utf-8"?>
<inkml:ink xmlns:inkml="http://www.w3.org/2003/InkML">
  <annotation type="ScanImages2ExtractSignatures">1</annotation>
  <annotation type="ScanImagesWidth">890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3:16"/>
    </inkml:context>
    <inkml:brush xml:id="br0">
      <inkml:brushProperty name="width" value="0.0467510558664799" units="cm"/>
      <inkml:brushProperty name="height" value="0.0467510558664799" units="cm"/>
      <inkml:brushProperty name="color" value="#FED406"/>
      <inkml:brushProperty name="ignorePressure" value="0"/>
    </inkml:brush>
  </inkml:definitions>
  <inkml:trace contextRef="#ctx0" brushRef="#br0">94050.000000 54250.000000 470,'45.000000'-94.000000'-1,"-9.000000"13.000000"-1 ,-10.000000 12.000000-1,-8.000000 13.000000-2,0.000000 6.000000 3,14.000000 0.000000 6,11.000000 0.000000 7,14.000000 0.000000 6,10.000000 1.000000 4,9.000000 4.000000 3,10.000000 3.000000 2,10.000000 3.000000 2,5.000000 3.000000 0,4.000000 3.000000-4,3.000000 3.000000-3,3.000000 4.000000-3,-1.000000 2.000000-3,-2.000000 4.000000-3,-3.000000 3.000000-2,-3.000000 3.000000-2,-10.000000 1.000000-3,-16.000000 1.000000-3,-15.000000-1.000000-2,-15.000000 1.000000-4,-17.000000-1.000000-8,-15.000000 1.000000-13,-15.000000-1.000000-13,-16.000000 1.000000-14,-8.000000-7.000000-2,0.000000-12.000000 9,0.000000-13.000000 9,0.000000-12.000000 9,3.000000-9.000000 5,6.000000-2.000000 5,7.000000-3.000000 4,6.000000-3.000000 4,3.000000 2.000000 5,0.000000 10.000000 5,0.000000 10.000000 7,0.000000 9.000000 5,0.000000 12.000000 11,0.000000 16.000000 16,0.000000 15.000000 18,0.000000 17.000000 16,-7.000000 16.000000 1,-11.000000 19.000000-12,-14.000000 19.000000-13,-11.000000 19.000000-13,-17.000000 13.000000-9,-18.000000 10.000000-6,-19.000000 10.000000-5,-18.000000 9.000000-6,-10.000000 2.000000-5,0.000000-2.000000-6,0.000000-3.000000-6,0.000000-3.000000-5,9.000000-9.000000-4,19.000000-11.000000-3,19.000000-14.000000-2,19.000000-11.000000-4,23.000000-18.000000-3,28.000000-22.000000-4,28.000000-22.000000-6,29.000000-21.000000-4,13.000000-15.000000 2,1.000000-6.000000 9,-1.000000-6.000000 9,1.000000-6.000000 8,-3.000000 1.000000 9,-2.000000 9.000000 5,-3.000000 10.000000 8,-3.000000 10.000000 6,-7.000000 11.000000 3,-9.000000 17.000000 1,-10.000000 15.000000 0,-8.000000 16.000000 1,-9.000000 10.000000 2,-6.000000 7.000000 5,-6.000000 6.000000 4,-6.000000 7.000000 6,-7.000000 5.000000-2,-6.000000 7.000000-5,-6.000000 6.000000-6,-6.000000 7.000000-7,-2.000000-3.000000-3,3.000000-8.000000-1,3.000000-10.000000-3,4.000000-9.000000-1,16.000000-37.000000-11,32.000000-61.000000-23,31.000000-64.000000-21,32.000000-61.000000-22,11.000000-28.000000-5,-5.000000 10.000000 14,-7.000000 10.000000 12,-5.000000 9.000000 13,-8.000000 13.000000 11,-5.000000 20.000000 8,-7.000000 18.000000 8,-5.000000 20.000000 7,-6.000000 14.000000 10,-3.000000 14.000000 9,-3.000000 11.000000 11,-2.000000 14.000000 9,-6.000000 11.000000 5,-6.000000 14.000000 1,-6.000000 11.000000-1,-6.000000 14.000000 0,-6.000000 14.000000-2,-2.000000 20.000000-6,-3.000000 18.000000-6,-3.000000 20.000000-6,-9.000000 11.000000-4,-11.000000 7.000000-5,-14.000000 6.000000-3,-11.000000 7.000000-4,-7.000000-1.000000-5,0.000000-6.000000-4,0.000000-6.000000-5,0.000000-6.000000-5,1.000000-10.000000-5,4.000000-12.000000-4,3.000000-13.000000-5,3.000000-12.000000-5,4.000000-29.000000-4,7.000000-43.000000-5,6.000000-44.000000-5,7.000000-43.000000-4,11.000000-28.000000 1,20.000000-8.000000 5,18.000000-10.000000 5,20.000000-9.000000 6,5.000000 5.000000 7,-6.000000 23.000000 8,-6.000000 22.000000 8,-6.000000 22.000000 9,-6.000000 18.000000 7,-2.000000 16.000000 6,-3.000000 15.000000 6,-3.000000 17.000000 7,-4.000000 16.000000 2,-3.000000 19.000000-1,-3.000000 19.000000-1,-2.000000 19.000000-2,-8.000000 12.000000-3,-8.000000 6.000000-4,-10.000000 7.000000-4,-9.000000 6.000000-4,-4.000000-1.000000-6,4.000000-5.000000-10,3.000000-7.000000-9,3.000000-5.000000-9</inkml:trace>
</inkml:ink>
</file>

<file path=ppt/ink/ink81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3:17"/>
    </inkml:context>
    <inkml:brush xml:id="br0">
      <inkml:brushProperty name="width" value="0.0514576993882656" units="cm"/>
      <inkml:brushProperty name="height" value="0.0514576993882656" units="cm"/>
      <inkml:brushProperty name="color" value="#FED406"/>
      <inkml:brushProperty name="ignorePressure" value="0"/>
    </inkml:brush>
  </inkml:definitions>
  <inkml:trace contextRef="#ctx0" brushRef="#br0">97300.000000 53050.000000 427,'28.000000'-65.000000'32,"6.000000"23.000000"6 ,7.000000 22.000000 6,6.000000 22.000000 5,1.000000 18.000000 0,-3.000000 16.000000-5,-3.000000 15.000000-7,-2.000000 17.000000-6,-6.000000 7.000000-4,-6.000000 0.000000-4,-6.000000 0.000000-3,-6.000000 0.000000-4,-12.000000 3.000000-9,-15.000000 6.000000-15,-15.000000 7.000000-16,-16.000000 6.000000-14,-15.000000 3.000000-9,-11.000000 0.000000 1,-14.000000 0.000000-1,-11.000000 0.000000 1,-12.000000-4.000000 3,-9.000000-5.000000 6,-10.000000-7.000000 7,-8.000000-5.000000 6,-1.000000-9.000000 5,9.000000-9.000000 3,10.000000-10.000000 4,10.000000-8.000000 3,13.000000-6.000000 3,19.000000 1.000000 3,19.000000-1.000000 3,19.000000 1.000000 3,18.000000-4.000000 8,19.000000-6.000000 12,19.000000-6.000000 13,19.000000-6.000000 13,21.000000-6.000000 4,26.000000-2.000000-4,24.000000-3.000000-5,26.000000-3.000000-5,10.000000-7.000000-6,-3.000000-9.000000-7,-3.000000-10.000000-7,-2.000000-8.000000-7,-12.000000-6.000000-4,-19.000000 1.000000 0,-18.000000-1.000000-1,-19.000000 1.000000 0,-16.000000-1.000000-2,-12.000000 1.000000-7,-13.000000-1.000000-5,-12.000000 1.000000-6,-16.000000-4.000000-7,-19.000000-6.000000-7,-18.000000-6.000000-8,-19.000000-6.000000-8,-10.000000-4.000000-2,1.000000 1.000000 6,-1.000000-1.000000 3,1.000000 1.000000 5,1.000000 2.000000 5,3.000000 7.000000 4,3.000000 6.000000 5,4.000000 7.000000 3,5.000000 5.000000 4,10.000000 7.000000 0,10.000000 6.000000 0,9.000000 7.000000 1,6.000000 7.000000 9,3.000000 9.000000 17,3.000000 10.000000 18,4.000000 10.000000 18,1.000000 13.000000 7,0.000000 19.000000-5,0.000000 19.000000-4,0.000000 19.000000-5,0.000000 13.000000-3,0.000000 10.000000-5,0.000000 10.000000-3,0.000000 9.000000-3,-2.000000 4.000000-5,-3.000000 1.000000-2,-3.000000-1.000000-3,-2.000000 1.000000-3,-5.000000-9.000000-4,-2.000000-15.000000-4,-3.000000-15.000000-4,-3.000000-16.000000-4,7.000000-23.000000-9,19.000000-27.000000-16,19.000000-28.000000-15,19.000000-28.000000-16,16.000000-35.000000-8,17.000000-41.000000 2,15.000000-40.000000 0,16.000000-40.000000 1,4.000000-23.000000 4,-6.000000-3.000000 6,-6.000000-3.000000 6,-6.000000-2.000000 7,-7.000000 10.000000 5,-6.000000 25.000000 5,-6.000000 25.000000 3,-6.000000 25.000000 4,-7.000000 18.000000 7,-6.000000 14.000000 8,-6.000000 11.000000 9,-6.000000 14.000000 9,-6.000000 10.000000 4,-2.000000 9.000000 2,-3.000000 10.000000 0,-3.000000 10.000000 2,-1.000000 5.000000 3,4.000000 4.000000 4,3.000000 3.000000 4,3.000000 3.000000 5,3.000000 1.000000 0,3.000000 1.000000-5,3.000000-1.000000-6,4.000000 1.000000-4,-1.000000 1.000000-6,-3.000000 3.000000-5,-3.000000 3.000000-5,-2.000000 4.000000-5,-5.000000 4.000000-4,-2.000000 6.000000 0,-3.000000 7.000000-2,-3.000000 6.000000-1,-6.000000 6.000000 0,-5.000000 6.000000 2,-7.000000 7.000000 1,-5.000000 6.000000 3,-15.000000 7.000000 2,-22.000000 10.000000 2,-22.000000 10.000000 3,-21.000000 9.000000 3,-17.000000 12.000000 1,-8.000000 16.000000 2,-10.000000 15.000000 0,-9.000000 17.000000 2,-4.000000 10.000000 0,4.000000 6.000000 1,3.000000 7.000000 0,3.000000 6.000000 0,7.000000-5.000000 0,14.000000-16.000000-1,11.000000-15.000000-2,14.000000-15.000000 0,11.000000-17.000000-7,14.000000-15.000000-12,11.000000-15.000000-11,14.000000-16.000000-12,13.000000-16.000000-4,16.000000-16.000000 3,15.000000-15.000000 5,17.000000-15.000000 3,10.000000-20.000000 2,6.000000-21.000000-2,7.000000-22.000000-1,6.000000-22.000000-1,1.000000-18.000000-7,-3.000000-11.000000-13,-3.000000-14.000000-12,-2.000000-11.000000-13,-5.000000 0.000000 2,-2.000000 17.000000 18,-3.000000 15.000000 17,-3.000000 16.000000 17,-6.000000 13.000000 10,-5.000000 14.000000 1,-7.000000 11.000000 3,-5.000000 14.000000 2,-3.000000 18.000000 11,4.000000 25.000000 23,3.000000 25.000000 21,3.000000 25.000000 23,-4.000000 20.000000 4,-8.000000 16.000000-15,-10.000000 15.000000-13,-9.000000 17.000000-15,-5.000000 11.000000-9,0.000000 10.000000-6,0.000000 10.000000-5,0.000000 9.000000-6,-5.000000 2.000000-3,-9.000000-2.000000-2,-10.000000-3.000000-2,-8.000000-3.000000-2,-4.000000-6.000000-4,3.000000-5.000000-8,3.000000-7.000000-8,4.000000-5.000000-7,2.000000-12.000000-9,4.000000-16.000000-8,3.000000-15.000000-10,3.000000-15.000000-9</inkml:trace>
</inkml:ink>
</file>

<file path=ppt/ink/ink812.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3:17"/>
    </inkml:context>
    <inkml:brush xml:id="br0">
      <inkml:brushProperty name="width" value="0.0439629927277565" units="cm"/>
      <inkml:brushProperty name="height" value="0.0439629927277565" units="cm"/>
      <inkml:brushProperty name="color" value="#FED406"/>
      <inkml:brushProperty name="ignorePressure" value="0"/>
    </inkml:brush>
  </inkml:definitions>
  <inkml:trace contextRef="#ctx0" brushRef="#br0">98850.000000 54650.000000 500,'28.000000'-52.000000'0,"6.000000"-3.000000"0 ,7.000000-3.000000 0,6.000000-2.000000 0,4.000000 5.000000 10,4.000000 16.000000 19,3.000000 15.000000 19,3.000000 17.000000 20,1.000000 11.000000 6,1.000000 10.000000-7,-1.000000 10.000000-7,1.000000 9.000000-7,-6.000000 10.000000-9,-8.000000 14.000000-15,-10.000000 11.000000-13,-9.000000 14.000000-15,-9.000000 2.000000-7,-5.000000-6.000000-3,-7.000000-6.000000-4,-5.000000-6.000000-2</inkml:trace>
</inkml:ink>
</file>

<file path=ppt/ink/ink813.xml><?xml version="1.0" encoding="utf-8"?>
<inkml:ink xmlns:inkml="http://www.w3.org/2003/InkML">
  <annotation type="ScanImages2ExtractSignatures">1</annotation>
  <annotation type="ScanImagesWidth">340987645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3:18"/>
    </inkml:context>
    <inkml:brush xml:id="br0">
      <inkml:brushProperty name="width" value="0.048178892582655" units="cm"/>
      <inkml:brushProperty name="height" value="0.048178892582655" units="cm"/>
      <inkml:brushProperty name="color" value="#FED406"/>
      <inkml:brushProperty name="ignorePressure" value="0"/>
    </inkml:brush>
  </inkml:definitions>
  <inkml:trace contextRef="#ctx0" brushRef="#br0">100600.000000 52650.000000 456,'50.000000'-90.000000'0,"0.000000"23.000000"0 ,0.000000 22.000000 0,0.000000 22.000000 0,10.000000 23.000000 9,23.000000 25.000000 17,22.000000 25.000000 18,22.000000 25.000000 17,-1.000000 14.000000 3,-21.000000 3.000000-9,-22.000000 3.000000-10,-22.000000 4.000000-10,-19.000000 1.000000-9,-16.000000 0.000000-10,-15.000000 0.000000-10,-15.000000 0.000000-9,-21.000000-2.000000-9,-25.000000-3.000000-9,-25.000000-3.000000-9,-25.000000-2.000000-8,-15.000000-6.000000-5,-2.000000-6.000000-2,-3.000000-6.000000 0,-3.000000-6.000000-1,-1.000000-9.000000 3,4.000000-8.000000 4,3.000000-10.000000 7,3.000000-9.000000 5,4.000000-9.000000 6,7.000000-5.000000 7,6.000000-7.000000 7,7.000000-5.000000 8,10.000000-3.000000 6,16.000000 4.000000 6,15.000000 3.000000 6,17.000000 3.000000 7,13.000000-1.000000 4,13.000000-2.000000 2,12.000000-3.000000 3,13.000000-3.000000 2,18.000000-1.000000 0,26.000000 4.000000-3,24.000000 3.000000-4,26.000000 3.000000-4,13.000000-2.000000-3,4.000000-6.000000-4,3.000000-6.000000-4,3.000000-6.000000-5,-2.000000-7.000000-3,-6.000000-6.000000-4,-6.000000-6.000000-3,-6.000000-6.000000-4,-15.000000-2.000000-5,-21.000000 3.000000-6,-22.000000 3.000000-8,-22.000000 4.000000-6,-18.000000-3.000000-2,-11.000000-5.000000 3,-14.000000-7.000000 2,-11.000000-5.000000 4,-12.000000-4.000000-1,-9.000000 0.000000-1,-10.000000 0.000000-1,-8.000000 0.000000-1,-4.000000 3.000000 2,3.000000 6.000000 8,3.000000 7.000000 8,4.000000 6.000000 6,4.000000 4.000000 10,6.000000 4.000000 8,7.000000 3.000000 9,6.000000 3.000000 10,4.000000 6.000000 5,4.000000 9.000000 0,3.000000 10.000000 1,3.000000 10.000000 0,3.000000 13.000000 0,3.000000 19.000000-4,3.000000 19.000000-3,4.000000 19.000000-3,1.000000 15.000000-2,0.000000 13.000000-1,0.000000 12.000000-2,0.000000 13.000000-2,-5.000000 12.000000-3,-9.000000 13.000000-4,-10.000000 12.000000-6,-8.000000 13.000000-4,-6.000000-1.000000-6,1.000000-11.000000-6,-1.000000-14.000000-6,1.000000-11.000000-7,1.000000-18.000000-4,3.000000-22.000000-2,3.000000-22.000000-2,4.000000-21.000000-2,5.000000-28.000000-8,10.000000-30.000000-14,10.000000-32.000000-14,9.000000-30.000000-14,4.000000-14.000000 1,1.000000 7.000000 15,-1.000000 6.000000 14,1.000000 7.000000 16</inkml:trace>
</inkml:ink>
</file>

<file path=ppt/ink/ink81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3:18"/>
    </inkml:context>
    <inkml:brush xml:id="br0">
      <inkml:brushProperty name="width" value="0.0460719801485538" units="cm"/>
      <inkml:brushProperty name="height" value="0.0460719801485538" units="cm"/>
      <inkml:brushProperty name="color" value="#FED406"/>
      <inkml:brushProperty name="ignorePressure" value="0"/>
    </inkml:brush>
  </inkml:definitions>
  <inkml:trace contextRef="#ctx0" brushRef="#br0">100700.000000 55000.000000 477,'68.000000'-160.000000'3,"-11.000000"32.000000"6 ,-14.000000 31.000000 5,-11.000000 32.000000 6,-25.000000 33.000000 8,-33.000000 39.000000 9,-35.000000 36.000000 10,-34.000000 39.000000 9,-15.000000 16.000000 0,7.000000-3.000000-11,6.000000-3.000000-9,7.000000-2.000000-10,2.000000-3.000000-7,1.000000 1.000000-2,-1.000000-1.000000-4,1.000000 1.000000-2,7.000000-9.000000-4,16.000000-15.000000-4,15.000000-15.000000-4,17.000000-16.000000-4,14.000000-12.000000-3,17.000000-5.000000-1,15.000000-7.000000 0,16.000000-5.000000-1,26.000000-19.000000-3,38.000000-27.000000-6,37.000000-28.000000-6,38.000000-28.000000-6,12.000000-12.000000-3,-12.000000 7.000000 1,-13.000000 6.000000 0,-12.000000 7.000000 2,-16.000000 8.000000 4,-19.000000 14.000000 8,-18.000000 11.000000 8,-19.000000 14.000000 9,-15.000000 10.000000 7,-8.000000 9.000000 8,-10.000000 10.000000 7,-9.000000 10.000000 7,-9.000000 8.000000 7,-5.000000 10.000000 5,-7.000000 10.000000 4,-5.000000 9.000000 6,-4.000000 7.000000-2,0.000000 7.000000-8,0.000000 6.000000-8,0.000000 7.000000-7,3.000000 2.000000-9,6.000000 1.000000-6,7.000000-1.000000-8,6.000000 1.000000-8,4.000000-4.000000-9,4.000000-6.000000-11,3.000000-6.000000-11,3.000000-6.000000-11,1.000000-20.000000-6,1.000000-30.000000-1,-1.000000-32.000000-1,1.000000-30.000000-1,1.000000-23.000000 4,3.000000-12.000000 8,3.000000-13.000000 8,4.000000-12.000000 8,-3.000000 4.000000 6,-5.000000 22.000000 3,-7.000000 22.000000 5,-5.000000 23.000000 3</inkml:trace>
</inkml:ink>
</file>

<file path=ppt/ink/ink81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3:18"/>
    </inkml:context>
    <inkml:brush xml:id="br0">
      <inkml:brushProperty name="width" value="0.0571748018264771" units="cm"/>
      <inkml:brushProperty name="height" value="0.0571748018264771" units="cm"/>
      <inkml:brushProperty name="color" value="#FED406"/>
      <inkml:brushProperty name="ignorePressure" value="0"/>
    </inkml:brush>
  </inkml:definitions>
  <inkml:trace contextRef="#ctx0" brushRef="#br0">102450.000000 53650.000000 384,'23.000000'-27.000000'2,"-3.000000"-3.000000"5 ,-3.000000-3.000000 3,-2.000000-2.000000 5,-5.000000 5.000000 5,-2.000000 16.000000 7,-3.000000 15.000000 7,-3.000000 17.000000 6,-2.000000 11.000000 5,0.000000 10.000000 2,0.000000 10.000000 3,0.000000 9.000000 1,0.000000 4.000000-2,0.000000 1.000000-7,0.000000-1.000000-8,0.000000 1.000000-7,-2.000000 4.000000-5,-3.000000 9.000000-4,-3.000000 10.000000-2,-2.000000 10.000000-3,-5.000000 11.000000-3,-2.000000 17.000000-2,-3.000000 15.000000-2,-3.000000 16.000000-2,-2.000000 10.000000-1,0.000000 7.000000 2,0.000000 6.000000 0,0.000000 7.000000 1,1.000000 8.000000-8,4.000000 14.000000-14,3.000000 11.000000-15,3.000000 14.000000-15,-1.000000 7.000000-7,-2.000000 3.000000 3,-3.000000 3.000000 2,-3.000000 4.000000 2,-2.000000-14.000000 3,0.000000-27.000000 0,0.000000-28.000000 1,0.000000-28.000000 2,1.000000-29.000000 1,4.000000-28.000000 1,3.000000-28.000000 2,3.000000-27.000000 1</inkml:trace>
</inkml:ink>
</file>

<file path=ppt/ink/ink81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3:19"/>
    </inkml:context>
    <inkml:brush xml:id="br0">
      <inkml:brushProperty name="width" value="0.0485309138894081" units="cm"/>
      <inkml:brushProperty name="height" value="0.0485309138894081" units="cm"/>
      <inkml:brushProperty name="color" value="#FED406"/>
      <inkml:brushProperty name="ignorePressure" value="0"/>
    </inkml:brush>
  </inkml:definitions>
  <inkml:trace contextRef="#ctx0" brushRef="#br0">103900.000000 54300.000000 453,'0.000000'-27.000000'12,"0.000000"47.000000"26 ,0.000000 47.000000 25,0.000000 48.000000 25,-5.000000 25.000000 4,-9.000000 7.000000-17,-10.000000 6.000000-18,-8.000000 7.000000-17,-9.000000 0.000000-12,-6.000000-2.000000-5,-6.000000-3.000000-6,-6.000000-3.000000-5,-2.000000-10.000000-10,3.000000-16.000000-16,3.000000-15.000000-15,4.000000-15.000000-15,4.000000-17.000000-13,6.000000-15.000000-11,7.000000-15.000000-10,6.000000-16.000000-10</inkml:trace>
</inkml:ink>
</file>

<file path=ppt/ink/ink81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3:19"/>
    </inkml:context>
    <inkml:brush xml:id="br0">
      <inkml:brushProperty name="width" value="0.058811292052269" units="cm"/>
      <inkml:brushProperty name="height" value="0.058811292052269" units="cm"/>
      <inkml:brushProperty name="color" value="#FED406"/>
      <inkml:brushProperty name="ignorePressure" value="0"/>
    </inkml:brush>
  </inkml:definitions>
  <inkml:trace contextRef="#ctx0" brushRef="#br0">104250.000000 54250.000000 374,'45.000000'-46.000000'0,"-9.000000"10.000000"0 ,-10.000000 10.000000 0,-8.000000 9.000000 0,2.000000 1.000000 0,16.000000-6.000000 0,15.000000-6.000000 0,17.000000-6.000000 0,3.000000-2.000000 3,-5.000000 3.000000 6,-7.000000 3.000000 6,-5.000000 4.000000 7,-1.000000 4.000000 0,6.000000 6.000000-3,7.000000 7.000000-4,6.000000 6.000000-4,-2.000000 1.000000-3,-9.000000-3.000000 0,-10.000000-3.000000 0,-8.000000-2.000000-2,-9.000000 5.000000 5,-6.000000 16.000000 11,-6.000000 15.000000 9,-6.000000 17.000000 11,-6.000000 11.000000 2,-2.000000 10.000000-5,-3.000000 10.000000-5,-3.000000 9.000000-5,-4.000000 10.000000-3,-3.000000 14.000000-2,-3.000000 11.000000-3,-2.000000 14.000000-1,-3.000000 8.000000-2,1.000000 7.000000-2,-1.000000 6.000000-2,1.000000 7.000000-2,-1.000000-1.000000 0,1.000000-6.000000 0,-1.000000-6.000000 2,1.000000-6.000000 0,-1.000000-10.000000-2,1.000000-12.000000-4,-1.000000-13.000000-3,1.000000-12.000000-6,-6.000000-13.000000-8,-8.000000-12.000000-13,-10.000000-13.000000-15,-9.000000-12.000000-13,-5.000000-16.000000-4,0.000000-19.000000 5,0.000000-18.000000 5,0.000000-19.000000 6,-4.000000-19.000000 2,-5.000000-19.000000 0,-7.000000-18.000000-1,-5.000000-19.000000 0,-6.000000-10.000000 1,-3.000000 1.000000 5,-3.000000-1.000000 4,-2.000000 1.000000 4,3.000000 2.000000 5,14.000000 7.000000 8,11.000000 6.000000 7,14.000000 7.000000 8,11.000000 5.000000 2,14.000000 7.000000-2,11.000000 6.000000-2,14.000000 7.000000-1,18.000000 5.000000 4,25.000000 7.000000 10,25.000000 6.000000 10,25.000000 7.000000 10,10.000000 2.000000 3,-2.000000 1.000000-5,-3.000000-1.000000-5,-3.000000 1.000000-5,-6.000000 4.000000-5,-5.000000 9.000000-4,-7.000000 10.000000-5,-5.000000 10.000000-4,-12.000000 8.000000-4,-16.000000 10.000000-3,-15.000000 10.000000-2,-15.000000 9.000000-2,-21.000000 10.000000-2,-25.000000 14.000000-1,-25.000000 11.000000-1,-25.000000 14.000000-1,-19.000000 7.000000-2,-12.000000 3.000000-2,-13.000000 3.000000-1,-12.000000 4.000000-3,-1.000000-7.000000 1,14.000000-16.000000 3,11.000000-15.000000 2,14.000000-15.000000 2,10.000000-11.000000 3,9.000000-2.000000 2,10.000000-3.000000 2,10.000000-3.000000 2,11.000000-2.000000 3,17.000000 0.000000 5,15.000000 0.000000 6,16.000000 0.000000 3,18.000000-4.000000 2,22.000000-5.000000-3,22.000000-7.000000-3,23.000000-5.000000-4,8.000000-6.000000-1,-3.000000-3.000000-1,-3.000000-3.000000-1,-2.000000-2.000000-1,-9.000000-5.000000-7,-12.000000-2.000000-13,-13.000000-3.000000-13,-12.000000-3.000000-14</inkml:trace>
</inkml:ink>
</file>

<file path=ppt/ink/ink8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3:19"/>
    </inkml:context>
    <inkml:brush xml:id="br0">
      <inkml:brushProperty name="width" value="0.0412019155919552" units="cm"/>
      <inkml:brushProperty name="height" value="0.0412019155919552" units="cm"/>
      <inkml:brushProperty name="color" value="#FED406"/>
      <inkml:brushProperty name="ignorePressure" value="0"/>
    </inkml:brush>
  </inkml:definitions>
  <inkml:trace contextRef="#ctx0" brushRef="#br0">104900.000000 53950.000000 533,'-22.000000'-96.000000'53,"6.000000"60.000000"10 ,7.000000 60.000000 10,6.000000 59.000000 11,-4.000000 56.000000-6,-11.000000 53.000000-20,-14.000000 53.000000-21,-11.000000 54.000000-19,-17.000000 38.000000-15,-18.000000 26.000000-11,-19.000000 24.000000-10,-18.000000 26.000000-10,0.000000-24.000000-3,23.000000-72.000000 6,22.000000-72.000000 4,22.000000-71.000000 6,12.000000-42.000000-6,3.000000-8.000000-19,3.000000-10.000000-18,4.000000-9.000000-18</inkml:trace>
</inkml:ink>
</file>

<file path=ppt/ink/ink81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3:58"/>
    </inkml:context>
    <inkml:brush xml:id="br0">
      <inkml:brushProperty name="width" value="0.0477534309029579" units="cm"/>
      <inkml:brushProperty name="height" value="0.0477534309029579" units="cm"/>
      <inkml:brushProperty name="color" value="#FED406"/>
      <inkml:brushProperty name="ignorePressure" value="0"/>
    </inkml:brush>
  </inkml:definitions>
  <inkml:trace contextRef="#ctx0" brushRef="#br0">7750.000000 24350.000000 460,'-46.000000'-24.000000'6,"10.000000"4.000000"13 ,10.000000 3.000000 12,9.000000 3.000000 12,13.000000-1.000000 7,20.000000-2.000000 4,18.000000-3.000000 3,20.000000-3.000000 3,8.000000 1.000000-4,1.000000 6.000000-9,-1.000000 7.000000-10,1.000000 6.000000-9,-1.000000 3.000000-8,1.000000 0.000000-5,-1.000000 0.000000-4,1.000000 0.000000-6,-3.000000 1.000000-4,-2.000000 4.000000-6,-3.000000 3.000000-6,-3.000000 3.000000-4,-4.000000 4.000000-8,-3.000000 7.000000-9,-3.000000 6.000000-8,-2.000000 7.000000-9,-9.000000 4.000000-4,-12.000000 3.000000 2,-13.000000 3.000000 2,-12.000000 4.000000 3,-9.000000-3.000000 3,-2.000000-5.000000 8,-3.000000-7.000000 6,-3.000000-5.000000 7,-2.000000-6.000000 3,0.000000-3.000000-1,0.000000-3.000000-1,0.000000-2.000000-1</inkml:trace>
</inkml:ink>
</file>

<file path=ppt/ink/ink82.xml><?xml version="1.0" encoding="utf-8"?>
<inkml:ink xmlns:inkml="http://www.w3.org/2003/InkML">
  <annotation type="ScanImages2ExtractSignatures">1</annotation>
  <annotation type="ScanImagesWidth">67240194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06"/>
    </inkml:context>
    <inkml:brush xml:id="br0">
      <inkml:brushProperty name="width" value="0.0388662256300449" units="cm"/>
      <inkml:brushProperty name="height" value="0.0388662256300449" units="cm"/>
      <inkml:brushProperty name="color" value="#F2395B"/>
      <inkml:brushProperty name="ignorePressure" value="0"/>
    </inkml:brush>
  </inkml:definitions>
  <inkml:trace contextRef="#ctx0" brushRef="#br0">23650.000000 7400.000000 566,'50.000000'-21.000000'6,"0.000000"10.000000"14 ,0.000000 10.000000 13,0.000000 9.000000 13,3.000000 7.000000 6,6.000000 7.000000-1,7.000000 6.000000-2,6.000000 7.000000-1,3.000000 0.000000-5,0.000000-2.000000-9,0.000000-3.000000-8,0.000000-3.000000-9,-2.000000-6.000000-9,-3.000000-5.000000-9,-3.000000-7.000000-10,-2.000000-5.000000-10,-8.000000-11.000000-7,-8.000000-11.000000-3,-10.000000-14.000000-4,-9.000000-11.000000-4,-7.000000-6.000000-5,-3.000000 4.000000-6,-3.000000 3.000000-6,-2.000000 3.000000-5</inkml:trace>
</inkml:ink>
</file>

<file path=ppt/ink/ink82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3:58"/>
    </inkml:context>
    <inkml:brush xml:id="br0">
      <inkml:brushProperty name="width" value="0.0484381690621376" units="cm"/>
      <inkml:brushProperty name="height" value="0.0484381690621376" units="cm"/>
      <inkml:brushProperty name="color" value="#FED406"/>
      <inkml:brushProperty name="ignorePressure" value="0"/>
    </inkml:brush>
  </inkml:definitions>
  <inkml:trace contextRef="#ctx0" brushRef="#br0">7950.000000 24850.000000 454,'-25.000000'21.000000'6,"0.000000"-5.000000"14 ,0.000000-7.000000 14,0.000000-5.000000 12,1.000000 0.000000 8,4.000000 10.000000 0,3.000000 10.000000 0,3.000000 9.000000 0,1.000000 18.000000-3,1.000000 29.000000-10,-1.000000 28.000000-8,1.000000 28.000000-8,1.000000 12.000000-6,3.000000-3.000000-3,3.000000-3.000000-3,4.000000-2.000000-2,1.000000 0.000000-3,0.000000 7.000000-4,0.000000 6.000000-2,0.000000 7.000000-2,1.000000-1.000000-4,4.000000-6.000000-3,3.000000-6.000000-2,3.000000-6.000000-4,1.000000-7.000000-1,1.000000-6.000000 1,-1.000000-6.000000 0,1.000000-6.000000 0,-3.000000-12.000000-1,-2.000000-15.000000-3,-3.000000-15.000000-4,-3.000000-16.000000-2,-2.000000-23.000000-10,0.000000-27.000000-16,0.000000-28.000000-16,0.000000-28.000000-16</inkml:trace>
</inkml:ink>
</file>

<file path=ppt/ink/ink821.xml><?xml version="1.0" encoding="utf-8"?>
<inkml:ink xmlns:inkml="http://www.w3.org/2003/InkML">
  <annotation type="ScanImages2ExtractSignatures">1</annotation>
  <annotation type="ScanImagesWidth">-2074706944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00"/>
    </inkml:context>
    <inkml:brush xml:id="br0">
      <inkml:brushProperty name="width" value="0.0229245312511921" units="cm"/>
      <inkml:brushProperty name="height" value="0.0229245312511921" units="cm"/>
      <inkml:brushProperty name="color" value="#F2395B"/>
      <inkml:brushProperty name="ignorePressure" value="0"/>
    </inkml:brush>
  </inkml:definitions>
  <inkml:trace contextRef="#ctx0" brushRef="#br0">64200.000000 14950.000000 959,'23.000000'-200.000000'35,"-3.000000"50.000000"-30 ,-3.000000 50.000000-27,-2.000000 50.000000-30</inkml:trace>
</inkml:ink>
</file>

<file path=ppt/ink/ink822.xml><?xml version="1.0" encoding="utf-8"?>
<inkml:ink xmlns:inkml="http://www.w3.org/2003/InkML">
  <annotation type="ScanImages2ExtractSignatures">1</annotation>
  <annotation type="ScanImagesWidth">569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02"/>
    </inkml:context>
    <inkml:brush xml:id="br0">
      <inkml:brushProperty name="width" value="0.0521790608763695" units="cm"/>
      <inkml:brushProperty name="height" value="0.0521790608763695" units="cm"/>
      <inkml:brushProperty name="color" value="#F2395B"/>
      <inkml:brushProperty name="ignorePressure" value="0"/>
    </inkml:brush>
  </inkml:definitions>
  <inkml:trace contextRef="#ctx0" brushRef="#br0">7800.000000 24350.000000 421,'79.000000'-5.000000'139,"10.000000"-9.000000"-29 ,10.000000-10.000000-30,9.000000-8.000000-29,1.000000-4.000000-17,-6.000000 3.000000-7,-6.000000 3.000000-4,-6.000000 4.000000-7,-2.000000 2.000000-5,3.000000 4.000000-5,3.000000 3.000000-7,4.000000 3.000000-5,-7.000000 3.000000-5,-16.000000 3.000000-4,-15.000000 3.000000-4,-15.000000 4.000000-4,-17.000000 8.000000-3,-15.000000 17.000000-4,-15.000000 15.000000-5,-16.000000 16.000000-3,-16.000000 7.000000-1,-16.000000 1.000000 2,-15.000000-1.000000 2,-15.000000 1.000000 1,-11.000000-3.000000 3,-2.000000-2.000000 3,-3.000000-3.000000 2,-3.000000-3.000000 3,1.000000-4.000000 2,6.000000-3.000000 2,7.000000-3.000000 2,6.000000-2.000000 1,6.000000-6.000000 3,6.000000-6.000000 4,7.000000-6.000000 4,6.000000-6.000000 4,4.000000-2.000000 6,4.000000 3.000000 10,3.000000 3.000000 10,3.000000 4.000000 9,6.000000 1.000000 4,9.000000 0.000000-2,10.000000 0.000000-3,10.000000 0.000000-3,4.000000 4.000000 1,0.000000 10.000000 4,0.000000 10.000000 3,0.000000 9.000000 3,3.000000 9.000000 0,6.000000 9.000000-4,7.000000 10.000000-5,6.000000 10.000000-4,3.000000 4.000000-4,0.000000 0.000000-1,0.000000 0.000000-3,0.000000 0.000000-2,-2.000000 1.000000-2,-3.000000 4.000000-4,-3.000000 3.000000-2,-2.000000 3.000000-4,-5.000000 1.000000-1,-2.000000 1.000000-2,-3.000000-1.000000-1,-3.000000 1.000000 0,-2.000000-7.000000-3,0.000000-12.000000-2,0.000000-13.000000-3,0.000000-12.000000-2,-2.000000-9.000000-5,-3.000000-2.000000-10,-3.000000-3.000000-8,-2.000000-3.000000-9,-6.000000-10.000000-7,-6.000000-16.000000-5,-6.000000-15.000000-4,-6.000000-15.000000-5,1.000000-15.000000 2,9.000000-12.000000 5,10.000000-13.000000 8,10.000000-12.000000 6,5.000000-7.000000 7,4.000000 1.000000 6,3.000000-1.000000 5,3.000000 1.000000 7,-1.000000 1.000000 5,-2.000000 3.000000 4,-3.000000 3.000000 5,-3.000000 4.000000 5,1.000000 2.000000 3,6.000000 4.000000 1,7.000000 3.000000 2,6.000000 3.000000 1,3.000000 1.000000 4,0.000000 1.000000 7,0.000000-1.000000 6,0.000000 1.000000 7,3.000000 1.000000 3,6.000000 3.000000-1,7.000000 3.000000-1,6.000000 4.000000 1,7.000000-1.000000-4,10.000000-3.000000-4,10.000000-3.000000-5,9.000000-2.000000-5,4.000000-1.000000-2,1.000000 3.000000 1,-1.000000 3.000000 0,1.000000 4.000000 1,-1.000000 1.000000-2,1.000000 0.000000-4,-1.000000 0.000000-5,1.000000 0.000000-4,-4.000000 1.000000-5,-6.000000 4.000000-5,-6.000000 3.000000-5,-6.000000 3.000000-6,-7.000000-4.000000-5,-6.000000-8.000000-6,-6.000000-10.000000-6,-6.000000-9.000000-6,-13.000000-7.000000-1,-19.000000-3.000000 7,-18.000000-3.000000 6,-19.000000-2.000000 6,-15.000000 0.000000 6,-8.000000 7.000000 3,-10.000000 6.000000 4,-9.000000 7.000000 4,-2.000000 5.000000 4,6.000000 7.000000 6,7.000000 6.000000 4,6.000000 7.000000 6,3.000000 4.000000 3,0.000000 3.000000 0,0.000000 3.000000 0,0.000000 4.000000 1,1.000000 7.000000 1,4.000000 13.000000 3,3.000000 12.000000 3,3.000000 13.000000 3,3.000000 7.000000 1,3.000000 4.000000-3,3.000000 3.000000-3,4.000000 3.000000-3,2.000000 3.000000-2,4.000000 3.000000-3,3.000000 3.000000-2,3.000000 4.000000-4,3.000000 5.000000-1,3.000000 10.000000 0,3.000000 10.000000-1,4.000000 9.000000-1,5.000000-2.000000-1,10.000000-12.000000-3,10.000000-13.000000-2,9.000000-12.000000-3,10.000000-12.000000-5,14.000000-8.000000-6,11.000000-10.000000-8,14.000000-9.000000-7,10.000000-7.000000-5,9.000000-3.000000-7,10.000000-3.000000-5,10.000000-2.000000-6,-7.000000-8.000000 1,-22.000000-8.000000 7,-22.000000-10.000000 8,-21.000000-9.000000 6,-12.000000-4.000000 3,1.000000 4.000000-2,-1.000000 3.000000-1,1.000000 3.000000-3</inkml:trace>
</inkml:ink>
</file>

<file path=ppt/ink/ink82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03"/>
    </inkml:context>
    <inkml:brush xml:id="br0">
      <inkml:brushProperty name="width" value="0.0306715965270996" units="cm"/>
      <inkml:brushProperty name="height" value="0.0306715965270996" units="cm"/>
      <inkml:brushProperty name="color" value="#F2395B"/>
      <inkml:brushProperty name="ignorePressure" value="0"/>
    </inkml:brush>
  </inkml:definitions>
  <inkml:trace contextRef="#ctx0" brushRef="#br0">10000.000000 23250.000000 717,'-19.000000'-90.000000'18,"13.000000"23.000000"4 ,12.000000 22.000000 5,13.000000 22.000000 5,9.000000 12.000000 1,6.000000 3.000000-3,7.000000 3.000000-3,6.000000 4.000000-2,3.000000 5.000000-4,0.000000 10.000000-4,0.000000 10.000000-3,0.000000 9.000000-4,-5.000000 7.000000-4,-9.000000 7.000000-6,-10.000000 6.000000-4,-8.000000 7.000000-6,-12.000000 4.000000-4,-12.000000 3.000000-3,-13.000000 3.000000-1,-12.000000 4.000000-4,-10.000000-1.000000 0,-6.000000-3.000000 0,-6.000000-3.000000 1,-6.000000-2.000000 0,-4.000000-3.000000 2,1.000000 1.000000 3,-1.000000-1.000000 4,1.000000 1.000000 3,4.000000-6.000000 5,9.000000-8.000000 4,10.000000-10.000000 5,10.000000-9.000000 5,10.000000-9.000000 4,13.000000-5.000000 4,12.000000-7.000000 3,13.000000-5.000000 4,13.000000-8.000000-1,17.000000-5.000000-2,15.000000-7.000000-3,16.000000-5.000000-4,9.000000-4.000000-8,3.000000 0.000000-11,3.000000 0.000000-11,4.000000 0.000000-13,-4.000000-2.000000-8,-9.000000-3.000000-5,-10.000000-3.000000-5,-8.000000-2.000000-6,-11.000000 0.000000 3,-8.000000 7.000000 10,-10.000000 6.000000 9,-9.000000 7.000000 10</inkml:trace>
</inkml:ink>
</file>

<file path=ppt/ink/ink8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03"/>
    </inkml:context>
    <inkml:brush xml:id="br0">
      <inkml:brushProperty name="width" value="0.0265546832233667" units="cm"/>
      <inkml:brushProperty name="height" value="0.0265546832233667" units="cm"/>
      <inkml:brushProperty name="color" value="#F2395B"/>
      <inkml:brushProperty name="ignorePressure" value="0"/>
    </inkml:brush>
  </inkml:definitions>
  <inkml:trace contextRef="#ctx0" brushRef="#br0">10550.000000 23450.000000 828,'73.000000'-66.000000'50,"-3.000000"19.000000"-8 ,-3.000000 19.000000-8,-2.000000 19.000000-8,-1.000000 7.000000-11,3.000000-3.000000-11,3.000000-3.000000-11,4.000000-2.000000-12,-6.000000-1.000000-9,-11.000000 3.000000-8,-14.000000 3.000000-6,-11.000000 4.000000-7,-9.000000 2.000000 1,-3.000000 4.000000 9,-3.000000 3.000000 8,-2.000000 3.000000 10</inkml:trace>
</inkml:ink>
</file>

<file path=ppt/ink/ink8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03"/>
    </inkml:context>
    <inkml:brush xml:id="br0">
      <inkml:brushProperty name="width" value="0.0309778414666653" units="cm"/>
      <inkml:brushProperty name="height" value="0.0309778414666653" units="cm"/>
      <inkml:brushProperty name="color" value="#F2395B"/>
      <inkml:brushProperty name="ignorePressure" value="0"/>
    </inkml:brush>
  </inkml:definitions>
  <inkml:trace contextRef="#ctx0" brushRef="#br0">10950.000000 22250.000000 710,'-68.000000'-18.000000'-18,"17.000000"17.000000"27 ,15.000000 15.000000 28,16.000000 16.000000 27,12.000000 23.000000 6,9.000000 31.000000-15,10.000000 32.000000-15,10.000000 31.000000-16,2.000000 18.000000-15,-3.000000 7.000000-17,-3.000000 6.000000-17,-2.000000 7.000000-15,-3.000000-14.000000-10,1.000000-30.000000-2,-1.000000-32.000000-3,1.000000-30.000000-2</inkml:trace>
</inkml:ink>
</file>

<file path=ppt/ink/ink826.xml><?xml version="1.0" encoding="utf-8"?>
<inkml:ink xmlns:inkml="http://www.w3.org/2003/InkML">
  <annotation type="ScanImages2ExtractSignatures">1</annotation>
  <annotation type="ScanImagesWidth">816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12"/>
    </inkml:context>
    <inkml:brush xml:id="br0">
      <inkml:brushProperty name="width" value="0.0418823733925819" units="cm"/>
      <inkml:brushProperty name="height" value="0.0418823733925819" units="cm"/>
      <inkml:brushProperty name="color" value="#F2395B"/>
      <inkml:brushProperty name="ignorePressure" value="0"/>
    </inkml:brush>
  </inkml:definitions>
  <inkml:trace contextRef="#ctx0" brushRef="#br0">72600.000000 37300.000000 525,'0.000000'-115.000000'44,"0.000000"23.000000"-2 ,0.000000 22.000000-3,0.000000 22.000000-3,-2.000000 12.000000-3,-3.000000 3.000000-6,-3.000000 3.000000-5,-2.000000 4.000000-5,-5.000000 1.000000-4,-2.000000 0.000000-3,-3.000000 0.000000-1,-3.000000 0.000000-2,-4.000000 1.000000-2,-3.000000 4.000000 0,-3.000000 3.000000 0,-2.000000 3.000000 0,-5.000000 3.000000-1,-2.000000 3.000000 0,-3.000000 3.000000 0,-3.000000 4.000000 0,-6.000000 5.000000-1,-5.000000 10.000000 0,-7.000000 10.000000 1,-5.000000 9.000000-1,-4.000000 9.000000 1,0.000000 9.000000 2,0.000000 10.000000 2,0.000000 10.000000 1,0.000000 7.000000 1,0.000000 6.000000 0,0.000000 7.000000-1,0.000000 6.000000 1,1.000000 4.000000-1,4.000000 4.000000-1,3.000000 3.000000-1,3.000000 3.000000-1,6.000000 3.000000-1,9.000000 3.000000 0,10.000000 3.000000-1,10.000000 4.000000 0,7.000000-6.000000-1,6.000000-11.000000 0,7.000000-14.000000 0,6.000000-11.000000-1,7.000000-12.000000 0,10.000000-9.000000-4,10.000000-10.000000-1,9.000000-8.000000-2,10.000000-9.000000-3,14.000000-6.000000-3,11.000000-6.000000-3,14.000000-6.000000-2,7.000000-9.000000-2,3.000000-8.000000-3,3.000000-10.000000-1,4.000000-9.000000-2,1.000000-9.000000-1,0.000000-5.000000 1,0.000000-7.000000 2,0.000000-5.000000 1,-4.000000-9.000000 0,-5.000000-9.000000-1,-7.000000-10.000000 1,-5.000000-8.000000-1,-9.000000-4.000000 1,-9.000000 3.000000 2,-10.000000 3.000000 3,-8.000000 4.000000 2,-9.000000 4.000000 2,-6.000000 6.000000 2,-6.000000 7.000000 2,-6.000000 6.000000 2,-10.000000 9.000000 3,-12.000000 13.000000 4,-13.000000 12.000000 3,-12.000000 13.000000 5,-12.000000 16.000000 5,-8.000000 23.000000 7,-10.000000 22.000000 8,-9.000000 22.000000 7,-4.000000 13.000000 2,4.000000 7.000000-6,3.000000 6.000000-4,3.000000 7.000000-6,3.000000-3.000000-3,3.000000-8.000000-1,3.000000-10.000000-1,4.000000-9.000000-2,5.000000-10.000000-1,10.000000-9.000000-3,10.000000-10.000000-3,9.000000-8.000000-2,12.000000-12.000000-5,16.000000-12.000000-6,15.000000-13.000000-8,17.000000-12.000000-6,14.000000-18.000000-3,17.000000-21.000000 2,15.000000-22.000000 3,16.000000-22.000000 2,1.000000-8.000000-2,-12.000000 6.000000-4,-13.000000 7.000000-5,-12.000000 6.000000-5,-13.000000 15.000000 6,-12.000000 26.000000 19,-13.000000 24.000000 17,-12.000000 26.000000 17,-9.000000 15.000000 9,-2.000000 6.000000-3,-3.000000 7.000000-3,-3.000000 6.000000-1,-2.000000 1.000000-5,0.000000-3.000000-5,0.000000-3.000000-5,0.000000-2.000000-6,4.000000-3.000000-5,10.000000 1.000000-6,10.000000-1.000000-5,9.000000 1.000000-6,6.000000-6.000000-3,3.000000-8.000000-4,3.000000-10.000000-1,4.000000-9.000000-3,2.000000-10.000000-3,4.000000-9.000000-3,3.000000-10.000000-5,3.000000-8.000000-2,3.000000-12.000000-3,3.000000-12.000000 2,3.000000-13.000000 0,4.000000-12.000000 1,-6.000000-1.000000 4,-11.000000 14.000000 5,-14.000000 11.000000 6,-11.000000 14.000000 7,-9.000000 5.000000 3,-3.000000 1.000000 3,-3.000000-1.000000 3,-2.000000 1.000000 2</inkml:trace>
</inkml:ink>
</file>

<file path=ppt/ink/ink827.xml><?xml version="1.0" encoding="utf-8"?>
<inkml:ink xmlns:inkml="http://www.w3.org/2003/InkML">
  <annotation type="ScanImages2ExtractSignatures">1</annotation>
  <annotation type="ScanImagesWidth">631831649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13"/>
    </inkml:context>
    <inkml:brush xml:id="br0">
      <inkml:brushProperty name="width" value="0.0460866019129753" units="cm"/>
      <inkml:brushProperty name="height" value="0.0460866019129753" units="cm"/>
      <inkml:brushProperty name="color" value="#F2395B"/>
      <inkml:brushProperty name="ignorePressure" value="0"/>
    </inkml:brush>
  </inkml:definitions>
  <inkml:trace contextRef="#ctx0" brushRef="#br0">74350.000000 37250.000000 477,'107.000000'-157.000000'5,"-33.000000"39.000000"11 ,-35.000000 36.000000 10,-34.000000 39.000000 11,-21.000000 22.000000 4,-6.000000 10.000000-4,-6.000000 10.000000-3,-6.000000 9.000000-4,-7.000000 10.000000-1,-6.000000 14.000000-1,-6.000000 11.000000-1,-6.000000 14.000000-1,-2.000000 5.000000-2,3.000000 1.000000-3,3.000000-1.000000-2,4.000000 1.000000-3,-1.000000 5.000000-1,-3.000000 14.000000 0,-3.000000 11.000000 0,-2.000000 14.000000 0,2.000000 0.000000-1,9.000000-8.000000-2,10.000000-10.000000-4,10.000000-9.000000-1,7.000000-9.000000-4,6.000000-5.000000-1,7.000000-7.000000-1,6.000000-5.000000-3,12.000000-11.000000-6,19.000000-11.000000-8,19.000000-14.000000-10,19.000000-11.000000-9,7.000000-14.000000-4,-3.000000-11.000000 1,-3.000000-14.000000 1,-2.000000-11.000000 1,-5.000000-7.000000 4,-2.000000 0.000000 4,-3.000000 0.000000 6,-3.000000 0.000000 4,-6.000000 4.000000 4,-5.000000 10.000000 5,-7.000000 10.000000 4,-5.000000 9.000000 3,-9.000000 12.000000 11,-9.000000 16.000000 16,-10.000000 15.000000 17,-8.000000 17.000000 16,-4.000000 7.000000 3,3.000000 0.000000-13,3.000000 0.000000-13,4.000000 0.000000-12,2.000000 0.000000-8,4.000000 0.000000-2,3.000000 0.000000-4,3.000000 0.000000-2,4.000000-5.000000-4,7.000000-9.000000-4,6.000000-10.000000-4,7.000000-8.000000-4,0.000000-12.000000-1,-2.000000-12.000000 0,-3.000000-13.000000 1,-3.000000-12.000000 0,-4.000000-7.000000-1,-3.000000 1.000000-2,-3.000000-1.000000-3,-2.000000 1.000000-3,-9.000000 2.000000-7,-12.000000 7.000000-10,-13.000000 6.000000-12,-12.000000 7.000000-10</inkml:trace>
</inkml:ink>
</file>

<file path=ppt/ink/ink8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14"/>
    </inkml:context>
    <inkml:brush xml:id="br0">
      <inkml:brushProperty name="width" value="0.0501923523843288" units="cm"/>
      <inkml:brushProperty name="height" value="0.0501923523843288" units="cm"/>
      <inkml:brushProperty name="color" value="#F2395B"/>
      <inkml:brushProperty name="ignorePressure" value="0"/>
    </inkml:brush>
  </inkml:definitions>
  <inkml:trace contextRef="#ctx0" brushRef="#br0">74200.000000 37900.000000 438,'71.000000'-46.000000'100,"-5.000000"10.000000"-24 ,-7.000000 10.000000-24,-5.000000 9.000000-25,-6.000000 12.000000-12,-3.000000 16.000000-1,-3.000000 15.000000-1,-2.000000 17.000000-2,-9.000000 8.000000-1,-12.000000 4.000000-3,-13.000000 3.000000-2,-12.000000 3.000000-4,-12.000000 4.000000 0,-8.000000 7.000000-1,-10.000000 6.000000 1,-9.000000 7.000000 1,-2.000000-6.000000 0,6.000000-15.000000 0,7.000000-15.000000 1,6.000000-16.000000 1,17.000000-18.000000-2,28.000000-18.000000-2,28.000000-19.000000-3,29.000000-18.000000-2,13.000000-14.000000-2,1.000000-5.000000-3,-1.000000-7.000000-1,1.000000-5.000000-2,-4.000000-3.000000-2,-6.000000 4.000000 0,-6.000000 3.000000-2,-6.000000 3.000000-1,-6.000000 3.000000 0,-2.000000 3.000000-1,-3.000000 3.000000-1,-3.000000 4.000000 0,-6.000000 2.000000 0,-5.000000 4.000000 1,-7.000000 3.000000 2,-5.000000 3.000000 1,-8.000000 3.000000 5,-5.000000 3.000000 9,-7.000000 3.000000 8,-5.000000 4.000000 9,-6.000000 8.000000 11,-3.000000 17.000000 11,-3.000000 15.000000 12,-2.000000 16.000000 12,-5.000000 10.000000 0,-2.000000 7.000000-10,-3.000000 6.000000-10,-3.000000 7.000000-10,-1.000000 5.000000-8,4.000000 7.000000-3,3.000000 6.000000-5,3.000000 7.000000-4,3.000000-3.000000-2,3.000000-8.000000-1,3.000000-10.000000 0,4.000000-9.000000-2,1.000000-4.000000 0,0.000000 4.000000-3,0.000000 3.000000-1,0.000000 3.000000-1,9.000000-11.000000-6,19.000000-25.000000-6,19.000000-25.000000-7,19.000000-25.000000-8,7.000000-22.000000-1,-3.000000-19.000000 3,-3.000000-18.000000 2,-2.000000-19.000000 4,-6.000000-12.000000 2,-6.000000-2.000000-1,-6.000000-3.000000 0,-6.000000-3.000000 0,-7.000000-1.000000 1,-6.000000 4.000000 4,-6.000000 3.000000 3,-6.000000 3.000000 4,-9.000000 7.000000 2,-8.000000 14.000000 2,-10.000000 11.000000 3,-9.000000 14.000000 1,-7.000000 11.000000 1,-3.000000 14.000000 1,-3.000000 11.000000-1,-2.000000 14.000000 0,-6.000000 11.000000-2,-6.000000 14.000000-5,-6.000000 11.000000-5,-6.000000 14.000000-5,-2.000000 8.000000-4,3.000000 7.000000-5,3.000000 6.000000-3,4.000000 7.000000-5,5.000000 0.000000-2,10.000000-2.000000-2,10.000000-3.000000 0,9.000000-3.000000-2</inkml:trace>
</inkml:ink>
</file>

<file path=ppt/ink/ink82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14"/>
    </inkml:context>
    <inkml:brush xml:id="br0">
      <inkml:brushProperty name="width" value="0.0451787561178207" units="cm"/>
      <inkml:brushProperty name="height" value="0.0451787561178207" units="cm"/>
      <inkml:brushProperty name="color" value="#F2395B"/>
      <inkml:brushProperty name="ignorePressure" value="0"/>
    </inkml:brush>
  </inkml:definitions>
  <inkml:trace contextRef="#ctx0" brushRef="#br0">76750.000000 37300.000000 486,'-25.000000'26.000000'90,"0.000000"4.000000"-14 ,0.000000 3.000000-13,0.000000 3.000000-13,-2.000000 6.000000-10,-3.000000 9.000000-5,-3.000000 10.000000-6,-2.000000 10.000000-5,0.000000 2.000000-6,7.000000-3.000000-2,6.000000-3.000000-4,7.000000-2.000000-3,2.000000-6.000000-2,1.000000-6.000000 1,-1.000000-6.000000 0,1.000000-6.000000 1,5.000000-6.000000-1,14.000000-2.000000-2,11.000000-3.000000-2,14.000000-3.000000-2,8.000000-6.000000-5,7.000000-5.000000-7,6.000000-7.000000-7,7.000000-5.000000-7,2.000000-4.000000-5,1.000000 0.000000-4,-1.000000 0.000000-4,1.000000 0.000000-4,-1.000000-4.000000-2,1.000000-5.000000 0,-1.000000-7.000000-2,1.000000-5.000000 1,-6.000000-4.000000 0,-8.000000 0.000000 3,-10.000000 0.000000 2,-9.000000 0.000000 4</inkml:trace>
</inkml:ink>
</file>

<file path=ppt/ink/ink83.xml><?xml version="1.0" encoding="utf-8"?>
<inkml:ink xmlns:inkml="http://www.w3.org/2003/InkML">
  <annotation type="ScanImages2ExtractSignatures">1</annotation>
  <annotation type="ScanImagesWidth">918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06"/>
    </inkml:context>
    <inkml:brush xml:id="br0">
      <inkml:brushProperty name="width" value="0.0539625585079193" units="cm"/>
      <inkml:brushProperty name="height" value="0.0539625585079193" units="cm"/>
      <inkml:brushProperty name="color" value="#F2395B"/>
      <inkml:brushProperty name="ignorePressure" value="0"/>
    </inkml:brush>
  </inkml:definitions>
  <inkml:trace contextRef="#ctx0" brushRef="#br0">24850.000000 5350.000000 407,'3.000000'-44.000000'81,"6.000000"13.000000"-10 ,7.000000 12.000000-12,6.000000 13.000000-10,7.000000 4.000000-8,10.000000-3.000000-6,10.000000-3.000000-4,9.000000-2.000000-6,7.000000-1.000000-5,7.000000 3.000000-7,6.000000 3.000000-5,7.000000 4.000000-7,-1.000000-1.000000-5,-6.000000-3.000000-6,-6.000000-3.000000-5,-6.000000-2.000000-6,-7.000000-3.000000-5,-6.000000 1.000000-8,-6.000000-1.000000-6,-6.000000 1.000000-7,-9.000000-4.000000-1,-8.000000-6.000000 8,-10.000000-6.000000 6,-9.000000-6.000000 8,-9.000000-6.000000 2,-5.000000-2.000000-1,-7.000000-3.000000-2,-5.000000-3.000000 0,-8.000000 2.000000 4,-5.000000 10.000000 10,-7.000000 10.000000 11,-5.000000 9.000000 10,-1.000000 6.000000 8,6.000000 3.000000 7,7.000000 3.000000 6,6.000000 4.000000 7,1.000000 7.000000 4,-3.000000 13.000000 4,-3.000000 12.000000 3,-2.000000 13.000000 4,-3.000000 12.000000-3,1.000000 13.000000-7,-1.000000 12.000000-8,1.000000 13.000000-7,2.000000 6.000000-4,7.000000 0.000000 0,6.000000 0.000000 0,7.000000 0.000000 1,2.000000 0.000000-3,1.000000 0.000000-6,-1.000000 0.000000-5,1.000000 0.000000-6,4.000000-8.000000-5,9.000000-16.000000-2,10.000000-15.000000-4,10.000000-15.000000-3,10.000000-15.000000-7,13.000000-12.000000-10,12.000000-13.000000-10,13.000000-12.000000-11,2.000000-12.000000-3,-5.000000-8.000000 4,-7.000000-10.000000 4,-5.000000-9.000000 3,-4.000000-2.000000 6,0.000000 6.000000 4,0.000000 7.000000 7,0.000000 6.000000 4,-15.000000 10.000000 8,-27.000000 17.000000 9,-28.000000 15.000000 10,-28.000000 16.000000 8,-15.000000 12.000000 7,1.000000 9.000000 1,-1.000000 10.000000 4,1.000000 10.000000 1,-1.000000 5.000000 0,1.000000 4.000000-2,-1.000000 3.000000-2,1.000000 3.000000-3,-1.000000 3.000000-1,1.000000 3.000000-2,-1.000000 3.000000-1,1.000000 4.000000-1,-1.000000-1.000000-2,1.000000-3.000000-2,-1.000000-3.000000-2,1.000000-2.000000-2,4.000000-9.000000-1,9.000000-12.000000-3,10.000000-13.000000-2,10.000000-12.000000-2,21.000000-23.000000-7,34.000000-30.000000-15,35.000000-32.000000-13,35.000000-30.000000-14,14.000000-17.000000-5,-2.000000 1.000000 4,-3.000000-1.000000 3,-3.000000 1.000000 5,-7.000000 4.000000 5,-9.000000 9.000000 9,-10.000000 10.000000 9,-8.000000 10.000000 9,-11.000000 8.000000 7,-8.000000 10.000000 7,-10.000000 10.000000 7,-9.000000 9.000000 6,-9.000000 15.000000 9,-5.000000 22.000000 9,-7.000000 22.000000 10,-5.000000 23.000000 10,-9.000000 10.000000 1,-9.000000 0.000000-7,-10.000000 0.000000-8,-8.000000 0.000000-7,-3.000000-2.000000-5,7.000000-3.000000-5,6.000000-3.000000-4,7.000000-2.000000-4,4.000000-5.000000-3,3.000000-2.000000-1,3.000000-3.000000-1,4.000000-3.000000-1,4.000000-4.000000-1,6.000000-3.000000-1,7.000000-3.000000 0,6.000000-2.000000-2,7.000000-5.000000-2,10.000000-2.000000-1,10.000000-3.000000-3,9.000000-3.000000-1,7.000000-4.000000-2,7.000000-3.000000 0,6.000000-3.000000-1,7.000000-2.000000 0,2.000000-5.000000 0,1.000000-2.000000 2,-1.000000-3.000000 2,1.000000-3.000000 0,-4.000000-6.000000 2,-6.000000-5.000000-2,-6.000000-7.000000 1,-6.000000-5.000000-1,-7.000000-11.000000 1,-6.000000-11.000000 5,-6.000000-14.000000 4,-6.000000-11.000000 4,-9.000000-9.000000 0,-8.000000-3.000000-4,-10.000000-3.000000-5,-9.000000-2.000000-4,-5.000000-1.000000-9,0.000000 3.000000-18,0.000000 3.000000-15,0.000000 4.000000-17,-2.000000 7.000000-10,-3.000000 13.000000-5,-3.000000 12.000000-5,-2.000000 13.000000-5</inkml:trace>
</inkml:ink>
</file>

<file path=ppt/ink/ink83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14"/>
    </inkml:context>
    <inkml:brush xml:id="br0">
      <inkml:brushProperty name="width" value="0.0425963215529919" units="cm"/>
      <inkml:brushProperty name="height" value="0.0425963215529919" units="cm"/>
      <inkml:brushProperty name="color" value="#F2395B"/>
      <inkml:brushProperty name="ignorePressure" value="0"/>
    </inkml:brush>
  </inkml:definitions>
  <inkml:trace contextRef="#ctx0" brushRef="#br0">77200.000000 37400.000000 516,'-25.000000'-22.000000'0,"0.000000"6.000000"0 ,0.000000 7.000000 0,0.000000 6.000000 0,0.000000 1.000000 6,0.000000-3.000000 12,0.000000-3.000000 13,0.000000-2.000000 11,1.000000 2.000000 7,4.000000 9.000000 1,3.000000 10.000000 1,3.000000 10.000000 1,1.000000 14.000000-3,1.000000 23.000000-7,-1.000000 22.000000-8,1.000000 22.000000-8,-3.000000 26.000000-7,-2.000000 31.000000-8,-3.000000 32.000000-7,-3.000000 31.000000-9,-1.000000 7.000000-3,4.000000-15.000000 4,3.000000-15.000000 3,3.000000-16.000000 3,-1.000000-18.000000-14,-2.000000-18.000000-31,-3.000000-19.000000-31,-3.000000-18.000000-31</inkml:trace>
</inkml:ink>
</file>

<file path=ppt/ink/ink8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16"/>
    </inkml:context>
    <inkml:brush xml:id="br0">
      <inkml:brushProperty name="width" value="0.0405350141227245" units="cm"/>
      <inkml:brushProperty name="height" value="0.0405350141227245" units="cm"/>
      <inkml:brushProperty name="color" value="#F2395B"/>
      <inkml:brushProperty name="ignorePressure" value="0"/>
    </inkml:brush>
  </inkml:definitions>
  <inkml:trace contextRef="#ctx0" brushRef="#br0">84350.000000 36150.000000 542,'-41.000000'-13.000000'54,"19.000000"26.000000"6 ,19.000000 24.000000 4,19.000000 26.000000 6,5.000000 15.000000-3,-5.000000 6.000000-14,-7.000000 7.000000-14,-5.000000 6.000000-13,-9.000000 4.000000-10,-9.000000 4.000000-8,-10.000000 3.000000-7,-8.000000 3.000000-9,-6.000000 3.000000-3,1.000000 3.000000-2,-1.000000 3.000000 0,1.000000 4.000000-1,2.000000-6.000000-7,7.000000-11.000000-12,6.000000-14.000000-13,7.000000-11.000000-12,5.000000-20.000000-4,7.000000-24.000000 4,6.000000-26.000000 3,7.000000-24.000000 4</inkml:trace>
</inkml:ink>
</file>

<file path=ppt/ink/ink83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16"/>
    </inkml:context>
    <inkml:brush xml:id="br0">
      <inkml:brushProperty name="width" value="0.035237655043602" units="cm"/>
      <inkml:brushProperty name="height" value="0.035237655043602" units="cm"/>
      <inkml:brushProperty name="color" value="#F2395B"/>
      <inkml:brushProperty name="ignorePressure" value="0"/>
    </inkml:brush>
  </inkml:definitions>
  <inkml:trace contextRef="#ctx0" brushRef="#br0">84150.000000 36950.000000 624,'3.000000'-66.000000'6,"6.000000"19.000000"12 ,7.000000 19.000000 13,6.000000 19.000000 12,6.000000 9.000000 4,6.000000 0.000000-3,7.000000 0.000000-3,6.000000 0.000000-2,9.000000 0.000000-6,13.000000 0.000000-5,12.000000 0.000000-7,13.000000 0.000000-5,-1.000000 0.000000-8,-11.000000 0.000000-7,-14.000000 0.000000-9,-11.000000 0.000000-6</inkml:trace>
</inkml:ink>
</file>

<file path=ppt/ink/ink83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16"/>
    </inkml:context>
    <inkml:brush xml:id="br0">
      <inkml:brushProperty name="width" value="0.0475581474602222" units="cm"/>
      <inkml:brushProperty name="height" value="0.0475581474602222" units="cm"/>
      <inkml:brushProperty name="color" value="#F2395B"/>
      <inkml:brushProperty name="ignorePressure" value="0"/>
    </inkml:brush>
  </inkml:definitions>
  <inkml:trace contextRef="#ctx0" brushRef="#br0">84950.000000 35750.000000 462,'21.000000'-27.000000'0,"-5.000000"-3.000000"0 ,-7.000000-3.000000 0,-5.000000-2.000000 0,-3.000000-3.000000 2,4.000000 1.000000 3,3.000000-1.000000 5,3.000000 1.000000 2,1.000000 12.000000 11,1.000000 25.000000 16,-1.000000 25.000000 16,1.000000 25.000000 17,-3.000000 20.000000 1,-2.000000 16.000000-12,-3.000000 15.000000-11,-3.000000 17.000000-13,-7.000000 10.000000-8,-9.000000 6.000000-5,-10.000000 7.000000-5,-8.000000 6.000000-6,-4.000000-1.000000-4,3.000000-5.000000-5,3.000000-7.000000-4,4.000000-5.000000-4,2.000000-6.000000-7,4.000000-3.000000-8,3.000000-3.000000-8,3.000000-2.000000-7,3.000000-11.000000-4,3.000000-15.000000 4,3.000000-15.000000 2,4.000000-16.000000 3,1.000000-19.000000-3,0.000000-22.000000-9,0.000000-22.000000-10,0.000000-21.000000-10,1.000000-10.000000 1,4.000000 3.000000 12,3.000000 3.000000 10,3.000000 4.000000 11</inkml:trace>
</inkml:ink>
</file>

<file path=ppt/ink/ink83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16"/>
    </inkml:context>
    <inkml:brush xml:id="br0">
      <inkml:brushProperty name="width" value="0.0466030277311802" units="cm"/>
      <inkml:brushProperty name="height" value="0.0466030277311802" units="cm"/>
      <inkml:brushProperty name="color" value="#F2395B"/>
      <inkml:brushProperty name="ignorePressure" value="0"/>
    </inkml:brush>
  </inkml:definitions>
  <inkml:trace contextRef="#ctx0" brushRef="#br0">85000.000000 37150.000000 472,'93.000000'-111.000000'20,"-11.000000"28.000000"0 ,-14.000000 28.000000 0,-11.000000 29.000000-1,-9.000000 15.000000 1,-3.000000 3.000000 0,-3.000000 3.000000 2,-2.000000 4.000000 1,-6.000000 5.000000 0,-6.000000 10.000000-2,-6.000000 10.000000 0,-6.000000 9.000000-2,-7.000000 10.000000-2,-6.000000 14.000000-1,-6.000000 11.000000-1,-6.000000 14.000000-3,-7.000000 3.000000 0,-6.000000-2.000000 0,-6.000000-3.000000-1,-6.000000-3.000000 1,-2.000000-6.000000-2,3.000000-5.000000-3,3.000000-7.000000-3,4.000000-5.000000-3,15.000000-19.000000-9,28.000000-27.000000-16,28.000000-28.000000-16,29.000000-28.000000-16,19.000000-21.000000-5,14.000000-12.000000 5,11.000000-13.000000 6,14.000000-12.000000 5,5.000000-9.000000 7,1.000000-2.000000 7,-1.000000-3.000000 7,1.000000-3.000000 6,-7.000000 1.000000 6,-12.000000 6.000000 2,-13.000000 7.000000 4,-12.000000 6.000000 1,-13.000000 6.000000 3,-12.000000 6.000000 1,-13.000000 7.000000 1,-12.000000 6.000000 2,-12.000000 9.000000 1,-8.000000 13.000000 2,-10.000000 12.000000 2,-9.000000 13.000000 2,-9.000000 9.000000 5,-5.000000 6.000000 7,-7.000000 7.000000 8,-5.000000 6.000000 7,-6.000000 3.000000 4,-3.000000 0.000000 0,-3.000000 0.000000 1,-2.000000 0.000000 0,-5.000000 9.000000-1,-2.000000 19.000000-3,-3.000000 19.000000-3,-3.000000 19.000000-4,-2.000000 10.000000-1,0.000000 4.000000-1,0.000000 3.000000 0,0.000000 3.000000-2,3.000000-1.000000-1,6.000000-2.000000-4,7.000000-3.000000-3,6.000000-3.000000-3,4.000000-4.000000-4,4.000000-3.000000-5,3.000000-3.000000-4,3.000000-2.000000-6,6.000000-5.000000-5,9.000000-2.000000-7,10.000000-3.000000-8,10.000000-3.000000-8,7.000000-7.000000-4,6.000000-9.000000-4,7.000000-10.000000-1,6.000000-8.000000-4,1.000000-8.000000-3,-3.000000-2.000000-3,-3.000000-3.000000-5,-2.000000-3.000000-3</inkml:trace>
</inkml:ink>
</file>

<file path=ppt/ink/ink83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17"/>
    </inkml:context>
    <inkml:brush xml:id="br0">
      <inkml:brushProperty name="width" value="0.0488218516111374" units="cm"/>
      <inkml:brushProperty name="height" value="0.0488218516111374" units="cm"/>
      <inkml:brushProperty name="color" value="#F2395B"/>
      <inkml:brushProperty name="ignorePressure" value="0"/>
    </inkml:brush>
  </inkml:definitions>
  <inkml:trace contextRef="#ctx0" brushRef="#br0">87150.000000 36850.000000 450,'26.000000'-22.000000'82,"4.000000"6.000000"-21 ,3.000000 7.000000-18,3.000000 6.000000-21,-2.000000 7.000000-10,-6.000000 10.000000-1,-6.000000 10.000000-2,-6.000000 9.000000-1,-9.000000 7.000000-3,-8.000000 7.000000-5,-10.000000 6.000000-3,-9.000000 7.000000-6,-5.000000-1.000000 1,0.000000-6.000000 3,0.000000-6.000000 4,0.000000-6.000000 3,10.000000-12.000000 2,23.000000-15.000000-3,22.000000-15.000000-3,22.000000-16.000000-2,15.000000-16.000000-4,9.000000-16.000000-5,10.000000-15.000000-7,10.000000-15.000000-5,2.000000-9.000000-2,-3.000000 1.000000 3,-3.000000-1.000000 3,-2.000000 1.000000 3,-8.000000 4.000000 3,-8.000000 9.000000 4,-10.000000 10.000000 4,-9.000000 10.000000 3,-16.000000 16.000000 13,-22.000000 26.000000 22,-22.000000 24.000000 21,-21.000000 26.000000 21,-10.000000 15.000000 4,3.000000 6.000000-12,3.000000 7.000000-14,4.000000 6.000000-12,2.000000 4.000000-10,4.000000 4.000000-4,3.000000 3.000000-6,3.000000 3.000000-4,3.000000-2.000000-4,3.000000-6.000000-2,3.000000-6.000000-3,4.000000-6.000000-3,8.000000-9.000000-5,17.000000-8.000000-11,15.000000-10.000000-9,16.000000-9.000000-11,10.000000-20.000000-3,7.000000-27.000000 4,6.000000-28.000000 4,7.000000-28.000000 3,-3.000000-21.000000 2,-8.000000-12.000000 0,-10.000000-13.000000 0,-9.000000-12.000000-1,-10.000000-7.000000 2,-9.000000 1.000000 2,-10.000000-1.000000 3,-8.000000 1.000000 2,-9.000000 8.000000 3,-6.000000 20.000000 4,-6.000000 18.000000 5,-6.000000 20.000000 3,-10.000000 16.000000 3,-12.000000 16.000000 0,-13.000000 15.000000 2,-12.000000 17.000000 1,-5.000000 14.000000 0,3.000000 17.000000-1,3.000000 15.000000-1,4.000000 16.000000-1,5.000000 7.000000-4,10.000000 1.000000-6,10.000000-1.000000-7,9.000000 1.000000-7,6.000000-6.000000-2,3.000000-8.000000 3,3.000000-10.000000 3,4.000000-9.000000 2</inkml:trace>
</inkml:ink>
</file>

<file path=ppt/ink/ink83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17"/>
    </inkml:context>
    <inkml:brush xml:id="br0">
      <inkml:brushProperty name="width" value="0.0470710434019566" units="cm"/>
      <inkml:brushProperty name="height" value="0.0470710434019566" units="cm"/>
      <inkml:brushProperty name="color" value="#F2395B"/>
      <inkml:brushProperty name="ignorePressure" value="0"/>
    </inkml:brush>
  </inkml:definitions>
  <inkml:trace contextRef="#ctx0" brushRef="#br0">89650.000000 36350.000000 467,'45.000000'1.000000'-1,"-9.000000"4.000000"0 ,-10.000000 3.000000-1,-8.000000 3.000000-1,-11.000000 4.000000 6,-8.000000 7.000000 12,-10.000000 6.000000 13,-9.000000 7.000000 12,-7.000000 7.000000 6,-3.000000 9.000000 2,-3.000000 10.000000 1,-2.000000 10.000000 1,-1.000000 2.000000-2,3.000000-3.000000-7,3.000000-3.000000-5,4.000000-2.000000-7,2.000000-1.000000-5,4.000000 3.000000-4,3.000000 3.000000-3,3.000000 4.000000-4,4.000000-3.000000-3,7.000000-5.000000-3,6.000000-7.000000-3,7.000000-5.000000-3,10.000000-6.000000 0,16.000000-3.000000 0,15.000000-3.000000 3,17.000000-2.000000 1,7.000000-8.000000-10,0.000000-8.000000-20,0.000000-10.000000-20,0.000000-9.000000-20,0.000000-10.000000-8,0.000000-9.000000 8,0.000000-10.000000 6,0.000000-8.000000 7,-8.000000-4.000000 5,-16.000000 3.000000 4,-15.000000 3.000000 5,-15.000000 4.000000 4</inkml:trace>
</inkml:ink>
</file>

<file path=ppt/ink/ink83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17"/>
    </inkml:context>
    <inkml:brush xml:id="br0">
      <inkml:brushProperty name="width" value="0.0456462651491165" units="cm"/>
      <inkml:brushProperty name="height" value="0.0456462651491165" units="cm"/>
      <inkml:brushProperty name="color" value="#F2395B"/>
      <inkml:brushProperty name="ignorePressure" value="0"/>
    </inkml:brush>
  </inkml:definitions>
  <inkml:trace contextRef="#ctx0" brushRef="#br0">90450.000000 36450.000000 481,'-72.000000'-25.000000'7,"6.000000"0.000000"13 ,7.000000 0.000000 14,6.000000 0.000000 13,7.000000 6.000000 5,10.000000 13.000000-4,10.000000 12.000000-5,9.000000 13.000000-4,4.000000 15.000000-2,1.000000 19.000000-1,-1.000000 19.000000 0,1.000000 19.000000-1,-6.000000 16.000000-3,-8.000000 17.000000-8,-10.000000 15.000000-7,-9.000000 16.000000-7,-9.000000 26.000000-9,-5.000000 38.000000-8,-7.000000 37.000000-8,-5.000000 38.000000-10,-3.000000 7.000000-10,4.000000-21.000000-10,3.000000-22.000000-11,3.000000-22.000000-11,3.000000-29.000000-3,3.000000-33.000000 7,3.000000-35.000000 6,4.000000-34.000000 6</inkml:trace>
</inkml:ink>
</file>

<file path=ppt/ink/ink8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27"/>
    </inkml:context>
    <inkml:brush xml:id="br0">
      <inkml:brushProperty name="width" value="0.0409129895269871" units="cm"/>
      <inkml:brushProperty name="height" value="0.0409129895269871" units="cm"/>
      <inkml:brushProperty name="color" value="#F2395B"/>
      <inkml:brushProperty name="ignorePressure" value="0"/>
    </inkml:brush>
  </inkml:definitions>
  <inkml:trace contextRef="#ctx0" brushRef="#br0">8550.000000 28200.000000 537,'-41.000000'0.000000'65,"19.000000"0.000000"-8 ,19.000000 0.000000-8,19.000000 0.000000-8,21.000000-2.000000-7,26.000000-3.000000-5,24.000000-3.000000-7,26.000000-2.000000-5,2.000000-3.000000-5,-18.000000 1.000000-2,-19.000000-1.000000-4,-18.000000 1.000000-2,-10.000000 1.000000-4,0.000000 3.000000-6,0.000000 3.000000-5,0.000000 4.000000-5,-5.000000 7.000000-3,-9.000000 13.000000 2,-10.000000 12.000000 1,-8.000000 13.000000 2,-12.000000 10.000000 0,-12.000000 10.000000 2,-13.000000 10.000000 1,-12.000000 9.000000 1,-12.000000 4.000000 1,-8.000000 1.000000 2,-10.000000-1.000000 1,-9.000000 1.000000 2,-5.000000-1.000000 1,0.000000 1.000000 2,0.000000-1.000000 0,0.000000 1.000000 2,3.000000-4.000000-1,6.000000-6.000000 1,7.000000-6.000000-2,6.000000-6.000000 0,4.000000-7.000000 1,4.000000-6.000000 2,3.000000-6.000000 2,3.000000-6.000000 3,9.000000-12.000000 3,16.000000-15.000000 4,15.000000-15.000000 3,17.000000-16.000000 5,10.000000-8.000000 0,6.000000 0.000000-4,7.000000 0.000000-3,6.000000 0.000000-3,9.000000 1.000000-3,13.000000 4.000000-2,12.000000 3.000000-1,13.000000 3.000000-2,2.000000-1.000000-3,-5.000000-2.000000-5,-7.000000-3.000000-5,-5.000000-3.000000-4,-4.000000-6.000000-5,0.000000-5.000000-3,0.000000-7.000000-2,0.000000-5.000000-4,-5.000000-4.000000-2,-9.000000 0.000000 3,-10.000000 0.000000 0,-8.000000 0.000000 2,-6.000000-4.000000 0,1.000000-5.000000 2,-1.000000-7.000000 1,1.000000-5.000000 1,-6.000000 2.000000 3,-8.000000 13.000000 8,-10.000000 12.000000 7,-9.000000 13.000000 7,-5.000000 16.000000 10,0.000000 23.000000 16,0.000000 22.000000 15,0.000000 22.000000 15,0.000000 15.000000 3,0.000000 9.000000-12,0.000000 10.000000-11,0.000000 10.000000-10,1.000000-1.000000-8,4.000000-9.000000-4,3.000000-10.000000-2,3.000000-8.000000-5,1.000000-9.000000-1,1.000000-6.000000-1,-1.000000-6.000000-1,1.000000-6.000000 1,4.000000-13.000000-10,9.000000-19.000000-15,10.000000-18.000000-16,10.000000-19.000000-16,-1.000000-16.000000-4,-9.000000-12.000000 5,-10.000000-13.000000 7,-8.000000-12.000000 6,-4.000000-4.000000 5,3.000000 7.000000 5,3.000000 6.000000 5,4.000000 7.000000 4,2.000000 11.000000 12,4.000000 20.000000 18,3.000000 18.000000 19,3.000000 20.000000 19,-2.000000 13.000000 4,-6.000000 9.000000-10,-6.000000 10.000000-9,-6.000000 10.000000-9,-2.000000 5.000000-7,3.000000 4.000000-5,3.000000 3.000000-4,4.000000 3.000000-4,-3.000000-2.000000-7,-5.000000-6.000000-7,-7.000000-6.000000-8,-5.000000-6.000000-8</inkml:trace>
</inkml:ink>
</file>

<file path=ppt/ink/ink83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28"/>
    </inkml:context>
    <inkml:brush xml:id="br0">
      <inkml:brushProperty name="width" value="0.0363135486841202" units="cm"/>
      <inkml:brushProperty name="height" value="0.0363135486841202" units="cm"/>
      <inkml:brushProperty name="color" value="#F2395B"/>
      <inkml:brushProperty name="ignorePressure" value="0"/>
    </inkml:brush>
  </inkml:definitions>
  <inkml:trace contextRef="#ctx0" brushRef="#br0">10650.000000 27350.000000 605,'-21.000000'-47.000000'5,"10.000000"6.000000"11 ,10.000000 7.000000 9,9.000000 6.000000 11,10.000000 4.000000 4,14.000000 4.000000-1,11.000000 3.000000 0,14.000000 3.000000-2,2.000000 4.000000-4,-6.000000 7.000000-5,-6.000000 6.000000-7,-6.000000 7.000000-7,-7.000000 13.000000-2,-6.000000 22.000000-1,-6.000000 22.000000 1,-6.000000 23.000000 1,-9.000000 14.000000-4,-8.000000 10.000000-5,-10.000000 10.000000-4,-9.000000 9.000000-7,-9.000000 1.000000-2,-5.000000-6.000000-3,-7.000000-6.000000-1,-5.000000-6.000000-3,-1.000000-12.000000 1,6.000000-15.000000 2,7.000000-15.000000 3,6.000000-16.000000 1,10.000000-18.000000 3,17.000000-18.000000 0,15.000000-19.000000 2,16.000000-18.000000 0,10.000000-17.000000 2,7.000000-11.000000 1,6.000000-14.000000 1,7.000000-11.000000 1,0.000000-3.000000-2,-2.000000 10.000000-3,-3.000000 10.000000-5,-3.000000 9.000000-2,-4.000000 7.000000-5,-3.000000 7.000000-5,-3.000000 6.000000-5,-2.000000 7.000000-5,-5.000000 2.000000-4,-2.000000 1.000000-3,-3.000000-1.000000-3,-3.000000 1.000000-3</inkml:trace>
</inkml:ink>
</file>

<file path=ppt/ink/ink8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08"/>
    </inkml:context>
    <inkml:brush xml:id="br0">
      <inkml:brushProperty name="width" value="0.0447040013968945" units="cm"/>
      <inkml:brushProperty name="height" value="0.0447040013968945" units="cm"/>
      <inkml:brushProperty name="color" value="#F2395B"/>
      <inkml:brushProperty name="ignorePressure" value="0"/>
    </inkml:brush>
  </inkml:definitions>
  <inkml:trace contextRef="#ctx0" brushRef="#br0">27650.000000 5900.000000 492,'68.000000'0.000000'109,"-11.000000"0.000000"-25 ,-14.000000 0.000000-25,-11.000000 0.000000-27,5.000000 0.000000-13,26.000000 0.000000-1,24.000000 0.000000-2,26.000000 0.000000-2,7.000000-2.000000-3,-9.000000-3.000000-7,-10.000000-3.000000-7,-8.000000-2.000000-6,-9.000000-3.000000-4,-6.000000 1.000000-1,-6.000000-1.000000 1,-6.000000 1.000000-1,-20.000000 1.000000-8,-30.000000 3.000000-13,-32.000000 3.000000-14,-30.000000 4.000000-14,-12.000000-4.000000-2,9.000000-9.000000 14,10.000000-10.000000 12,10.000000-8.000000 13,0.000000-9.000000 10,-5.000000-6.000000 7,-7.000000-6.000000 8,-5.000000-6.000000 8,0.000000-1.000000 7,10.000000 7.000000 7,10.000000 6.000000 8,9.000000 7.000000 8,10.000000 15.000000 8,14.000000 25.000000 9,11.000000 25.000000 10,14.000000 25.000000 9,3.000000 18.000000-2,-2.000000 14.000000-12,-3.000000 11.000000-14,-3.000000 14.000000-13,-6.000000-1.000000-11,-5.000000-12.000000-10,-7.000000-13.000000-11,-5.000000-12.000000-9,-6.000000-4.000000-6,-3.000000 7.000000-2,-3.000000 6.000000-3,-2.000000 7.000000-2,-6.000000-4.000000-3,-6.000000-12.000000-4,-6.000000-13.000000-4,-6.000000-12.000000-4,-4.000000-10.000000 0,1.000000-6.000000 4,-1.000000-6.000000 4,1.000000-6.000000 3,1.000000-10.000000 4,3.000000-12.000000 1,3.000000-13.000000 2,4.000000-12.000000 2,4.000000-7.000000 1,6.000000 1.000000 4,7.000000-1.000000 1,6.000000 1.000000 3,4.000000 2.000000 1,4.000000 7.000000 0,3.000000 6.000000 2,3.000000 7.000000-1,6.000000 4.000000 2,9.000000 3.000000 0,10.000000 3.000000 1,10.000000 4.000000 0,2.000000 2.000000 2,-3.000000 4.000000 1,-3.000000 3.000000 3,-2.000000 3.000000 1,-8.000000 7.000000 0,-8.000000 14.000000-3,-10.000000 11.000000-4,-9.000000 14.000000-3,-10.000000 7.000000-3,-9.000000 3.000000 0,-10.000000 3.000000-2,-8.000000 4.000000-1,-3.000000-7.000000 0,7.000000-16.000000 2,6.000000-15.000000 1,7.000000-15.000000 2,0.000000-7.000000 0,-2.000000 3.000000 0,-3.000000 3.000000-1,-3.000000 4.000000 1</inkml:trace>
</inkml:ink>
</file>

<file path=ppt/ink/ink840.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28"/>
    </inkml:context>
    <inkml:brush xml:id="br0">
      <inkml:brushProperty name="width" value="0.0353174582123756" units="cm"/>
      <inkml:brushProperty name="height" value="0.0353174582123756" units="cm"/>
      <inkml:brushProperty name="color" value="#F2395B"/>
      <inkml:brushProperty name="ignorePressure" value="0"/>
    </inkml:brush>
  </inkml:definitions>
  <inkml:trace contextRef="#ctx0" brushRef="#br0">11150.000000 27600.000000 622,'118.000000'-68.000000'123,"-11.000000"17.000000"-31 ,-14.000000 15.000000-30,-11.000000 16.000000-29,-9.000000 7.000000-17,-3.000000 1.000000 1,-3.000000-1.000000-2,-2.000000 1.000000-1,-5.000000-1.000000-8,-2.000000 1.000000-19,-3.000000-1.000000-18,-3.000000 1.000000-18,-7.000000-3.000000-10,-9.000000-2.000000-1,-10.000000-3.000000-2,-8.000000-3.000000-1</inkml:trace>
</inkml:ink>
</file>

<file path=ppt/ink/ink8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28"/>
    </inkml:context>
    <inkml:brush xml:id="br0">
      <inkml:brushProperty name="width" value="0.0389535799622536" units="cm"/>
      <inkml:brushProperty name="height" value="0.0389535799622536" units="cm"/>
      <inkml:brushProperty name="color" value="#F2395B"/>
      <inkml:brushProperty name="ignorePressure" value="0"/>
    </inkml:brush>
  </inkml:definitions>
  <inkml:trace contextRef="#ctx0" brushRef="#br0">11700.000000 26700.000000 564,'-46.000000'1.000000'10,"10.000000"4.000000"17 ,10.000000 3.000000 20,9.000000 3.000000 18,7.000000 12.000000 4,7.000000 22.000000-11,6.000000 22.000000-9,7.000000 23.000000-12,4.000000 17.000000-8,3.000000 17.000000-7,3.000000 15.000000-8,4.000000 16.000000-6,4.000000 13.000000-7,6.000000 14.000000-6,7.000000 11.000000-5,6.000000 14.000000-5,-1.000000-15.000000-13,-5.000000-41.000000-21,-7.000000-40.000000-21,-5.000000-40.000000-21</inkml:trace>
</inkml:ink>
</file>

<file path=ppt/ink/ink84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30"/>
    </inkml:context>
    <inkml:brush xml:id="br0">
      <inkml:brushProperty name="width" value="0.0408425033092499" units="cm"/>
      <inkml:brushProperty name="height" value="0.0408425033092499" units="cm"/>
      <inkml:brushProperty name="color" value="#F2395B"/>
      <inkml:brushProperty name="ignorePressure" value="0"/>
    </inkml:brush>
  </inkml:definitions>
  <inkml:trace contextRef="#ctx0" brushRef="#br0">15350.000000 24000.000000 538,'-47.000000'0.000000'-1,"6.000000"0.000000"-2 ,7.000000 0.000000-3,6.000000 0.000000-2,3.000000 0.000000 6,0.000000 0.000000 14,0.000000 0.000000 16,0.000000 0.000000 13,10.000000-2.000000 10,23.000000-3.000000 1,22.000000-3.000000 3,22.000000-2.000000 2,10.000000-1.000000-3,1.000000 3.000000-12,-1.000000 3.000000-10,1.000000 4.000000-10,2.000000-1.000000-8,7.000000-3.000000-3,6.000000-3.000000-5,7.000000-2.000000-2,4.000000-1.000000-4,3.000000 3.000000 0,3.000000 3.000000-1,4.000000 4.000000-2,1.000000 1.000000-1,0.000000 0.000000 1,0.000000 0.000000-1,0.000000 0.000000 0,6.000000-2.000000-1,13.000000-3.000000-1,12.000000-3.000000-3,13.000000-2.000000-1,4.000000-1.000000-1,-3.000000 3.000000 1,-3.000000 3.000000 1,-2.000000 4.000000 0,-6.000000-3.000000 0,-6.000000-5.000000-1,-6.000000-7.000000 0,-6.000000-5.000000 0,-6.000000-3.000000 0,-2.000000 4.000000 0,-3.000000 3.000000 1,-3.000000 3.000000 0,-6.000000 1.000000 0,-5.000000 1.000000-1,-7.000000-1.000000 1,-5.000000 1.000000-1,-8.000000-1.000000 1,-5.000000 1.000000 0,-7.000000-1.000000 1,-5.000000 1.000000 1,-6.000000 1.000000-1,-3.000000 3.000000-1,-3.000000 3.000000 0,-2.000000 4.000000-3,-9.000000-3.000000-5,-12.000000-5.000000-11,-13.000000-7.000000-11,-12.000000-5.000000-11,-9.000000-3.000000 0,-2.000000 4.000000 10,-3.000000 3.000000 10,-3.000000 3.000000 10</inkml:trace>
</inkml:ink>
</file>

<file path=ppt/ink/ink84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31"/>
    </inkml:context>
    <inkml:brush xml:id="br0">
      <inkml:brushProperty name="width" value="0.0422550551593304" units="cm"/>
      <inkml:brushProperty name="height" value="0.0422550551593304" units="cm"/>
      <inkml:brushProperty name="color" value="#F2395B"/>
      <inkml:brushProperty name="ignorePressure" value="0"/>
    </inkml:brush>
  </inkml:definitions>
  <inkml:trace contextRef="#ctx0" brushRef="#br0">18650.000000 22950.000000 520,'-46.000000'-24.000000'0,"10.000000"4.000000"0 ,10.000000 3.000000 1,9.000000 3.000000-1,10.000000 1.000000 9,14.000000 1.000000 16,11.000000-1.000000 16,14.000000 1.000000 17,8.000000 2.000000 3,7.000000 7.000000-10,6.000000 6.000000-9,7.000000 7.000000-9,5.000000 7.000000-7,7.000000 9.000000-4,6.000000 10.000000-3,7.000000 10.000000-3,-1.000000 0.000000-3,-6.000000-5.000000 0,-6.000000-7.000000-1,-6.000000-5.000000-1,-2.000000 0.000000-1,3.000000 10.000000-3,3.000000 10.000000-3,4.000000 9.000000-2,-4.000000-1.000000-1,-9.000000-8.000000 0,-10.000000-10.000000 0,-8.000000-9.000000 0,-9.000000-4.000000-2,-6.000000 4.000000-1,-6.000000 3.000000-2,-6.000000 3.000000-2,-7.000000 3.000000-1,-6.000000 3.000000 1,-6.000000 3.000000 1,-6.000000 4.000000 1,-9.000000 1.000000 1,-8.000000 0.000000-1,-10.000000 0.000000-1,-9.000000 0.000000 0,-9.000000 1.000000-1,-5.000000 4.000000-3,-7.000000 3.000000-1,-5.000000 3.000000-3,-3.000000 1.000000-3,4.000000 1.000000-2,3.000000-1.000000-4,3.000000 1.000000-4,3.000000-4.000000-2,3.000000-6.000000-2,3.000000-6.000000-2,4.000000-6.000000-2,4.000000-9.000000 0,6.000000-8.000000 5,7.000000-10.000000 3,6.000000-9.000000 3</inkml:trace>
</inkml:ink>
</file>

<file path=ppt/ink/ink84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31"/>
    </inkml:context>
    <inkml:brush xml:id="br0">
      <inkml:brushProperty name="width" value="0.0404216535389423" units="cm"/>
      <inkml:brushProperty name="height" value="0.0404216535389423" units="cm"/>
      <inkml:brushProperty name="color" value="#F2395B"/>
      <inkml:brushProperty name="ignorePressure" value="0"/>
    </inkml:brush>
  </inkml:definitions>
  <inkml:trace contextRef="#ctx0" brushRef="#br0">20950.000000 21300.000000 544,'75.000000'-22.000000'110,"0.000000"6.000000"-20 ,0.000000 7.000000-19,0.000000 6.000000-20,1.000000 3.000000-14,4.000000 0.000000-7,3.000000 0.000000-7,3.000000 0.000000-7,-4.000000 0.000000-5,-8.000000 0.000000-3,-10.000000 0.000000-3,-9.000000 0.000000-2,-10.000000 7.000000-14,-9.000000 17.000000-26,-10.000000 15.000000-25,-8.000000 16.000000-27,-11.000000 1.000000-3,-8.000000-12.000000 18,-10.000000-13.000000 20,-9.000000-12.000000 17,-4.000000-7.000000 12,4.000000 1.000000 2,3.000000-1.000000 3,3.000000 1.000000 3</inkml:trace>
</inkml:ink>
</file>

<file path=ppt/ink/ink84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31"/>
    </inkml:context>
    <inkml:brush xml:id="br0">
      <inkml:brushProperty name="width" value="0.046412032097578" units="cm"/>
      <inkml:brushProperty name="height" value="0.046412032097578" units="cm"/>
      <inkml:brushProperty name="color" value="#F2395B"/>
      <inkml:brushProperty name="ignorePressure" value="0"/>
    </inkml:brush>
  </inkml:definitions>
  <inkml:trace contextRef="#ctx0" brushRef="#br0">21200.000000 21850.000000 474,'-69.000000'46.000000'4,"13.000000"-5.000000"-1 ,12.000000-7.000000-1,13.000000-5.000000-1,7.000000-3.000000 4,4.000000 4.000000 10,3.000000 3.000000 9,3.000000 3.000000 9,3.000000 6.000000 7,3.000000 9.000000 1,3.000000 10.000000 2,4.000000 10.000000 2,1.000000 8.000000-1,0.000000 10.000000-5,0.000000 10.000000-5,0.000000 9.000000-4,0.000000 7.000000-3,0.000000 7.000000-4,0.000000 6.000000-3,0.000000 7.000000-4,0.000000 0.000000-2,0.000000-2.000000-4,0.000000-3.000000-2,0.000000-3.000000-4,0.000000-6.000000-4,0.000000-5.000000-4,0.000000-7.000000-6,0.000000-5.000000-5,1.000000-12.000000-4,4.000000-16.000000-3,3.000000-15.000000-4,3.000000-15.000000-2,3.000000-20.000000-10,3.000000-21.000000-15,3.000000-22.000000-15,4.000000-22.000000-16</inkml:trace>
</inkml:ink>
</file>

<file path=ppt/ink/ink846.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31"/>
    </inkml:context>
    <inkml:brush xml:id="br0">
      <inkml:brushProperty name="width" value="0.052356131374836" units="cm"/>
      <inkml:brushProperty name="height" value="0.052356131374836" units="cm"/>
      <inkml:brushProperty name="color" value="#F2395B"/>
      <inkml:brushProperty name="ignorePressure" value="0"/>
    </inkml:brush>
  </inkml:definitions>
  <inkml:trace contextRef="#ctx0" brushRef="#br0">21000.000000 23450.000000 420,'25.000000'-25.000000'14,"0.000000"0.000000"3 ,0.000000 0.000000 1,0.000000 0.000000 3,3.000000 1.000000 0,6.000000 4.000000-3,7.000000 3.000000 0,6.000000 3.000000-3,6.000000 3.000000 1,6.000000 3.000000 3,7.000000 3.000000 3,6.000000 4.000000 3,4.000000-1.000000 0,4.000000-3.000000-3,3.000000-3.000000-2,3.000000-2.000000-3,-2.000000-5.000000-3,-6.000000-2.000000-3,-6.000000-3.000000-3,-6.000000-3.000000-2,-7.000000-2.000000-3,-6.000000 0.000000-4,-6.000000 0.000000-2,-6.000000 0.000000-4,-7.000000-4.000000-2,-6.000000-5.000000-2,-6.000000-7.000000-3,-6.000000-5.000000-1,-6.000000-3.000000-3,-2.000000 4.000000 0,-3.000000 3.000000-2,-3.000000 3.000000 0,-9.000000-1.000000 0,-11.000000-2.000000 4,-14.000000-3.000000 3,-11.000000-3.000000 2,-6.000000 2.000000 5,4.000000 10.000000 5,3.000000 10.000000 4,3.000000 9.000000 5,1.000000 7.000000 3,1.000000 7.000000 1,-1.000000 6.000000 2,1.000000 7.000000 1,-1.000000 7.000000 2,1.000000 9.000000 4,-1.000000 10.000000 4,1.000000 10.000000 4,-1.000000 10.000000 0,1.000000 13.000000 0,-1.000000 12.000000-2,1.000000 13.000000-2,2.000000 4.000000-1,7.000000-3.000000-3,6.000000-3.000000-1,7.000000-2.000000-2,4.000000-5.000000-1,3.000000-2.000000-3,3.000000-3.000000-2,4.000000-3.000000-2,7.000000-7.000000-2,13.000000-9.000000 0,12.000000-10.000000-1,13.000000-8.000000 0,13.000000-8.000000-6,17.000000-2.000000-8,15.000000-3.000000-10,16.000000-3.000000-9,5.000000-6.000000-8,-2.000000-5.000000-7,-3.000000-7.000000-7,-3.000000-5.000000-6,-6.000000-4.000000-1,-5.000000 0.000000 9,-7.000000 0.000000 7,-5.000000 0.000000 7,-11.000000-2.000000 3,-11.000000-3.000000-5,-14.000000-3.000000-5,-11.000000-2.000000-4</inkml:trace>
</inkml:ink>
</file>

<file path=ppt/ink/ink84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32"/>
    </inkml:context>
    <inkml:brush xml:id="br0">
      <inkml:brushProperty name="width" value="0.0369397886097431" units="cm"/>
      <inkml:brushProperty name="height" value="0.0369397886097431" units="cm"/>
      <inkml:brushProperty name="color" value="#F2395B"/>
      <inkml:brushProperty name="ignorePressure" value="0"/>
    </inkml:brush>
  </inkml:definitions>
  <inkml:trace contextRef="#ctx0" brushRef="#br0">22850.000000 20650.000000 595,'-22.000000'-25.000000'6,"6.000000"0.000000"10 ,7.000000 0.000000 12,6.000000 0.000000 11,9.000000 4.000000 5,13.000000 10.000000 0,12.000000 10.000000-1,13.000000 9.000000-2,2.000000 9.000000-3,-5.000000 9.000000-9,-7.000000 10.000000-9,-5.000000 10.000000-8,-8.000000 5.000000-7,-5.000000 4.000000-5,-7.000000 3.000000-5,-5.000000 3.000000-5,-9.000000-1.000000-3,-9.000000-2.000000 0,-10.000000-3.000000 0,-8.000000-3.000000-1,-3.000000-6.000000 0,7.000000-5.000000 2,6.000000-7.000000 0,7.000000-5.000000 2,2.000000-4.000000 0,1.000000 0.000000 1,-1.000000 0.000000-1,1.000000 0.000000 1,5.000000-4.000000 2,14.000000-5.000000 5,11.000000-7.000000 5,14.000000-5.000000 5,7.000000-3.000000 4,3.000000 4.000000 2,3.000000 3.000000 2,4.000000 3.000000 2,-3.000000 1.000000 1,-5.000000 1.000000-1,-7.000000-1.000000-1,-5.000000 1.000000 0,-8.000000 4.000000-2,-5.000000 9.000000-2,-7.000000 10.000000-2,-5.000000 10.000000-2,-11.000000 5.000000-3,-11.000000 4.000000-2,-14.000000 3.000000-1,-11.000000 3.000000-4,-9.000000 3.000000-4,-3.000000 3.000000-8,-3.000000 3.000000-8,-2.000000 4.000000-8,-3.000000-6.000000-6,1.000000-11.000000-4,-1.000000-14.000000-5,1.000000-11.000000-5,4.000000-12.000000-1,9.000000-9.000000 3,10.000000-10.000000 1,10.000000-8.000000 3</inkml:trace>
</inkml:ink>
</file>

<file path=ppt/ink/ink8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32"/>
    </inkml:context>
    <inkml:brush xml:id="br0">
      <inkml:brushProperty name="width" value="0.0324277430772781" units="cm"/>
      <inkml:brushProperty name="height" value="0.0324277430772781" units="cm"/>
      <inkml:brushProperty name="color" value="#F2395B"/>
      <inkml:brushProperty name="ignorePressure" value="0"/>
    </inkml:brush>
  </inkml:definitions>
  <inkml:trace contextRef="#ctx0" brushRef="#br0">23450.000000 20950.000000 678,'95.000000'0.000000'72,"-9.000000"0.000000"-11 ,-10.000000 0.000000-9,-8.000000 0.000000-11,-6.000000 0.000000-8,1.000000 0.000000-6,-1.000000 0.000000-8,1.000000 0.000000-6,-1.000000 0.000000-9,1.000000 0.000000-13,-1.000000 0.000000-11,1.000000 0.000000-12,-6.000000 0.000000-10,-8.000000 0.000000-8,-10.000000 0.000000-8,-9.000000 0.000000-8</inkml:trace>
</inkml:ink>
</file>

<file path=ppt/ink/ink84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32"/>
    </inkml:context>
    <inkml:brush xml:id="br0">
      <inkml:brushProperty name="width" value="0.0367865152657032" units="cm"/>
      <inkml:brushProperty name="height" value="0.0367865152657032" units="cm"/>
      <inkml:brushProperty name="color" value="#F2395B"/>
      <inkml:brushProperty name="ignorePressure" value="0"/>
    </inkml:brush>
  </inkml:definitions>
  <inkml:trace contextRef="#ctx0" brushRef="#br0">24200.000000 20200.000000 598,'-90.000000'29.000000'65,"23.000000"10.000000"-6 ,22.000000 10.000000-6,22.000000 9.000000-5,13.000000 10.000000-6,7.000000 14.000000-4,6.000000 11.000000-5,7.000000 14.000000-5,4.000000 8.000000-6,3.000000 7.000000-11,3.000000 6.000000-8,4.000000 7.000000-11,-1.000000-1.000000-6,-3.000000-6.000000-4,-3.000000-6.000000-3,-2.000000-6.000000-3,-3.000000-10.000000-9,1.000000-12.000000-15,-1.000000-13.000000-13,1.000000-12.000000-14</inkml:trace>
</inkml:ink>
</file>

<file path=ppt/ink/ink8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08"/>
    </inkml:context>
    <inkml:brush xml:id="br0">
      <inkml:brushProperty name="width" value="0.0394226089119911" units="cm"/>
      <inkml:brushProperty name="height" value="0.0394226089119911" units="cm"/>
      <inkml:brushProperty name="color" value="#F2395B"/>
      <inkml:brushProperty name="ignorePressure" value="0"/>
    </inkml:brush>
  </inkml:definitions>
  <inkml:trace contextRef="#ctx0" brushRef="#br0">27550.000000 7200.000000 558,'-90.000000'-46.000000'-5,"23.000000"10.000000"12 ,22.000000 10.000000 10,22.000000 9.000000 12,18.000000 10.000000 8,16.000000 14.000000 4,15.000000 11.000000 6,17.000000 14.000000 4,13.000000 8.000000 0,13.000000 7.000000-6,12.000000 6.000000-4,13.000000 7.000000-7,15.000000 0.000000-7,19.000000-2.000000-12,19.000000-3.000000-10,19.000000-3.000000-12,7.000000-7.000000-7,-3.000000-9.000000-3,-3.000000-10.000000-3,-2.000000-8.000000-4,-6.000000-8.000000-5,-6.000000-2.000000-7,-6.000000-3.000000-8,-6.000000-3.000000-7,-16.000000-4.000000-3,-25.000000-3.000000 3,-25.000000-3.000000 2,-25.000000-2.000000 3</inkml:trace>
</inkml:ink>
</file>

<file path=ppt/ink/ink8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33"/>
    </inkml:context>
    <inkml:brush xml:id="br0">
      <inkml:brushProperty name="width" value="0.0394413284957409" units="cm"/>
      <inkml:brushProperty name="height" value="0.0394413284957409" units="cm"/>
      <inkml:brushProperty name="color" value="#F2395B"/>
      <inkml:brushProperty name="ignorePressure" value="0"/>
    </inkml:brush>
  </inkml:definitions>
  <inkml:trace contextRef="#ctx0" brushRef="#br0">14400.000000 20200.000000 557,'0.000000'-54.000000'2,"0.000000"-5.000000"2 ,0.000000-7.000000 2,0.000000-5.000000 4,1.000000 10.000000 8,4.000000 28.000000 15,3.000000 28.000000 14,3.000000 29.000000 15,1.000000 24.000000 2,1.000000 22.000000-9,-1.000000 22.000000-11,1.000000 23.000000-9,-3.000000 11.000000-9,-2.000000 4.000000-7,-3.000000 3.000000-7,-3.000000 3.000000-6,-2.000000-4.000000-9,0.000000-8.000000-8,0.000000-10.000000-8,0.000000-9.000000-9,1.000000-12.000000-3,4.000000-11.000000 3,3.000000-14.000000 2,3.000000-11.000000 1</inkml:trace>
</inkml:ink>
</file>

<file path=ppt/ink/ink8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33"/>
    </inkml:context>
    <inkml:brush xml:id="br0">
      <inkml:brushProperty name="width" value="0.0328238680958748" units="cm"/>
      <inkml:brushProperty name="height" value="0.0328238680958748" units="cm"/>
      <inkml:brushProperty name="color" value="#F2395B"/>
      <inkml:brushProperty name="ignorePressure" value="0"/>
    </inkml:brush>
  </inkml:definitions>
  <inkml:trace contextRef="#ctx0" brushRef="#br0">14500.000000 20950.000000 670,'46.000000'-69.000000'29,"-5.000000"13.000000"3 ,-7.000000 12.000000 0,-5.000000 13.000000 3,-1.000000 9.000000 0,6.000000 6.000000 0,7.000000 7.000000-1,6.000000 6.000000 0,1.000000 3.000000-4,-3.000000 0.000000-10,-3.000000 0.000000-9,-2.000000 0.000000-8,-3.000000 0.000000-13,1.000000 0.000000-15,-1.000000 0.000000-14,1.000000 0.000000-15</inkml:trace>
</inkml:ink>
</file>

<file path=ppt/ink/ink852.xml><?xml version="1.0" encoding="utf-8"?>
<inkml:ink xmlns:inkml="http://www.w3.org/2003/InkML">
  <annotation type="ScanImages2ExtractSignatures">1</annotation>
  <annotation type="ScanImagesWidth">872426752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33"/>
    </inkml:context>
    <inkml:brush xml:id="br0">
      <inkml:brushProperty name="width" value="0.0387232080101967" units="cm"/>
      <inkml:brushProperty name="height" value="0.0387232080101967" units="cm"/>
      <inkml:brushProperty name="color" value="#F2395B"/>
      <inkml:brushProperty name="ignorePressure" value="0"/>
    </inkml:brush>
  </inkml:definitions>
  <inkml:trace contextRef="#ctx0" brushRef="#br0">15150.000000 20100.000000 568,'0.000000'-52.000000'0,"0.000000"-3.000000"2 ,0.000000-3.000000 2,0.000000-2.000000 0,1.000000 17.000000 11,4.000000 42.000000 17,3.000000 40.000000 18,3.000000 41.000000 18,1.000000 23.000000 3,1.000000 6.000000-11,-1.000000 7.000000-13,1.000000 6.000000-12,-3.000000-2.000000-10,-2.000000-9.000000-11,-3.000000-10.000000-9,-3.000000-8.000000-11,2.000000-12.000000-9,10.000000-12.000000-9,10.000000-13.000000-7,9.000000-12.000000-9,4.000000-12.000000-1,1.000000-8.000000 7,-1.000000-10.000000 6,1.000000-9.000000 6,-4.000000-9.000000-2,-6.000000-5.000000-9,-6.000000-7.000000-11,-6.000000-5.000000-9</inkml:trace>
</inkml:ink>
</file>

<file path=ppt/ink/ink853.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34"/>
    </inkml:context>
    <inkml:brush xml:id="br0">
      <inkml:brushProperty name="width" value="0.0491023696959019" units="cm"/>
      <inkml:brushProperty name="height" value="0.0491023696959019" units="cm"/>
      <inkml:brushProperty name="color" value="#F2395B"/>
      <inkml:brushProperty name="ignorePressure" value="0"/>
    </inkml:brush>
  </inkml:definitions>
  <inkml:trace contextRef="#ctx0" brushRef="#br0">16200.000000 19600.000000 448,'-47.000000'31.000000'60,"6.000000"13.000000"-3 ,7.000000 12.000000-5,6.000000 13.000000-3,1.000000 10.000000-6,-3.000000 10.000000-6,-3.000000 10.000000-6,-2.000000 9.000000-5,-5.000000 1.000000-6,-2.000000-6.000000-4,-3.000000-6.000000-4,-3.000000-6.000000-5,-2.000000-6.000000-3,0.000000-2.000000-3,0.000000-3.000000-2,0.000000-3.000000-4,14.000000-29.000000-12,28.000000-53.000000-23,28.000000-53.000000-21,29.000000-52.000000-22,13.000000-28.000000-3,1.000000 1.000000 17,-1.000000-1.000000 18,1.000000 1.000000 17,-3.000000 7.000000 11,-2.000000 16.000000 5,-3.000000 15.000000 5,-3.000000 17.000000 5,-7.000000 11.000000 5,-9.000000 10.000000 5,-10.000000 10.000000 3,-8.000000 9.000000 5,-4.000000 17.000000 11,3.000000 25.000000 19,3.000000 25.000000 19,4.000000 25.000000 18,-3.000000 15.000000 3,-5.000000 7.000000-12,-7.000000 6.000000-13,-5.000000 7.000000-12,-3.000000-1.000000-9,4.000000-6.000000-5,3.000000-6.000000-6,3.000000-6.000000-5,-1.000000-7.000000-5,-2.000000-6.000000-2,-3.000000-6.000000-4,-3.000000-6.000000-3,1.000000-4.000000 0,6.000000 1.000000 0,7.000000-1.000000 1,6.000000 1.000000 1,7.000000-9.000000-7,10.000000-15.000000-16,10.000000-15.000000-16,9.000000-16.000000-16,4.000000-23.000000-6,1.000000-27.000000 4,-1.000000-28.000000 3,1.000000-28.000000 4,-7.000000-6.000000 5,-12.000000 20.000000 7,-13.000000 18.000000 8,-12.000000 20.000000 8,-5.000000 8.000000 4,3.000000 1.000000 5,3.000000-1.000000 2,4.000000 1.000000 4,-3.000000 15.000000 8,-5.000000 31.000000 14,-7.000000 32.000000 14,-5.000000 31.000000 14,-6.000000 20.000000 3,-3.000000 9.000000-4,-3.000000 10.000000-6,-2.000000 10.000000-6,-3.000000 0.000000-4,1.000000-5.000000-4,-1.000000-7.000000-4,1.000000-5.000000-5,2.000000-9.000000-2,7.000000-9.000000-2,6.000000-10.000000-1,7.000000-8.000000-1,10.000000-15.000000-4,16.000000-19.000000-6,15.000000-18.000000-5,17.000000-19.000000-6,2.000000-24.000000-5,-9.000000-28.000000-5,-10.000000-28.000000-4,-8.000000-27.000000-4,-9.000000-17.000000-2,-6.000000-3.000000 1,-6.000000-3.000000 1,-6.000000-2.000000 2,-9.000000 5.000000 2,-8.000000 16.000000 4,-10.000000 15.000000 3,-9.000000 17.000000 4,-7.000000 14.000000 3,-3.000000 17.000000 5,-3.000000 15.000000 4,-2.000000 16.000000 4,-3.000000 12.000000 1,1.000000 9.000000-3,-1.000000 10.000000-2,1.000000 10.000000-2,1.000000 11.000000-2,3.000000 17.000000-2,3.000000 15.000000-2,4.000000 16.000000-1,4.000000 9.000000-5,6.000000 3.000000-10,7.000000 3.000000-8,6.000000 4.000000-10,6.000000-6.000000-2,6.000000-11.000000 6,7.000000-14.000000 5,6.000000-11.000000 5,3.000000-9.000000 4,0.000000-3.000000 2,0.000000-3.000000 1,0.000000-2.000000 2</inkml:trace>
</inkml:ink>
</file>

<file path=ppt/ink/ink85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34"/>
    </inkml:context>
    <inkml:brush xml:id="br0">
      <inkml:brushProperty name="width" value="0.0399638675153255" units="cm"/>
      <inkml:brushProperty name="height" value="0.0399638675153255" units="cm"/>
      <inkml:brushProperty name="color" value="#F2395B"/>
      <inkml:brushProperty name="ignorePressure" value="0"/>
    </inkml:brush>
  </inkml:definitions>
  <inkml:trace contextRef="#ctx0" brushRef="#br0">17650.000000 19350.000000 550,'70.000000'-44.000000'1,"-9.000000"13.000000"3 ,-10.000000 12.000000 2,-8.000000 13.000000 2,-11.000000 21.000000 6,-8.000000 32.000000 7,-10.000000 31.000000 8,-9.000000 32.000000 7,-5.000000 11.000000 1,0.000000-5.000000-7,0.000000-7.000000-8,0.000000-5.000000-7,1.000000-14.000000-4,4.000000-18.000000-4,3.000000-19.000000-1,3.000000-18.000000-3,7.000000-14.000000 0,14.000000-5.000000 1,11.000000-7.000000 1,14.000000-5.000000 1,7.000000-4.000000 2,3.000000 0.000000 1,3.000000 0.000000 1,4.000000 0.000000 3,-3.000000 3.000000-1,-5.000000 6.000000 1,-7.000000 7.000000-1,-5.000000 6.000000 0,-11.000000 12.000000 0,-11.000000 19.000000 1,-14.000000 19.000000 2,-11.000000 19.000000 0,-15.000000 13.000000-1,-16.000000 10.000000-3,-15.000000 10.000000-3,-15.000000 9.000000-3,-11.000000 6.000000-6,-2.000000 3.000000-5,-3.000000 3.000000-7,-3.000000 4.000000-6,2.000000-9.000000-2,10.000000-18.000000 4,10.000000-19.000000 4,9.000000-18.000000 3,6.000000-15.000000-8,3.000000-9.000000-22,3.000000-10.000000-22,4.000000-8.000000-21</inkml:trace>
</inkml:ink>
</file>

<file path=ppt/ink/ink85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40"/>
    </inkml:context>
    <inkml:brush xml:id="br0">
      <inkml:brushProperty name="width" value="0.0387586206197739" units="cm"/>
      <inkml:brushProperty name="height" value="0.0387586206197739" units="cm"/>
      <inkml:brushProperty name="color" value="#F2395B"/>
      <inkml:brushProperty name="ignorePressure" value="0"/>
    </inkml:brush>
  </inkml:definitions>
  <inkml:trace contextRef="#ctx0" brushRef="#br0">6800.000000 39450.000000 567,'-24.000000'-25.000000'0,"4.000000"0.000000"0 ,3.000000 0.000000 0,3.000000 0.000000 0,-2.000000 0.000000 3,-6.000000 0.000000 7,-6.000000 0.000000 6,-6.000000 0.000000 6,-2.000000 1.000000 5,3.000000 4.000000 2,3.000000 3.000000 2,4.000000 3.000000 2,-1.000000 3.000000 0,-3.000000 3.000000-1,-3.000000 3.000000-3,-2.000000 4.000000-1,-5.000000 7.000000-3,-2.000000 13.000000-4,-3.000000 12.000000-4,-3.000000 13.000000-4,-4.000000 12.000000-2,-3.000000 13.000000-1,-3.000000 12.000000-1,-2.000000 13.000000 0,-3.000000 7.000000-2,1.000000 4.000000-1,-1.000000 3.000000-1,1.000000 3.000000-1,4.000000-4.000000-2,9.000000-8.000000-2,10.000000-10.000000-2,10.000000-9.000000-3,7.000000-10.000000 0,6.000000-9.000000-1,7.000000-10.000000 1,6.000000-8.000000-1,9.000000-11.000000 1,13.000000-8.000000 1,12.000000-10.000000 0,13.000000-9.000000 2,9.000000-5.000000-1,6.000000 0.000000 0,7.000000 0.000000 0,6.000000 0.000000 0,-2.000000 1.000000-1,-9.000000 4.000000 0,-10.000000 3.000000-1,-8.000000 3.000000 0,-9.000000 7.000000 0,-6.000000 14.000000 0,-6.000000 11.000000 0,-6.000000 14.000000 1,-10.000000 10.000000 1,-12.000000 9.000000 0,-13.000000 10.000000 3,-12.000000 10.000000 0,-9.000000 4.000000 1,-2.000000 0.000000 0,-3.000000 0.000000 0,-3.000000 0.000000-1,-1.000000-8.000000 0,4.000000-16.000000 0,3.000000-15.000000-1,3.000000-15.000000-1,12.000000-21.000000 1,22.000000-25.000000-1,22.000000-25.000000 1,23.000000-25.000000 0,14.000000-18.000000 0,10.000000-8.000000-1,10.000000-10.000000 1,9.000000-9.000000-1,4.000000-1.000000 1,1.000000 10.000000 0,-1.000000 10.000000 0,1.000000 9.000000 1,-3.000000 10.000000 0,-2.000000 14.000000 2,-3.000000 11.000000 1,-3.000000 14.000000 0,-6.000000 8.000000 1,-5.000000 7.000000 0,-7.000000 6.000000 0,-5.000000 7.000000-1,-8.000000 4.000000 0,-5.000000 3.000000 0,-7.000000 3.000000-1,-5.000000 4.000000 0,-6.000000 4.000000 0,-3.000000 6.000000-1,-3.000000 7.000000 0,-2.000000 6.000000-2,-5.000000 3.000000-1,-2.000000 0.000000-4,-3.000000 0.000000-3,-3.000000 0.000000-3,-2.000000-13.000000-11,0.000000-24.000000-18,0.000000-26.000000-19,0.000000-24.000000-18</inkml:trace>
</inkml:ink>
</file>

<file path=ppt/ink/ink85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41"/>
    </inkml:context>
    <inkml:brush xml:id="br0">
      <inkml:brushProperty name="width" value="0.0351442620158195" units="cm"/>
      <inkml:brushProperty name="height" value="0.0351442620158195" units="cm"/>
      <inkml:brushProperty name="color" value="#F2395B"/>
      <inkml:brushProperty name="ignorePressure" value="0"/>
    </inkml:brush>
  </inkml:definitions>
  <inkml:trace contextRef="#ctx0" brushRef="#br0">7100.000000 40400.000000 625,'-22.000000'-91.000000'32,"6.000000"19.000000"2 ,7.000000 19.000000 4,6.000000 19.000000 3,6.000000 13.000000 1,6.000000 10.000000 0,7.000000 10.000000 0,6.000000 9.000000 0,6.000000 10.000000-7,6.000000 14.000000-15,7.000000 11.000000-13,6.000000 14.000000-16,-1.000000-1.000000-5,-5.000000-12.000000 2,-7.000000-13.000000 2,-5.000000-12.000000 3,-4.000000-5.000000-10,0.000000 3.000000-22,0.000000 3.000000-21,0.000000 4.000000-21</inkml:trace>
</inkml:ink>
</file>

<file path=ppt/ink/ink85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41"/>
    </inkml:context>
    <inkml:brush xml:id="br0">
      <inkml:brushProperty name="width" value="0.0464250333607197" units="cm"/>
      <inkml:brushProperty name="height" value="0.0464250333607197" units="cm"/>
      <inkml:brushProperty name="color" value="#F2395B"/>
      <inkml:brushProperty name="ignorePressure" value="0"/>
    </inkml:brush>
  </inkml:definitions>
  <inkml:trace contextRef="#ctx0" brushRef="#br0">8100.000000 40000.000000 473,'-90.000000'70.000000'79,"23.000000"-9.000000"-13 ,22.000000-10.000000-15,22.000000-8.000000-12,10.000000 0.000000-7,1.000000 14.000000-1,-1.000000 11.000000 1,1.000000 14.000000 0,1.000000 5.000000-3,3.000000 1.000000-4,3.000000-1.000000-3,4.000000 1.000000-5,1.000000-3.000000-2,0.000000-2.000000 0,0.000000-3.000000-2,0.000000-3.000000 0,4.000000-7.000000-3,10.000000-9.000000-5,10.000000-10.000000-4,9.000000-8.000000-5,9.000000-18.000000-6,9.000000-25.000000-4,10.000000-25.000000-6,10.000000-25.000000-5,-1.000000-19.000000-4,-9.000000-12.000000-2,-10.000000-13.000000-2,-8.000000-12.000000-1,-9.000000-9.000000 0,-6.000000-2.000000 3,-6.000000-3.000000 3,-6.000000-3.000000 4,-9.000000 4.000000 2,-8.000000 13.000000 4,-10.000000 12.000000 2,-9.000000 13.000000 4,-10.000000 12.000000 2,-9.000000 13.000000 2,-10.000000 12.000000 2,-8.000000 13.000000 2,-4.000000 15.000000 0,3.000000 19.000000-3,3.000000 19.000000-2,4.000000 19.000000-2,5.000000 10.000000-1,10.000000 4.000000 1,10.000000 3.000000 1,9.000000 3.000000 2</inkml:trace>
</inkml:ink>
</file>

<file path=ppt/ink/ink85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41"/>
    </inkml:context>
    <inkml:brush xml:id="br0">
      <inkml:brushProperty name="width" value="0.0433694459497929" units="cm"/>
      <inkml:brushProperty name="height" value="0.0433694459497929" units="cm"/>
      <inkml:brushProperty name="color" value="#F2395B"/>
      <inkml:brushProperty name="ignorePressure" value="0"/>
    </inkml:brush>
  </inkml:definitions>
  <inkml:trace contextRef="#ctx0" brushRef="#br0">8650.000000 40400.000000 507,'34.000000'-25.000000'3,"19.000000"0.000000"7 ,19.000000 0.000000 6,19.000000 0.000000 7,-1.000000 4.000000 5,-18.000000 10.000000 4,-19.000000 10.000000 4,-18.000000 9.000000 4,-10.000000 12.000000 0,0.000000 16.000000-6,0.000000 15.000000-5,0.000000 17.000000-5,-5.000000 16.000000-4,-9.000000 19.000000-5,-10.000000 19.000000-5,-8.000000 19.000000-4,-8.000000 4.000000-2,-2.000000-9.000000 1,-3.000000-10.000000 2,-3.000000-8.000000 0,1.000000-15.000000 0,6.000000-19.000000-1,7.000000-18.000000-2,6.000000-19.000000-1,7.000000-16.000000 0,10.000000-12.000000 3,10.000000-13.000000 2,9.000000-12.000000 2,13.000000-15.000000 2,20.000000-15.000000 0,18.000000-15.000000 0,20.000000-16.000000 1,10.000000-7.000000-6,3.000000 4.000000-11,3.000000 3.000000-13,4.000000 3.000000-11,-10.000000 7.000000-14,-22.000000 14.000000-17,-22.000000 11.000000-16,-21.000000 14.000000-16</inkml:trace>
</inkml:ink>
</file>

<file path=ppt/ink/ink859.xml><?xml version="1.0" encoding="utf-8"?>
<inkml:ink xmlns:inkml="http://www.w3.org/2003/InkML">
  <annotation type="ScanImages2ExtractSignatures">1</annotation>
  <annotation type="ScanImagesWidth">631815393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42"/>
    </inkml:context>
    <inkml:brush xml:id="br0">
      <inkml:brushProperty name="width" value="0.0428791381418705" units="cm"/>
      <inkml:brushProperty name="height" value="0.0428791381418705" units="cm"/>
      <inkml:brushProperty name="color" value="#F2395B"/>
      <inkml:brushProperty name="ignorePressure" value="0"/>
    </inkml:brush>
  </inkml:definitions>
  <inkml:trace contextRef="#ctx0" brushRef="#br0">33750.000000 26350.000000 513,'-35.000000'-25.000000'4,"-18.000000"0.000000"8 ,-19.000000 0.000000 9,-18.000000 0.000000 7,-4.000000 3.000000 5,13.000000 6.000000-3,12.000000 7.000000-1,13.000000 6.000000-2,7.000000 6.000000-2,4.000000 6.000000-3,3.000000 7.000000-3,3.000000 6.000000-4,-2.000000 7.000000-1,-6.000000 10.000000-2,-6.000000 10.000000 0,-6.000000 9.000000-1,-2.000000 4.000000 0,3.000000 1.000000 1,3.000000-1.000000 1,4.000000 1.000000 0,5.000000-3.000000 0,10.000000-2.000000-1,10.000000-3.000000 0,9.000000-3.000000-1,9.000000-6.000000-1,9.000000-5.000000-4,10.000000-7.000000-4,10.000000-5.000000-3,10.000000-6.000000-1,13.000000-3.000000 1,12.000000-3.000000 0,13.000000-2.000000 0,4.000000-3.000000 0,-3.000000 1.000000-2,-3.000000-1.000000-2,-2.000000 1.000000-2,-6.000000 5.000000-1,-6.000000 14.000000-1,-6.000000 11.000000 0,-6.000000 14.000000-1,-12.000000 11.000000 0,-15.000000 14.000000 1,-15.000000 11.000000 2,-16.000000 14.000000 1,-16.000000 8.000000 0,-16.000000 7.000000 1,-15.000000 6.000000-1,-15.000000 7.000000 1,-6.000000-6.000000 0,7.000000-15.000000 1,6.000000-15.000000 0,7.000000-16.000000 0,5.000000-16.000000 1,7.000000-16.000000 1,6.000000-15.000000 0,7.000000-15.000000 2,10.000000-12.000000 0,16.000000-6.000000 1,15.000000-6.000000 1,17.000000-6.000000 1,16.000000-15.000000 1,19.000000-21.000000-1,19.000000-22.000000 0,19.000000-22.000000 0,12.000000-11.000000-1,6.000000 0.000000-1,7.000000 0.000000-1,6.000000 0.000000-2,-2.000000 4.000000 0,-9.000000 10.000000-1,-10.000000 10.000000-1,-8.000000 9.000000-1,-9.000000 10.000000-1,-6.000000 14.000000 2,-6.000000 11.000000-1,-6.000000 14.000000 1,-7.000000 13.000000 3,-6.000000 16.000000 8,-6.000000 15.000000 7,-6.000000 17.000000 7,-7.000000 8.000000 4,-6.000000 4.000000 0,-6.000000 3.000000-1,-6.000000 3.000000 0,-4.000000 1.000000-1,1.000000 1.000000-6,-1.000000-1.000000-3,1.000000 1.000000-5,-3.000000-4.000000-4,-2.000000-6.000000-6,-3.000000-6.000000-5,-3.000000-6.000000-6,-6.000000-15.000000-14,-5.000000-21.000000-25,-7.000000-22.000000-25,-5.000000-22.000000-25</inkml:trace>
</inkml:ink>
</file>

<file path=ppt/ink/ink8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09"/>
    </inkml:context>
    <inkml:brush xml:id="br0">
      <inkml:brushProperty name="width" value="0.037724182009697" units="cm"/>
      <inkml:brushProperty name="height" value="0.037724182009697" units="cm"/>
      <inkml:brushProperty name="color" value="#F2395B"/>
      <inkml:brushProperty name="ignorePressure" value="0"/>
    </inkml:brush>
  </inkml:definitions>
  <inkml:trace contextRef="#ctx0" brushRef="#br0">30650.000000 4350.000000 583,'28.000000'-66.000000'73,"6.000000"19.000000"-9 ,7.000000 19.000000-10,6.000000 19.000000-9,6.000000 15.000000-7,6.000000 13.000000-3,7.000000 12.000000-3,6.000000 13.000000-2,-2.000000 9.000000-5,-9.000000 6.000000-10,-10.000000 7.000000-9,-8.000000 6.000000-10,-11.000000 7.000000-7,-8.000000 10.000000-9,-10.000000 10.000000-8,-9.000000 9.000000-7,-18.000000 2.000000-7,-24.000000-2.000000-4,-26.000000-3.000000-3,-24.000000-3.000000-5,-15.000000-4.000000 1,-3.000000-3.000000 7,-3.000000-3.000000 7,-2.000000-2.000000 6,0.000000-11.000000 6,7.000000-15.000000 6,6.000000-15.000000 5,7.000000-16.000000 5,5.000000-8.000000 8,7.000000 0.000000 11,6.000000 0.000000 10,7.000000 0.000000 10,22.000000-8.000000 9,42.000000-16.000000 8,40.000000-15.000000 8,41.000000-15.000000 7,26.000000-9.000000 0,13.000000 1.000000-9,12.000000-1.000000-8,13.000000 1.000000-10,-1.000000 1.000000-11,-11.000000 3.000000-16,-14.000000 3.000000-16,-11.000000 4.000000-15,-12.000000 1.000000-5,-9.000000 0.000000 5,-10.000000 0.000000 5,-8.000000 0.000000 5</inkml:trace>
</inkml:ink>
</file>

<file path=ppt/ink/ink8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42"/>
    </inkml:context>
    <inkml:brush xml:id="br0">
      <inkml:brushProperty name="width" value="0.0371790044009686" units="cm"/>
      <inkml:brushProperty name="height" value="0.0371790044009686" units="cm"/>
      <inkml:brushProperty name="color" value="#F2395B"/>
      <inkml:brushProperty name="ignorePressure" value="0"/>
    </inkml:brush>
  </inkml:definitions>
  <inkml:trace contextRef="#ctx0" brushRef="#br0">34000.000000 26900.000000 591,'4.000000'-44.000000'45,"10.000000"13.000000"9 ,10.000000 12.000000 8,9.000000 13.000000 9,4.000000 12.000000-5,1.000000 13.000000-15,-1.000000 12.000000-16,1.000000 13.000000-17,-3.000000 7.000000-11,-2.000000 4.000000-9,-3.000000 3.000000-8,-3.000000 3.000000-8,-2.000000-1.000000-3,0.000000-2.000000 3,0.000000-3.000000 1,0.000000-3.000000 3,-2.000000-6.000000-8,-3.000000-5.000000-18,-3.000000-7.000000-18,-2.000000-5.000000-18</inkml:trace>
</inkml:ink>
</file>

<file path=ppt/ink/ink861.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43"/>
    </inkml:context>
    <inkml:brush xml:id="br0">
      <inkml:brushProperty name="width" value="0.0517475381493568" units="cm"/>
      <inkml:brushProperty name="height" value="0.0517475381493568" units="cm"/>
      <inkml:brushProperty name="color" value="#F2395B"/>
      <inkml:brushProperty name="ignorePressure" value="0"/>
    </inkml:brush>
  </inkml:definitions>
  <inkml:trace contextRef="#ctx0" brushRef="#br0">35250.000000 26850.000000 425,'-113.000000'-19.000000'86,"26.000000"13.000000"-13 ,24.000000 12.000000-12,26.000000 13.000000-14,15.000000 13.000000-9,6.000000 17.000000-4,7.000000 15.000000-5,6.000000 16.000000-5,1.000000 10.000000-2,-3.000000 7.000000-2,-3.000000 6.000000 1,-2.000000 7.000000-2,-1.000000 2.000000-1,3.000000 1.000000 0,3.000000-1.000000-2,4.000000 1.000000-1,5.000000-9.000000-2,10.000000-15.000000-3,10.000000-15.000000-3,9.000000-16.000000-3,7.000000-16.000000-5,7.000000-16.000000-5,6.000000-15.000000-5,7.000000-15.000000-4,5.000000-20.000000-6,7.000000-21.000000-4,6.000000-22.000000-4,7.000000-22.000000-4,-1.000000-16.000000-2,-6.000000-9.000000 2,-6.000000-10.000000 1,-6.000000-8.000000 1,-10.000000-4.000000 3,-12.000000 3.000000 5,-13.000000 3.000000 3,-12.000000 4.000000 5,-16.000000 7.000000 4,-19.000000 13.000000 2,-18.000000 12.000000 5,-19.000000 13.000000 3,-15.000000 13.000000 1,-8.000000 17.000000 2,-10.000000 15.000000-1,-9.000000 16.000000 1,-4.000000 13.000000-1,4.000000 14.000000-1,3.000000 11.000000-2,3.000000 14.000000 0,9.000000 5.000000-5,16.000000 1.000000-5,15.000000-1.000000-5,17.000000 1.000000-5,8.000000-3.000000-5,4.000000-2.000000-3,3.000000-3.000000-3,3.000000-3.000000-3</inkml:trace>
</inkml:ink>
</file>

<file path=ppt/ink/ink86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43"/>
    </inkml:context>
    <inkml:brush xml:id="br0">
      <inkml:brushProperty name="width" value="0.0465899556875229" units="cm"/>
      <inkml:brushProperty name="height" value="0.0465899556875229" units="cm"/>
      <inkml:brushProperty name="color" value="#F2395B"/>
      <inkml:brushProperty name="ignorePressure" value="0"/>
    </inkml:brush>
  </inkml:definitions>
  <inkml:trace contextRef="#ctx0" brushRef="#br0">35950.000000 27400.000000 472,'26.000000'-22.000000'46,"4.000000"6.000000"2 ,3.000000 7.000000 3,3.000000 6.000000 1,4.000000 3.000000 0,7.000000 0.000000-6,6.000000 0.000000-4,7.000000 0.000000-4,0.000000 4.000000-5,-2.000000 10.000000-6,-3.000000 10.000000-6,-3.000000 9.000000-4,-7.000000 6.000000-4,-9.000000 3.000000-1,-10.000000 3.000000 0,-8.000000 4.000000-1,-12.000000 8.000000-4,-12.000000 17.000000-10,-13.000000 15.000000-8,-12.000000 16.000000-9,-12.000000 4.000000-5,-8.000000-6.000000-3,-10.000000-6.000000-1,-9.000000-6.000000-3,-4.000000-10.000000 2,4.000000-12.000000 3,3.000000-13.000000 6,3.000000-12.000000 3,-1.000000-7.000000 4,-2.000000 1.000000 1,-3.000000-1.000000 1,-3.000000 1.000000 2,13.000000-7.000000 8,32.000000-12.000000 16,31.000000-13.000000 16,32.000000-12.000000 15,29.000000-9.000000 4,28.000000-2.000000-8,28.000000-3.000000-6,29.000000-3.000000-8,11.000000 1.000000-8,-2.000000 6.000000-9,-3.000000 7.000000-11,-3.000000 6.000000-9,-10.000000 6.000000-6,-16.000000 6.000000-6,-15.000000 7.000000-3,-15.000000 6.000000-5</inkml:trace>
</inkml:ink>
</file>

<file path=ppt/ink/ink863.xml><?xml version="1.0" encoding="utf-8"?>
<inkml:ink xmlns:inkml="http://www.w3.org/2003/InkML">
  <annotation type="ScanImages2ExtractSignatures">1</annotation>
  <annotation type="ScanImagesWidth">537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59"/>
    </inkml:context>
    <inkml:brush xml:id="br0">
      <inkml:brushProperty name="width" value="0.0439011342823505" units="cm"/>
      <inkml:brushProperty name="height" value="0.0439011342823505" units="cm"/>
      <inkml:brushProperty name="color" value="#F2395B"/>
      <inkml:brushProperty name="ignorePressure" value="0"/>
    </inkml:brush>
  </inkml:definitions>
  <inkml:trace contextRef="#ctx0" brushRef="#br0">56850.000000 29300.000000 501,'54.000000'-2.000000'120,"10.000000"-3.000000"-28 ,10.000000-3.000000-27,9.000000-2.000000-28,1.000000-1.000000-17,-6.000000 3.000000-3,-6.000000 3.000000-5,-6.000000 4.000000-3,-4.000000 1.000000-5,1.000000 0.000000-3,-1.000000 0.000000-4,1.000000 0.000000-3,-4.000000 1.000000-1,-6.000000 4.000000 0,-6.000000 3.000000 2,-6.000000 3.000000 1,-6.000000 3.000000-7,-2.000000 3.000000-16,-3.000000 3.000000-14,-3.000000 4.000000-15,-10.000000 1.000000-5,-16.000000 0.000000 8,-15.000000 0.000000 7,-15.000000 0.000000 8,-14.000000 0.000000 5,-8.000000 0.000000 7,-10.000000 0.000000 5,-9.000000 0.000000 5,-5.000000-2.000000 5,0.000000-3.000000 2,0.000000-3.000000 3,0.000000-2.000000 2,3.000000-5.000000 2,6.000000-2.000000 2,7.000000-3.000000 2,6.000000-3.000000 1,3.000000-2.000000 3,0.000000 0.000000 4,0.000000 0.000000 5,0.000000 0.000000 3,4.000000-2.000000 6,10.000000-3.000000 8,10.000000-3.000000 7,9.000000-2.000000 8,6.000000 8.000000 2,3.000000 22.000000-3,3.000000 22.000000-2,4.000000 23.000000-3,-1.000000 14.000000-3,-3.000000 10.000000-4,-3.000000 10.000000-4,-2.000000 9.000000-4,-1.000000 7.000000-4,3.000000 7.000000-2,3.000000 6.000000-2,4.000000 7.000000-3,-1.000000 2.000000-3,-3.000000 1.000000-2,-3.000000-1.000000-2,-2.000000 1.000000-3,-1.000000-6.000000-5,3.000000-8.000000-4,3.000000-10.000000-6,4.000000-9.000000-5,1.000000-7.000000-2,0.000000-3.000000 1,0.000000-3.000000 1,0.000000-2.000000 2,-2.000000-9.000000-3,-3.000000-12.000000-9,-3.000000-13.000000-7,-2.000000-12.000000-8,-5.000000-16.000000-7,-2.000000-19.000000-5,-3.000000-18.000000-5,-3.000000-19.000000-4,-1.000000-15.000000 2,4.000000-8.000000 14,3.000000-10.000000 12,3.000000-9.000000 12,1.000000-5.000000 9,1.000000 0.000000 2,-1.000000 0.000000 3,1.000000 0.000000 3,1.000000 4.000000 2,3.000000 10.000000 4,3.000000 10.000000 2,4.000000 9.000000 3,4.000000 6.000000 7,6.000000 3.000000 10,7.000000 3.000000 11,6.000000 4.000000 10,6.000000 2.000000 3,6.000000 4.000000-4,7.000000 3.000000-4,6.000000 3.000000-5,6.000000 3.000000-2,6.000000 3.000000-3,7.000000 3.000000-3,6.000000 4.000000-1,3.000000-1.000000-4,0.000000-3.000000-4,0.000000-3.000000-3,0.000000-2.000000-5,-2.000000-5.000000-4,-3.000000-2.000000-5,-3.000000-3.000000-5,-2.000000-3.000000-5,-5.000000-1.000000-4,-2.000000 4.000000-1,-3.000000 3.000000-2,-3.000000 3.000000-2,-6.000000-1.000000-2,-5.000000-2.000000-5,-7.000000-3.000000-4,-5.000000-3.000000-4,-6.000000-2.000000 0,-3.000000 0.000000 4,-3.000000 0.000000 5,-2.000000 0.000000 5,-8.000000-2.000000 3,-8.000000-3.000000 2,-10.000000-3.000000 3,-9.000000-2.000000 3,-7.000000-5.000000 2,-3.000000-2.000000 3,-3.000000-3.000000 3,-2.000000-3.000000 3,-1.000000 2.000000 3,3.000000 10.000000 2,3.000000 10.000000 4,4.000000 9.000000 4,1.000000 4.000000 0,0.000000 1.000000-1,0.000000-1.000000-1,0.000000 1.000000 0,0.000000 2.000000 0,0.000000 7.000000 4,0.000000 6.000000 3,0.000000 7.000000 4,-2.000000 8.000000 1,-3.000000 14.000000 1,-3.000000 11.000000 0,-2.000000 14.000000 1,-3.000000 8.000000-1,1.000000 7.000000-5,-1.000000 6.000000-3,1.000000 7.000000-3,1.000000 2.000000-3,3.000000 1.000000-2,3.000000-1.000000-1,4.000000 1.000000-2,4.000000-3.000000-2,6.000000-2.000000-3,7.000000-3.000000-3,6.000000-3.000000-3,6.000000-4.000000-3,6.000000-3.000000-3,7.000000-3.000000-4,6.000000-2.000000-2,12.000000-8.000000-6,19.000000-8.000000-7,19.000000-10.000000-9,19.000000-9.000000-7,12.000000-12.000000-4,6.000000-11.000000 1,7.000000-14.000000 2,6.000000-11.000000 1,-8.000000-7.000000 3,-22.000000 0.000000 5,-22.000000 0.000000 4,-21.000000 0.000000 4</inkml:trace>
</inkml:ink>
</file>

<file path=ppt/ink/ink86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59"/>
    </inkml:context>
    <inkml:brush xml:id="br0">
      <inkml:brushProperty name="width" value="0.0407064743340015" units="cm"/>
      <inkml:brushProperty name="height" value="0.0407064743340015" units="cm"/>
      <inkml:brushProperty name="color" value="#F2395B"/>
      <inkml:brushProperty name="ignorePressure" value="0"/>
    </inkml:brush>
  </inkml:definitions>
  <inkml:trace contextRef="#ctx0" brushRef="#br0">59100.000000 30100.000000 540,'-50.000000'0.000000'4,"0.000000"0.000000"9 ,0.000000 0.000000 8,0.000000 0.000000 9,1.000000 7.000000 7,4.000000 17.000000 4,3.000000 15.000000 6,3.000000 16.000000 5,4.000000 12.000000-2,7.000000 9.000000-8,6.000000 10.000000-8,7.000000 10.000000-9,4.000000 2.000000-5,3.000000-3.000000-3,3.000000-3.000000-5,4.000000-2.000000-3,1.000000-6.000000-4,0.000000-6.000000-5,0.000000-6.000000-3,0.000000-6.000000-5,4.000000-9.000000-2,10.000000-8.000000 2,10.000000-10.000000 1,9.000000-9.000000 1,9.000000-10.000000-7,9.000000-9.000000-17,10.000000-10.000000-17,10.000000-8.000000-17,-3.000000-6.000000-3,-11.000000 1.000000 9,-14.000000-1.000000 11,-11.000000 1.000000 9,-7.000000-3.000000 6,0.000000-2.000000 2,0.000000-3.000000 3,0.000000-3.000000 3</inkml:trace>
</inkml:ink>
</file>

<file path=ppt/ink/ink86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4:59"/>
    </inkml:context>
    <inkml:brush xml:id="br0">
      <inkml:brushProperty name="width" value="0.0478564016520977" units="cm"/>
      <inkml:brushProperty name="height" value="0.0478564016520977" units="cm"/>
      <inkml:brushProperty name="color" value="#F2395B"/>
      <inkml:brushProperty name="ignorePressure" value="0"/>
    </inkml:brush>
  </inkml:definitions>
  <inkml:trace contextRef="#ctx0" brushRef="#br0">59650.000000 30550.000000 459,'-4.000000'-40.000000'65,"-5.000000"23.000000"-5 ,-7.000000 22.000000-4,-5.000000 22.000000-5,-4.000000 15.000000-5,0.000000 9.000000-7,0.000000 10.000000-6,0.000000 10.000000-7,3.000000 2.000000-4,6.000000-3.000000-1,7.000000-3.000000 0,6.000000-2.000000-1,3.000000-3.000000-3,0.000000 1.000000-4,0.000000-1.000000-5,0.000000 1.000000-4,4.000000-6.000000-5,10.000000-8.000000-3,10.000000-10.000000-5,9.000000-9.000000-4,6.000000-13.000000-4,3.000000-16.000000-4,3.000000-15.000000-5,4.000000-15.000000-4,1.000000-17.000000-1,0.000000-15.000000 0,0.000000-15.000000 2,0.000000-16.000000 1,-2.000000-10.000000 2,-3.000000-3.000000 4,-3.000000-3.000000 4,-2.000000-2.000000 3,-5.000000 3.000000 2,-2.000000 14.000000 1,-3.000000 11.000000 0,-3.000000 14.000000 1,-6.000000 10.000000 6,-5.000000 9.000000 14,-7.000000 10.000000 15,-5.000000 10.000000 13,-4.000000 13.000000 7,0.000000 19.000000-1,0.000000 19.000000 1,0.000000 19.000000-1,0.000000 10.000000-3,0.000000 4.000000-7,0.000000 3.000000-6,0.000000 3.000000-8,0.000000 1.000000-6,0.000000 1.000000-8,0.000000-1.000000-8,0.000000 1.000000-7,0.000000-4.000000-6,0.000000-6.000000-6,0.000000-6.000000-5,0.000000-6.000000-6,4.000000-9.000000-4,10.000000-8.000000-2,10.000000-10.000000-4,9.000000-9.000000-2,7.000000-15.000000 1,7.000000-18.000000 7,6.000000-19.000000 6,7.000000-18.000000 7,0.000000-7.000000 4,-2.000000 6.000000-1,-3.000000 7.000000 0,-3.000000 6.000000 0,-6.000000 4.000000 0,-5.000000 4.000000 3,-7.000000 3.000000 1,-5.000000 3.000000 3,-8.000000 3.000000 3,-5.000000 3.000000 8,-7.000000 3.000000 8,-5.000000 4.000000 6,-4.000000 7.000000 14,0.000000 13.000000 21,0.000000 12.000000 20,0.000000 13.000000 20,0.000000 10.000000 2,0.000000 10.000000-17,0.000000 10.000000-18,0.000000 9.000000-17,-2.000000 10.000000-11,-3.000000 14.000000-3,-3.000000 11.000000-4,-2.000000 14.000000-4,-3.000000 2.000000-2,1.000000-6.000000-1,-1.000000-6.000000 0,1.000000-6.000000-2,1.000000-7.000000-9,3.000000-6.000000-22,3.000000-6.000000-20,4.000000-6.000000-22,-1.000000-15.000000-10,-3.000000-21.000000 0,-3.000000-22.000000-1,-2.000000-22.000000 0</inkml:trace>
</inkml:ink>
</file>

<file path=ppt/ink/ink86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5:00"/>
    </inkml:context>
    <inkml:brush xml:id="br0">
      <inkml:brushProperty name="width" value="0.0472856983542442" units="cm"/>
      <inkml:brushProperty name="height" value="0.0472856983542442" units="cm"/>
      <inkml:brushProperty name="color" value="#F2395B"/>
      <inkml:brushProperty name="ignorePressure" value="0"/>
    </inkml:brush>
  </inkml:definitions>
  <inkml:trace contextRef="#ctx0" brushRef="#br0">61100.000000 29450.000000 465,'68.000000'-90.000000'39,"-11.000000"23.000000"-6 ,-14.000000 22.000000-5,-11.000000 22.000000-6,-6.000000 12.000000 1,4.000000 3.000000 8,3.000000 3.000000 7,3.000000 4.000000 7,-1.000000 7.000000 2,-2.000000 13.000000-4,-3.000000 12.000000-5,-3.000000 13.000000-3,-4.000000 10.000000-6,-3.000000 10.000000-6,-3.000000 10.000000-5,-2.000000 9.000000-7,-6.000000 10.000000-2,-6.000000 14.000000-2,-6.000000 11.000000 1,-6.000000 14.000000-1,-10.000000 5.000000-6,-12.000000 1.000000-11,-13.000000-1.000000-11,-12.000000 1.000000-11,-5.000000-9.000000-11,3.000000-15.000000-8,3.000000-15.000000-11,4.000000-16.000000-8,4.000000-16.000000-1,6.000000-16.000000 8,7.000000-15.000000 9,6.000000-15.000000 8</inkml:trace>
</inkml:ink>
</file>

<file path=ppt/ink/ink86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5:00"/>
    </inkml:context>
    <inkml:brush xml:id="br0">
      <inkml:brushProperty name="width" value="0.0388317406177521" units="cm"/>
      <inkml:brushProperty name="height" value="0.0388317406177521" units="cm"/>
      <inkml:brushProperty name="color" value="#F2395B"/>
      <inkml:brushProperty name="ignorePressure" value="0"/>
    </inkml:brush>
  </inkml:definitions>
  <inkml:trace contextRef="#ctx0" brushRef="#br0">61300.000000 30750.000000 566,'115.000000'-111.000000'12,"-18.000000"28.000000"8 ,-19.000000 28.000000 7,-18.000000 29.000000 8,-15.000000 29.000000 5,-9.000000 31.000000 3,-10.000000 32.000000 3,-8.000000 31.000000 3,-14.000000 15.000000-3,-15.000000 1.000000-9,-15.000000-1.000000-8,-16.000000 1.000000-9,-7.000000-6.000000-7,4.000000-8.000000-3,3.000000-10.000000-5,3.000000-9.000000-3,6.000000-10.000000-3,9.000000-9.000000-1,10.000000-10.000000 1,10.000000-8.000000-1,8.000000-8.000000-1,10.000000-2.000000-3,10.000000-3.000000-2,9.000000-3.000000-2,7.000000-2.000000-1,7.000000 0.000000 0,6.000000 0.000000 1,7.000000 0.000000 0,0.000000 3.000000 2,-2.000000 6.000000 4,-3.000000 7.000000 3,-3.000000 6.000000 4,-9.000000 12.000000 2,-11.000000 19.000000-2,-14.000000 19.000000-1,-11.000000 19.000000-2,-20.000000 18.000000-1,-24.000000 19.000000-3,-26.000000 19.000000-1,-24.000000 19.000000-3,-17.000000 4.000000-7,-5.000000-9.000000-12,-7.000000-10.000000-13,-5.000000-8.000000-11,6.000000-20.000000-6,23.000000-28.000000 4,22.000000-28.000000 3,22.000000-27.000000 2</inkml:trace>
</inkml:ink>
</file>

<file path=ppt/ink/ink868.xml><?xml version="1.0" encoding="utf-8"?>
<inkml:ink xmlns:inkml="http://www.w3.org/2003/InkML">
  <annotation type="ScanImages2ExtractSignatures">1</annotation>
  <annotation type="ScanImagesWidth">-2089348272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5:01"/>
    </inkml:context>
    <inkml:brush xml:id="br0">
      <inkml:brushProperty name="width" value="0.0460858941078186" units="cm"/>
      <inkml:brushProperty name="height" value="0.0460858941078186" units="cm"/>
      <inkml:brushProperty name="color" value="#F2395B"/>
      <inkml:brushProperty name="ignorePressure" value="0"/>
    </inkml:brush>
  </inkml:definitions>
  <inkml:trace contextRef="#ctx0" brushRef="#br0">65900.000000 29200.000000 477,'-97.000000'196.000000'161,"6.000000"-5.000000"-36 ,7.000000-7.000000-35,6.000000-5.000000-36,1.000000 0.000000-21,-3.000000 10.000000-8,-3.000000 10.000000-7,-2.000000 9.000000-7,-1.000000-4.000000-6,3.000000-15.000000-5,3.000000-15.000000-4,4.000000-16.000000-5,8.000000-19.000000-4,17.000000-22.000000-6,15.000000-22.000000-5,16.000000-21.000000-5,15.000000-26.000000-5,16.000000-28.000000-6,15.000000-28.000000-6,17.000000-27.000000-5,11.000000-26.000000-1,10.000000-22.000000 3,10.000000-22.000000 4,9.000000-21.000000 3,-4.000000-3.000000 5,-15.000000 20.000000 4,-15.000000 18.000000 6,-16.000000 20.000000 4</inkml:trace>
</inkml:ink>
</file>

<file path=ppt/ink/ink86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5:01"/>
    </inkml:context>
    <inkml:brush xml:id="br0">
      <inkml:brushProperty name="width" value="0.0485745370388031" units="cm"/>
      <inkml:brushProperty name="height" value="0.0485745370388031" units="cm"/>
      <inkml:brushProperty name="color" value="#F2395B"/>
      <inkml:brushProperty name="ignorePressure" value="0"/>
    </inkml:brush>
  </inkml:definitions>
  <inkml:trace contextRef="#ctx0" brushRef="#br0">65750.000000 29700.000000 452,'46.000000'-100.000000'23,"-5.000000"50.000000"20 ,-7.000000 50.000000 20,-5.000000 50.000000 21,-4.000000 31.000000 1,0.000000 13.000000-16,0.000000 12.000000-16,0.000000 13.000000-17,-4.000000 9.000000-9,-5.000000 6.000000-5,-7.000000 7.000000-5,-5.000000 6.000000-4,-4.000000 1.000000-4,0.000000-3.000000-6,0.000000-3.000000-4,0.000000-2.000000-5,0.000000-12.000000-4,0.000000-19.000000-2,0.000000-18.000000-2,0.000000-19.000000-2,-5.000000-16.000000-8,-9.000000-12.000000-13,-10.000000-13.000000-11,-8.000000-12.000000-14,-12.000000-15.000000-2,-12.000000-15.000000 5,-13.000000-15.000000 6,-12.000000-16.000000 7,-4.000000-10.000000 5,7.000000-3.000000 6,6.000000-3.000000 6,7.000000-2.000000 5,7.000000 2.000000 7,9.000000 9.000000 7,10.000000 10.000000 7,10.000000 10.000000 7,8.000000 5.000000 12,10.000000 4.000000 17,10.000000 3.000000 16,9.000000 3.000000 16,15.000000-2.000000 1,22.000000-6.000000-14,22.000000-6.000000-16,23.000000-6.000000-14,13.000000-7.000000-12,6.000000-6.000000-8,7.000000-6.000000-8,6.000000-6.000000-9,1.000000-2.000000-7,-3.000000 3.000000-6,-3.000000 3.000000-6,-2.000000 4.000000-7,-14.000000 4.000000-1,-21.000000 6.000000 2,-22.000000 7.000000 3,-22.000000 6.000000 2</inkml:trace>
</inkml:ink>
</file>

<file path=ppt/ink/ink8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09"/>
    </inkml:context>
    <inkml:brush xml:id="br0">
      <inkml:brushProperty name="width" value="0.043525792658329" units="cm"/>
      <inkml:brushProperty name="height" value="0.043525792658329" units="cm"/>
      <inkml:brushProperty name="color" value="#F2395B"/>
      <inkml:brushProperty name="ignorePressure" value="0"/>
    </inkml:brush>
  </inkml:definitions>
  <inkml:trace contextRef="#ctx0" brushRef="#br0">31200.000000 5250.000000 505,'-91.000000'-43.000000'33,"19.000000"17.000000"3 ,19.000000 15.000000 2,19.000000 16.000000 3,12.000000 15.000000 0,6.000000 16.000000-1,7.000000 15.000000 0,6.000000 17.000000-1,3.000000 19.000000-3,0.000000 26.000000-3,0.000000 24.000000-4,0.000000 26.000000-4,1.000000 22.000000-4,4.000000 23.000000-4,3.000000 22.000000-4,3.000000 22.000000-3,-2.000000 15.000000-8,-6.000000 9.000000-7,-6.000000 10.000000-10,-6.000000 10.000000-9,-2.000000-9.000000-9,3.000000-24.000000-10,3.000000-26.000000-10,4.000000-24.000000-9,1.000000-31.000000-4,0.000000-33.000000 5,0.000000-35.000000 5,0.000000-34.000000 5</inkml:trace>
</inkml:ink>
</file>

<file path=ppt/ink/ink87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5:01"/>
    </inkml:context>
    <inkml:brush xml:id="br0">
      <inkml:brushProperty name="width" value="0.0516219288110733" units="cm"/>
      <inkml:brushProperty name="height" value="0.0516219288110733" units="cm"/>
      <inkml:brushProperty name="color" value="#F2395B"/>
      <inkml:brushProperty name="ignorePressure" value="0"/>
    </inkml:brush>
  </inkml:definitions>
  <inkml:trace contextRef="#ctx0" brushRef="#br0">67150.000000 29000.000000 426,'-2.000000'-46.000000'1,"-3.000000"10.000000"2 ,-3.000000 10.000000 2,-2.000000 9.000000 2,-6.000000 18.000000 13,-6.000000 29.000000 21,-6.000000 28.000000 23,-6.000000 28.000000 22,-4.000000 20.000000 3,1.000000 13.000000-17,-1.000000 12.000000-16,1.000000 13.000000-18,1.000000 9.000000-11,3.000000 6.000000-4,3.000000 7.000000-6,4.000000 6.000000-4,4.000000-2.000000-5,6.000000-9.000000-5,7.000000-10.000000-3,6.000000-8.000000-4,6.000000-15.000000-6,6.000000-19.000000-6,7.000000-18.000000-7,6.000000-19.000000-7,7.000000-16.000000-4,10.000000-12.000000 0,10.000000-13.000000 0,9.000000-12.000000-1,10.000000-21.000000-3,14.000000-28.000000-6,11.000000-28.000000-6,14.000000-27.000000-5,-6.000000-9.000000 0,-21.000000 13.000000 8,-22.000000 12.000000 6,-22.000000 13.000000 6</inkml:trace>
</inkml:ink>
</file>

<file path=ppt/ink/ink871.xml><?xml version="1.0" encoding="utf-8"?>
<inkml:ink xmlns:inkml="http://www.w3.org/2003/InkML">
  <annotation type="ScanImages2ExtractSignatures">1</annotation>
  <annotation type="ScanImagesWidth">867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5:02"/>
    </inkml:context>
    <inkml:brush xml:id="br0">
      <inkml:brushProperty name="width" value="0.0495507754385471" units="cm"/>
      <inkml:brushProperty name="height" value="0.0495507754385471" units="cm"/>
      <inkml:brushProperty name="color" value="#F2395B"/>
      <inkml:brushProperty name="ignorePressure" value="0"/>
    </inkml:brush>
  </inkml:definitions>
  <inkml:trace contextRef="#ctx0" brushRef="#br0">67950.000000 29700.000000 443,'-5.000000'-44.000000'7,"-9.000000"13.000000"14 ,-10.000000 12.000000 13,-8.000000 13.000000 13,-6.000000 13.000000 6,1.000000 17.000000-3,-1.000000 15.000000-3,1.000000 16.000000-3,1.000000 13.000000-4,3.000000 14.000000-5,3.000000 11.000000-7,4.000000 14.000000-4,2.000000 2.000000-4,4.000000-6.000000 0,3.000000-6.000000-1,3.000000-6.000000-1,3.000000-9.000000-2,3.000000-8.000000-5,3.000000-10.000000-5,4.000000-9.000000-5,7.000000-10.000000-9,13.000000-9.000000-13,12.000000-10.000000-14,13.000000-8.000000-13,13.000000-15.000000-6,17.000000-19.000000 1,15.000000-18.000000 0,16.000000-19.000000 2,2.000000-15.000000 2,-8.000000-8.000000 3,-10.000000-10.000000 2,-9.000000-9.000000 4,-13.000000 2.000000 5,-16.000000 17.000000 5,-15.000000 15.000000 7,-15.000000 16.000000 6,-14.000000 10.000000 11,-8.000000 7.000000 14,-10.000000 6.000000 14,-9.000000 7.000000 14,-7.000000 8.000000 11,-3.000000 14.000000 5,-3.000000 11.000000 6,-2.000000 14.000000 5,0.000000 5.000000 0,7.000000 1.000000-8,6.000000-1.000000-6,7.000000 1.000000-8,4.000000 2.000000-6,3.000000 7.000000-6,3.000000 6.000000-6,4.000000 7.000000-5,4.000000 0.000000-8,6.000000-2.000000-9,7.000000-3.000000-9,6.000000-3.000000-8,6.000000-10.000000-7,6.000000-16.000000 0,7.000000-15.000000-3,6.000000-15.000000-1,4.000000-17.000000-1,4.000000-15.000000 0,3.000000-15.000000 0,3.000000-16.000000 1,-2.000000-10.000000 0,-6.000000-3.000000 4,-6.000000-3.000000 3,-6.000000-2.000000 2,-7.000000-1.000000 4,-6.000000 3.000000 2,-6.000000 3.000000 4,-6.000000 4.000000 4,-6.000000 7.000000 4,-2.000000 13.000000 5,-3.000000 12.000000 5,-3.000000 13.000000 6,-1.000000 6.000000 5,4.000000 0.000000 7,3.000000 0.000000 7,3.000000 0.000000 5,4.000000 3.000000 2,7.000000 6.000000-3,6.000000 7.000000-3,7.000000 6.000000-3,-1.000000 9.000000-5,-6.000000 13.000000-9,-6.000000 12.000000-9,-6.000000 13.000000-7,-6.000000 10.000000-7,-2.000000 10.000000-3,-3.000000 10.000000-3,-3.000000 9.000000-3,-4.000000 2.000000-2,-3.000000-2.000000 0,-3.000000-3.000000 0,-2.000000-3.000000 0,-1.000000-6.000000 0,3.000000-5.000000-1,3.000000-7.000000-1,4.000000-5.000000-2,10.000000-25.000000-6,19.000000-40.000000-15,19.000000-40.000000-14,19.000000-41.000000-14,9.000000-21.000000-1,0.000000 1.000000 11,0.000000-1.000000 10,0.000000 1.000000 12,-4.000000 7.000000 9,-5.000000 16.000000 6,-7.000000 15.000000 5,-5.000000 17.000000 7,-9.000000 10.000000 7,-9.000000 6.000000 7,-10.000000 7.000000 7,-8.000000 6.000000 8,-9.000000 9.000000 12,-6.000000 13.000000 16,-6.000000 12.000000 16,-6.000000 13.000000 17,-4.000000 12.000000 1,1.000000 13.000000-13,-1.000000 12.000000-12,1.000000 13.000000-12,1.000000 9.000000-10,3.000000 6.000000-5,3.000000 7.000000-4,4.000000 6.000000-6,1.000000 3.000000-6,0.000000 0.000000-7,0.000000 0.000000-6,0.000000 0.000000-8,1.000000-2.000000-4,4.000000-3.000000 0,3.000000-3.000000-2,3.000000-2.000000-1,-1.000000-8.000000-6,-2.000000-8.000000-11,-3.000000-10.000000-11,-3.000000-9.000000-10</inkml:trace>
</inkml:ink>
</file>

<file path=ppt/ink/ink87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5:02"/>
    </inkml:context>
    <inkml:brush xml:id="br0">
      <inkml:brushProperty name="width" value="0.0445474348962307" units="cm"/>
      <inkml:brushProperty name="height" value="0.0445474348962307" units="cm"/>
      <inkml:brushProperty name="color" value="#F2395B"/>
      <inkml:brushProperty name="ignorePressure" value="0"/>
    </inkml:brush>
  </inkml:definitions>
  <inkml:trace contextRef="#ctx0" brushRef="#br0">70200.000000 28750.000000 493,'25.000000'-25.000000'0,"0.000000"0.000000"0 ,0.000000 0.000000 0,0.000000 0.000000 0,3.000000 3.000000 8,6.000000 6.000000 15,7.000000 7.000000 14,6.000000 6.000000 16,4.000000 6.000000 6,4.000000 6.000000-2,3.000000 7.000000-2,3.000000 6.000000-4,-1.000000 12.000000-4,-2.000000 19.000000-8,-3.000000 19.000000-8,-3.000000 19.000000-8,-12.000000 12.000000-7,-18.000000 6.000000-9,-19.000000 7.000000-7,-18.000000 6.000000-7,-15.000000 4.000000-10,-9.000000 4.000000-13,-10.000000 3.000000-12,-8.000000 3.000000-13,-1.000000-10.000000-4,9.000000-21.000000 3,10.000000-22.000000 2,10.000000-22.000000 2,4.000000-16.000000 4,0.000000-9.000000 5,0.000000-10.000000 5,0.000000-8.000000 5</inkml:trace>
</inkml:ink>
</file>

<file path=ppt/ink/ink87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5:02"/>
    </inkml:context>
    <inkml:brush xml:id="br0">
      <inkml:brushProperty name="width" value="0.0369799062609673" units="cm"/>
      <inkml:brushProperty name="height" value="0.0369799062609673" units="cm"/>
      <inkml:brushProperty name="color" value="#F2395B"/>
      <inkml:brushProperty name="ignorePressure" value="0"/>
    </inkml:brush>
  </inkml:definitions>
  <inkml:trace contextRef="#ctx0" brushRef="#br0">71000.000000 29800.000000 594,'85.000000'78.000000'76,"-27.000000"6.000000"-9 ,-28.000000 7.000000-11,-28.000000 6.000000-10,-20.000000 4.000000-8,-8.000000 4.000000-5,-10.000000 3.000000-6,-9.000000 3.000000-5,-4.000000-4.000000-6,4.000000-8.000000-3,3.000000-10.000000-5,3.000000-9.000000-5,9.000000-10.000000-3,16.000000-9.000000-3,15.000000-10.000000-3,17.000000-8.000000-4,11.000000-8.000000-4,10.000000-2.000000-5,10.000000-3.000000-6,9.000000-3.000000-6,1.000000-2.000000 1,-6.000000 0.000000 8,-6.000000 0.000000 6,-6.000000 0.000000 7,-12.000000 7.000000 4,-15.000000 17.000000-2,-15.000000 15.000000 0,-16.000000 16.000000-2,-16.000000 9.000000 1,-16.000000 3.000000 1,-15.000000 3.000000 1,-15.000000 4.000000 1,-1.000000-9.000000-1,16.000000-18.000000-5,15.000000-19.000000-5,17.000000-18.000000-4,7.000000-10.000000-5,0.000000 0.000000-5,0.000000 0.000000-5,0.000000 0.000000-5</inkml:trace>
</inkml:ink>
</file>

<file path=ppt/ink/ink874.xml><?xml version="1.0" encoding="utf-8"?>
<inkml:ink xmlns:inkml="http://www.w3.org/2003/InkML">
  <annotation type="ScanImages2ExtractSignatures">1</annotation>
  <annotation type="ScanImagesWidth">-2113508608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6:23"/>
    </inkml:context>
    <inkml:brush xml:id="br0">
      <inkml:brushProperty name="width" value="0.0379962213337421" units="cm"/>
      <inkml:brushProperty name="height" value="0.0379962213337421" units="cm"/>
      <inkml:brushProperty name="color" value="#00BFF3"/>
      <inkml:brushProperty name="ignorePressure" value="0"/>
    </inkml:brush>
  </inkml:definitions>
  <inkml:trace contextRef="#ctx0" brushRef="#br0">18950.000000 36650.000000 579,'-24.000000'-108.000000'0,"4.000000"34.000000"0 ,3.000000 35.000000 0,3.000000 35.000000 0,3.000000 24.000000 4,3.000000 16.000000 11,3.000000 15.000000 8,4.000000 17.000000 11,1.000000 14.000000 4,0.000000 17.000000 0,0.000000 15.000000 1,0.000000 16.000000-1,1.000000 7.000000-2,4.000000 1.000000-5,3.000000-1.000000-6,3.000000 1.000000-6,6.000000-3.000000-4,9.000000-2.000000-5,10.000000-3.000000-3,10.000000-3.000000-3,4.000000-7.000000-3,0.000000-9.000000 1,0.000000-10.000000 0,0.000000-8.000000-1,4.000000-11.000000 1,10.000000-8.000000 0,10.000000-10.000000-1,9.000000-9.000000 1,10.000000-12.000000-1,14.000000-11.000000 1,11.000000-14.000000 1,14.000000-11.000000 0,10.000000-11.000000 0,9.000000-5.000000-1,10.000000-7.000000 0,10.000000-5.000000-1,2.000000-8.000000 0,-3.000000-5.000000 1,-3.000000-7.000000 1,-2.000000-5.000000 1,-5.000000-6.000000-1,-2.000000-3.000000-2,-3.000000-3.000000-1,-3.000000-2.000000-3,-6.000000-3.000000-1,-5.000000 1.000000 2,-7.000000-1.000000 0,-5.000000 1.000000 0,-6.000000-4.000000 0,-3.000000-6.000000-2,-3.000000-6.000000-1,-2.000000-6.000000-2,-9.000000-7.000000-2,-12.000000-6.000000 1,-13.000000-6.000000-1,-12.000000-6.000000 0,-13.000000-10.000000 1,-12.000000-12.000000-1,-13.000000-13.000000 1,-12.000000-12.000000-1,-15.000000-10.000000 1,-15.000000-6.000000 1,-15.000000-6.000000-1,-16.000000-6.000000 2,-15.000000 2.000000-1,-11.000000 14.000000 1,-14.000000 11.000000-1,-11.000000 14.000000 1,-11.000000 11.000000 1,-5.000000 14.000000 2,-7.000000 11.000000 4,-5.000000 14.000000 2,-4.000000 10.000000 2,0.000000 9.000000 0,0.000000 10.000000-1,0.000000 10.000000 1,0.000000 5.000000-1,0.000000 4.000000 0,0.000000 3.000000 0,0.000000 3.000000-1,1.000000 3.000000-1,4.000000 3.000000-2,3.000000 3.000000-2,3.000000 4.000000-1,-1.000000 5.000000-1,-2.000000 10.000000-1,-3.000000 10.000000 2,-3.000000 9.000000-1,1.000000 9.000000 0,6.000000 9.000000 0,7.000000 10.000000-1,6.000000 10.000000 0,4.000000 10.000000-2,4.000000 13.000000-2,3.000000 12.000000-3,3.000000 13.000000-2,4.000000 16.000000-3,7.000000 23.000000-2,6.000000 22.000000-3,7.000000 22.000000-4,5.000000 16.000000 0,7.000000 14.000000 1,6.000000 11.000000 2,7.000000 14.000000 1,5.000000-17.000000-1,7.000000-43.000000 0,6.000000-44.000000-2,7.000000-43.000000-1</inkml:trace>
</inkml:ink>
</file>

<file path=ppt/ink/ink875.xml><?xml version="1.0" encoding="utf-8"?>
<inkml:ink xmlns:inkml="http://www.w3.org/2003/InkML">
  <annotation type="ScanImages2ExtractSignatures">1</annotation>
  <annotation type="ScanImagesWidth">-2113508608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6:23"/>
    </inkml:context>
    <inkml:brush xml:id="br0">
      <inkml:brushProperty name="width" value="0.0253768041729927" units="cm"/>
      <inkml:brushProperty name="height" value="0.0253768041729927" units="cm"/>
      <inkml:brushProperty name="color" value="#00BFF3"/>
      <inkml:brushProperty name="ignorePressure" value="0"/>
    </inkml:brush>
  </inkml:definitions>
  <inkml:trace contextRef="#ctx0" brushRef="#br0">21350.000000 39100.000000 866,'0.000000'123.000000'33,"0.000000"-3.000000"-4 ,0.000000-3.000000-6,0.000000-2.000000-4,0.000000-3.000000-5,0.000000 1.000000-5,0.000000-1.000000-5,0.000000 1.000000-6,-2.000000-3.000000-1,-3.000000-2.000000 3,-3.000000-3.000000 2,-2.000000-3.000000 3,-3.000000-7.000000-5,1.000000-9.000000-16,-1.000000-10.000000-14,1.000000-8.000000-15,1.000000-17.000000-4,3.000000-21.000000 5,3.000000-22.000000 6,4.000000-22.000000 6,1.000000-13.000000 5,0.000000-3.000000 7,0.000000-3.000000 5,0.000000-2.000000 6</inkml:trace>
</inkml:ink>
</file>

<file path=ppt/ink/ink87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6:24"/>
    </inkml:context>
    <inkml:brush xml:id="br0">
      <inkml:brushProperty name="width" value="0.0399133376777172" units="cm"/>
      <inkml:brushProperty name="height" value="0.0399133376777172" units="cm"/>
      <inkml:brushProperty name="color" value="#00BFF3"/>
      <inkml:brushProperty name="ignorePressure" value="0"/>
    </inkml:brush>
  </inkml:definitions>
  <inkml:trace contextRef="#ctx0" brushRef="#br0">21350.000000 39950.000000 551,'23.000000'-68.000000'-26,"-3.000000"17.000000"4 ,-3.000000 15.000000 2,-2.000000 16.000000 2,-1.000000 7.000000 5,3.000000 1.000000 5,3.000000-1.000000 6,4.000000 1.000000 6,2.000000-1.000000 3,4.000000 1.000000 3,3.000000-1.000000 2,3.000000 1.000000 3,1.000000-1.000000-1,1.000000 1.000000-3,-1.000000-1.000000-3,1.000000 1.000000-3,-1.000000 1.000000-3,1.000000 3.000000-6,-1.000000 3.000000-3,1.000000 4.000000-5,-3.000000 2.000000-2,-2.000000 4.000000 0,-3.000000 3.000000 1,-3.000000 3.000000 1,-4.000000-2.000000 1,-3.000000-6.000000 2,-3.000000-6.000000 3,-2.000000-6.000000 2,-6.000000-9.000000 2,-6.000000-8.000000 1,-6.000000-10.000000-1,-6.000000-9.000000 2,-2.000000-10.000000-1,3.000000-9.000000 1,3.000000-10.000000 0,4.000000-8.000000-1,1.000000-3.000000 1,0.000000 7.000000 0,0.000000 6.000000 0,0.000000 7.000000 0,0.000000 7.000000 0,0.000000 9.000000 0,0.000000 10.000000 0,0.000000 10.000000 0,0.000000 10.000000 8,0.000000 13.000000 14,0.000000 12.000000 16,0.000000 13.000000 15,0.000000 9.000000 4,0.000000 6.000000-6,0.000000 7.000000-8,0.000000 6.000000-5,0.000000 12.000000-7,0.000000 19.000000-4,0.000000 19.000000-5,0.000000 19.000000-4,0.000000 2.000000-4,0.000000-11.000000-3,0.000000-14.000000-3,0.000000-11.000000-2,-2.000000 2.000000-3,-3.000000 19.000000-2,-3.000000 19.000000-2,-2.000000 19.000000-1,-1.000000 2.000000-4,3.000000-11.000000-4,3.000000-14.000000-5,4.000000-11.000000-3,1.000000-11.000000-4,0.000000-5.000000-5,0.000000-7.000000-4,0.000000-5.000000-4,4.000000-26.000000-2,10.000000-44.000000-2,10.000000-43.000000-1,9.000000-44.000000-1,4.000000-24.000000 3,1.000000-3.000000 8,-1.000000-3.000000 9,1.000000-2.000000 8,2.000000 0.000000 6,7.000000 7.000000 1,6.000000 6.000000 2,7.000000 7.000000 1,0.000000 8.000000 5,-2.000000 14.000000 8,-3.000000 11.000000 8,-3.000000 14.000000 8,-4.000000 8.000000 5,-3.000000 7.000000 1,-3.000000 6.000000 2,-2.000000 7.000000 1,-6.000000 13.000000-1,-6.000000 22.000000-3,-6.000000 22.000000-4,-6.000000 23.000000-3,-6.000000 11.000000-4,-2.000000 4.000000-4,-3.000000 3.000000-2,-3.000000 3.000000-4,-2.000000-2.000000-2,0.000000-6.000000 0,0.000000-6.000000-2,0.000000-6.000000-1,6.000000-20.000000-5,13.000000-30.000000-12,12.000000-32.000000-10,13.000000-30.000000-11,9.000000-23.000000-5,6.000000-12.000000 2,7.000000-13.000000 2,6.000000-12.000000 2,-1.000000-1.000000 2,-5.000000 14.000000 4,-7.000000 11.000000 4,-5.000000 14.000000 4,-8.000000 10.000000 5,-5.000000 9.000000 6,-7.000000 10.000000 7,-5.000000 10.000000 7,-8.000000 11.000000 9,-5.000000 17.000000 12,-7.000000 15.000000 11,-5.000000 16.000000 13,-6.000000 10.000000 2,-3.000000 7.000000-6,-3.000000 6.000000-7,-2.000000 7.000000-6,-1.000000 0.000000-5,3.000000-2.000000-3,3.000000-3.000000-5,4.000000-3.000000-3,1.000000-4.000000-3,0.000000-3.000000-2,0.000000-3.000000-2,0.000000-2.000000-2,3.000000-5.000000-1,6.000000-2.000000-2,7.000000-3.000000-1,6.000000-3.000000-2,6.000000-7.000000-1,6.000000-9.000000 0,7.000000-10.000000 1,6.000000-8.000000-1,4.000000-15.000000-2,4.000000-19.000000-8,3.000000-18.000000-6,3.000000-19.000000-6,1.000000-18.000000-2,1.000000-15.000000 3,-1.000000-15.000000 4,1.000000-16.000000 3,-7.000000-7.000000 2,-12.000000 4.000000 1,-13.000000 3.000000 2,-12.000000 3.000000 2,-10.000000 9.000000 0,-6.000000 16.000000 1,-6.000000 15.000000 0,-6.000000 17.000000 1,-10.000000 14.000000 0,-12.000000 17.000000-2,-13.000000 15.000000-2,-12.000000 16.000000 0,-9.000000 15.000000-4,-2.000000 16.000000-3,-3.000000 15.000000-4,-3.000000 17.000000-4,-1.000000 11.000000-1,4.000000 10.000000 2,3.000000 10.000000 2,3.000000 9.000000 2,9.000000 1.000000-3,16.000000-6.000000-10,15.000000-6.000000-9,17.000000-6.000000-8,5.000000-9.000000 0,-3.000000-8.000000 10,-3.000000-10.000000 10,-2.000000-9.000000 11</inkml:trace>
</inkml:ink>
</file>

<file path=ppt/ink/ink87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3:36:25"/>
    </inkml:context>
    <inkml:brush xml:id="br0">
      <inkml:brushProperty name="width" value="0.0352317728102207" units="cm"/>
      <inkml:brushProperty name="height" value="0.0352317728102207" units="cm"/>
      <inkml:brushProperty name="color" value="#00BFF3"/>
      <inkml:brushProperty name="ignorePressure" value="0"/>
    </inkml:brush>
  </inkml:definitions>
  <inkml:trace contextRef="#ctx0" brushRef="#br0">24800.000000 39500.000000 624,'48.000000'-4.000000'-1,"-3.000000"-5.000000"-1 ,-3.000000-7.000000-1,-2.000000-5.000000-1,-1.000000-3.000000 5,3.000000 4.000000 12,3.000000 3.000000 13,4.000000 3.000000 11,-3.000000 6.000000 4,-5.000000 9.000000-6,-7.000000 10.000000-5,-5.000000 10.000000-7,-6.000000 8.000000-5,-3.000000 10.000000-3,-3.000000 10.000000-5,-2.000000 9.000000-4,-8.000000 7.000000-3,-8.000000 7.000000-4,-10.000000 6.000000-3,-9.000000 7.000000-3,-9.000000 0.000000-3,-5.000000-2.000000-6,-7.000000-3.000000-5,-5.000000-3.000000-5,-4.000000-6.000000-1,0.000000-5.000000 3,0.000000-7.000000 4,0.000000-5.000000 4,4.000000-8.000000 4,10.000000-5.000000 6,10.000000-7.000000 7,9.000000-5.000000 7,13.000000-8.000000 7,20.000000-5.000000 11,18.000000-7.000000 10,20.000000-5.000000 10,13.000000-8.000000 1,9.000000-5.000000-5,10.000000-7.000000-8,10.000000-5.000000-6,4.000000-3.000000-8,0.000000 4.000000-8,0.000000 3.000000-9,0.000000 3.000000-9,-4.000000 1.000000-10,-5.000000 1.000000-13,-7.000000-1.000000-13,-5.000000 1.000000-13,-9.000000 1.000000-5,-9.000000 3.000000 3,-10.000000 3.000000 2,-8.000000 4.000000 2</inkml:trace>
</inkml:ink>
</file>

<file path=ppt/ink/ink87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14"/>
    </inkml:context>
    <inkml:brush xml:id="br0">
      <inkml:brushProperty name="width" value="0.0436677969992161" units="cm"/>
      <inkml:brushProperty name="height" value="0.0436677969992161" units="cm"/>
      <inkml:brushProperty name="color" value="#00BFF3"/>
      <inkml:brushProperty name="ignorePressure" value="0"/>
    </inkml:brush>
  </inkml:definitions>
  <inkml:trace contextRef="#ctx0" brushRef="#br0">42900.000000 34000.000000 503,'-54.000000'75.000000'132,"-5.000000"0.000000"-32 ,-7.000000 0.000000-33,-5.000000 0.000000-32,-4.000000 1.000000-18,0.000000 4.000000-3,0.000000 3.000000-3,0.000000 3.000000-3,1.000000-2.000000-3,4.000000-6.000000-3,3.000000-6.000000-1,3.000000-6.000000-4,3.000000-7.000000-1,3.000000-6.000000 0,3.000000-6.000000 0,4.000000-6.000000-1,4.000000-6.000000 1,6.000000-2.000000 0,7.000000-3.000000 2,6.000000-3.000000 1,4.000000-2.000000 0,4.000000 0.000000 1,3.000000 0.000000 0,3.000000 0.000000 0,6.000000-2.000000 2,9.000000-3.000000 3,10.000000-3.000000 3,10.000000-2.000000 4,5.000000-5.000000 1,4.000000-2.000000-1,3.000000-3.000000-1,3.000000-3.000000-1,4.000000-2.000000 0,7.000000 0.000000 0,6.000000 0.000000-1,7.000000 0.000000 0,4.000000 0.000000-1,3.000000 0.000000-2,3.000000 0.000000-1,4.000000 0.000000-2,1.000000 0.000000 0,0.000000 0.000000-2,0.000000 0.000000-2,0.000000 0.000000 0,0.000000 0.000000-2,0.000000 0.000000-1,0.000000 0.000000-1,0.000000 0.000000-3,-4.000000 0.000000 0,-5.000000 0.000000-3,-7.000000 0.000000-2,-5.000000 0.000000-2,-6.000000 0.000000-1,-3.000000 0.000000-1,-3.000000 0.000000-1,-2.000000 0.000000 0</inkml:trace>
</inkml:ink>
</file>

<file path=ppt/ink/ink87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14"/>
    </inkml:context>
    <inkml:brush xml:id="br0">
      <inkml:brushProperty name="width" value="0.0460541881620884" units="cm"/>
      <inkml:brushProperty name="height" value="0.0460541881620884" units="cm"/>
      <inkml:brushProperty name="color" value="#00BFF3"/>
      <inkml:brushProperty name="ignorePressure" value="0"/>
    </inkml:brush>
  </inkml:definitions>
  <inkml:trace contextRef="#ctx0" brushRef="#br0">42850.000000 34600.000000 477,'-24.000000'-47.000000'0,"4.000000"6.000000"0 ,3.000000 7.000000 0,3.000000 6.000000 0,3.000000 10.000000 10,3.000000 17.000000 20,3.000000 15.000000 19,4.000000 16.000000 20,1.000000 10.000000 3,0.000000 7.000000-11,0.000000 6.000000-13,0.000000 7.000000-12,0.000000 7.000000-7,0.000000 9.000000-5,0.000000 10.000000-3,0.000000 10.000000-4,-2.000000 7.000000-3,-3.000000 6.000000-4,-3.000000 7.000000-3,-2.000000 6.000000-4,-5.000000 12.000000 0,-2.000000 19.000000 1,-3.000000 19.000000 2,-3.000000 19.000000 2,1.000000 4.000000-6,6.000000-9.000000-14,7.000000-10.000000-14,6.000000-8.000000-14,3.000000-20.000000-7,0.000000-28.000000-3,0.000000-28.000000-1,0.000000-27.000000-2,0.000000-19.000000-1,0.000000-5.000000 1,0.000000-7.000000 1,0.000000-5.000000 2</inkml:trace>
</inkml:ink>
</file>

<file path=ppt/ink/ink88.xml><?xml version="1.0" encoding="utf-8"?>
<inkml:ink xmlns:inkml="http://www.w3.org/2003/InkML">
  <annotation type="ScanImages2ExtractSignatures">1</annotation>
  <annotation type="ScanImagesWidth">964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09"/>
    </inkml:context>
    <inkml:brush xml:id="br0">
      <inkml:brushProperty name="width" value="0.0449862815439701" units="cm"/>
      <inkml:brushProperty name="height" value="0.0449862815439701" units="cm"/>
      <inkml:brushProperty name="color" value="#F2395B"/>
      <inkml:brushProperty name="ignorePressure" value="0"/>
    </inkml:brush>
  </inkml:definitions>
  <inkml:trace contextRef="#ctx0" brushRef="#br0">31500.000000 5800.000000 489,'-144.000000'-35.000000'70,"13.000000"32.000000"-8 ,12.000000 31.000000-10,13.000000 32.000000-9,9.000000 24.000000-8,6.000000 19.000000-3,7.000000 19.000000-6,6.000000 19.000000-4,7.000000 4.000000-4,10.000000-9.000000-2,10.000000-10.000000-4,9.000000-8.000000-3,9.000000-17.000000-4,9.000000-21.000000-6,10.000000-22.000000-6,10.000000-22.000000-6,13.000000-24.000000-5,19.000000-24.000000-2,19.000000-26.000000-3,19.000000-24.000000-3,19.000000-29.000000-1,23.000000-31.000000 1,22.000000-31.000000-1,22.000000-31.000000 1,5.000000-7.000000 1,-8.000000 19.000000 1,-10.000000 19.000000 3,-9.000000 19.000000 1,-13.000000 19.000000 3,-16.000000 23.000000 7,-15.000000 22.000000 5,-15.000000 22.000000 6,-15.000000 13.000000 6,-12.000000 7.000000 7,-13.000000 6.000000 8,-12.000000 7.000000 6,-12.000000 11.000000 2,-8.000000 20.000000-4,-10.000000 18.000000-3,-9.000000 20.000000-5,-10.000000 10.000000 2,-9.000000 3.000000 7,-10.000000 3.000000 6,-8.000000 4.000000 7,0.000000-3.000000-1,14.000000-5.000000-9,11.000000-7.000000-7,14.000000-5.000000-9,10.000000-8.000000-8,9.000000-5.000000-5,10.000000-7.000000-7,10.000000-5.000000-6,10.000000-8.000000-3,13.000000-5.000000 0,12.000000-7.000000 1,13.000000-5.000000 1,4.000000-3.000000-1,-3.000000 4.000000 0,-3.000000 3.000000-2,-2.000000 3.000000 1,-11.000000 4.000000-1,-15.000000 7.000000 0,-15.000000 6.000000 0,-16.000000 7.000000 0,-15.000000 7.000000 3,-11.000000 9.000000 4,-14.000000 10.000000 4,-11.000000 10.000000 4,-14.000000 4.000000 4,-11.000000 0.000000 0,-14.000000 0.000000 0,-11.000000 0.000000 2,-6.000000-5.000000-1,4.000000-9.000000 2,3.000000-10.000000 0,3.000000-8.000000 1,9.000000-11.000000-1,16.000000-8.000000-2,15.000000-10.000000-2,17.000000-9.000000-2,14.000000-12.000000-1,17.000000-11.000000-1,15.000000-14.000000 0,16.000000-11.000000-1,15.000000-9.000000-1,16.000000-3.000000-3,15.000000-3.000000-2,17.000000-2.000000-3,7.000000 3.000000 0,0.000000 14.000000 4,0.000000 11.000000 3,0.000000 14.000000 4,-7.000000 10.000000 3,-11.000000 9.000000 5,-14.000000 10.000000 4,-11.000000 10.000000 3,-14.000000 10.000000 3,-11.000000 13.000000-2,-14.000000 12.000000-1,-11.000000 13.000000 0,-14.000000 7.000000 0,-11.000000 4.000000 4,-14.000000 3.000000 3,-11.000000 3.000000 4,-12.000000-2.000000-2,-9.000000-6.000000-3,-10.000000-6.000000-6,-8.000000-6.000000-3,-8.000000-7.000000-6,-2.000000-6.000000-4,-3.000000-6.000000-5,-3.000000-6.000000-4,-1.000000-9.000000-2,4.000000-8.000000-1,3.000000-10.000000 0,3.000000-9.000000-1,9.000000-5.000000 3,16.000000 0.000000 5,15.000000 0.000000 4,17.000000 0.000000 5,19.000000 0.000000 5,26.000000 0.000000 4,24.000000 0.000000 6,26.000000 0.000000 4,21.000000 0.000000-3,19.000000 0.000000-9,19.000000 0.000000-9,19.000000 0.000000-11,12.000000-2.000000-6,6.000000-3.000000-5,7.000000-3.000000-6,6.000000-2.000000-4,1.000000-3.000000-5,-3.000000 1.000000-4,-3.000000-1.000000-3,-2.000000 1.000000-4,-17.000000-1.000000-1,-28.000000 1.000000 3,-28.000000-1.000000 2,-27.000000 1.000000 2,-17.000000 1.000000 4,-3.000000 3.000000 1,-3.000000 3.000000 4,-2.000000 4.000000 1</inkml:trace>
</inkml:ink>
</file>

<file path=ppt/ink/ink880.xml><?xml version="1.0" encoding="utf-8"?>
<inkml:ink xmlns:inkml="http://www.w3.org/2003/InkML">
  <annotation type="ScanImages2ExtractSignatures">1</annotation>
  <annotation type="ScanImagesWidth">799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16"/>
    </inkml:context>
    <inkml:brush xml:id="br0">
      <inkml:brushProperty name="width" value="0.0499480776488781" units="cm"/>
      <inkml:brushProperty name="height" value="0.0499480776488781" units="cm"/>
      <inkml:brushProperty name="color" value="#00BFF3"/>
      <inkml:brushProperty name="ignorePressure" value="0"/>
    </inkml:brush>
  </inkml:definitions>
  <inkml:trace contextRef="#ctx0" brushRef="#br0">44950.000000 33650.000000 440,'-40.000000'1.000000'26,"23.000000"4.000000"10 ,22.000000 3.000000 11,22.000000 3.000000 10,13.000000-1.000000 0,7.000000-2.000000-11,6.000000-3.000000-10,7.000000-3.000000-11,2.000000-1.000000-7,1.000000 4.000000-1,-1.000000 3.000000-1,1.000000 3.000000-2,-1.000000 1.000000-4,1.000000 1.000000-5,-1.000000-1.000000-5,1.000000 1.000000-4,-6.000000 1.000000-6,-8.000000 3.000000-3,-10.000000 3.000000-4,-9.000000 4.000000-5,-10.000000 2.000000-5,-9.000000 4.000000-7,-10.000000 3.000000-9,-8.000000 3.000000-7,-11.000000-2.000000 0,-8.000000-6.000000 5,-10.000000-6.000000 7,-9.000000-6.000000 7,-7.000000-6.000000 4,-3.000000-2.000000 4,-3.000000-3.000000 3,-2.000000-3.000000 3,-1.000000-4.000000 3,3.000000-3.000000 4,3.000000-3.000000 2,4.000000-2.000000 3,1.000000-3.000000 3,0.000000 1.000000-1,0.000000-1.000000 2,0.000000 1.000000 0,3.000000 1.000000 3,6.000000 3.000000 5,7.000000 3.000000 6,6.000000 4.000000 4,3.000000 1.000000 5,0.000000 0.000000 1,0.000000 0.000000 4,0.000000 0.000000 2,1.000000 1.000000 1,4.000000 4.000000-1,3.000000 3.000000 1,3.000000 3.000000-1,1.000000 7.000000-2,1.000000 14.000000-2,-1.000000 11.000000-2,1.000000 14.000000-4,1.000000 10.000000 0,3.000000 9.000000 1,3.000000 10.000000 1,4.000000 10.000000 2,-1.000000 4.000000-1,-3.000000 0.000000-1,-3.000000 0.000000-1,-2.000000 0.000000-2,-1.000000 0.000000-2,3.000000 0.000000-2,3.000000 0.000000-2,4.000000 0.000000-2,1.000000 1.000000-3,0.000000 4.000000-2,0.000000 3.000000-2,0.000000 3.000000-4,0.000000-5.000000-3,0.000000-12.000000-4,0.000000-13.000000-6,0.000000-12.000000-4,0.000000-12.000000-7,0.000000-8.000000-7,0.000000-10.000000-8,0.000000-9.000000-8,1.000000-12.000000-1,4.000000-11.000000 3,3.000000-14.000000 4,3.000000-11.000000 4,-1.000000-18.000000 4,-2.000000-22.000000 5,-3.000000-22.000000 3,-3.000000-21.000000 5,-2.000000-7.000000 2,0.000000 9.000000 2,0.000000 10.000000 1,0.000000 10.000000 1,0.000000 8.000000 3,0.000000 10.000000 5,0.000000 10.000000 4,0.000000 9.000000 5,0.000000 7.000000 5,0.000000 7.000000 6,0.000000 6.000000 7,0.000000 7.000000 5,3.000000 4.000000 8,6.000000 3.000000 9,7.000000 3.000000 7,6.000000 4.000000 9,6.000000 1.000000 0,6.000000 0.000000-10,7.000000 0.000000-9,6.000000 0.000000-9,6.000000 0.000000-6,6.000000 0.000000-5,7.000000 0.000000-4,6.000000 0.000000-3,3.000000 0.000000-4,0.000000 0.000000-3,0.000000 0.000000-2,0.000000 0.000000-4,-2.000000-2.000000-1,-3.000000-3.000000-1,-3.000000-3.000000 0,-2.000000-2.000000-2,-6.000000-1.000000-2,-6.000000 3.000000-4,-6.000000 3.000000-4,-6.000000 4.000000-3,-7.000000-3.000000-3,-6.000000-5.000000-1,-6.000000-7.000000-1,-6.000000-5.000000-1,-4.000000-6.000000-1,1.000000-3.000000 1,-1.000000-3.000000 1,1.000000-2.000000 0,-4.000000-5.000000 3,-6.000000-2.000000 3,-6.000000-3.000000 4,-6.000000-3.000000 3,-7.000000-1.000000 4,-6.000000 4.000000 3,-6.000000 3.000000 2,-6.000000 3.000000 4,-2.000000 4.000000 3,3.000000 7.000000 4,3.000000 6.000000 6,4.000000 7.000000 4,-3.000000 8.000000 5,-5.000000 14.000000 6,-7.000000 11.000000 6,-5.000000 14.000000 6,-3.000000 8.000000 0,4.000000 7.000000-7,3.000000 6.000000-6,3.000000 7.000000-6,1.000000 5.000000-5,1.000000 7.000000-1,-1.000000 6.000000-3,1.000000 7.000000-1,1.000000-1.000000-2,3.000000-6.000000-1,3.000000-6.000000 0,4.000000-6.000000-1,4.000000-4.000000-2,6.000000 1.000000-2,7.000000-1.000000-2,6.000000 1.000000-1,4.000000-3.000000-3,4.000000-2.000000 1,3.000000-3.000000-2,3.000000-3.000000-1,9.000000-7.000000-4,16.000000-9.000000-9,15.000000-10.000000-9,17.000000-8.000000-8,10.000000-9.000000-5,6.000000-6.000000-3,7.000000-6.000000-1,6.000000-6.000000-2,3.000000-10.000000 1,0.000000-12.000000 2,0.000000-13.000000 4,0.000000-12.000000 3,0.000000-9.000000 1,0.000000-2.000000-1,0.000000-3.000000 0,0.000000-3.000000-1,-10.000000 4.000000 2,-18.000000 13.000000 5,-19.000000 12.000000 5,-18.000000 13.000000 5</inkml:trace>
</inkml:ink>
</file>

<file path=ppt/ink/ink88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17"/>
    </inkml:context>
    <inkml:brush xml:id="br0">
      <inkml:brushProperty name="width" value="0.0553333461284637" units="cm"/>
      <inkml:brushProperty name="height" value="0.0553333461284637" units="cm"/>
      <inkml:brushProperty name="color" value="#00BFF3"/>
      <inkml:brushProperty name="ignorePressure" value="0"/>
    </inkml:brush>
  </inkml:definitions>
  <inkml:trace contextRef="#ctx0" brushRef="#br0">47450.000000 34550.000000 397,'18.000000'-66.000000'10,"-11.000000"19.000000"21 ,-14.000000 19.000000 21,-11.000000 19.000000 20,-12.000000 18.000000 3,-9.000000 19.000000-15,-10.000000 19.000000-15,-8.000000 19.000000-16,-8.000000 15.000000-9,-2.000000 13.000000-2,-3.000000 12.000000-4,-3.000000 13.000000-3,1.000000 2.000000-1,6.000000-5.000000-1,7.000000-7.000000-1,6.000000-5.000000-1,6.000000-8.000000 1,6.000000-5.000000-2,7.000000-7.000000 0,6.000000-5.000000 0,18.000000-17.000000-4,32.000000-24.000000-8,31.000000-26.000000-8,32.000000-24.000000-8,18.000000-24.000000-4,6.000000-22.000000-4,7.000000-22.000000-4,6.000000-21.000000-2,1.000000-9.000000 0,-3.000000 7.000000 4,-3.000000 6.000000 3,-2.000000 7.000000 3,-11.000000 8.000000 5,-15.000000 14.000000 3,-15.000000 11.000000 5,-16.000000 14.000000 4,-18.000000 18.000000 9,-18.000000 25.000000 14,-19.000000 25.000000 14,-18.000000 25.000000 14,-14.000000 14.000000 6,-5.000000 3.000000-4,-7.000000 3.000000-3,-5.000000 4.000000-2,-3.000000 1.000000-5,4.000000 0.000000-4,3.000000 0.000000-5,3.000000 0.000000-4,4.000000-4.000000-3,7.000000-5.000000-3,6.000000-7.000000-1,7.000000-5.000000-3,4.000000-4.000000-1,3.000000 0.000000-2,3.000000 0.000000-2,4.000000 0.000000-1,5.000000-7.000000-3,10.000000-11.000000-2,10.000000-14.000000-4,9.000000-11.000000-2,7.000000-12.000000-5,7.000000-9.000000-2,6.000000-10.000000-5,7.000000-8.000000-4,5.000000-14.000000-1,7.000000-15.000000 1,6.000000-15.000000 1,7.000000-16.000000 0,-1.000000-8.000000 3,-6.000000 0.000000 1,-6.000000 0.000000 2,-6.000000 0.000000 3,-9.000000 4.000000 1,-8.000000 10.000000 1,-10.000000 10.000000 2,-9.000000 9.000000 2,-9.000000 6.000000 0,-5.000000 3.000000 0,-7.000000 3.000000 0,-5.000000 4.000000 0,-9.000000 5.000000 2,-9.000000 10.000000 4,-10.000000 10.000000 2,-8.000000 9.000000 5,-8.000000 4.000000 0,-2.000000 1.000000 0,-3.000000-1.000000-1,-3.000000 1.000000-1,-1.000000 2.000000-3,4.000000 7.000000-5,3.000000 6.000000-6,3.000000 7.000000-5,3.000000 4.000000-5,3.000000 3.000000-6,3.000000 3.000000-6,4.000000 4.000000-6,2.000000 1.000000-1,4.000000 0.000000 4,3.000000 0.000000 3,3.000000 0.000000 3</inkml:trace>
</inkml:ink>
</file>

<file path=ppt/ink/ink88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17"/>
    </inkml:context>
    <inkml:brush xml:id="br0">
      <inkml:brushProperty name="width" value="0.0479294136166573" units="cm"/>
      <inkml:brushProperty name="height" value="0.0479294136166573" units="cm"/>
      <inkml:brushProperty name="color" value="#00BFF3"/>
      <inkml:brushProperty name="ignorePressure" value="0"/>
    </inkml:brush>
  </inkml:definitions>
  <inkml:trace contextRef="#ctx0" brushRef="#br0">48750.000000 35000.000000 459,'26.000000'-24.000000'3,"4.000000"4.000000"6 ,3.000000 3.000000 7,3.000000 3.000000 6,-1.000000 6.000000 6,-2.000000 9.000000 7,-3.000000 10.000000 5,-3.000000 10.000000 7,-6.000000 7.000000-3,-5.000000 6.000000-11,-7.000000 7.000000-11,-5.000000 6.000000-12,-8.000000 6.000000-6,-5.000000 6.000000-2,-7.000000 7.000000-2,-5.000000 6.000000-2,-3.000000-1.000000-1,4.000000-5.000000 1,3.000000-7.000000 1,3.000000-5.000000 0,3.000000-6.000000 2,3.000000-3.000000 1,3.000000-3.000000 2,4.000000-2.000000 0,5.000000-5.000000 2,10.000000-2.000000 1,10.000000-3.000000 1,9.000000-3.000000 2,6.000000-2.000000 0,3.000000 0.000000 1,3.000000 0.000000 1,4.000000 0.000000 0,1.000000 0.000000 1,0.000000 0.000000 0,0.000000 0.000000-1,0.000000 0.000000 0,-4.000000 7.000000 0,-5.000000 17.000000-1,-7.000000 15.000000-2,-5.000000 16.000000 1,-8.000000 10.000000-1,-5.000000 7.000000 0,-7.000000 6.000000 1,-5.000000 7.000000 0,-9.000000 2.000000-1,-9.000000 1.000000-3,-10.000000-1.000000-3,-8.000000 1.000000-4,-11.000000-1.000000-1,-8.000000 1.000000 1,-10.000000-1.000000-1,-9.000000 1.000000 1,-10.000000-3.000000-5,-9.000000-2.000000-8,-10.000000-3.000000-9,-8.000000-3.000000-9,-1.000000-9.000000-6,9.000000-11.000000-6,10.000000-14.000000-5,10.000000-11.000000-5,10.000000-14.000000-2,13.000000-11.000000 0,12.000000-14.000000 0,13.000000-11.000000 2</inkml:trace>
</inkml:ink>
</file>

<file path=ppt/ink/ink88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18"/>
    </inkml:context>
    <inkml:brush xml:id="br0">
      <inkml:brushProperty name="width" value="0.0423997566103935" units="cm"/>
      <inkml:brushProperty name="height" value="0.0423997566103935" units="cm"/>
      <inkml:brushProperty name="color" value="#00BFF3"/>
      <inkml:brushProperty name="ignorePressure" value="0"/>
    </inkml:brush>
  </inkml:definitions>
  <inkml:trace contextRef="#ctx0" brushRef="#br0">50650.000000 35400.000000 518,'-19.000000'21.000000'106,"13.000000"-5.000000"-25 ,12.000000-7.000000-26,13.000000-5.000000-25,12.000000-4.000000-11,13.000000 0.000000 3,12.000000 0.000000 3,13.000000 0.000000 3,13.000000-2.000000 0,17.000000-3.000000-4,15.000000-3.000000-5,16.000000-2.000000-3,-1.000000-3.000000-4,-15.000000 1.000000-3,-15.000000-1.000000-4,-16.000000 1.000000-3,-8.000000 2.000000-3,0.000000 7.000000-7,0.000000 6.000000-4,0.000000 7.000000-5,-5.000000 4.000000-6,-9.000000 3.000000-4,-10.000000 3.000000-5,-8.000000 4.000000-5,-11.000000 2.000000-1,-8.000000 4.000000 3,-10.000000 3.000000 2,-9.000000 3.000000 2</inkml:trace>
</inkml:ink>
</file>

<file path=ppt/ink/ink884.xml><?xml version="1.0" encoding="utf-8"?>
<inkml:ink xmlns:inkml="http://www.w3.org/2003/InkML">
  <annotation type="ScanImages2ExtractSignatures">1</annotation>
  <annotation type="ScanImagesWidth">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18"/>
    </inkml:context>
    <inkml:brush xml:id="br0">
      <inkml:brushProperty name="width" value="0.0429826900362968" units="cm"/>
      <inkml:brushProperty name="height" value="0.0429826900362968" units="cm"/>
      <inkml:brushProperty name="color" value="#00BFF3"/>
      <inkml:brushProperty name="ignorePressure" value="0"/>
    </inkml:brush>
  </inkml:definitions>
  <inkml:trace contextRef="#ctx0" brushRef="#br0">51500.000000 34750.000000 511,'-46.000000'-36.000000'43,"10.000000"28.000000"9 ,10.000000 28.000000 7,9.000000 29.000000 8,2.000000 18.000000-2,-2.000000 9.000000-11,-3.000000 10.000000-10,-3.000000 10.000000-12,-2.000000 8.000000-8,0.000000 10.000000-5,0.000000 10.000000-5,0.000000 9.000000-5,1.000000 6.000000-5,4.000000 3.000000-1,3.000000 3.000000-4,3.000000 4.000000-2,3.000000-7.000000-8,3.000000-16.000000-13,3.000000-15.000000-12,4.000000-15.000000-14,2.000000-17.000000-8,4.000000-15.000000-5,3.000000-15.000000-5,3.000000-16.000000-5</inkml:trace>
</inkml:ink>
</file>

<file path=ppt/ink/ink88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18"/>
    </inkml:context>
    <inkml:brush xml:id="br0">
      <inkml:brushProperty name="width" value="0.0486773625016212" units="cm"/>
      <inkml:brushProperty name="height" value="0.0486773625016212" units="cm"/>
      <inkml:brushProperty name="color" value="#00BFF3"/>
      <inkml:brushProperty name="ignorePressure" value="0"/>
    </inkml:brush>
  </inkml:definitions>
  <inkml:trace contextRef="#ctx0" brushRef="#br0">53150.000000 35100.000000 451,'-69.000000'4.000000'5,"13.000000"10.000000"7 ,12.000000 10.000000 10,13.000000 9.000000 8,6.000000 6.000000 6,0.000000 3.000000 5,0.000000 3.000000 5,0.000000 4.000000 5,1.000000 2.000000-1,4.000000 4.000000-6,3.000000 3.000000-8,3.000000 3.000000-6,1.000000 6.000000-6,1.000000 9.000000-2,-1.000000 10.000000-4,1.000000 10.000000-3,1.000000 0.000000-2,3.000000-5.000000 0,3.000000-7.000000-1,4.000000-5.000000 0,4.000000-11.000000-2,6.000000-11.000000-4,7.000000-14.000000-6,6.000000-11.000000-3,7.000000-14.000000-2,10.000000-11.000000 1,10.000000-14.000000 1,9.000000-11.000000 1,7.000000-22.000000-3,7.000000-27.000000-8,6.000000-28.000000-7,7.000000-28.000000-8,-3.000000-17.000000-2,-8.000000-2.000000 1,-10.000000-3.000000 1,-9.000000-3.000000 2,-10.000000 4.000000 3,-9.000000 13.000000 3,-10.000000 12.000000 3,-8.000000 13.000000 5,-9.000000 12.000000 2,-6.000000 13.000000 3,-6.000000 12.000000 2,-6.000000 13.000000 3,-9.000000 10.000000 1,-8.000000 10.000000 1,-10.000000 10.000000 0,-9.000000 9.000000 0,-9.000000 12.000000-2,-5.000000 16.000000-7,-7.000000 15.000000-6,-5.000000 17.000000-7,0.000000 5.000000-1,10.000000-3.000000 2,10.000000-3.000000 4,9.000000-2.000000 2,7.000000-5.000000-2,7.000000-2.000000-8,6.000000-3.000000-7,7.000000-3.000000-6</inkml:trace>
</inkml:ink>
</file>

<file path=ppt/ink/ink88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19"/>
    </inkml:context>
    <inkml:brush xml:id="br0">
      <inkml:brushProperty name="width" value="0.0420061536133289" units="cm"/>
      <inkml:brushProperty name="height" value="0.0420061536133289" units="cm"/>
      <inkml:brushProperty name="color" value="#00BFF3"/>
      <inkml:brushProperty name="ignorePressure" value="0"/>
    </inkml:brush>
  </inkml:definitions>
  <inkml:trace contextRef="#ctx0" brushRef="#br0">53750.000000 35550.000000 523,'92.000000'25.000000'53,"-16.000000"0.000000"-3 ,-15.000000 0.000000-4,-15.000000 0.000000-2,-11.000000 3.000000-4,-2.000000 6.000000-5,-3.000000 7.000000-3,-3.000000 6.000000-4,-4.000000 7.000000-4,-3.000000 10.000000-5,-3.000000 10.000000-4,-2.000000 9.000000-5,-11.000000 6.000000-4,-15.000000 3.000000-5,-15.000000 3.000000-5,-16.000000 4.000000-5,-8.000000-6.000000-3,0.000000-11.000000 0,0.000000-14.000000 0,0.000000-11.000000 0,1.000000-9.000000 2,4.000000-3.000000 5,3.000000-3.000000 5,3.000000-2.000000 6,10.000000-8.000000 5,20.000000-8.000000 6,18.000000-10.000000 8,20.000000-9.000000 6,16.000000-12.000000-1,16.000000-11.000000-10,15.000000-14.000000-11,17.000000-11.000000-9,3.000000-4.000000-9,-5.000000 6.000000-10,-7.000000 7.000000-8,-5.000000 6.000000-9,-8.000000 4.000000-6,-5.000000 4.000000-3,-7.000000 3.000000-3,-5.000000 3.000000-3,-8.000000 4.000000 0,-5.000000 7.000000 1,-7.000000 6.000000 3,-5.000000 7.000000 2</inkml:trace>
</inkml:ink>
</file>

<file path=ppt/ink/ink8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19"/>
    </inkml:context>
    <inkml:brush xml:id="br0">
      <inkml:brushProperty name="width" value="0.0448105521500111" units="cm"/>
      <inkml:brushProperty name="height" value="0.0448105521500111" units="cm"/>
      <inkml:brushProperty name="color" value="#00BFF3"/>
      <inkml:brushProperty name="ignorePressure" value="0"/>
    </inkml:brush>
  </inkml:definitions>
  <inkml:trace contextRef="#ctx0" brushRef="#br0">55850.000000 35200.000000 490,'104.000000'3.000000'129,"10.000000"6.000000"-27 ,10.000000 7.000000-27,9.000000 6.000000-26,10.000000-1.000000-16,14.000000-5.000000-6,11.000000-7.000000-6,14.000000-5.000000-6,7.000000-4.000000-3,3.000000 0.000000 1,3.000000 0.000000-1,4.000000 0.000000 0,-1.000000 0.000000-3,-3.000000 0.000000-9,-3.000000 0.000000-7,-2.000000 0.000000-9,-12.000000 0.000000-8,-19.000000 0.000000-10,-18.000000 0.000000-10,-19.000000 0.000000-10,-18.000000 0.000000-4,-15.000000 0.000000 2,-15.000000 0.000000 1,-16.000000 0.000000 2</inkml:trace>
</inkml:ink>
</file>

<file path=ppt/ink/ink8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19"/>
    </inkml:context>
    <inkml:brush xml:id="br0">
      <inkml:brushProperty name="width" value="0.0394989736378193" units="cm"/>
      <inkml:brushProperty name="height" value="0.0394989736378193" units="cm"/>
      <inkml:brushProperty name="color" value="#00BFF3"/>
      <inkml:brushProperty name="ignorePressure" value="0"/>
    </inkml:brush>
  </inkml:definitions>
  <inkml:trace contextRef="#ctx0" brushRef="#br0">56500.000000 35850.000000 556,'53.000000'0.000000'113,"6.000000"0.000000"-24 ,7.000000 0.000000-23,6.000000 0.000000-22,9.000000 0.000000-14,13.000000 0.000000-4,12.000000 0.000000-3,13.000000 0.000000-5,12.000000 0.000000-3,13.000000 0.000000-4,12.000000 0.000000-5,13.000000 0.000000-3,4.000000 1.000000-7,-3.000000 4.000000-8,-3.000000 3.000000-8,-2.000000 3.000000-8,-9.000000 1.000000-8,-12.000000 1.000000-5,-13.000000-1.000000-6,-12.000000 1.000000-7,-18.000000-1.000000-1,-21.000000 1.000000 3,-22.000000-1.000000 3,-22.000000 1.000000 3</inkml:trace>
</inkml:ink>
</file>

<file path=ppt/ink/ink8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20"/>
    </inkml:context>
    <inkml:brush xml:id="br0">
      <inkml:brushProperty name="width" value="0.0378207303583622" units="cm"/>
      <inkml:brushProperty name="height" value="0.0378207303583622" units="cm"/>
      <inkml:brushProperty name="color" value="#00BFF3"/>
      <inkml:brushProperty name="ignorePressure" value="0"/>
    </inkml:brush>
  </inkml:definitions>
  <inkml:trace contextRef="#ctx0" brushRef="#br0">57200.000000 32800.000000 581,'71.000000'-21.000000'119,"-5.000000"10.000000"-24 ,-7.000000 10.000000-25,-5.000000 9.000000-24,-1.000000 4.000000-15,6.000000 1.000000-7,7.000000-1.000000-6,6.000000 1.000000-7,-2.000000 1.000000-6,-9.000000 3.000000-8,-10.000000 3.000000-5,-8.000000 4.000000-7,-9.000000 4.000000-7,-6.000000 6.000000-5,-6.000000 7.000000-6,-6.000000 6.000000-7,-13.000000 6.000000-4,-19.000000 6.000000-4,-18.000000 7.000000-4,-19.000000 6.000000-3,-5.000000-5.000000 3,9.000000-16.000000 10,10.000000-15.000000 11,10.000000-15.000000 9,4.000000-9.000000 7,0.000000 1.000000 2,0.000000-1.000000 3,0.000000 1.000000 2</inkml:trace>
</inkml:ink>
</file>

<file path=ppt/ink/ink89.xml><?xml version="1.0" encoding="utf-8"?>
<inkml:ink xmlns:inkml="http://www.w3.org/2003/InkML">
  <annotation type="ScanImages2ExtractSignatures">1</annotation>
  <annotation type="ScanImagesWidth">964</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10"/>
    </inkml:context>
    <inkml:brush xml:id="br0">
      <inkml:brushProperty name="width" value="0.0460607223212719" units="cm"/>
      <inkml:brushProperty name="height" value="0.0460607223212719" units="cm"/>
      <inkml:brushProperty name="color" value="#F2395B"/>
      <inkml:brushProperty name="ignorePressure" value="0"/>
    </inkml:brush>
  </inkml:definitions>
  <inkml:trace contextRef="#ctx0" brushRef="#br0">33350.000000 6100.000000 477,'-19.000000'-90.000000'73,"13.000000"23.000000"-7 ,12.000000 22.000000-6,13.000000 22.000000-6,9.000000 13.000000-5,6.000000 7.000000-5,7.000000 6.000000-4,6.000000 7.000000-4,-1.000000 10.000000-5,-5.000000 16.000000-5,-7.000000 15.000000-5,-5.000000 17.000000-6,-6.000000 8.000000-7,-3.000000 4.000000-13,-3.000000 3.000000-12,-2.000000 3.000000-12,-11.000000 1.000000-9,-15.000000 1.000000-5,-15.000000-1.000000-7,-16.000000 1.000000-5,-5.000000-9.000000-4,6.000000-15.000000 1,7.000000-15.000000 1,6.000000-16.000000 0</inkml:trace>
</inkml:ink>
</file>

<file path=ppt/ink/ink890.xml><?xml version="1.0" encoding="utf-8"?>
<inkml:ink xmlns:inkml="http://www.w3.org/2003/InkML">
  <annotation type="ScanImages2ExtractSignatures">1</annotation>
  <annotation type="ScanImagesWidth">788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20"/>
    </inkml:context>
    <inkml:brush xml:id="br0">
      <inkml:brushProperty name="width" value="0.0391949340701103" units="cm"/>
      <inkml:brushProperty name="height" value="0.0391949340701103" units="cm"/>
      <inkml:brushProperty name="color" value="#00BFF3"/>
      <inkml:brushProperty name="ignorePressure" value="0"/>
    </inkml:brush>
  </inkml:definitions>
  <inkml:trace contextRef="#ctx0" brushRef="#br0">57100.000000 33650.000000 561,'-18.000000'-46.000000'44,"17.000000"10.000000"-7 ,15.000000 10.000000-6,16.000000 9.000000-6,10.000000 4.000000-3,7.000000 1.000000 1,6.000000-1.000000 0,7.000000 1.000000 0,-1.000000 2.000000 0,-6.000000 7.000000-2,-6.000000 6.000000-1,-6.000000 7.000000-1,-7.000000 5.000000-3,-6.000000 7.000000-3,-6.000000 6.000000-5,-6.000000 7.000000-3,-7.000000 4.000000-6,-6.000000 3.000000-11,-6.000000 3.000000-9,-6.000000 4.000000-9,-9.000000-1.000000-7,-8.000000-3.000000-4,-10.000000-3.000000-4,-9.000000-2.000000-4,-5.000000-6.000000 0,0.000000-6.000000 6,0.000000-6.000000 5,0.000000-6.000000 5,-2.000000-6.000000 6,-3.000000-2.000000 6,-3.000000-3.000000 6,-2.000000-3.000000 6,-1.000000-2.000000 4,3.000000 0.000000 3,3.000000 0.000000 3,4.000000 0.000000 3,4.000000 1.000000 4,6.000000 4.000000 6,7.000000 3.000000 8,6.000000 3.000000 5,4.000000 7.000000 8,4.000000 14.000000 9,3.000000 11.000000 7,3.000000 14.000000 9,1.000000 5.000000-1,1.000000 1.000000-10,-1.000000-1.000000-9,1.000000 1.000000-10,-1.000000 1.000000-5,1.000000 3.000000-4,-1.000000 3.000000-3,1.000000 4.000000-2,-3.000000-3.000000-3,-2.000000-5.000000-3,-3.000000-7.000000-1,-3.000000-5.000000-3,5.000000-14.000000-5,17.000000-18.000000-7,15.000000-19.000000-9,16.000000-18.000000-7,16.000000-23.000000-9,20.000000-24.000000-6,18.000000-26.000000-8,20.000000-24.000000-7,10.000000-12.000000 0,3.000000 4.000000 5,3.000000 3.000000 7,4.000000 3.000000 6,-3.000000 9.000000 8,-5.000000 16.000000 7,-7.000000 15.000000 10,-5.000000 17.000000 8,-11.000000 14.000000 5,-11.000000 17.000000 2,-14.000000 15.000000 1,-11.000000 16.000000 1,-12.000000 15.000000 2,-9.000000 16.000000-1,-10.000000 15.000000 1,-8.000000 17.000000 1,-11.000000 8.000000 3,-8.000000 4.000000 9,-10.000000 3.000000 8,-9.000000 3.000000 8,-10.000000-2.000000 1,-9.000000-6.000000-8,-10.000000-6.000000-7,-8.000000-6.000000-8,-4.000000-7.000000-5,3.000000-6.000000-5,3.000000-6.000000-4,4.000000-6.000000-4,2.000000-7.000000-5,4.000000-6.000000-7,3.000000-6.000000-8,3.000000-6.000000-6,4.000000-9.000000-4,7.000000-8.000000 0,6.000000-10.000000-2,7.000000-9.000000 0,4.000000-12.000000 1,3.000000-11.000000 4,3.000000-14.000000 2,4.000000-11.000000 4,5.000000-6.000000 3,10.000000 4.000000 2,10.000000 3.000000 4,9.000000 3.000000 2,4.000000 6.000000 5,1.000000 9.000000 5,-1.000000 10.000000 5,1.000000 10.000000 6,-4.000000 10.000000 3,-6.000000 13.000000-1,-6.000000 12.000000 0,-6.000000 13.000000 0,-6.000000 9.000000 4,-2.000000 6.000000 7,-3.000000 7.000000 6,-3.000000 6.000000 8,-4.000000 3.000000 0,-3.000000 0.000000-4,-3.000000 0.000000-5,-2.000000 0.000000-6,-5.000000-4.000000-3,-2.000000-5.000000-3,-3.000000-7.000000-2,-3.000000-5.000000-3,4.000000-12.000000-11,13.000000-16.000000-19,12.000000-15.000000-18,13.000000-15.000000-20,4.000000-6.000000-5,-3.000000 7.000000 7,-3.000000 6.000000 8,-2.000000 7.000000 8</inkml:trace>
</inkml:ink>
</file>

<file path=ppt/ink/ink891.xml><?xml version="1.0" encoding="utf-8"?>
<inkml:ink xmlns:inkml="http://www.w3.org/2003/InkML">
  <annotation type="ScanImages2ExtractSignatures">1</annotation>
  <annotation type="ScanImagesWidth">871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21"/>
    </inkml:context>
    <inkml:brush xml:id="br0">
      <inkml:brushProperty name="width" value="0.0411017425358295" units="cm"/>
      <inkml:brushProperty name="height" value="0.0411017425358295" units="cm"/>
      <inkml:brushProperty name="color" value="#00BFF3"/>
      <inkml:brushProperty name="ignorePressure" value="0"/>
    </inkml:brush>
  </inkml:definitions>
  <inkml:trace contextRef="#ctx0" brushRef="#br0">59050.000000 33050.000000 535,'20.000000'50.000000'59,"-9.000000"0.000000"-12 ,-10.000000 0.000000-12,-8.000000 0.000000-12,-9.000000 3.000000-8,-6.000000 6.000000-4,-6.000000 7.000000-4,-6.000000 6.000000-4,-4.000000 3.000000-4,1.000000 0.000000-7,-1.000000 0.000000-5,1.000000 0.000000-6,1.000000-7.000000-4,3.000000-11.000000-6,3.000000-14.000000-5,4.000000-11.000000-4,2.000000-11.000000 0,4.000000-5.000000 6,3.000000-7.000000 6,3.000000-5.000000 7,4.000000-6.000000 4,7.000000-3.000000 3,6.000000-3.000000 4,7.000000-2.000000 3,4.000000-3.000000 3,3.000000 1.000000 1,3.000000-1.000000 3,4.000000 1.000000 1,1.000000 1.000000 4,0.000000 3.000000 5,0.000000 3.000000 6,0.000000 4.000000 5,-2.000000 10.000000 4,-3.000000 19.000000 1,-3.000000 19.000000 2,-2.000000 19.000000 2,-6.000000 10.000000 1,-6.000000 4.000000-3,-6.000000 3.000000 0,-6.000000 3.000000-2,-6.000000-4.000000-1,-2.000000-8.000000-3,-3.000000-10.000000-2,-3.000000-9.000000-3,1.000000-9.000000-3,6.000000-5.000000-2,7.000000-7.000000-4,6.000000-5.000000-2,10.000000-22.000000-7,17.000000-33.000000-11,15.000000-35.000000-10,16.000000-34.000000-11,10.000000-21.000000-3,7.000000-6.000000 3,6.000000-6.000000 3,7.000000-6.000000 3,-1.000000 1.000000 3,-6.000000 9.000000 0,-6.000000 10.000000 1,-6.000000 10.000000 1,-7.000000 13.000000 5,-6.000000 19.000000 9,-6.000000 19.000000 7,-6.000000 19.000000 9,-12.000000 19.000000 9,-15.000000 23.000000 11,-15.000000 22.000000 9,-16.000000 22.000000 10,-10.000000 10.000000 1,-3.000000 1.000000-11,-3.000000-1.000000-9,-2.000000 1.000000-10,-3.000000-3.000000-7,1.000000-2.000000-6,-1.000000-3.000000-6,1.000000-3.000000-5,7.000000-7.000000-3,16.000000-9.000000 0,15.000000-10.000000-1,17.000000-8.000000 0,10.000000-8.000000 1,6.000000-2.000000 1,7.000000-3.000000 1,6.000000-3.000000 2,1.000000-2.000000 1,-3.000000 0.000000 0,-3.000000 0.000000 2,-2.000000 0.000000 0,-6.000000 3.000000-2,-6.000000 6.000000-5,-6.000000 7.000000-6,-6.000000 6.000000-4,-13.000000 4.000000-1,-19.000000 4.000000 2,-18.000000 3.000000 4,-19.000000 3.000000 2,-10.000000 3.000000 2,1.000000 3.000000 0,-1.000000 3.000000 2,1.000000 4.000000 2,1.000000-1.000000 0,3.000000-3.000000 2,3.000000-3.000000 2,4.000000-2.000000 1,-1.000000-3.000000 3,-3.000000 1.000000 1,-3.000000-1.000000 3,-2.000000 1.000000 2,8.000000-4.000000 6,22.000000-6.000000 10,22.000000-6.000000 11,23.000000-6.000000 9,19.000000-10.000000 1,19.000000-12.000000-8,19.000000-13.000000-9,19.000000-12.000000-8,12.000000-4.000000-9,6.000000 7.000000-11,7.000000 6.000000-8,6.000000 7.000000-11,1.000000 2.000000-6,-3.000000 1.000000-2,-3.000000-1.000000-2,-2.000000 1.000000-3,-14.000000 2.000000-7,-21.000000 7.000000-13,-22.000000 6.000000-12,-22.000000 7.000000-12</inkml:trace>
</inkml:ink>
</file>

<file path=ppt/ink/ink89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23"/>
    </inkml:context>
    <inkml:brush xml:id="br0">
      <inkml:brushProperty name="width" value="0.0482164844870567" units="cm"/>
      <inkml:brushProperty name="height" value="0.0482164844870567" units="cm"/>
      <inkml:brushProperty name="color" value="#00BFF3"/>
      <inkml:brushProperty name="ignorePressure" value="0"/>
    </inkml:brush>
  </inkml:definitions>
  <inkml:trace contextRef="#ctx0" brushRef="#br0">62850.000000 34250.000000 456,'73.000000'-41.000000'127,"-3.000000"19.000000"-28 ,-3.000000 19.000000-28,-2.000000 19.000000-29,-6.000000 10.000000-17,-6.000000 4.000000-7,-6.000000 3.000000-6,-6.000000 3.000000-7,-9.000000 4.000000-3,-8.000000 7.000000 1,-10.000000 6.000000 1,-9.000000 7.000000 0,-13.000000 5.000000-2,-16.000000 7.000000-5,-15.000000 6.000000-4,-15.000000 7.000000-6,-12.000000 4.000000-3,-6.000000 3.000000-3,-6.000000 3.000000-3,-6.000000 4.000000-2,-2.000000-4.000000-1,3.000000-9.000000 2,3.000000-10.000000 2,4.000000-8.000000 2,2.000000-11.000000 4,4.000000-8.000000 3,3.000000-10.000000 4,3.000000-9.000000 4,6.000000-9.000000 4,9.000000-5.000000 3,10.000000-7.000000 2,10.000000-5.000000 4,13.000000-8.000000 5,19.000000-5.000000 12,19.000000-7.000000 9,19.000000-5.000000 11,15.000000-4.000000 1,13.000000 0.000000-7,12.000000 0.000000-7,13.000000 0.000000-8,6.000000 3.000000-4,0.000000 6.000000-3,0.000000 7.000000-1,0.000000 6.000000-3,0.000000 3.000000-7,0.000000 0.000000-11,0.000000 0.000000-11,0.000000 0.000000-12,-5.000000 1.000000-8,-9.000000 4.000000-5,-10.000000 3.000000-6,-8.000000 3.000000-4,-9.000000 1.000000-1,-6.000000 1.000000 4,-6.000000-1.000000 3,-6.000000 1.000000 4</inkml:trace>
</inkml:ink>
</file>

<file path=ppt/ink/ink893.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24"/>
    </inkml:context>
    <inkml:brush xml:id="br0">
      <inkml:brushProperty name="width" value="0.0517127960920334" units="cm"/>
      <inkml:brushProperty name="height" value="0.0517127960920334" units="cm"/>
      <inkml:brushProperty name="color" value="#00BFF3"/>
      <inkml:brushProperty name="ignorePressure" value="0"/>
    </inkml:brush>
  </inkml:definitions>
  <inkml:trace contextRef="#ctx0" brushRef="#br0">64500.000000 33700.000000 425,'6.000000'-49.000000'5,"13.000000"4.000000"8 ,12.000000 3.000000 11,13.000000 3.000000 8,4.000000 6.000000 3,-3.000000 9.000000-5,-3.000000 10.000000-5,-2.000000 10.000000-4,3.000000 4.000000-2,14.000000 0.000000 1,11.000000 0.000000-1,14.000000 0.000000 1,2.000000 1.000000-2,-6.000000 4.000000-7,-6.000000 3.000000-5,-6.000000 3.000000-6,-10.000000 3.000000-4,-12.000000 3.000000-1,-13.000000 3.000000-1,-12.000000 4.000000-2,-9.000000 2.000000-4,-2.000000 4.000000-5,-3.000000 3.000000-6,-3.000000 3.000000-6,-9.000000 3.000000-4,-11.000000 3.000000 0,-14.000000 3.000000-1,-11.000000 4.000000-1,-9.000000-1.000000 2,-3.000000-3.000000 4,-3.000000-3.000000 4,-2.000000-2.000000 5,-1.000000-6.000000 3,3.000000-6.000000 5,3.000000-6.000000 2,4.000000-6.000000 5,2.000000-7.000000 2,4.000000-6.000000 0,3.000000-6.000000 1,3.000000-6.000000 1,3.000000-2.000000 2,3.000000 3.000000 2,3.000000 3.000000 4,4.000000 4.000000 2,2.000000 1.000000 5,4.000000 0.000000 6,3.000000 0.000000 7,3.000000 0.000000 7,1.000000 3.000000 2,1.000000 6.000000-1,-1.000000 7.000000-1,1.000000 6.000000-1,-1.000000 7.000000 1,1.000000 10.000000 1,-1.000000 10.000000 3,1.000000 9.000000 1,-1.000000 6.000000 0,1.000000 3.000000-3,-1.000000 3.000000-2,1.000000 4.000000-4,-1.000000 4.000000-4,1.000000 6.000000-3,-1.000000 7.000000-5,1.000000 6.000000-4,-1.000000 6.000000-3,1.000000 6.000000 1,-1.000000 7.000000-1,1.000000 6.000000 1,-3.000000 1.000000-4,-2.000000-3.000000-5,-3.000000-3.000000-7,-3.000000-2.000000-5,1.000000-9.000000-7,6.000000-12.000000-8,7.000000-13.000000-8,6.000000-12.000000-8,3.000000-19.000000-9,0.000000-25.000000-8,0.000000-25.000000-10,0.000000-25.000000-9,1.000000-11.000000 2,4.000000 3.000000 13,3.000000 3.000000 13,3.000000 4.000000 13</inkml:trace>
</inkml:ink>
</file>

<file path=ppt/ink/ink89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24"/>
    </inkml:context>
    <inkml:brush xml:id="br0">
      <inkml:brushProperty name="width" value="0.0499205328524113" units="cm"/>
      <inkml:brushProperty name="height" value="0.0499205328524113" units="cm"/>
      <inkml:brushProperty name="color" value="#00BFF3"/>
      <inkml:brushProperty name="ignorePressure" value="0"/>
    </inkml:brush>
  </inkml:definitions>
  <inkml:trace contextRef="#ctx0" brushRef="#br0">64200.000000 35500.000000 440,'4.000000'-50.000000'26,"10.000000"0.000000"5 ,10.000000 0.000000 3,9.000000 0.000000 5,7.000000 4.000000 2,7.000000 10.000000-3,6.000000 10.000000-1,7.000000 9.000000-3,5.000000 4.000000-3,7.000000 1.000000-5,6.000000-1.000000-6,7.000000 1.000000-6,2.000000-1.000000-4,1.000000 1.000000-3,-1.000000-1.000000-2,1.000000 1.000000-4,-6.000000-1.000000-3,-8.000000 1.000000-5,-10.000000-1.000000-5,-9.000000 1.000000-4,-9.000000-1.000000-5,-5.000000 1.000000-6,-7.000000-1.000000-5,-5.000000 1.000000-5,-11.000000-6.000000 0,-11.000000-8.000000 6,-14.000000-10.000000 6,-11.000000-9.000000 7,-7.000000-2.000000 3,0.000000 6.000000 1,0.000000 7.000000 1,0.000000 6.000000 0,0.000000 4.000000 5,0.000000 4.000000 8,0.000000 3.000000 7,0.000000 3.000000 9,0.000000 4.000000 6,0.000000 7.000000 5,0.000000 6.000000 4,0.000000 7.000000 5,-2.000000 5.000000 1,-3.000000 7.000000 2,-3.000000 6.000000-1,-2.000000 7.000000 1,0.000000 4.000000-2,7.000000 3.000000-6,6.000000 3.000000-4,7.000000 4.000000-5,0.000000 5.000000-3,-2.000000 10.000000-2,-3.000000 10.000000-2,-3.000000 9.000000-2,1.000000 1.000000-2,6.000000-6.000000-4,7.000000-6.000000-4,6.000000-6.000000-5,4.000000-7.000000-3,4.000000-6.000000-3,3.000000-6.000000-5,3.000000-6.000000-3,9.000000-7.000000-3,16.000000-6.000000-1,15.000000-6.000000 0,17.000000-6.000000-2,8.000000-13.000000-4,4.000000-19.000000-7,3.000000-18.000000-7,3.000000-19.000000-8,-4.000000-7.000000-2,-8.000000 7.000000 3,-10.000000 6.000000 3,-9.000000 7.000000 4,-9.000000 4.000000 2,-5.000000 3.000000 4,-7.000000 3.000000 2,-5.000000 4.000000 4</inkml:trace>
</inkml:ink>
</file>

<file path=ppt/ink/ink89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24"/>
    </inkml:context>
    <inkml:brush xml:id="br0">
      <inkml:brushProperty name="width" value="0.0534614734351635" units="cm"/>
      <inkml:brushProperty name="height" value="0.0534614734351635" units="cm"/>
      <inkml:brushProperty name="color" value="#00BFF3"/>
      <inkml:brushProperty name="ignorePressure" value="0"/>
    </inkml:brush>
  </inkml:definitions>
  <inkml:trace contextRef="#ctx0" brushRef="#br0">66100.000000 35050.000000 411,'3.000000'-47.000000'71,"6.000000"6.000000"-13 ,7.000000 7.000000-14,6.000000 6.000000-14,4.000000 6.000000-8,4.000000 6.000000-4,3.000000 7.000000-2,3.000000 6.000000-3,-2.000000 9.000000-2,-6.000000 13.000000-2,-6.000000 12.000000 0,-6.000000 13.000000-2,-9.000000 13.000000-1,-8.000000 17.000000 2,-10.000000 15.000000-1,-9.000000 16.000000 1,-4.000000 2.000000 0,4.000000-8.000000-2,3.000000-10.000000-1,3.000000-9.000000-2,1.000000-10.000000-1,1.000000-9.000000-1,-1.000000-10.000000-2,1.000000-8.000000-1,8.000000-17.000000-4,20.000000-21.000000-6,18.000000-22.000000-8,20.000000-22.000000-6,14.000000-21.000000-2,14.000000-18.000000 2,11.000000-19.000000 4,14.000000-18.000000 1,2.000000-6.000000 3,-6.000000 10.000000-1,-6.000000 10.000000 1,-6.000000 9.000000 1,-7.000000 7.000000 0,-6.000000 7.000000 3,-6.000000 6.000000 2,-6.000000 7.000000 2,-7.000000 5.000000 2,-6.000000 7.000000-1,-6.000000 6.000000 0,-6.000000 7.000000 0,-15.000000 11.000000 13,-21.000000 20.000000 26,-22.000000 18.000000 26,-22.000000 20.000000 25,-8.000000 10.000000 5,6.000000 3.000000-16,7.000000 3.000000-16,6.000000 4.000000-16,6.000000 2.000000-10,6.000000 4.000000-5,7.000000 3.000000-4,6.000000 3.000000-4,3.000000 3.000000-3,0.000000 3.000000-3,0.000000 3.000000-3,0.000000 4.000000-2,4.000000-4.000000-2,10.000000-9.000000 2,10.000000-10.000000 0,9.000000-8.000000 0,7.000000-11.000000-2,7.000000-8.000000-8,6.000000-10.000000-6,7.000000-9.000000-6,4.000000-12.000000-4,3.000000-11.000000-1,3.000000-14.000000 0,4.000000-11.000000-1,1.000000-12.000000 0,0.000000-9.000000 0,0.000000-10.000000-1,0.000000-8.000000 1,-4.000000-9.000000 1,-5.000000-6.000000 6,-7.000000-6.000000 3,-5.000000-6.000000 6,-11.000000-7.000000 1,-11.000000-6.000000 2,-14.000000-6.000000 1,-11.000000-6.000000 0,-12.000000 1.000000 2,-9.000000 9.000000 2,-10.000000 10.000000 2,-8.000000 10.000000 3,-8.000000 13.000000 0,-2.000000 19.000000 1,-3.000000 19.000000-1,-3.000000 19.000000 1,-2.000000 12.000000-2,0.000000 6.000000-2,0.000000 7.000000-1,0.000000 6.000000-3,-4.000000 10.000000-5,-5.000000 17.000000-6,-7.000000 15.000000-8,-5.000000 16.000000-6,3.000000 9.000000-3,17.000000 3.000000 2,15.000000 3.000000 2,16.000000 4.000000 3,9.000000-6.000000 2,3.000000-11.000000 1,3.000000-14.000000 2,4.000000-11.000000 3,4.000000-7.000000-2,6.000000 0.000000-2,7.000000 0.000000-3,6.000000 0.000000-4</inkml:trace>
</inkml:ink>
</file>

<file path=ppt/ink/ink89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25"/>
    </inkml:context>
    <inkml:brush xml:id="br0">
      <inkml:brushProperty name="width" value="0.0489017479121685" units="cm"/>
      <inkml:brushProperty name="height" value="0.0489017479121685" units="cm"/>
      <inkml:brushProperty name="color" value="#00BFF3"/>
      <inkml:brushProperty name="ignorePressure" value="0"/>
    </inkml:brush>
  </inkml:definitions>
  <inkml:trace contextRef="#ctx0" brushRef="#br0">68450.000000 34200.000000 449,'25.000000'-22.000000'0,"0.000000"6.000000"0 ,0.000000 7.000000 0,0.000000 6.000000 0,3.000000 3.000000 4,6.000000 0.000000 7,7.000000 0.000000 7,6.000000 0.000000 7,1.000000 4.000000 5,-3.000000 10.000000 2,-3.000000 10.000000 2,-2.000000 9.000000 2,-6.000000 9.000000-2,-6.000000 9.000000-6,-6.000000 10.000000-6,-6.000000 10.000000-6,-9.000000 4.000000-4,-8.000000 0.000000 0,-10.000000 0.000000-2,-9.000000 0.000000 0,-7.000000-2.000000-4,-3.000000-3.000000-7,-3.000000-3.000000-7,-2.000000-2.000000-7,0.000000-8.000000-3,7.000000-8.000000 1,6.000000-10.000000 1,7.000000-9.000000 0,7.000000-7.000000 4,9.000000-3.000000 4,10.000000-3.000000 5,10.000000-2.000000 5,8.000000-5.000000 4,10.000000-2.000000 4,10.000000-3.000000 5,9.000000-3.000000 3,2.000000-2.000000 3,-2.000000 0.000000 1,-3.000000 0.000000 1,-3.000000 0.000000 1,-4.000000 1.000000-1,-3.000000 4.000000-4,-3.000000 3.000000-3,-2.000000 3.000000-3,-5.000000 10.000000-1,-2.000000 20.000000-1,-3.000000 18.000000 0,-3.000000 20.000000 0,-9.000000 13.000000 1,-11.000000 9.000000 0,-14.000000 10.000000 1,-11.000000 10.000000 1,-14.000000 5.000000-3,-11.000000 4.000000-5,-14.000000 3.000000-7,-11.000000 3.000000-5,-11.000000-2.000000-5,-5.000000-6.000000-7,-7.000000-6.000000-6,-5.000000-6.000000-5,-9.000000-6.000000-7,-9.000000-2.000000-7,-10.000000-3.000000-8,-8.000000-3.000000-7,8.000000-12.000000-3,29.000000-18.000000 3,28.000000-19.000000 3,28.000000-18.000000 2</inkml:trace>
</inkml:ink>
</file>

<file path=ppt/ink/ink89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26"/>
    </inkml:context>
    <inkml:brush xml:id="br0">
      <inkml:brushProperty name="width" value="0.0424846671521664" units="cm"/>
      <inkml:brushProperty name="height" value="0.0424846671521664" units="cm"/>
      <inkml:brushProperty name="color" value="#00BFF3"/>
      <inkml:brushProperty name="ignorePressure" value="0"/>
    </inkml:brush>
  </inkml:definitions>
  <inkml:trace contextRef="#ctx0" brushRef="#br0">70400.000000 34650.000000 517,'167.000000'-2.000000'161,"-16.000000"-3.000000"-38 ,-15.000000-3.000000-38,-15.000000-2.000000-38,-7.000000-3.000000-22,3.000000 1.000000-6,3.000000-1.000000-6,4.000000 1.000000-5,-3.000000 1.000000-6,-5.000000 3.000000-6,-7.000000 3.000000-4,-5.000000 4.000000-5,-11.000000 4.000000-5,-11.000000 6.000000-6,-14.000000 7.000000-5,-11.000000 6.000000-5,-12.000000 3.000000-6,-9.000000 0.000000-4,-10.000000 0.000000-4,-8.000000 0.000000-5,-9.000000-2.000000-1,-6.000000-3.000000 6,-6.000000-3.000000 5,-6.000000-2.000000 4</inkml:trace>
</inkml:ink>
</file>

<file path=ppt/ink/ink8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27"/>
    </inkml:context>
    <inkml:brush xml:id="br0">
      <inkml:brushProperty name="width" value="0.0437617935240269" units="cm"/>
      <inkml:brushProperty name="height" value="0.0437617935240269" units="cm"/>
      <inkml:brushProperty name="color" value="#00BFF3"/>
      <inkml:brushProperty name="ignorePressure" value="0"/>
    </inkml:brush>
  </inkml:definitions>
  <inkml:trace contextRef="#ctx0" brushRef="#br0">71450.000000 33750.000000 502,'-46.000000'-46.000000'33,"10.000000"10.000000"-1 ,10.000000 10.000000-1,9.000000 9.000000 0,6.000000 13.000000 2,3.000000 20.000000 5,3.000000 18.000000 5,4.000000 20.000000 5,1.000000 16.000000-1,0.000000 16.000000-6,0.000000 15.000000-7,0.000000 17.000000-6,-4.000000 8.000000-6,-5.000000 4.000000-5,-7.000000 3.000000-4,-5.000000 3.000000-6,-3.000000 4.000000-8,4.000000 7.000000-9,3.000000 6.000000-10,3.000000 7.000000-9,3.000000-1.000000-7,3.000000-6.000000-4,3.000000-6.000000-4,4.000000-6.000000-4,1.000000-16.000000-4,0.000000-25.000000-1,0.000000-25.000000-2,0.000000-25.000000-2</inkml:trace>
</inkml:ink>
</file>

<file path=ppt/ink/ink89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27"/>
    </inkml:context>
    <inkml:brush xml:id="br0">
      <inkml:brushProperty name="width" value="0.0416443534195423" units="cm"/>
      <inkml:brushProperty name="height" value="0.0416443534195423" units="cm"/>
      <inkml:brushProperty name="color" value="#00BFF3"/>
      <inkml:brushProperty name="ignorePressure" value="0"/>
    </inkml:brush>
  </inkml:definitions>
  <inkml:trace contextRef="#ctx0" brushRef="#br0">73850.000000 33300.000000 528,'-49.000000'4.000000'57,"4.000000"10.000000"4 ,3.000000 10.000000 3,3.000000 9.000000 4,-2.000000 10.000000-5,-6.000000 14.000000-12,-6.000000 11.000000-12,-6.000000 14.000000-11,-6.000000 10.000000-10,-2.000000 9.000000-6,-3.000000 10.000000-6,-3.000000 10.000000-6,-1.000000-3.000000-4,4.000000-11.000000-1,3.000000-14.000000 0,3.000000-11.000000-2,4.000000-11.000000 0,7.000000-5.000000 1,6.000000-7.000000 2,7.000000-5.000000 0,5.000000-8.000000 0,7.000000-5.000000 0,6.000000-7.000000-2,7.000000-5.000000-2,10.000000-4.000000 4,16.000000 0.000000 6,15.000000 0.000000 6,17.000000 0.000000 7,14.000000-5.000000 2,17.000000-9.000000-4,15.000000-10.000000-4,16.000000-8.000000-4,9.000000-8.000000-3,3.000000-2.000000-1,3.000000-3.000000-1,4.000000-3.000000-1,-4.000000-1.000000-4,-9.000000 4.000000-5,-10.000000 3.000000-6,-8.000000 3.000000-6,-12.000000 4.000000-4,-12.000000 7.000000-3,-13.000000 6.000000-3,-12.000000 7.000000-4,-12.000000 4.000000-3,-8.000000 3.000000-7,-10.000000 3.000000-4,-9.000000 4.000000-6</inkml:trace>
</inkml:ink>
</file>

<file path=ppt/ink/ink9.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6:30"/>
    </inkml:context>
    <inkml:brush xml:id="br0">
      <inkml:brushProperty name="width" value="0.042483065277338" units="cm"/>
      <inkml:brushProperty name="height" value="0.042483065277338" units="cm"/>
      <inkml:brushProperty name="color" value="#F2395B"/>
      <inkml:brushProperty name="ignorePressure" value="0"/>
    </inkml:brush>
  </inkml:definitions>
  <inkml:trace contextRef="#ctx0" brushRef="#br0">49500.000000 41650.000000 517,'-47.000000'29.000000'80,"6.000000"10.000000"-8 ,7.000000 10.000000-9,6.000000 9.000000-8,3.000000 6.000000-7,0.000000 3.000000-8,0.000000 3.000000-6,0.000000 4.000000-7,-2.000000 4.000000-6,-3.000000 6.000000-5,-3.000000 7.000000-3,-2.000000 6.000000-6,-3.000000 1.000000-2,1.000000-3.000000-3,-1.000000-3.000000-3,1.000000-2.000000-3,-1.000000-8.000000 0,1.000000-8.000000-1,-1.000000-10.000000 1,1.000000-9.000000 1</inkml:trace>
</inkml:ink>
</file>

<file path=ppt/ink/ink9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10"/>
    </inkml:context>
    <inkml:brush xml:id="br0">
      <inkml:brushProperty name="width" value="0.0457440130412579" units="cm"/>
      <inkml:brushProperty name="height" value="0.0457440130412579" units="cm"/>
      <inkml:brushProperty name="color" value="#F2395B"/>
      <inkml:brushProperty name="ignorePressure" value="0"/>
    </inkml:brush>
  </inkml:definitions>
  <inkml:trace contextRef="#ctx0" brushRef="#br0">33700.000000 6200.000000 480,'56.000000'-30.000000'3,"13.000000"-9.000000"4 ,12.000000-10.000000 4,13.000000-8.000000 5,9.000000-4.000000 3,6.000000 3.000000 1,7.000000 3.000000 2,6.000000 4.000000 1,4.000000 5.000000 3,4.000000 10.000000 6,3.000000 10.000000 4,3.000000 9.000000 6,-7.000000 9.000000 1,-15.000000 9.000000-2,-15.000000 10.000000-3,-16.000000 10.000000-2,-19.000000 11.000000-5,-22.000000 17.000000-5,-22.000000 15.000000-5,-21.000000 16.000000-6,-26.000000 13.000000-6,-28.000000 14.000000-7,-28.000000 11.000000-4,-27.000000 14.000000-7,-20.000000 2.000000-5,-9.000000-6.000000-3,-10.000000-6.000000-3,-8.000000-6.000000-3,-1.000000-10.000000-1,9.000000-12.000000 4,10.000000-13.000000 3,10.000000-12.000000 4,11.000000-13.000000 1,17.000000-12.000000 1,15.000000-13.000000 0,16.000000-12.000000 1,24.000000-10.000000 4,35.000000-6.000000 9,35.000000-6.000000 10,34.000000-6.000000 9,26.000000-10.000000 2,19.000000-12.000000-3,19.000000-13.000000-5,19.000000-12.000000-3,9.000000-7.000000-3,0.000000 1.000000-4,0.000000-1.000000-4,0.000000 1.000000-3,-7.000000 4.000000-2,-11.000000 9.000000-2,-14.000000 10.000000-1,-11.000000 10.000000-1,-12.000000 5.000000-5,-9.000000 4.000000-9,-10.000000 3.000000-9,-8.000000 3.000000-8,-17.000000 3.000000-7,-21.000000 3.000000-8,-22.000000 3.000000-6,-22.000000 4.000000-8</inkml:trace>
</inkml:ink>
</file>

<file path=ppt/ink/ink90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27"/>
    </inkml:context>
    <inkml:brush xml:id="br0">
      <inkml:brushProperty name="width" value="0.0443550571799278" units="cm"/>
      <inkml:brushProperty name="height" value="0.0443550571799278" units="cm"/>
      <inkml:brushProperty name="color" value="#00BFF3"/>
      <inkml:brushProperty name="ignorePressure" value="0"/>
    </inkml:brush>
  </inkml:definitions>
  <inkml:trace contextRef="#ctx0" brushRef="#br0">73950.000000 33950.000000 495,'-46.000000'-65.000000'77,"10.000000"23.000000"-9 ,10.000000 22.000000-9,9.000000 22.000000-8,4.000000 19.000000-8,1.000000 20.000000-5,-1.000000 18.000000-5,1.000000 20.000000-5,-1.000000 10.000000-5,1.000000 3.000000-2,-1.000000 3.000000-3,1.000000 4.000000-2,-3.000000 1.000000-4,-2.000000 0.000000-3,-3.000000 0.000000-3,-3.000000 0.000000-4,-1.000000 3.000000-4,4.000000 6.000000-9,3.000000 7.000000-7,3.000000 6.000000-8,1.000000-2.000000-7,1.000000-9.000000-10,-1.000000-10.000000-8,1.000000-8.000000-8,1.000000-14.000000-3,3.000000-15.000000 4,3.000000-15.000000 2,4.000000-16.000000 4</inkml:trace>
</inkml:ink>
</file>

<file path=ppt/ink/ink901.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28"/>
    </inkml:context>
    <inkml:brush xml:id="br0">
      <inkml:brushProperty name="width" value="0.0556758381426334" units="cm"/>
      <inkml:brushProperty name="height" value="0.0556758381426334" units="cm"/>
      <inkml:brushProperty name="color" value="#00BFF3"/>
      <inkml:brushProperty name="ignorePressure" value="0"/>
    </inkml:brush>
  </inkml:definitions>
  <inkml:trace contextRef="#ctx0" brushRef="#br0">75550.000000 34200.000000 395,'-5.000000'-111.000000'57,"-9.000000"28.000000"-3 ,-10.000000 28.000000-5,-8.000000 29.000000-4,-6.000000 18.000000-4,1.000000 9.000000-4,-1.000000 10.000000-6,1.000000 10.000000-3,-4.000000 13.000000-4,-6.000000 19.000000-2,-6.000000 19.000000-1,-6.000000 19.000000-1,-6.000000 9.000000-3,-2.000000 0.000000-1,-3.000000 0.000000-3,-3.000000 0.000000-3,1.000000 0.000000 0,6.000000 0.000000-1,7.000000 0.000000 1,6.000000 0.000000-1,6.000000-7.000000-1,6.000000-11.000000-1,7.000000-14.000000-1,6.000000-11.000000-3,23.000000-15.000000-6,41.000000-16.000000-11,40.000000-15.000000-12,42.000000-15.000000-11,22.000000-18.000000-6,7.000000-19.000000 1,6.000000-18.000000 1,7.000000-19.000000 1,-1.000000-7.000000 3,-6.000000 7.000000 4,-6.000000 6.000000 6,-6.000000 7.000000 5,-13.000000 7.000000 4,-19.000000 9.000000 5,-18.000000 10.000000 4,-19.000000 10.000000 4,-22.000000 7.000000 3,-25.000000 6.000000 5,-25.000000 7.000000 3,-25.000000 6.000000 3,-18.000000 9.000000 8,-8.000000 13.000000 12,-10.000000 12.000000 11,-9.000000 13.000000 11,-1.000000 4.000000 3,10.000000-3.000000-6,10.000000-3.000000-6,9.000000-2.000000-6,7.000000-3.000000-6,7.000000 1.000000-5,6.000000-1.000000-4,7.000000 1.000000-5,5.000000 1.000000-4,7.000000 3.000000-3,6.000000 3.000000-3,7.000000 4.000000-3,5.000000-1.000000-1,7.000000-3.000000 0,6.000000-3.000000 1,7.000000-2.000000 1,4.000000-5.000000-2,3.000000-2.000000-5,3.000000-3.000000-4,4.000000-3.000000-4,2.000000-9.000000-2,4.000000-11.000000-3,3.000000-14.000000-1,3.000000-11.000000-2,1.000000-12.000000-1,1.000000-9.000000 3,-1.000000-10.000000 0,1.000000-8.000000 2,-1.000000-9.000000 2,1.000000-6.000000 2,-1.000000-6.000000 1,1.000000-6.000000 3,-7.000000-7.000000 1,-12.000000-6.000000 1,-13.000000-6.000000 0,-12.000000-6.000000 1,-10.000000-2.000000 1,-6.000000 3.000000 0,-6.000000 3.000000 1,-6.000000 4.000000 1,-6.000000 8.000000 0,-2.000000 17.000000 1,-3.000000 15.000000 1,-3.000000 16.000000 1,-6.000000 9.000000-1,-5.000000 3.000000 0,-7.000000 3.000000-2,-5.000000 4.000000 0,-4.000000 8.000000-3,0.000000 17.000000-6,0.000000 15.000000-5,0.000000 16.000000-4,1.000000 9.000000-6,4.000000 3.000000-5,3.000000 3.000000-6,3.000000 4.000000-4,4.000000-3.000000-3,7.000000-5.000000 0,6.000000-7.000000 0,7.000000-5.000000 0</inkml:trace>
</inkml:ink>
</file>

<file path=ppt/ink/ink9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28"/>
    </inkml:context>
    <inkml:brush xml:id="br0">
      <inkml:brushProperty name="width" value="0.0451241210103035" units="cm"/>
      <inkml:brushProperty name="height" value="0.0451241210103035" units="cm"/>
      <inkml:brushProperty name="color" value="#00BFF3"/>
      <inkml:brushProperty name="ignorePressure" value="0"/>
    </inkml:brush>
  </inkml:definitions>
  <inkml:trace contextRef="#ctx0" brushRef="#br0">77250.000000 34900.000000 487,'115.000000'0.000000'48,"-18.000000"0.000000"-5 ,-19.000000 0.000000-5,-18.000000 0.000000-6,-9.000000 3.000000-3,4.000000 6.000000 0,3.000000 7.000000-1,3.000000 6.000000-1,-2.000000 6.000000-2,-6.000000 6.000000-3,-6.000000 7.000000-4,-6.000000 6.000000-4,-10.000000 6.000000-3,-12.000000 6.000000-2,-13.000000 7.000000-3,-12.000000 6.000000-2,-15.000000 4.000000-3,-15.000000 4.000000 1,-15.000000 3.000000-2,-16.000000 3.000000-1,-13.000000 1.000000-1,-9.000000 1.000000 0,-10.000000-1.000000-1,-8.000000 1.000000-1,0.000000-6.000000-3,14.000000-8.000000-6,11.000000-10.000000-5,14.000000-9.000000-7,3.000000-7.000000 1,-2.000000-3.000000 7,-3.000000-3.000000 8,-3.000000-2.000000 6,12.000000-6.000000 8,28.000000-6.000000 9,28.000000-6.000000 8,29.000000-6.000000 9,19.000000-7.000000 1,14.000000-6.000000-2,11.000000-6.000000-5,14.000000-6.000000-3,-3.000000-4.000000-3,-15.000000 1.000000-3,-15.000000-1.000000-4,-16.000000 1.000000-3,2.000000-4.000000-2,23.000000-6.000000-2,22.000000-6.000000-1,22.000000-6.000000-2,7.000000-1.000000-3,-6.000000 7.000000 0,-6.000000 6.000000-3,-6.000000 7.000000-1,-10.000000 4.000000-5,-12.000000 3.000000-6,-13.000000 3.000000-7,-12.000000 4.000000-6</inkml:trace>
</inkml:ink>
</file>

<file path=ppt/ink/ink903.xml><?xml version="1.0" encoding="utf-8"?>
<inkml:ink xmlns:inkml="http://www.w3.org/2003/InkML">
  <annotation type="ScanImages2ExtractSignatures">1</annotation>
  <annotation type="ScanImagesWidth">721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41"/>
    </inkml:context>
    <inkml:brush xml:id="br0">
      <inkml:brushProperty name="width" value="0.0516043044626713" units="cm"/>
      <inkml:brushProperty name="height" value="0.0516043044626713" units="cm"/>
      <inkml:brushProperty name="color" value="#00BFF3"/>
      <inkml:brushProperty name="ignorePressure" value="0"/>
    </inkml:brush>
  </inkml:definitions>
  <inkml:trace contextRef="#ctx0" brushRef="#br0">22200.000000 42650.000000 426,'1.000000'-58.000000'-1,"4.000000"-16.000000"-2 ,3.000000-15.000000-3,3.000000-15.000000-1,1.000000 0.000000 0,1.000000 20.000000 3,-1.000000 18.000000 2,1.000000 20.000000 2,-3.000000 11.000000 2,-2.000000 7.000000 1,-3.000000 6.000000 1,-3.000000 7.000000 0,-1.000000 2.000000 2,4.000000 1.000000 2,3.000000-1.000000 1,3.000000 1.000000 3,-4.000000 10.000000 6,-8.000000 22.000000 10,-10.000000 22.000000 11,-9.000000 23.000000 11,-9.000000 16.000000 1,-5.000000 13.000000-9,-7.000000 12.000000-9,-5.000000 13.000000-8,-6.000000 6.000000-7,-3.000000 0.000000-2,-3.000000 0.000000-3,-2.000000 0.000000-2,0.000000-5.000000-2,7.000000-9.000000 1,6.000000-10.000000 0,7.000000-8.000000 0,4.000000-12.000000-1,3.000000-12.000000-3,3.000000-13.000000-2,4.000000-12.000000-3,13.000000-30.000000-6,26.000000-47.000000-11,24.000000-47.000000-10,26.000000-46.000000-10,16.000000-29.000000-3,10.000000-9.000000 4,10.000000-10.000000 5,9.000000-8.000000 5,-2.000000 7.000000 5,-12.000000 25.000000 6,-13.000000 25.000000 5,-12.000000 25.000000 6,-12.000000 21.000000 4,-8.000000 20.000000 5,-10.000000 18.000000 3,-9.000000 20.000000 5,-9.000000 21.000000 0,-5.000000 25.000000-1,-7.000000 25.000000-2,-5.000000 25.000000-2,-8.000000 17.000000 1,-5.000000 9.000000 5,-7.000000 10.000000 3,-5.000000 10.000000 5,-4.000000-1.000000 2,0.000000-9.000000 0,0.000000-10.000000 0,0.000000-8.000000 0,9.000000-15.000000-5,19.000000-19.000000-10,19.000000-18.000000-9,19.000000-19.000000-9,15.000000-22.000000-8,13.000000-25.000000-3,12.000000-25.000000-5,13.000000-25.000000-4,1.000000-8.000000-1,-9.000000 9.000000 4,-10.000000 10.000000 2,-8.000000 10.000000 4,-9.000000 10.000000 3,-6.000000 13.000000 5,-6.000000 12.000000 3,-6.000000 13.000000 5,-7.000000 15.000000 5,-6.000000 19.000000 4,-6.000000 19.000000 5,-6.000000 19.000000 5,-6.000000 5.000000 2,-2.000000-5.000000-2,-3.000000-7.000000-1,-3.000000-5.000000-2,-1.000000-8.000000 0,4.000000-5.000000 1,3.000000-7.000000 2,3.000000-5.000000 1,4.000000-8.000000-3,7.000000-5.000000-6,6.000000-7.000000-7,7.000000-5.000000-5,7.000000-12.000000-7,9.000000-16.000000-4,10.000000-15.000000-6,10.000000-15.000000-4,0.000000-11.000000-3,-5.000000-2.000000 1,-7.000000-3.000000 1,-5.000000-3.000000 1,-8.000000-2.000000 2,-5.000000 0.000000 4,-7.000000 0.000000 4,-5.000000 0.000000 3,-9.000000 1.000000 4,-9.000000 4.000000 2,-10.000000 3.000000 3,-8.000000 3.000000 3,-8.000000 3.000000 3,-2.000000 3.000000 2,-3.000000 3.000000 2,-3.000000 4.000000 3,-2.000000 4.000000 2,0.000000 6.000000 1,0.000000 7.000000 1,0.000000 6.000000 2,0.000000 21.000000 1,0.000000 39.000000 5,0.000000 36.000000 4,0.000000 39.000000 4,0.000000 18.000000 0,0.000000 0.000000-4,0.000000 0.000000-5,0.000000 0.000000-3,1.000000-4.000000-4,4.000000-5.000000 0,3.000000-7.000000-1,3.000000-5.000000-1,3.000000-4.000000-2,3.000000 0.000000-1,3.000000 0.000000-2,4.000000 0.000000-2,2.000000 3.000000-2,4.000000 6.000000-4,3.000000 7.000000-2,3.000000 6.000000-4,1.000000 4.000000-3,1.000000 4.000000-1,-1.000000 3.000000-1,1.000000 3.000000-2,-3.000000-1.000000 0,-2.000000-2.000000 0,-3.000000-3.000000-1,-3.000000-3.000000 1,-4.000000-13.000000 0,-3.000000-22.000000-1,-3.000000-22.000000 0,-2.000000-21.000000-2,-6.000000-15.000000 2,-6.000000-6.000000 2,-6.000000-6.000000 1,-6.000000-6.000000 3,-4.000000-10.000000 2,1.000000-12.000000 2,-1.000000-13.000000 2,1.000000-12.000000 2,1.000000-15.000000 1,3.000000-15.000000 0,3.000000-15.000000 1,4.000000-16.000000 1,5.000000-15.000000-1,10.000000-11.000000-1,10.000000-14.000000-1,9.000000-11.000000-2,10.000000-7.000000 0,14.000000 0.000000 0,11.000000 0.000000 1,14.000000 0.000000 0,10.000000 1.000000-1,9.000000 4.000000 0,10.000000 3.000000-1,10.000000 3.000000 0,5.000000 3.000000-1,4.000000 3.000000 1,3.000000 3.000000 0,3.000000 4.000000 1,-4.000000 8.000000 1,-8.000000 17.000000 1,-10.000000 15.000000 1,-9.000000 16.000000 1,-10.000000 13.000000 0,-9.000000 14.000000 2,-10.000000 11.000000 1,-8.000000 14.000000 1,-9.000000 10.000000 2,-6.000000 9.000000 6,-6.000000 10.000000 4,-6.000000 10.000000 5,-9.000000 5.000000 2,-8.000000 4.000000-1,-10.000000 3.000000-2,-9.000000 3.000000 0,-5.000000 4.000000-1,0.000000 7.000000 0,0.000000 6.000000 0,0.000000 7.000000 0,3.000000 2.000000-1,6.000000 1.000000-2,7.000000-1.000000 0,6.000000 1.000000-2,3.000000 1.000000-2,0.000000 3.000000 0,0.000000 3.000000-3,0.000000 4.000000 0,3.000000-3.000000-2,6.000000-5.000000-2,7.000000-7.000000-1,6.000000-5.000000-1,6.000000-9.000000-2,6.000000-9.000000-3,7.000000-10.000000-3,6.000000-8.000000-2,3.000000-12.000000-3,0.000000-12.000000-4,0.000000-13.000000-3,0.000000-12.000000-4,3.000000-10.000000-1,6.000000-6.000000 1,7.000000-6.000000 2,6.000000-6.000000 0,-1.000000-7.000000 2,-5.000000-6.000000 2,-7.000000-6.000000 1,-5.000000-6.000000 3,-11.000000-6.000000 0,-11.000000-2.000000-1,-14.000000-3.000000 1,-11.000000-3.000000 0,-12.000000-1.000000 2,-9.000000 4.000000 6,-10.000000 3.000000 6,-8.000000 3.000000 6,-9.000000 6.000000 3,-6.000000 9.000000-2,-6.000000 10.000000 0,-6.000000 10.000000-1,-6.000000 10.000000-2,-2.000000 13.000000-5,-3.000000 12.000000-5,-3.000000 13.000000-4,-4.000000 18.000000-4,-3.000000 26.000000 0,-3.000000 24.000000-3,-2.000000 26.000000 0,5.000000 7.000000-1,16.000000-9.000000 0,15.000000-10.000000 0,17.000000-8.000000 0,8.000000-9.000000-7,4.000000-6.000000-14,3.000000-6.000000-15,3.000000-6.000000-15</inkml:trace>
</inkml:ink>
</file>

<file path=ppt/ink/ink9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42"/>
    </inkml:context>
    <inkml:brush xml:id="br0">
      <inkml:brushProperty name="width" value="0.0437813587486744" units="cm"/>
      <inkml:brushProperty name="height" value="0.0437813587486744" units="cm"/>
      <inkml:brushProperty name="color" value="#00BFF3"/>
      <inkml:brushProperty name="ignorePressure" value="0"/>
    </inkml:brush>
  </inkml:definitions>
  <inkml:trace contextRef="#ctx0" brushRef="#br0">27450.000000 42300.000000 502,'100.000000'0.000000'156,"0.000000"0.000000"-37 ,0.000000 0.000000-37,0.000000 0.000000-37,4.000000-4.000000-21,10.000000-5.000000-6,10.000000-7.000000-4,9.000000-5.000000-6,1.000000-3.000000-1,-6.000000 4.000000-1,-6.000000 3.000000 1,-6.000000 3.000000 1,-9.000000 4.000000-4,-8.000000 7.000000-9,-10.000000 6.000000-7,-9.000000 7.000000-9,-10.000000 4.000000-4,-9.000000 3.000000-4,-10.000000 3.000000-3,-8.000000 4.000000-2,-11.000000 1.000000-4,-8.000000 0.000000-5,-10.000000 0.000000-5,-9.000000 0.000000-4</inkml:trace>
</inkml:ink>
</file>

<file path=ppt/ink/ink9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43"/>
    </inkml:context>
    <inkml:brush xml:id="br0">
      <inkml:brushProperty name="width" value="0.0456965826451778" units="cm"/>
      <inkml:brushProperty name="height" value="0.0456965826451778" units="cm"/>
      <inkml:brushProperty name="color" value="#00BFF3"/>
      <inkml:brushProperty name="ignorePressure" value="0"/>
    </inkml:brush>
  </inkml:definitions>
  <inkml:trace contextRef="#ctx0" brushRef="#br0">28400.000000 41100.000000 481,'-91.000000'-68.000000'16,"19.000000"17.000000"0 ,19.000000 15.000000 1,19.000000 16.000000 1,12.000000 16.000000 7,6.000000 20.000000 14,7.000000 18.000000 14,6.000000 20.000000 14,4.000000 14.000000 1,4.000000 14.000000-12,3.000000 11.000000-13,3.000000 14.000000-12,-1.000000 11.000000-9,-2.000000 14.000000-3,-3.000000 11.000000-5,-3.000000 14.000000-4,-4.000000 7.000000-6,-3.000000 3.000000-4,-3.000000 3.000000-7,-2.000000 4.000000-6,-3.000000-1.000000-8,1.000000-3.000000-9,-1.000000-3.000000-11,1.000000-2.000000-9,1.000000-19.000000-3,3.000000-30.000000 3,3.000000-32.000000 4,4.000000-30.000000 4,-1.000000-17.000000 1,-3.000000 1.000000 1,-3.000000-1.000000 0,-2.000000 1.000000-1</inkml:trace>
</inkml:ink>
</file>

<file path=ppt/ink/ink90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44"/>
    </inkml:context>
    <inkml:brush xml:id="br0">
      <inkml:brushProperty name="width" value="0.0432827994227409" units="cm"/>
      <inkml:brushProperty name="height" value="0.0432827994227409" units="cm"/>
      <inkml:brushProperty name="color" value="#00BFF3"/>
      <inkml:brushProperty name="ignorePressure" value="0"/>
    </inkml:brush>
  </inkml:definitions>
  <inkml:trace contextRef="#ctx0" brushRef="#br0">31550.000000 41750.000000 508,'-38.000000'20.000000'10,"26.000000"-9.000000"20 ,24.000000-10.000000 21,26.000000-8.000000 21,13.000000-3.000000 1,4.000000 7.000000-15,3.000000 6.000000-17,3.000000 7.000000-15,-1.000000 5.000000-9,-2.000000 7.000000-4,-3.000000 6.000000-3,-3.000000 7.000000-3,-7.000000 5.000000-3,-9.000000 7.000000-4,-10.000000 6.000000-3,-8.000000 7.000000-3,-11.000000 5.000000-3,-8.000000 7.000000-2,-10.000000 6.000000-3,-9.000000 7.000000-2,-12.000000 0.000000-1,-11.000000-2.000000 0,-14.000000-3.000000-1,-11.000000-3.000000 0,-4.000000-4.000000 0,6.000000-3.000000 2,7.000000-3.000000 1,6.000000-2.000000 1,-4.000000-5.000000 2,-11.000000-2.000000 1,-14.000000-3.000000 1,-11.000000-3.000000 1,-1.000000-7.000000 2,13.000000-9.000000 3,12.000000-10.000000 4,13.000000-8.000000 4,6.000000-6.000000 2,0.000000 1.000000 3,0.000000-1.000000 4,0.000000 1.000000 2,9.000000-4.000000 4,19.000000-6.000000 5,19.000000-6.000000 4,19.000000-6.000000 5,16.000000-6.000000 0,17.000000-2.000000-4,15.000000-3.000000-4,16.000000-3.000000-4,7.000000 1.000000-3,1.000000 6.000000-5,-1.000000 7.000000-3,1.000000 6.000000-4,2.000000 3.000000-2,7.000000 0.000000 0,6.000000 0.000000 0,7.000000 0.000000 1,0.000000 1.000000-4,-2.000000 4.000000-4,-3.000000 3.000000-5,-3.000000 3.000000-5,-7.000000 1.000000-7,-9.000000 1.000000-12,-10.000000-1.000000-10,-8.000000 1.000000-10,-11.000000-3.000000-5,-8.000000-2.000000 3,-10.000000-3.000000 2,-9.000000-3.000000 2,-5.000000-1.000000 4,0.000000 4.000000 6,0.000000 3.000000 5,0.000000 3.000000 5</inkml:trace>
</inkml:ink>
</file>

<file path=ppt/ink/ink907.xml><?xml version="1.0" encoding="utf-8"?>
<inkml:ink xmlns:inkml="http://www.w3.org/2003/InkML">
  <annotation type="ScanImages2ExtractSignatures">1</annotation>
  <annotation type="ScanImagesWidth">675</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45"/>
    </inkml:context>
    <inkml:brush xml:id="br0">
      <inkml:brushProperty name="width" value="0.0521962754428387" units="cm"/>
      <inkml:brushProperty name="height" value="0.0521962754428387" units="cm"/>
      <inkml:brushProperty name="color" value="#00BFF3"/>
      <inkml:brushProperty name="ignorePressure" value="0"/>
    </inkml:brush>
  </inkml:definitions>
  <inkml:trace contextRef="#ctx0" brushRef="#br0">33900.000000 41700.000000 421,'-69.000000'6.000000'68,"13.000000"13.000000"-12 ,12.000000 12.000000-14,13.000000 13.000000-13,2.000000 12.000000-7,-5.000000 13.000000-2,-7.000000 12.000000-1,-5.000000 13.000000-2,-8.000000 7.000000-2,-5.000000 4.000000-3,-7.000000 3.000000-4,-5.000000 3.000000-3,-4.000000-2.000000-2,0.000000-6.000000-5,0.000000-6.000000-2,0.000000-6.000000-3,3.000000-9.000000-2,6.000000-8.000000 0,7.000000-10.000000 1,6.000000-9.000000 0,10.000000-16.000000-2,17.000000-22.000000-4,15.000000-22.000000-4,16.000000-21.000000-4,16.000000-20.000000-4,20.000000-15.000000-1,18.000000-15.000000-1,20.000000-16.000000-2,8.000000-7.000000 1,1.000000 4.000000 4,-1.000000 3.000000 3,1.000000 3.000000 4,-4.000000 6.000000 4,-6.000000 9.000000 2,-6.000000 10.000000 2,-6.000000 10.000000 3,-7.000000 10.000000 4,-6.000000 13.000000 7,-6.000000 12.000000 6,-6.000000 13.000000 7,-7.000000 9.000000 6,-6.000000 6.000000 5,-6.000000 7.000000 6,-6.000000 6.000000 5,-6.000000 7.000000 1,-2.000000 10.000000-1,-3.000000 10.000000-2,-3.000000 9.000000-2,-2.000000 4.000000-3,0.000000 1.000000-5,0.000000-1.000000-3,0.000000 1.000000-5,3.000000-3.000000-3,6.000000-2.000000-2,7.000000-3.000000-2,6.000000-3.000000-3,3.000000-6.000000-1,0.000000-5.000000 0,0.000000-7.000000 0,0.000000-5.000000 0,1.000000-8.000000-2,4.000000-5.000000-5,3.000000-7.000000-5,3.000000-5.000000-5,3.000000-11.000000-4,3.000000-11.000000-3,3.000000-14.000000-4,4.000000-11.000000-4,2.000000-14.000000-2,4.000000-11.000000-1,3.000000-14.000000 0,3.000000-11.000000-2,-1.000000-11.000000 3,-2.000000-5.000000 3,-3.000000-7.000000 3,-3.000000-5.000000 5,-2.000000 0.000000 3,0.000000 10.000000 3,0.000000 10.000000 3,0.000000 9.000000 3,-5.000000 12.000000 4,-9.000000 16.000000 5,-10.000000 15.000000 5,-8.000000 17.000000 5,-8.000000 13.000000 6,-2.000000 13.000000 5,-3.000000 12.000000 7,-3.000000 13.000000 5,-2.000000 13.000000 0,0.000000 17.000000-5,0.000000 15.000000-7,0.000000 16.000000-5,0.000000 10.000000-4,0.000000 7.000000-3,0.000000 6.000000-2,0.000000 7.000000-3,-4.000000 0.000000-2,-5.000000-2.000000-1,-7.000000-3.000000-2,-5.000000-3.000000-2,-3.000000-7.000000-2,4.000000-9.000000-3,3.000000-10.000000-3,3.000000-8.000000-3,7.000000-26.000000-9,14.000000-41.000000-13,11.000000-40.000000-13,14.000000-40.000000-14,3.000000-12.000000-1,-2.000000 19.000000 12,-3.000000 19.000000 11,-3.000000 19.000000 11,-2.000000 10.000000 9,0.000000 4.000000 4,0.000000 3.000000 5,0.000000 3.000000 5,1.000000 3.000000 5,4.000000 3.000000 6,3.000000 3.000000 7,3.000000 4.000000 5,1.000000 1.000000 1,1.000000 0.000000-5,-1.000000 0.000000-7,1.000000 0.000000-5,-3.000000 0.000000-6,-2.000000 0.000000-5,-3.000000 0.000000-6,-3.000000 0.000000-6,-4.000000 3.000000-6,-3.000000 6.000000-7,-3.000000 7.000000-7,-2.000000 6.000000-6,-5.000000-5.000000-1,-2.000000-16.000000 8,-3.000000-15.000000 6,-3.000000-15.000000 7,-2.000000-15.000000 6,0.000000-12.000000 4,0.000000-13.000000 3,0.000000-12.000000 4,0.000000-10.000000 3,0.000000-6.000000 0,0.000000-6.000000 1,0.000000-6.000000 1,1.000000-1.000000 1,4.000000 7.000000 1,3.000000 6.000000 2,3.000000 7.000000 1,1.000000 5.000000 2,1.000000 7.000000 4,-1.000000 6.000000 3,1.000000 7.000000 4,1.000000 5.000000 3,3.000000 7.000000 2,3.000000 6.000000 3,4.000000 7.000000 3,-3.000000 4.000000 0,-5.000000 3.000000-1,-7.000000 3.000000-2,-5.000000 4.000000-2,-6.000000 15.000000 6,-3.000000 28.000000 10,-3.000000 28.000000 12,-2.000000 29.000000 11,-3.000000 26.000000 1,1.000000 25.000000-12,-1.000000 25.000000-9,1.000000 25.000000-12,-1.000000 6.000000-7,1.000000-12.000000-6,-1.000000-13.000000-5,1.000000-12.000000-6,-1.000000 1.000000-4,1.000000 16.000000-6,-1.000000 15.000000-5,1.000000 17.000000-5,1.000000 16.000000-6,3.000000 19.000000-6,3.000000 19.000000-7,4.000000 19.000000-6,1.000000 5.000000-4,0.000000-5.000000 1,0.000000-7.000000-1,0.000000-5.000000-1,-2.000000-29.000000-1,-3.000000-50.000000-3,-3.000000-50.000000-3,-2.000000-50.000000-3</inkml:trace>
</inkml:ink>
</file>

<file path=ppt/ink/ink9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50"/>
    </inkml:context>
    <inkml:brush xml:id="br0">
      <inkml:brushProperty name="width" value="0.0355501063168049" units="cm"/>
      <inkml:brushProperty name="height" value="0.0355501063168049" units="cm"/>
      <inkml:brushProperty name="color" value="#00BFF3"/>
      <inkml:brushProperty name="ignorePressure" value="0"/>
    </inkml:brush>
  </inkml:definitions>
  <inkml:trace contextRef="#ctx0" brushRef="#br0">37050.000000 42300.000000 618,'-47.000000'-22.000000'0,"6.000000"6.000000"10 ,7.000000 7.000000 11,6.000000 6.000000 9,1.000000 7.000000 5,-3.000000 10.000000-2,-3.000000 10.000000-1,-2.000000 9.000000-2,-3.000000 6.000000-5,1.000000 3.000000-8,-1.000000 3.000000-8,1.000000 4.000000-7,-3.000000-1.000000-5,-2.000000-3.000000-3,-3.000000-3.000000-3,-3.000000-2.000000-3,-2.000000-1.000000 0,0.000000 3.000000 2,0.000000 3.000000 3,0.000000 4.000000 2,0.000000-1.000000 1,0.000000-3.000000-1,0.000000-3.000000-1,0.000000-2.000000-1,3.000000-5.000000 3,6.000000-2.000000 4,7.000000-3.000000 6,6.000000-3.000000 4,10.000000-7.000000 5,17.000000-9.000000 3,15.000000-10.000000 4,16.000000-8.000000 3,10.000000-6.000000-1,7.000000 1.000000-3,6.000000-1.000000-4,7.000000 1.000000-4,2.000000-1.000000-3,1.000000 1.000000-2,-1.000000-1.000000-1,1.000000 1.000000-2,-1.000000 1.000000-1,1.000000 3.000000 1,-1.000000 3.000000 0,1.000000 4.000000 1,-3.000000 1.000000-2,-2.000000 0.000000-2,-3.000000 0.000000-2,-3.000000 0.000000-3,-2.000000 3.000000-1,0.000000 6.000000 0,0.000000 7.000000 0,0.000000 6.000000 1,-2.000000 1.000000 1,-3.000000-3.000000-1,-3.000000-3.000000 1,-2.000000-2.000000 0,-5.000000-3.000000-1,-2.000000 1.000000-3,-3.000000-1.000000-4,-3.000000 1.000000-4,-2.000000-3.000000 0,0.000000-2.000000 2,0.000000-3.000000 1,0.000000-3.000000 1,-7.000000-2.000000-5,-11.000000 0.000000-10,-14.000000 0.000000-11,-11.000000 0.000000-11,-6.000000-2.000000-4,4.000000-3.000000 3,3.000000-3.000000 4,3.000000-2.000000 3</inkml:trace>
</inkml:ink>
</file>

<file path=ppt/ink/ink9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50"/>
    </inkml:context>
    <inkml:brush xml:id="br0">
      <inkml:brushProperty name="width" value="0.0366443730890751" units="cm"/>
      <inkml:brushProperty name="height" value="0.0366443730890751" units="cm"/>
      <inkml:brushProperty name="color" value="#00BFF3"/>
      <inkml:brushProperty name="ignorePressure" value="0"/>
    </inkml:brush>
  </inkml:definitions>
  <inkml:trace contextRef="#ctx0" brushRef="#br0">37000.000000 42600.000000 600,'-22.000000'-25.000000'11,"6.000000"0.000000"9 ,7.000000 0.000000 7,6.000000 0.000000 8,4.000000 9.000000 4,4.000000 19.000000-1,3.000000 19.000000-1,3.000000 19.000000-1,-1.000000 12.000000-4,-2.000000 6.000000-4,-3.000000 7.000000-6,-3.000000 6.000000-5,-4.000000 1.000000-3,-3.000000-3.000000-1,-3.000000-3.000000 0,-2.000000-2.000000 0,-3.000000 0.000000-8,1.000000 7.000000-15,-1.000000 6.000000-15,1.000000 7.000000-15,1.000000-4.000000-7,3.000000-12.000000-2,3.000000-13.000000-2,4.000000-12.000000-1</inkml:trace>
</inkml:ink>
</file>

<file path=ppt/ink/ink91.xml><?xml version="1.0" encoding="utf-8"?>
<inkml:ink xmlns:inkml="http://www.w3.org/2003/InkML">
  <annotation type="ScanImages2ExtractSignatures">1</annotation>
  <annotation type="ScanImagesWidth">50529027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10"/>
    </inkml:context>
    <inkml:brush xml:id="br0">
      <inkml:brushProperty name="width" value="0.0499181859195232" units="cm"/>
      <inkml:brushProperty name="height" value="0.0499181859195232" units="cm"/>
      <inkml:brushProperty name="color" value="#F2395B"/>
      <inkml:brushProperty name="ignorePressure" value="0"/>
    </inkml:brush>
  </inkml:definitions>
  <inkml:trace contextRef="#ctx0" brushRef="#br0">34900.000000 4800.000000 440,'-25.000000'-52.000000'0,"0.000000"-3.000000"0 ,0.000000-3.000000 0,0.000000-2.000000 0,1.000000 3.000000 5,4.000000 14.000000 10,3.000000 11.000000 10,3.000000 14.000000 11,3.000000 14.000000 6,3.000000 20.000000 4,3.000000 18.000000 3,4.000000 20.000000 5,-1.000000 27.000000-1,-3.000000 38.000000-6,-3.000000 37.000000-5,-2.000000 38.000000-6,2.000000 37.000000-5,9.000000 38.000000-5,10.000000 37.000000-4,10.000000 38.000000-5,0.000000 35.000000-6,-5.000000 35.000000-8,-7.000000 35.000000-10,-5.000000 34.000000-7,-4.000000 4.000000-12,0.000000-24.000000-13,0.000000-26.000000-15,0.000000-24.000000-12,0.000000-51.000000-7,0.000000-74.000000 4,0.000000-76.000000 2,0.000000-74.000000 3</inkml:trace>
</inkml:ink>
</file>

<file path=ppt/ink/ink9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51"/>
    </inkml:context>
    <inkml:brush xml:id="br0">
      <inkml:brushProperty name="width" value="0.0437558218836784" units="cm"/>
      <inkml:brushProperty name="height" value="0.0437558218836784" units="cm"/>
      <inkml:brushProperty name="color" value="#00BFF3"/>
      <inkml:brushProperty name="ignorePressure" value="0"/>
    </inkml:brush>
  </inkml:definitions>
  <inkml:trace contextRef="#ctx0" brushRef="#br0">38500.000000 42250.000000 502,'-4.000000'-90.000000'-17,"-5.000000"23.000000"18 ,-7.000000 22.000000 17,-5.000000 22.000000 18,-6.000000 13.000000 8,-3.000000 7.000000-3,-3.000000 6.000000-1,-2.000000 7.000000-3,-5.000000 10.000000-3,-2.000000 16.000000-4,-3.000000 15.000000-4,-3.000000 17.000000-5,1.000000 7.000000-3,6.000000 0.000000 0,7.000000 0.000000-3,6.000000 0.000000-1,4.000000-2.000000-1,4.000000-3.000000-2,3.000000-3.000000-2,3.000000-2.000000 0,3.000000-5.000000-2,3.000000-2.000000-2,3.000000-3.000000-1,4.000000-3.000000-2,7.000000-4.000000 0,13.000000-3.000000 1,12.000000-3.000000 1,13.000000-2.000000 2,7.000000-8.000000-2,4.000000-8.000000-5,3.000000-10.000000-4,3.000000-9.000000-5,3.000000-12.000000-5,3.000000-11.000000-5,3.000000-14.000000-4,4.000000-11.000000-6,-1.000000-6.000000 0,-3.000000 4.000000 2,-3.000000 3.000000 2,-2.000000 3.000000 3,-5.000000-5.000000 0,-2.000000-12.000000 0,-3.000000-13.000000-2,-3.000000-12.000000-1,-1.000000-16.000000 1,4.000000-19.000000 3,3.000000-18.000000 3,3.000000-19.000000 3,-5.000000-7.000000 2,-12.000000 7.000000 4,-13.000000 6.000000 2,-12.000000 7.000000 3,-7.000000 10.000000 4,1.000000 16.000000 4,-1.000000 15.000000 5,1.000000 17.000000 4,-4.000000 21.000000 10,-6.000000 28.000000 14,-6.000000 28.000000 14,-6.000000 29.000000 15,-4.000000 27.000000 1,1.000000 29.000000-11,-1.000000 28.000000-12,1.000000 28.000000-11,-3.000000 14.000000-8,-2.000000 0.000000-4,-3.000000 0.000000-3,-3.000000 0.000000-5,1.000000 0.000000-5,6.000000 0.000000-8,7.000000 0.000000-6,6.000000 0.000000-7,4.000000-5.000000-7,4.000000-9.000000-7,3.000000-10.000000-9,3.000000-8.000000-6,1.000000-15.000000-2,1.000000-19.000000 7,-1.000000-18.000000 5,1.000000-19.000000 7,-1.000000-12.000000-2,1.000000-2.000000-8,-1.000000-3.000000-7,1.000000-3.000000-9</inkml:trace>
</inkml:ink>
</file>

<file path=ppt/ink/ink91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51"/>
    </inkml:context>
    <inkml:brush xml:id="br0">
      <inkml:brushProperty name="width" value="0.0350464135408401" units="cm"/>
      <inkml:brushProperty name="height" value="0.0350464135408401" units="cm"/>
      <inkml:brushProperty name="color" value="#00BFF3"/>
      <inkml:brushProperty name="ignorePressure" value="0"/>
    </inkml:brush>
  </inkml:definitions>
  <inkml:trace contextRef="#ctx0" brushRef="#br0">40750.000000 42150.000000 627,'29.000000'-47.000000'77,"10.000000"6.000000"-13 ,10.000000 7.000000-13,9.000000 6.000000-13,9.000000 4.000000-9,9.000000 4.000000-3,10.000000 3.000000-3,10.000000 3.000000-5,10.000000 3.000000-3,13.000000 3.000000-3,12.000000 3.000000-3,13.000000 4.000000-3,4.000000 2.000000-3,-3.000000 4.000000-1,-3.000000 3.000000-3,-2.000000 3.000000 0,-5.000000 3.000000-2,-2.000000 3.000000-2,-3.000000 3.000000 0,-3.000000 4.000000-2,-2.000000-1.000000-3,0.000000-3.000000-2,0.000000-3.000000-4,0.000000-2.000000-3,-8.000000-5.000000 0,-16.000000-2.000000 2,-15.000000-3.000000 3,-15.000000-3.000000 2,-9.000000-2.000000-2,1.000000 0.000000-8,-1.000000 0.000000-7,1.000000 0.000000-7,-7.000000-2.000000-4,-12.000000-3.000000 0,-13.000000-3.000000 1,-12.000000-2.000000 1,-10.000000-1.000000 3,-6.000000 3.000000 7,-6.000000 3.000000 8,-6.000000 4.000000 6</inkml:trace>
</inkml:ink>
</file>

<file path=ppt/ink/ink91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51"/>
    </inkml:context>
    <inkml:brush xml:id="br0">
      <inkml:brushProperty name="width" value="0.0343864634633064" units="cm"/>
      <inkml:brushProperty name="height" value="0.0343864634633064" units="cm"/>
      <inkml:brushProperty name="color" value="#00BFF3"/>
      <inkml:brushProperty name="ignorePressure" value="0"/>
    </inkml:brush>
  </inkml:definitions>
  <inkml:trace contextRef="#ctx0" brushRef="#br0">40700.000000 42500.000000 639,'-135.000000'0.000000'2,"32.000000"0.000000"3 ,31.000000 0.000000 4,32.000000 0.000000 3,24.000000-4.000000 6,19.000000-5.000000 6,19.000000-7.000000 8,19.000000-5.000000 7,16.000000-3.000000 1,17.000000 4.000000-6,15.000000 3.000000-5,16.000000 3.000000-6,12.000000 6.000000-3,9.000000 9.000000-2,10.000000 10.000000-2,10.000000 10.000000-1,7.000000 8.000000-4,6.000000 10.000000-3,7.000000 10.000000-3,6.000000 9.000000-5,-1.000000 1.000000-5,-5.000000-6.000000-11,-7.000000-6.000000-9,-5.000000-6.000000-9,-4.000000-7.000000-6,0.000000-6.000000-1,0.000000-6.000000-2,0.000000-6.000000-1,-13.000000-6.000000 1,-24.000000-2.000000 5,-26.000000-3.000000 5,-24.000000-3.000000 4,-17.000000-1.000000 4,-5.000000 4.000000 3,-7.000000 3.000000 3,-5.000000 3.000000 3</inkml:trace>
</inkml:ink>
</file>

<file path=ppt/ink/ink91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58"/>
    </inkml:context>
    <inkml:brush xml:id="br0">
      <inkml:brushProperty name="width" value="0.0316548012197018" units="cm"/>
      <inkml:brushProperty name="height" value="0.0316548012197018" units="cm"/>
      <inkml:brushProperty name="color" value="#00BFF3"/>
      <inkml:brushProperty name="ignorePressure" value="0"/>
    </inkml:brush>
  </inkml:definitions>
  <inkml:trace contextRef="#ctx0" brushRef="#br0">42000.000000 40450.000000 694,'0.000000'-40.000000'56,"0.000000"23.000000"-5 ,0.000000 22.000000-3,0.000000 22.000000-4,-2.000000 12.000000-7,-3.000000 3.000000-8,-3.000000 3.000000-9,-2.000000 4.000000-8,-3.000000 2.000000-6,1.000000 4.000000-3,-1.000000 3.000000-4,1.000000 3.000000-3,1.000000 1.000000-3,3.000000 1.000000-3,3.000000-1.000000-3,4.000000 1.000000-2,1.000000-4.000000-2,0.000000-6.000000 2,0.000000-6.000000 2,0.000000-6.000000 0,1.000000-7.000000-6,4.000000-6.000000-14,3.000000-6.000000-14,3.000000-6.000000-15</inkml:trace>
</inkml:ink>
</file>

<file path=ppt/ink/ink914.xml><?xml version="1.0" encoding="utf-8"?>
<inkml:ink xmlns:inkml="http://www.w3.org/2003/InkML">
  <annotation type="ScanImages2ExtractSignatures">1</annotation>
  <annotation type="ScanImagesWidth">-2113292768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59"/>
    </inkml:context>
    <inkml:brush xml:id="br0">
      <inkml:brushProperty name="width" value="0.0315423049032688" units="cm"/>
      <inkml:brushProperty name="height" value="0.0315423049032688" units="cm"/>
      <inkml:brushProperty name="color" value="#00BFF3"/>
      <inkml:brushProperty name="ignorePressure" value="0"/>
    </inkml:brush>
  </inkml:definitions>
  <inkml:trace contextRef="#ctx0" brushRef="#br0">42550.000000 40600.000000 697,'-2.000000'50.000000'95,"-3.000000"0.000000"-22 ,-3.000000 0.000000-23,-2.000000 0.000000-22,-1.000000-2.000000-12,3.000000-3.000000-2,3.000000-3.000000-2,4.000000-2.000000-2,5.000000-9.000000-5,10.000000-12.000000-10,10.000000-13.000000-8,9.000000-12.000000-8,2.000000-10.000000-6,-2.000000-6.000000 0,-3.000000-6.000000-1,-3.000000-6.000000-1,-4.000000-2.000000 1,-3.000000 3.000000 3,-3.000000 3.000000 2,-2.000000 4.000000 3,-8.000000 1.000000 4,-8.000000 0.000000 5,-10.000000 0.000000 6,-9.000000 0.000000 6,-5.000000 3.000000 3,0.000000 6.000000 0,0.000000 7.000000 2,0.000000 6.000000 1,7.000000 3.000000-1,17.000000 0.000000 0,15.000000 0.000000-1,16.000000 0.000000 0,5.000000 0.000000-2,-2.000000 0.000000-2,-3.000000 0.000000-1,-3.000000 0.000000-3,-1.000000 1.000000 1,4.000000 4.000000 3,3.000000 3.000000 1,3.000000 3.000000 3,-2.000000 3.000000 3,-6.000000 3.000000 2,-6.000000 3.000000 4,-6.000000 4.000000 2,-6.000000 1.000000 1,-2.000000 0.000000 1,-3.000000 0.000000 1,-3.000000 0.000000-1,1.000000-4.000000-2,6.000000-5.000000-5,7.000000-7.000000-5,6.000000-5.000000-6,3.000000-4.000000-3,0.000000 0.000000-2,0.000000 0.000000-2,0.000000 0.000000-1,-4.000000-5.000000-1,-5.000000-9.000000 0,-7.000000-10.000000 0,-5.000000-8.000000 1,-6.000000-3.000000 0,-3.000000 7.000000-3,-3.000000 6.000000-2,-2.000000 7.000000-2</inkml:trace>
</inkml:ink>
</file>

<file path=ppt/ink/ink91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8:59"/>
    </inkml:context>
    <inkml:brush xml:id="br0">
      <inkml:brushProperty name="width" value="0.0289379078894854" units="cm"/>
      <inkml:brushProperty name="height" value="0.0289379078894854" units="cm"/>
      <inkml:brushProperty name="color" value="#00BFF3"/>
      <inkml:brushProperty name="ignorePressure" value="0"/>
    </inkml:brush>
  </inkml:definitions>
  <inkml:trace contextRef="#ctx0" brushRef="#br0">43400.000000 40100.000000 760,'1.000000'-43.000000'69,"4.000000"17.000000"-15 ,3.000000 15.000000-16,3.000000 16.000000-15,3.000000 7.000000-10,3.000000 1.000000-2,3.000000-1.000000-2,4.000000 1.000000-3,-1.000000 1.000000-1,-3.000000 3.000000-1,-3.000000 3.000000-1,-2.000000 4.000000 0,-3.000000-4.000000-2,1.000000-9.000000-1,-1.000000-10.000000-1,1.000000-8.000000-1,-1.000000-6.000000-1,1.000000 1.000000 1,-1.000000-1.000000 0,1.000000 1.000000 0,-3.000000-3.000000-3,-2.000000-2.000000-6,-3.000000-3.000000-7,-3.000000-3.000000-6</inkml:trace>
</inkml:ink>
</file>

<file path=ppt/ink/ink916.xml><?xml version="1.0" encoding="utf-8"?>
<inkml:ink xmlns:inkml="http://www.w3.org/2003/InkML">
  <annotation type="ScanImages2ExtractSignatures">1</annotation>
  <annotation type="ScanImagesWidth">-2113292768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9:00"/>
    </inkml:context>
    <inkml:brush xml:id="br0">
      <inkml:brushProperty name="width" value="0.0500000007450581" units="cm"/>
      <inkml:brushProperty name="height" value="0.0500000007450581" units="cm"/>
      <inkml:brushProperty name="color" value="#00BFF3"/>
      <inkml:brushProperty name="ignorePressure" value="0"/>
    </inkml:brush>
  </inkml:definitions>
  <inkml:trace contextRef="#ctx0" brushRef="#br0">44175.000000 40500.000000 333,'118.000000'47.000000'167,"38.000000"35.000000"-1 ,37.000000 35.000000 1,37.000000 35.000000 0</inkml:trace>
</inkml:ink>
</file>

<file path=ppt/ink/ink91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9:00"/>
    </inkml:context>
    <inkml:brush xml:id="br0">
      <inkml:brushProperty name="width" value="0.0347915962338448" units="cm"/>
      <inkml:brushProperty name="height" value="0.0347915962338448" units="cm"/>
      <inkml:brushProperty name="color" value="#00BFF3"/>
      <inkml:brushProperty name="ignorePressure" value="0"/>
    </inkml:brush>
  </inkml:definitions>
  <inkml:trace contextRef="#ctx0" brushRef="#br0">44300.000000 40450.000000 632,'-47.000000'0.000000'34,"6.000000"0.000000"-5 ,7.000000 0.000000-6,6.000000 0.000000-5,1.000000 0.000000-2,-3.000000 0.000000 0,-3.000000 0.000000-1,-2.000000 0.000000 1,-1.000000 0.000000 1,3.000000 0.000000 0,3.000000 0.000000 0,4.000000 0.000000 1,1.000000 3.000000 0,0.000000 6.000000-1,0.000000 7.000000-1,0.000000 6.000000 0,0.000000 3.000000-2,0.000000 0.000000-2,0.000000 0.000000-2,0.000000 0.000000-2,3.000000 0.000000-2,6.000000 0.000000-1,7.000000 0.000000-2,6.000000 0.000000-2,3.000000 1.000000 0,0.000000 4.000000 0,0.000000 3.000000 1,0.000000 3.000000-1,6.000000-4.000000-1,13.000000-8.000000-1,12.000000-10.000000-3,13.000000-9.000000-2,9.000000-5.000000-3,6.000000 0.000000-5,7.000000 0.000000-3,6.000000 0.000000-4,1.000000-2.000000-3,-3.000000-3.000000-3,-3.000000-3.000000-2,-2.000000-2.000000-3,-6.000000-1.000000 0,-6.000000 3.000000 1,-6.000000 3.000000 2,-6.000000 4.000000 1</inkml:trace>
</inkml:ink>
</file>

<file path=ppt/ink/ink918.xml><?xml version="1.0" encoding="utf-8"?>
<inkml:ink xmlns:inkml="http://www.w3.org/2003/InkML">
  <annotation type="ScanImages2ExtractSignatures">1</annotation>
  <annotation type="ScanImagesWidth">660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9:03"/>
    </inkml:context>
    <inkml:brush xml:id="br0">
      <inkml:brushProperty name="width" value="0.0542882531881332" units="cm"/>
      <inkml:brushProperty name="height" value="0.0542882531881332" units="cm"/>
      <inkml:brushProperty name="color" value="#00BFF3"/>
      <inkml:brushProperty name="ignorePressure" value="0"/>
    </inkml:brush>
  </inkml:definitions>
  <inkml:trace contextRef="#ctx0" brushRef="#br0">48900.000000 40900.000000 405,'-27.000000'28.000000'82,"-3.000000"6.000000"-17 ,-3.000000 7.000000-18,-2.000000 6.000000-16,-6.000000 7.000000-11,-6.000000 10.000000-3,-6.000000 10.000000-2,-6.000000 9.000000-4,-4.000000 6.000000-2,1.000000 3.000000-2,-1.000000 3.000000-1,1.000000 4.000000-3,1.000000-3.000000-1,3.000000-5.000000-2,3.000000-7.000000-3,4.000000-5.000000-1,13.000000-22.000000-4,26.000000-33.000000-9,24.000000-35.000000-7,26.000000-34.000000-8,16.000000-26.000000-2,10.000000-15.000000 3,10.000000-15.000000 4,9.000000-16.000000 4,10.000000-8.000000 4,14.000000 0.000000 4,11.000000 0.000000 3,14.000000 0.000000 5,-9.000000 12.000000 3,-28.000000 26.000000 3,-28.000000 24.000000 2,-27.000000 26.000000 3,-19.000000 21.000000 4,-5.000000 19.000000 6,-7.000000 19.000000 8,-5.000000 19.000000 5,-8.000000 13.000000 4,-5.000000 10.000000 1,-7.000000 10.000000 1,-5.000000 9.000000 0,-3.000000 1.000000-1,4.000000-6.000000-4,3.000000-6.000000-3,3.000000-6.000000-4,4.000000-9.000000-4,7.000000-8.000000-6,6.000000-10.000000-4,7.000000-9.000000-5,10.000000-10.000000-2,16.000000-9.000000 0,15.000000-10.000000 1,17.000000-8.000000 0,8.000000-11.000000-4,4.000000-8.000000-11,3.000000-10.000000-11,3.000000-9.000000-10,-2.000000-2.000000-3,-6.000000 6.000000 3,-6.000000 7.000000 3,-6.000000 6.000000 4,-7.000000 6.000000 2,-6.000000 6.000000 2,-6.000000 7.000000 2,-6.000000 6.000000 2,-7.000000 1.000000 4,-6.000000-3.000000 3,-6.000000-3.000000 5,-6.000000-2.000000 5,-4.000000-9.000000 3,1.000000-12.000000 2,-1.000000-13.000000 2,1.000000-12.000000 2,1.000000-10.000000-2,3.000000-6.000000-3,3.000000-6.000000-5,4.000000-6.000000-4,-3.000000 1.000000-2,-5.000000 9.000000 0,-7.000000 10.000000 0,-5.000000 10.000000 1,-9.000000 8.000000 7,-9.000000 10.000000 13,-10.000000 10.000000 13,-8.000000 9.000000 14,-4.000000 12.000000 4,3.000000 16.000000-4,3.000000 15.000000-5,4.000000 17.000000-5,1.000000 13.000000-2,0.000000 13.000000-3,0.000000 12.000000-2,0.000000 13.000000-2,1.000000 10.000000-2,4.000000 10.000000-1,3.000000 10.000000-1,3.000000 9.000000-3,1.000000 10.000000 0,1.000000 14.000000-2,-1.000000 11.000000-1,1.000000 14.000000-2,1.000000 3.000000 0,3.000000-2.000000-2,3.000000-3.000000-2,4.000000-3.000000 0,-3.000000-4.000000-2,-5.000000-3.000000-1,-7.000000-3.000000 0,-5.000000-2.000000-2,-6.000000-9.000000-2,-3.000000-12.000000-3,-3.000000-13.000000-3,-2.000000-12.000000-4,-1.000000-15.000000-1,3.000000-15.000000-1,3.000000-15.000000 0,4.000000-16.000000-1,-1.000000-15.000000 0,-3.000000-11.000000 3,-3.000000-14.000000 1,-2.000000-11.000000 2,-5.000000-15.000000 2,-2.000000-16.000000 0,-3.000000-15.000000 0,-3.000000-15.000000 1,2.000000-15.000000 0,10.000000-12.000000 1,10.000000-13.000000 0,9.000000-12.000000 0,9.000000-12.000000 0,9.000000-8.000000 0,10.000000-10.000000-1,10.000000-9.000000 1,14.000000-2.000000-1,23.000000 6.000000 1,22.000000 7.000000 0,22.000000 6.000000 1,12.000000 6.000000-1,3.000000 6.000000-1,3.000000 7.000000-2,4.000000 6.000000-1,-3.000000 4.000000-2,-5.000000 4.000000 0,-7.000000 3.000000 0,-5.000000 3.000000-2,-6.000000 3.000000 2,-3.000000 3.000000 0,-3.000000 3.000000 1,-2.000000 4.000000 2,-6.000000 2.000000 1,-6.000000 4.000000 2,-6.000000 3.000000 1,-6.000000 3.000000 2,-7.000000 4.000000 3,-6.000000 7.000000 2,-6.000000 6.000000 4,-6.000000 7.000000 3,-13.000000 7.000000 10,-19.000000 9.000000 18,-18.000000 10.000000 19,-19.000000 10.000000 17,-10.000000 10.000000 3,1.000000 13.000000-15,-1.000000 12.000000-13,1.000000 13.000000-15,-3.000000 15.000000-7,-2.000000 19.000000-3,-3.000000 19.000000-2,-3.000000 19.000000-2,1.000000 9.000000-2,6.000000 0.000000-2,7.000000 0.000000-2,6.000000 0.000000-2,6.000000-8.000000-2,6.000000-16.000000-2,7.000000-15.000000-1,6.000000-15.000000-3,12.000000-15.000000-7,19.000000-12.000000-11,19.000000-13.000000-12,19.000000-12.000000-12,7.000000-19.000000-5,-3.000000-25.000000 2,-3.000000-25.000000 2,-2.000000-25.000000 1,0.000000-22.000000 2,7.000000-19.000000 0,6.000000-18.000000 2,7.000000-19.000000 1,-3.000000-10.000000 3,-8.000000 1.000000 4,-10.000000-1.000000 4,-9.000000 1.000000 4,-7.000000 8.000000 5,-3.000000 20.000000 5,-3.000000 18.000000 5,-2.000000 20.000000 6,-8.000000 14.000000 1,-8.000000 14.000000-1,-10.000000 11.000000-4,-9.000000 14.000000-1,-5.000000 18.000000 13,0.000000 25.000000 30,0.000000 25.000000 29,0.000000 25.000000 30,-2.000000 17.000000 5,-3.000000 9.000000-21,-3.000000 10.000000-19,-2.000000 10.000000-21,-1.000000 10.000000-15,3.000000 13.000000-7,3.000000 12.000000-9,4.000000 13.000000-8,1.000000 7.000000-7,0.000000 4.000000-7,0.000000 3.000000-7,0.000000 3.000000-7,1.000000-7.000000-7,4.000000-15.000000-9,3.000000-15.000000-7,3.000000-16.000000-8,1.000000-16.000000-5,1.000000-16.000000-2,-1.000000-15.000000-2,1.000000-15.000000-1</inkml:trace>
</inkml:ink>
</file>

<file path=ppt/ink/ink91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9:03"/>
    </inkml:context>
    <inkml:brush xml:id="br0">
      <inkml:brushProperty name="width" value="0.0445545688271523" units="cm"/>
      <inkml:brushProperty name="height" value="0.0445545688271523" units="cm"/>
      <inkml:brushProperty name="color" value="#00BFF3"/>
      <inkml:brushProperty name="ignorePressure" value="0"/>
    </inkml:brush>
  </inkml:definitions>
  <inkml:trace contextRef="#ctx0" brushRef="#br0">52850.000000 41550.000000 493,'-21.000000'-24.000000'3,"10.000000"4.000000"6 ,10.000000 3.000000 5,9.000000 3.000000 6,10.000000 3.000000 5,14.000000 3.000000 6,11.000000 3.000000 5,14.000000 4.000000 6,5.000000 2.000000 1,1.000000 4.000000 0,-1.000000 3.000000-2,1.000000 3.000000 0,-4.000000 4.000000-4,-6.000000 7.000000-5,-6.000000 6.000000-6,-6.000000 7.000000-5,-13.000000 10.000000-5,-19.000000 16.000000-4,-18.000000 15.000000-4,-19.000000 17.000000-3,-16.000000 7.000000-4,-12.000000 0.000000-1,-13.000000 0.000000-1,-12.000000 0.000000-1,-9.000000-5.000000-2,-2.000000-9.000000-2,-3.000000-10.000000-3,-3.000000-8.000000-1,4.000000-11.000000 0,13.000000-8.000000 0,12.000000-10.000000 1,13.000000-9.000000 1,16.000000-9.000000 3,23.000000-5.000000 6,22.000000-7.000000 6,22.000000-5.000000 5,18.000000-8.000000 2,16.000000-5.000000-2,15.000000-7.000000-1,17.000000-5.000000-2,8.000000-3.000000-4,4.000000 4.000000-10,3.000000 3.000000-9,3.000000 3.000000-10,-2.000000 3.000000-9,-6.000000 3.000000-13,-6.000000 3.000000-11,-6.000000 4.000000-12,-13.000000 2.000000-2,-19.000000 4.000000 7,-18.000000 3.000000 8,-19.000000 3.000000 7</inkml:trace>
</inkml:ink>
</file>

<file path=ppt/ink/ink9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11"/>
    </inkml:context>
    <inkml:brush xml:id="br0">
      <inkml:brushProperty name="width" value="0.0469680204987526" units="cm"/>
      <inkml:brushProperty name="height" value="0.0469680204987526" units="cm"/>
      <inkml:brushProperty name="color" value="#F2395B"/>
      <inkml:brushProperty name="ignorePressure" value="0"/>
    </inkml:brush>
  </inkml:definitions>
  <inkml:trace contextRef="#ctx0" brushRef="#br0">27600.000000 13050.000000 468,'-2.000000'-60.000000'53,"-3.000000"32.000000"-1 ,-3.000000 31.000000-1,-2.000000 32.000000-1,-8.000000 22.000000-4,-8.000000 17.000000-4,-10.000000 15.000000-6,-9.000000 16.000000-4,-9.000000 20.000000-4,-5.000000 25.000000-3,-7.000000 25.000000-3,-5.000000 25.000000-3,-8.000000 18.000000-3,-5.000000 14.000000 0,-7.000000 11.000000-1,-5.000000 14.000000-2,2.000000-6.000000-3,13.000000-21.000000-5,12.000000-22.000000-4,13.000000-22.000000-6,10.000000-27.000000-8,10.000000-31.000000-8,10.000000-31.000000-10,9.000000-31.000000-10,10.000000-29.000000-6,14.000000-24.000000-2,11.000000-26.000000-4,14.000000-24.000000-2,3.000000-12.000000-1,-2.000000 4.000000 5,-3.000000 3.000000 2,-3.000000 3.000000 4</inkml:trace>
</inkml:ink>
</file>

<file path=ppt/ink/ink920.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9:04"/>
    </inkml:context>
    <inkml:brush xml:id="br0">
      <inkml:brushProperty name="width" value="0.0414292775094509" units="cm"/>
      <inkml:brushProperty name="height" value="0.0414292775094509" units="cm"/>
      <inkml:brushProperty name="color" value="#00BFF3"/>
      <inkml:brushProperty name="ignorePressure" value="0"/>
    </inkml:brush>
  </inkml:definitions>
  <inkml:trace contextRef="#ctx0" brushRef="#br0">54150.000000 41650.000000 531,'79.000000'-24.000000'141,"10.000000"4.000000"-30 ,10.000000 3.000000-31,9.000000 3.000000-32,7.000000 3.000000-18,7.000000 3.000000-7,6.000000 3.000000-5,7.000000 4.000000-7,-3.000000 1.000000-5,-8.000000 0.000000-6,-10.000000 0.000000-4,-9.000000 0.000000-6,-13.000000 0.000000-6,-16.000000 0.000000-8,-15.000000 0.000000-7,-15.000000 0.000000-8</inkml:trace>
</inkml:ink>
</file>

<file path=ppt/ink/ink9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9:04"/>
    </inkml:context>
    <inkml:brush xml:id="br0">
      <inkml:brushProperty name="width" value="0.0422859266400337" units="cm"/>
      <inkml:brushProperty name="height" value="0.0422859266400337" units="cm"/>
      <inkml:brushProperty name="color" value="#00BFF3"/>
      <inkml:brushProperty name="ignorePressure" value="0"/>
    </inkml:brush>
  </inkml:definitions>
  <inkml:trace contextRef="#ctx0" brushRef="#br0">55050.000000 40600.000000 520,'-24.000000'-24.000000'4,"4.000000"4.000000"7 ,3.000000 3.000000 8,3.000000 3.000000 8,1.000000 12.000000 9,1.000000 22.000000 11,-1.000000 22.000000 10,1.000000 23.000000 11,-1.000000 19.000000 0,1.000000 19.000000-15,-1.000000 19.000000-12,1.000000 19.000000-14,-4.000000 18.000000-12,-6.000000 19.000000-8,-6.000000 19.000000-11,-6.000000 19.000000-9,-4.000000 4.000000-4,1.000000-9.000000 4,-1.000000-10.000000 2,1.000000-8.000000 2,4.000000-26.000000 2,9.000000-41.000000 2,10.000000-40.000000 0,10.000000-40.000000 2,2.000000-20.000000-12,-3.000000 4.000000-26,-3.000000 3.000000-24,-2.000000 3.000000-25</inkml:trace>
</inkml:ink>
</file>

<file path=ppt/ink/ink92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9:04"/>
    </inkml:context>
    <inkml:brush xml:id="br0">
      <inkml:brushProperty name="width" value="0.0456782653927803" units="cm"/>
      <inkml:brushProperty name="height" value="0.0456782653927803" units="cm"/>
      <inkml:brushProperty name="color" value="#00BFF3"/>
      <inkml:brushProperty name="ignorePressure" value="0"/>
    </inkml:brush>
  </inkml:definitions>
  <inkml:trace contextRef="#ctx0" brushRef="#br0">57400.000000 40800.000000 481,'93.000000'-44.000000'73,"-11.000000"13.000000"-8 ,-14.000000 12.000000-10,-11.000000 13.000000-9,-4.000000 10.000000-7,6.000000 10.000000-4,7.000000 10.000000-4,6.000000 9.000000-5,-5.000000 9.000000-3,-16.000000 9.000000-3,-15.000000 10.000000-4,-15.000000 10.000000-2,-21.000000 10.000000-5,-25.000000 13.000000-5,-25.000000 12.000000-5,-25.000000 13.000000-6,-15.000000 6.000000-4,-2.000000 0.000000-6,-3.000000 0.000000-3,-3.000000 0.000000-5,1.000000-10.000000-3,6.000000-18.000000 1,7.000000-19.000000 0,6.000000-18.000000 0,9.000000-14.000000 3,13.000000-5.000000 6,12.000000-7.000000 6,13.000000-5.000000 6,16.000000-8.000000 8,23.000000-5.000000 10,22.000000-7.000000 8,22.000000-5.000000 10,13.000000-8.000000 4,7.000000-5.000000-2,6.000000-7.000000-3,7.000000-5.000000-1,4.000000-4.000000-3,3.000000 0.000000-4,3.000000 0.000000-4,4.000000 0.000000-3,1.000000 3.000000-2,0.000000 6.000000 0,0.000000 7.000000 0,0.000000 6.000000 0,0.000000 1.000000-11,0.000000-3.000000-25,0.000000-3.000000-24,0.000000-2.000000-24,-2.000000-6.000000-9,-3.000000-6.000000 6,-3.000000-6.000000 5,-2.000000-6.000000 6,-11.000000-2.000000 8,-15.000000 3.000000 12,-15.000000 3.000000 11,-16.000000 4.000000 12</inkml:trace>
</inkml:ink>
</file>

<file path=ppt/ink/ink923.xml><?xml version="1.0" encoding="utf-8"?>
<inkml:ink xmlns:inkml="http://www.w3.org/2003/InkML">
  <annotation type="ScanImages2ExtractSignatures">1</annotation>
  <annotation type="ScanImagesWidth">436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9:05"/>
    </inkml:context>
    <inkml:brush xml:id="br0">
      <inkml:brushProperty name="width" value="0.0603925697505474" units="cm"/>
      <inkml:brushProperty name="height" value="0.0603925697505474" units="cm"/>
      <inkml:brushProperty name="color" value="#00BFF3"/>
      <inkml:brushProperty name="ignorePressure" value="0"/>
    </inkml:brush>
  </inkml:definitions>
  <inkml:trace contextRef="#ctx0" brushRef="#br0">59600.000000 41100.000000 364,'-4.000000'-61.000000'22,"-5.000000"28.000000"16 ,-7.000000 28.000000 15,-5.000000 29.000000 16,-11.000000 22.000000 0,-11.000000 20.000000-14,-14.000000 18.000000-14,-11.000000 20.000000-15,-9.000000 10.000000-7,-3.000000 3.000000-4,-3.000000 3.000000-1,-2.000000 4.000000-3,-5.000000-4.000000-2,-2.000000-9.000000-5,-3.000000-10.000000-3,-3.000000-8.000000-5,5.000000-14.000000-2,17.000000-15.000000-5,15.000000-15.000000-2,16.000000-16.000000-4,13.000000-16.000000-1,14.000000-16.000000 2,11.000000-15.000000 1,14.000000-15.000000 1,19.000000-20.000000-1,29.000000-21.000000-7,28.000000-22.000000-5,28.000000-22.000000-6,15.000000-11.000000-1,4.000000 0.000000 5,3.000000 0.000000 4,3.000000 0.000000 4,-4.000000 9.000000 3,-8.000000 19.000000 4,-10.000000 19.000000 2,-9.000000 19.000000 3,-13.000000 15.000000 5,-16.000000 13.000000 9,-15.000000 12.000000 7,-15.000000 13.000000 7,-14.000000 10.000000 6,-8.000000 10.000000 1,-10.000000 10.000000 1,-9.000000 9.000000 2,-7.000000 9.000000 2,-3.000000 9.000000 1,-3.000000 10.000000 2,-2.000000 10.000000 3,-3.000000 4.000000-2,1.000000 0.000000-4,-1.000000 0.000000-4,1.000000 0.000000-4,1.000000-5.000000-4,3.000000-9.000000-2,3.000000-10.000000-4,4.000000-8.000000-2,4.000000-8.000000-4,6.000000-2.000000-3,7.000000-3.000000-4,6.000000-3.000000-4,4.000000-7.000000-1,4.000000-9.000000 0,3.000000-10.000000 2,3.000000-8.000000 0,3.000000-14.000000-5,3.000000-15.000000-15,3.000000-15.000000-14,4.000000-16.000000-14,1.000000-13.000000-3,0.000000-9.000000 6,0.000000-10.000000 7,0.000000-8.000000 7,1.000000-4.000000 6,4.000000 3.000000 7,3.000000 3.000000 5,3.000000 4.000000 6,-1.000000 7.000000 5,-2.000000 13.000000 3,-3.000000 12.000000 5,-3.000000 13.000000 3,-4.000000 10.000000 5,-3.000000 10.000000 3,-3.000000 10.000000 5,-2.000000 9.000000 3,-5.000000 6.000000 3,-2.000000 3.000000 3,-3.000000 3.000000 1,-3.000000 4.000000 3,-2.000000 4.000000-1,0.000000 6.000000-3,0.000000 7.000000-3,0.000000 6.000000-3,-4.000000 6.000000-3,-5.000000 6.000000-3,-7.000000 7.000000-3,-5.000000 6.000000-3,-4.000000 4.000000-1,0.000000 4.000000-2,0.000000 3.000000 0,0.000000 3.000000-1,-4.000000 1.000000-4,-5.000000 1.000000-6,-7.000000-1.000000-6,-5.000000 1.000000-6,5.000000-13.000000-8,19.000000-25.000000-7,19.000000-25.000000-9,19.000000-25.000000-7,10.000000-11.000000 0,4.000000 3.000000 9,3.000000 3.000000 10,3.000000 4.000000 10,1.000000 4.000000 5,1.000000 6.000000 2,-1.000000 7.000000 1,1.000000 6.000000 1,-6.000000 1.000000 1,-8.000000-3.000000-1,-10.000000-3.000000-1,-9.000000-2.000000-1,-9.000000-5.000000-1,-5.000000-2.000000-3,-7.000000-3.000000-2,-5.000000-3.000000-2,-4.000000-6.000000 0,0.000000-5.000000 1,0.000000-7.000000 2,0.000000-5.000000 1,0.000000-6.000000 2,0.000000-3.000000 2,0.000000-3.000000 2,0.000000-2.000000 2,0.000000-3.000000 3,0.000000 1.000000 1,0.000000-1.000000 4,0.000000 1.000000 1,0.000000 2.000000 5,0.000000 7.000000 6,0.000000 6.000000 7,0.000000 7.000000 6,1.000000 2.000000 4,4.000000 1.000000 2,3.000000-1.000000 2,3.000000 1.000000 2,-1.000000 12.000000 5,-2.000000 25.000000 7,-3.000000 25.000000 9,-3.000000 25.000000 7,-7.000000 20.000000-1,-9.000000 16.000000-10,-10.000000 15.000000-11,-8.000000 17.000000-10,-6.000000 16.000000-7,1.000000 19.000000-5,-1.000000 19.000000-5,1.000000 19.000000-4,1.000000 19.000000-5,3.000000 23.000000-6,3.000000 22.000000-4,4.000000 22.000000-6,-3.000000 7.000000-7,-5.000000-6.000000-6,-7.000000-6.000000-7,-5.000000-6.000000-7,-3.000000-6.000000-7,4.000000-2.000000-5,3.000000-3.000000-7,3.000000-3.000000-6,3.000000-20.000000 2,3.000000-33.000000 7,3.000000-35.000000 8,4.000000-34.000000 7,2.000000-29.000000 6,4.000000-21.000000 1,3.000000-22.000000 3,3.000000-22.000000 1</inkml:trace>
</inkml:ink>
</file>

<file path=ppt/ink/ink92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9:06"/>
    </inkml:context>
    <inkml:brush xml:id="br0">
      <inkml:brushProperty name="width" value="0.0411780700087547" units="cm"/>
      <inkml:brushProperty name="height" value="0.0411780700087547" units="cm"/>
      <inkml:brushProperty name="color" value="#00BFF3"/>
      <inkml:brushProperty name="ignorePressure" value="0"/>
    </inkml:brush>
  </inkml:definitions>
  <inkml:trace contextRef="#ctx0" brushRef="#br0">62050.000000 41450.000000 534,'23.000000'-24.000000'0,"-3.000000"4.000000"0 ,-3.000000 3.000000 0,-2.000000 3.000000 0,-1.000000-1.000000 4,3.000000-2.000000 10,3.000000-3.000000 9,4.000000-3.000000 10,4.000000-2.000000 5,6.000000 0.000000 2,7.000000 0.000000 2,6.000000 0.000000 2,1.000000 4.000000-1,-3.000000 10.000000-4,-3.000000 10.000000-4,-2.000000 9.000000-4,-8.000000 12.000000-5,-8.000000 16.000000-6,-10.000000 15.000000-5,-9.000000 17.000000-6,-13.000000 13.000000-3,-16.000000 13.000000-3,-15.000000 12.000000-3,-15.000000 13.000000-1,-9.000000 2.000000-3,1.000000-5.000000-5,-1.000000-7.000000-2,1.000000-5.000000-4,2.000000-12.000000-3,7.000000-16.000000 0,6.000000-15.000000-1,7.000000-15.000000 0,10.000000-11.000000 0,16.000000-2.000000 2,15.000000-3.000000 2,17.000000-3.000000 2,11.000000-6.000000 4,10.000000-5.000000 9,10.000000-7.000000 7,9.000000-5.000000 8,2.000000-3.000000 4,-2.000000 4.000000-2,-3.000000 3.000000-1,-3.000000 3.000000-1,-6.000000 4.000000-3,-5.000000 7.000000-1,-7.000000 6.000000-3,-5.000000 7.000000-2,-11.000000 5.000000-2,-11.000000 7.000000 0,-14.000000 6.000000-2,-11.000000 7.000000 0,-15.000000 4.000000-3,-16.000000 3.000000-4,-15.000000 3.000000-5,-15.000000 4.000000-5,-7.000000-4.000000-5,3.000000-9.000000-6,3.000000-10.000000-6,4.000000-8.000000-6,4.000000-11.000000-2,6.000000-8.000000-1,7.000000-10.000000 1,6.000000-9.000000 0,6.000000-5.000000 1,6.000000 0.000000 2,7.000000 0.000000 2,6.000000 0.000000 3</inkml:trace>
</inkml:ink>
</file>

<file path=ppt/ink/ink925.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9:06"/>
    </inkml:context>
    <inkml:brush xml:id="br0">
      <inkml:brushProperty name="width" value="0.0384786836802959" units="cm"/>
      <inkml:brushProperty name="height" value="0.0384786836802959" units="cm"/>
      <inkml:brushProperty name="color" value="#00BFF3"/>
      <inkml:brushProperty name="ignorePressure" value="0"/>
    </inkml:brush>
  </inkml:definitions>
  <inkml:trace contextRef="#ctx0" brushRef="#br0">61250.000000 40900.000000 571,'-4.000000'-30.000000'117,"-5.000000"41.000000"-21 ,-7.000000 40.000000-19,-5.000000 42.000000-20,-8.000000 30.000000-16,-5.000000 22.000000-14,-7.000000 22.000000-14,-5.000000 23.000000-13,-1.000000-3.000000-13,6.000000-24.000000-15,7.000000-26.000000-13,6.000000-24.000000-14,3.000000-18.000000-7,0.000000-9.000000 0,0.000000-10.000000 1,0.000000-8.000000 0</inkml:trace>
</inkml:ink>
</file>

<file path=ppt/ink/ink926.xml><?xml version="1.0" encoding="utf-8"?>
<inkml:ink xmlns:inkml="http://www.w3.org/2003/InkML">
  <annotation type="ScanImages2ExtractSignatures">1</annotation>
  <annotation type="ScanImagesWidth">-2091567008</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9:07"/>
    </inkml:context>
    <inkml:brush xml:id="br0">
      <inkml:brushProperty name="width" value="0.0422370284795761" units="cm"/>
      <inkml:brushProperty name="height" value="0.0422370284795761" units="cm"/>
      <inkml:brushProperty name="color" value="#00BFF3"/>
      <inkml:brushProperty name="ignorePressure" value="0"/>
    </inkml:brush>
  </inkml:definitions>
  <inkml:trace contextRef="#ctx0" brushRef="#br0">64600.000000 40750.000000 520,'0.000000'128.000000'162,"0.000000"6.000000"-38 ,0.000000 7.000000-40,0.000000 6.000000-38,0.000000 7.000000-23,0.000000 10.000000-5,0.000000 10.000000-6,0.000000 9.000000-5,-2.000000 4.000000-5,-3.000000 1.000000 0,-3.000000-1.000000-3,-2.000000 1.000000-1,-6.000000-1.000000-5,-6.000000 1.000000-10,-6.000000-1.000000-9,-6.000000 1.000000-10,1.000000-12.000000-7,9.000000-21.000000-3,10.000000-22.000000-3,10.000000-22.000000-4</inkml:trace>
</inkml:ink>
</file>

<file path=ppt/ink/ink927.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9:07"/>
    </inkml:context>
    <inkml:brush xml:id="br0">
      <inkml:brushProperty name="width" value="0.034319419413805" units="cm"/>
      <inkml:brushProperty name="height" value="0.034319419413805" units="cm"/>
      <inkml:brushProperty name="color" value="#00BFF3"/>
      <inkml:brushProperty name="ignorePressure" value="0"/>
    </inkml:brush>
  </inkml:definitions>
  <inkml:trace contextRef="#ctx0" brushRef="#br0">64700.000000 41100.000000 641,'21.000000'-47.000000'0,"-5.000000"6.000000"0 ,-7.000000 7.000000 0,-5.000000 6.000000 0,-9.000000 4.000000 7,-9.000000 4.000000 14,-10.000000 3.000000 14,-8.000000 3.000000 15,-8.000000 3.000000 3,-2.000000 3.000000-6,-3.000000 3.000000-7,-3.000000 4.000000-6,-6.000000 8.000000-7,-5.000000 17.000000-6,-7.000000 15.000000-7,-5.000000 16.000000-6,-8.000000 10.000000-6,-5.000000 7.000000-8,-7.000000 6.000000-7,-5.000000 7.000000-6,3.000000-1.000000-3,17.000000-6.000000 2,15.000000-6.000000 2,16.000000-6.000000 2</inkml:trace>
</inkml:ink>
</file>

<file path=ppt/ink/ink928.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9:07"/>
    </inkml:context>
    <inkml:brush xml:id="br0">
      <inkml:brushProperty name="width" value="0.0314528308808804" units="cm"/>
      <inkml:brushProperty name="height" value="0.0314528308808804" units="cm"/>
      <inkml:brushProperty name="color" value="#00BFF3"/>
      <inkml:brushProperty name="ignorePressure" value="0"/>
    </inkml:brush>
  </inkml:definitions>
  <inkml:trace contextRef="#ctx0" brushRef="#br0">65300.000000 40950.000000 699,'92.000000'25.000000'48,"-16.000000"0.000000"1 ,-15.000000 0.000000 0,-15.000000 0.000000-1,-6.000000 4.000000-5,7.000000 10.000000-11,6.000000 10.000000-11,7.000000 9.000000-11,0.000000 7.000000-10,-2.000000 7.000000-6,-3.000000 6.000000-8,-3.000000 7.000000-7,-7.000000-4.000000-10,-9.000000-12.000000-13,-10.000000-13.000000-12,-8.000000-12.000000-14</inkml:trace>
</inkml:ink>
</file>

<file path=ppt/ink/ink9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9:07"/>
    </inkml:context>
    <inkml:brush xml:id="br0">
      <inkml:brushProperty name="width" value="0.0334330946207047" units="cm"/>
      <inkml:brushProperty name="height" value="0.0334330946207047" units="cm"/>
      <inkml:brushProperty name="color" value="#00BFF3"/>
      <inkml:brushProperty name="ignorePressure" value="0"/>
    </inkml:brush>
  </inkml:definitions>
  <inkml:trace contextRef="#ctx0" brushRef="#br0">65800.000000 42650.000000 658,'23.000000'-46.000000'0,"-3.000000"10.000000"0 ,-3.000000 10.000000 0,-2.000000 9.000000 0,2.000000 6.000000 4,9.000000 3.000000 11,10.000000 3.000000 9,10.000000 4.000000 9,10.000000-1.000000 5,13.000000-3.000000-3,12.000000-3.000000-3,13.000000-2.000000-2,9.000000-1.000000-2,6.000000 3.000000-2,7.000000 3.000000-3,6.000000 4.000000-3,-2.000000 1.000000-3,-9.000000 0.000000-6,-10.000000 0.000000-6,-8.000000 0.000000-5,-11.000000 0.000000-6,-8.000000 0.000000-8,-10.000000 0.000000-7,-9.000000 0.000000-7,-10.000000 1.000000-9,-9.000000 4.000000-11,-10.000000 3.000000-10,-8.000000 3.000000-10</inkml:trace>
</inkml:ink>
</file>

<file path=ppt/ink/ink9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11"/>
    </inkml:context>
    <inkml:brush xml:id="br0">
      <inkml:brushProperty name="width" value="0.0525081641972065" units="cm"/>
      <inkml:brushProperty name="height" value="0.0525081641972065" units="cm"/>
      <inkml:brushProperty name="color" value="#F2395B"/>
      <inkml:brushProperty name="ignorePressure" value="0"/>
    </inkml:brush>
  </inkml:definitions>
  <inkml:trace contextRef="#ctx0" brushRef="#br0">27700.000000 13450.000000 418,'21.000000'-32.000000'60,"-5.000000"39.000000"3 ,-7.000000 36.000000 4,-5.000000 39.000000 4,-4.000000 22.000000-3,0.000000 10.000000-10,0.000000 10.000000-10,0.000000 9.000000-11,0.000000 13.000000-6,0.000000 20.000000-6,0.000000 18.000000-5,0.000000 20.000000-6,0.000000 3.000000-3,0.000000-8.000000-5,0.000000-10.000000-4,0.000000-9.000000-3,0.000000-13.000000-4,0.000000-16.000000-6,0.000000-15.000000-3,0.000000-15.000000-5,-7.000000-21.000000-5,-11.000000-25.000000-5,-14.000000-25.000000-5,-11.000000-25.000000-5,-11.000000-27.000000-4,-5.000000-28.000000-2,-7.000000-28.000000-2,-5.000000-27.000000-2,-8.000000-15.000000 1,-5.000000 0.000000 9,-7.000000 0.000000 7,-5.000000 0.000000 7,3.000000 7.000000 9,17.000000 17.000000 6,15.000000 15.000000 9,16.000000 16.000000 8,15.000000 9.000000 6,16.000000 3.000000 7,15.000000 3.000000 7,17.000000 4.000000 5,7.000000 2.000000 2,0.000000 4.000000-6,0.000000 3.000000-3,0.000000 3.000000-6,4.000000 3.000000-2,10.000000 3.000000-3,10.000000 3.000000-1,9.000000 4.000000-1,13.000000-3.000000-2,20.000000-5.000000-1,18.000000-7.000000-1,20.000000-5.000000-2,0.000000-3.000000-5,-15.000000 4.000000-12,-15.000000 3.000000-11,-16.000000 3.000000-11,-12.000000 1.000000-4,-5.000000 1.000000 2,-7.000000-1.000000 3,-5.000000 1.000000 1,-9.000000-3.000000 1,-9.000000-2.000000-2,-10.000000-3.000000-3,-8.000000-3.000000-1</inkml:trace>
</inkml:ink>
</file>

<file path=ppt/ink/ink930.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9:08"/>
    </inkml:context>
    <inkml:brush xml:id="br0">
      <inkml:brushProperty name="width" value="0.0383037179708481" units="cm"/>
      <inkml:brushProperty name="height" value="0.0383037179708481" units="cm"/>
      <inkml:brushProperty name="color" value="#00BFF3"/>
      <inkml:brushProperty name="ignorePressure" value="0"/>
    </inkml:brush>
  </inkml:definitions>
  <inkml:trace contextRef="#ctx0" brushRef="#br0">66950.000000 41750.000000 574,'-29.000000'-25.000000'3,"-5.000000"0.000000"7 ,-7.000000 0.000000 5,-5.000000 0.000000 8,2.000000 12.000000 7,13.000000 26.000000 11,12.000000 24.000000 9,13.000000 26.000000 11,6.000000 18.000000-1,0.000000 13.000000-12,0.000000 12.000000-12,0.000000 13.000000-13,1.000000 4.000000-8,4.000000-3.000000-7,3.000000-3.000000-5,3.000000-2.000000-7,-1.000000-6.000000-9,-2.000000-6.000000-13,-3.000000-6.000000-13,-3.000000-6.000000-13,-4.000000-10.000000-7,-3.000000-12.000000-1,-3.000000-13.000000-1,-2.000000-12.000000-1</inkml:trace>
</inkml:ink>
</file>

<file path=ppt/ink/ink93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9:08"/>
    </inkml:context>
    <inkml:brush xml:id="br0">
      <inkml:brushProperty name="width" value="0.0423331186175346" units="cm"/>
      <inkml:brushProperty name="height" value="0.0423331186175346" units="cm"/>
      <inkml:brushProperty name="color" value="#00BFF3"/>
      <inkml:brushProperty name="ignorePressure" value="0"/>
    </inkml:brush>
  </inkml:definitions>
  <inkml:trace contextRef="#ctx0" brushRef="#br0">68750.000000 41750.000000 519,'1.000000'-58.000000'55,"4.000000"34.000000"0 ,3.000000 35.000000 0,3.000000 35.000000 1,1.000000 21.000000-3,1.000000 9.000000-8,-1.000000 10.000000-8,1.000000 10.000000-7,-4.000000 2.000000-7,-6.000000-3.000000-3,-6.000000-3.000000-5,-6.000000-2.000000-3,-7.000000-5.000000-4,-6.000000-2.000000-1,-6.000000-3.000000-2,-6.000000-3.000000-1,-4.000000-6.000000-5,1.000000-5.000000-10,-1.000000-7.000000-9,1.000000-5.000000-10</inkml:trace>
</inkml:ink>
</file>

<file path=ppt/ink/ink9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9:08"/>
    </inkml:context>
    <inkml:brush xml:id="br0">
      <inkml:brushProperty name="width" value="0.039030946791172" units="cm"/>
      <inkml:brushProperty name="height" value="0.039030946791172" units="cm"/>
      <inkml:brushProperty name="color" value="#00BFF3"/>
      <inkml:brushProperty name="ignorePressure" value="0"/>
    </inkml:brush>
  </inkml:definitions>
  <inkml:trace contextRef="#ctx0" brushRef="#br0">68850.000000 42300.000000 563,'48.000000'-47.000000'4,"-3.000000"6.000000"8 ,-3.000000 7.000000 7,-2.000000 6.000000 8,-1.000000 3.000000 5,3.000000 0.000000 1,3.000000 0.000000 1,4.000000 0.000000 0,1.000000 3.000000 2,0.000000 6.000000 1,0.000000 7.000000 0,0.000000 6.000000 1,0.000000 3.000000-4,0.000000 0.000000-7,0.000000 0.000000-7,0.000000 0.000000-7,-4.000000 1.000000-14,-5.000000 4.000000-16,-7.000000 3.000000-19,-5.000000 3.000000-16</inkml:trace>
</inkml:ink>
</file>

<file path=ppt/ink/ink9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09:09"/>
    </inkml:context>
    <inkml:brush xml:id="br0">
      <inkml:brushProperty name="width" value="0.0526904389262199" units="cm"/>
      <inkml:brushProperty name="height" value="0.0526904389262199" units="cm"/>
      <inkml:brushProperty name="color" value="#00BFF3"/>
      <inkml:brushProperty name="ignorePressure" value="0"/>
    </inkml:brush>
  </inkml:definitions>
  <inkml:trace contextRef="#ctx0" brushRef="#br0">69850.000000 40800.000000 417,'-22.000000'-35.000000'16,"6.000000"32.000000"22 ,7.000000 31.000000 22,6.000000 32.000000 22,1.000000 19.000000 3,-3.000000 10.000000-16,-3.000000 10.000000-17,-2.000000 9.000000-15,-5.000000 10.000000-10,-2.000000 14.000000-3,-3.000000 11.000000-2,-3.000000 14.000000-4,-4.000000 2.000000-4,-3.000000-6.000000-4,-3.000000-6.000000-4,-2.000000-6.000000-5,2.000000-12.000000-5,9.000000-15.000000-6,10.000000-15.000000-6,10.000000-16.000000-4,10.000000-21.000000-7,13.000000-24.000000-6,12.000000-26.000000-5,13.000000-24.000000-7,12.000000-20.000000 0,13.000000-11.000000 5,12.000000-14.000000 5,13.000000-11.000000 5,2.000000-3.000000 7,-5.000000 10.000000 9,-7.000000 10.000000 9,-5.000000 9.000000 9,-12.000000 12.000000 6,-16.000000 16.000000 2,-15.000000 15.000000 2,-15.000000 17.000000 3,-11.000000 11.000000 1,-2.000000 10.000000-1,-3.000000 10.000000 1,-3.000000 9.000000-1,-6.000000 6.000000 3,-5.000000 3.000000 2,-7.000000 3.000000 3,-5.000000 4.000000 4,6.000000-7.000000-3,23.000000-16.000000-6,22.000000-15.000000-7,22.000000-15.000000-7,13.000000-18.000000-10,7.000000-19.000000-15,6.000000-18.000000-15,7.000000-19.000000-14,-1.000000-10.000000-4,-6.000000 1.000000 9,-6.000000-1.000000 7,-6.000000 1.000000 9,-1.000000 1.000000 6,7.000000 3.000000 4,6.000000 3.000000 5,7.000000 4.000000 5,-6.000000 5.000000 3,-15.000000 10.000000 4,-15.000000 10.000000 3,-16.000000 9.000000 4,-12.000000 9.000000 7,-5.000000 9.000000 14,-7.000000 10.000000 13,-5.000000 10.000000 13,-4.000000 5.000000 1,0.000000 4.000000-10,0.000000 3.000000-10,0.000000 3.000000-11,0.000000 3.000000-5,0.000000 3.000000-3,0.000000 3.000000-1,0.000000 4.000000-1,-2.000000 4.000000-2,-3.000000 6.000000-1,-3.000000 7.000000-2,-2.000000 6.000000 0,-1.000000 1.000000-1,3.000000-3.000000-1,3.000000-3.000000 0,4.000000-2.000000-1,2.000000-5.000000-2,4.000000-2.000000-7,3.000000-3.000000-5,3.000000-3.000000-5,4.000000-7.000000-4,7.000000-9.000000 2,6.000000-10.000000 0,7.000000-8.000000 0,7.000000-15.000000 0,9.000000-19.000000-1,10.000000-18.000000-2,10.000000-19.000000-2,2.000000-12.000000 1,-3.000000-2.000000 0,-3.000000-3.000000 1,-2.000000-3.000000 1,-8.000000-6.000000 3,-8.000000-5.000000 5,-10.000000-7.000000 5,-9.000000-5.000000 4,-7.000000-3.000000 3,-3.000000 4.000000 2,-3.000000 3.000000 2,-2.000000 3.000000 1,-8.000000 3.000000 3,-8.000000 3.000000 2,-10.000000 3.000000 2,-9.000000 4.000000 2,-7.000000 5.000000 0,-3.000000 10.000000-4,-3.000000 10.000000-3,-2.000000 9.000000-4,-8.000000 9.000000-3,-8.000000 9.000000-6,-10.000000 10.000000-6,-9.000000 10.000000-4,-10.000000 13.000000-7,-9.000000 19.000000-7,-10.000000 19.000000-7,-8.000000 19.000000-7,3.000000 2.000000-6,20.000000-11.000000-6,18.000000-14.000000-3,20.000000-11.000000-6</inkml:trace>
</inkml:ink>
</file>

<file path=ppt/ink/ink934.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0:30"/>
    </inkml:context>
    <inkml:brush xml:id="br0">
      <inkml:brushProperty name="width" value="0.0594162680208683" units="cm"/>
      <inkml:brushProperty name="height" value="0.0594162680208683" units="cm"/>
      <inkml:brushProperty name="color" value="#00BFF3"/>
      <inkml:brushProperty name="ignorePressure" value="0"/>
    </inkml:brush>
  </inkml:definitions>
  <inkml:trace contextRef="#ctx0" brushRef="#br0">21750.000000 12950.000000 370,'-41.000000'0.000000'8,"19.000000"0.000000"19 ,19.000000 0.000000 16,19.000000 0.000000 18,12.000000 1.000000 2,6.000000 4.000000-12,7.000000 3.000000-12,6.000000 3.000000-13,1.000000 3.000000-7,-3.000000 3.000000-4,-3.000000 3.000000-2,-2.000000 4.000000-3,-1.000000 1.000000-2,3.000000 0.000000 0,3.000000 0.000000-1,4.000000 0.000000 1,2.000000-2.000000-1,4.000000-3.000000-2,3.000000-3.000000 0,3.000000-2.000000-2,4.000000-8.000000 0,7.000000-8.000000-1,6.000000-10.000000-1,7.000000-9.000000 0,4.000000-4.000000 0,3.000000 4.000000 0,3.000000 3.000000 1,4.000000 3.000000-1,1.000000 3.000000 1,0.000000 3.000000-1,0.000000 3.000000 1,0.000000 4.000000 0,-2.000000 4.000000 0,-3.000000 6.000000 1,-3.000000 7.000000 0,-2.000000 6.000000 1,-6.000000 3.000000 0,-6.000000 0.000000 0,-6.000000 0.000000 0,-6.000000 0.000000 1,-4.000000 0.000000 0,1.000000 0.000000 0,-1.000000 0.000000 2,1.000000 0.000000 1,-1.000000-4.000000-1,1.000000-5.000000 0,-1.000000-7.000000-1,1.000000-5.000000-1,-1.000000-4.000000 0,1.000000 0.000000 0,-1.000000 0.000000 0,1.000000 0.000000 0,2.000000 0.000000 0,7.000000 0.000000 0,6.000000 0.000000-1,7.000000 0.000000 1,2.000000 0.000000-1,1.000000 0.000000 0,-1.000000 0.000000 0,1.000000 0.000000 1,-3.000000 0.000000-1,-2.000000 0.000000 1,-3.000000 0.000000 0,-3.000000 0.000000 0,-4.000000 0.000000 1,-3.000000 0.000000-1,-3.000000 0.000000 0,-2.000000 0.000000 1,-5.000000 0.000000-1,-2.000000 0.000000-3,-3.000000 0.000000 0,-3.000000 0.000000-3,-4.000000 0.000000-1,-3.000000 0.000000 1,-3.000000 0.000000 0,-2.000000 0.000000 1</inkml:trace>
</inkml:ink>
</file>

<file path=ppt/ink/ink93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0:30"/>
    </inkml:context>
    <inkml:brush xml:id="br0">
      <inkml:brushProperty name="width" value="0.0413987226784229" units="cm"/>
      <inkml:brushProperty name="height" value="0.0413987226784229" units="cm"/>
      <inkml:brushProperty name="color" value="#00BFF3"/>
      <inkml:brushProperty name="ignorePressure" value="0"/>
    </inkml:brush>
  </inkml:definitions>
  <inkml:trace contextRef="#ctx0" brushRef="#br0">23250.000000 10200.000000 531,'-111.000000'21.000000'-21,"28.000000"-5.000000"19 ,28.000000-7.000000 20,29.000000-5.000000 19,18.000000-4.000000 11,9.000000 0.000000 1,10.000000 0.000000 2,10.000000 0.000000 1,8.000000 1.000000-3,10.000000 4.000000-8,10.000000 3.000000-8,9.000000 3.000000-7,4.000000 1.000000-6,1.000000 1.000000-3,-1.000000-1.000000-4,1.000000 1.000000-2,-4.000000-3.000000-4,-6.000000-2.000000 0,-6.000000-3.000000-1,-6.000000-3.000000-1,1.000000-1.000000-3,9.000000 4.000000-8,10.000000 3.000000-6,10.000000 3.000000-6,-3.000000-1.000000-12,-11.000000-2.000000-17,-14.000000-3.000000-16,-11.000000-3.000000-17,-12.000000-4.000000-2,-9.000000-3.000000 15,-10.000000-3.000000 13,-8.000000-2.000000 14</inkml:trace>
</inkml:ink>
</file>

<file path=ppt/ink/ink936.xml><?xml version="1.0" encoding="utf-8"?>
<inkml:ink xmlns:inkml="http://www.w3.org/2003/InkML">
  <annotation type="ScanImages2ExtractSignatures">1</annotation>
  <annotation type="ScanImagesWidth">-2131960272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0:30"/>
    </inkml:context>
    <inkml:brush xml:id="br0">
      <inkml:brushProperty name="width" value="0.0347947329282761" units="cm"/>
      <inkml:brushProperty name="height" value="0.0347947329282761" units="cm"/>
      <inkml:brushProperty name="color" value="#00BFF3"/>
      <inkml:brushProperty name="ignorePressure" value="0"/>
    </inkml:brush>
  </inkml:definitions>
  <inkml:trace contextRef="#ctx0" brushRef="#br0">23650.000000 9800.000000 632,'-24.000000'-24.000000'-5,"4.000000"4.000000"2 ,3.000000 3.000000 1,3.000000 3.000000 1,1.000000 6.000000 10,1.000000 9.000000 19,-1.000000 10.000000 18,1.000000 10.000000 19,1.000000 7.000000 3,3.000000 6.000000-14,3.000000 7.000000-13,4.000000 6.000000-15,-1.000000 6.000000-8,-3.000000 6.000000-6,-3.000000 7.000000-4,-2.000000 6.000000-4,-1.000000-1.000000-5,3.000000-5.000000-1,3.000000-7.000000-3,4.000000-5.000000-2,2.000000-8.000000-6,4.000000-5.000000-8,3.000000-7.000000-9,3.000000-5.000000-9</inkml:trace>
</inkml:ink>
</file>

<file path=ppt/ink/ink93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0:31"/>
    </inkml:context>
    <inkml:brush xml:id="br0">
      <inkml:brushProperty name="width" value="0.0381648391485214" units="cm"/>
      <inkml:brushProperty name="height" value="0.0381648391485214" units="cm"/>
      <inkml:brushProperty name="color" value="#00BFF3"/>
      <inkml:brushProperty name="ignorePressure" value="0"/>
    </inkml:brush>
  </inkml:definitions>
  <inkml:trace contextRef="#ctx0" brushRef="#br0">24500.000000 9400.000000 576,'-47.000000'50.000000'88,"6.000000"0.000000"-16 ,7.000000 0.000000-17,6.000000 0.000000-16,4.000000 1.000000-10,4.000000 4.000000-4,3.000000 3.000000-4,3.000000 3.000000-4,3.000000-2.000000-3,3.000000-6.000000 0,3.000000-6.000000-2,4.000000-6.000000 1,1.000000-6.000000-3,0.000000-2.000000-2,0.000000-3.000000-4,0.000000-3.000000-2,4.000000-4.000000-2,10.000000-3.000000-4,10.000000-3.000000-2,9.000000-2.000000-3,7.000000-5.000000-1,7.000000-2.000000 2,6.000000-3.000000 2,7.000000-3.000000 1,0.000000-4.000000-4,-2.000000-3.000000-10,-3.000000-3.000000-10,-3.000000-2.000000-9,-6.000000-1.000000-6,-5.000000 3.000000-2,-7.000000 3.000000 0,-5.000000 4.000000-2,-6.000000-1.000000 3,-3.000000-3.000000 4,-3.000000-3.000000 5,-2.000000-2.000000 6</inkml:trace>
</inkml:ink>
</file>

<file path=ppt/ink/ink938.xml><?xml version="1.0" encoding="utf-8"?>
<inkml:ink xmlns:inkml="http://www.w3.org/2003/InkML">
  <annotation type="ScanImages2ExtractSignatures">1</annotation>
  <annotation type="ScanImagesWidth">-2131960272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0:31"/>
    </inkml:context>
    <inkml:brush xml:id="br0">
      <inkml:brushProperty name="width" value="0.0440586842596531" units="cm"/>
      <inkml:brushProperty name="height" value="0.0440586842596531" units="cm"/>
      <inkml:brushProperty name="color" value="#00BFF3"/>
      <inkml:brushProperty name="ignorePressure" value="0"/>
    </inkml:brush>
  </inkml:definitions>
  <inkml:trace contextRef="#ctx0" brushRef="#br0">24950.000000 9600.000000 499,'-47.000000'0.000000'34,"6.000000"0.000000"-5 ,7.000000 0.000000-5,6.000000 0.000000-4,4.000000 7.000000 4,4.000000 17.000000 12,3.000000 15.000000 14,3.000000 16.000000 12,-4.000000 12.000000 0,-8.000000 9.000000-10,-10.000000 10.000000-12,-9.000000 10.000000-11,-4.000000 8.000000-9,4.000000 10.000000-7,3.000000 10.000000-8,3.000000 9.000000-6,4.000000-8.000000-3,7.000000-25.000000 2,6.000000-25.000000 2,7.000000-25.000000 1,2.000000-13.000000-15,1.000000 1.000000-31,-1.000000-1.000000-31,1.000000 1.000000-33</inkml:trace>
</inkml:ink>
</file>

<file path=ppt/ink/ink9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0:35"/>
    </inkml:context>
    <inkml:brush xml:id="br0">
      <inkml:brushProperty name="width" value="0.0383913777768612" units="cm"/>
      <inkml:brushProperty name="height" value="0.0383913777768612" units="cm"/>
      <inkml:brushProperty name="color" value="#00BFF3"/>
      <inkml:brushProperty name="ignorePressure" value="0"/>
    </inkml:brush>
  </inkml:definitions>
  <inkml:trace contextRef="#ctx0" brushRef="#br0">5800.000000 21300.000000 573,'-18.000000'-43.000000'10,"17.000000"17.000000"22 ,15.000000 15.000000 20,16.000000 16.000000 22,12.000000 7.000000 2,9.000000 1.000000-14,10.000000-1.000000-16,10.000000 1.000000-16,4.000000-3.000000-10,0.000000-2.000000-6,0.000000-3.000000-6,0.000000-3.000000-6,0.000000-4.000000-6,0.000000-3.000000-9,0.000000-3.000000-8,0.000000-2.000000-7,-5.000000-3.000000-5,-9.000000 1.000000 1,-10.000000-1.000000-1,-8.000000 1.000000 0,-8.000000-1.000000-1,-2.000000 1.000000-4,-3.000000-1.000000-4,-3.000000 1.000000-3,-9.000000 1.000000 1,-11.000000 3.000000 6,-14.000000 3.000000 5,-11.000000 4.000000 7</inkml:trace>
</inkml:ink>
</file>

<file path=ppt/ink/ink9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11"/>
    </inkml:context>
    <inkml:brush xml:id="br0">
      <inkml:brushProperty name="width" value="0.0511799119412899" units="cm"/>
      <inkml:brushProperty name="height" value="0.0511799119412899" units="cm"/>
      <inkml:brushProperty name="color" value="#F2395B"/>
      <inkml:brushProperty name="ignorePressure" value="0"/>
    </inkml:brush>
  </inkml:definitions>
  <inkml:trace contextRef="#ctx0" brushRef="#br0">28550.000000 13550.000000 429,'0.000000'-105.000000'67,"0.000000"41.000000"0 ,0.000000 40.000000-1,0.000000 42.000000 0,-2.000000 30.000000-5,-3.000000 22.000000-10,-3.000000 22.000000-9,-2.000000 23.000000-10,-6.000000 19.000000-6,-6.000000 19.000000-3,-6.000000 19.000000-3,-6.000000 19.000000-4,-4.000000 10.000000-3,1.000000 4.000000-3,-1.000000 3.000000-3,1.000000 3.000000-3,4.000000-11.000000-8,9.000000-25.000000-12,10.000000-25.000000-12,10.000000-25.000000-12,7.000000-25.000000-9,6.000000-25.000000-6,7.000000-25.000000-6,6.000000-25.000000-5,3.000000-18.000000 2,0.000000-8.000000 10,0.000000-10.000000 10,0.000000-9.000000 10,0.000000-5.000000 7,0.000000 0.000000 1,0.000000 0.000000 3,0.000000 0.000000 1</inkml:trace>
</inkml:ink>
</file>

<file path=ppt/ink/ink940.xml><?xml version="1.0" encoding="utf-8"?>
<inkml:ink xmlns:inkml="http://www.w3.org/2003/InkML">
  <annotation type="ScanImages2ExtractSignatures">1</annotation>
  <annotation type="ScanImagesWidth">-2131960496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0:35"/>
    </inkml:context>
    <inkml:brush xml:id="br0">
      <inkml:brushProperty name="width" value="0.03883932903409" units="cm"/>
      <inkml:brushProperty name="height" value="0.03883932903409" units="cm"/>
      <inkml:brushProperty name="color" value="#00BFF3"/>
      <inkml:brushProperty name="ignorePressure" value="0"/>
    </inkml:brush>
  </inkml:definitions>
  <inkml:trace contextRef="#ctx0" brushRef="#br0">6400.000000 20700.000000 566,'-24.000000'-24.000000'0,"4.000000"4.000000"9 ,3.000000 3.000000 10,3.000000 3.000000 9,3.000000 9.000000 10,3.000000 16.000000 8,3.000000 15.000000 9,4.000000 17.000000 9,2.000000 8.000000-3,4.000000 4.000000-13,3.000000 3.000000-15,3.000000 3.000000-12,-1.000000 6.000000-12,-2.000000 9.000000-7,-3.000000 10.000000-7,-3.000000 10.000000-7,-2.000000 0.000000-7,0.000000-5.000000-5,0.000000-7.000000-6,0.000000-5.000000-5,0.000000-6.000000-4,0.000000-3.000000-2,0.000000-3.000000-2,0.000000-2.000000-2</inkml:trace>
</inkml:ink>
</file>

<file path=ppt/ink/ink9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0:35"/>
    </inkml:context>
    <inkml:brush xml:id="br0">
      <inkml:brushProperty name="width" value="0.0434108152985573" units="cm"/>
      <inkml:brushProperty name="height" value="0.0434108152985573" units="cm"/>
      <inkml:brushProperty name="color" value="#00BFF3"/>
      <inkml:brushProperty name="ignorePressure" value="0"/>
    </inkml:brush>
  </inkml:definitions>
  <inkml:trace contextRef="#ctx0" brushRef="#br0">7300.000000 20250.000000 506,'3.000000'-46.000000'41,"6.000000"10.000000"-2 ,7.000000 10.000000-1,6.000000 9.000000-2,6.000000 4.000000-2,6.000000 1.000000-3,7.000000-1.000000-3,6.000000 1.000000-3,1.000000 1.000000-3,-3.000000 3.000000-3,-3.000000 3.000000-2,-2.000000 4.000000-2,-6.000000 7.000000-3,-6.000000 13.000000-2,-6.000000 12.000000-2,-6.000000 13.000000-2,-6.000000 10.000000-4,-2.000000 10.000000-5,-3.000000 10.000000-5,-3.000000 9.000000-5,-9.000000 4.000000-3,-11.000000 1.000000-1,-14.000000-1.000000 1,-11.000000 1.000000-1,-6.000000-4.000000 1,4.000000-6.000000-1,3.000000-6.000000 1,3.000000-6.000000-1,3.000000-10.000000 2,3.000000-12.000000 2,3.000000-13.000000 4,4.000000-12.000000 2,7.000000-7.000000 7,13.000000 1.000000 13,12.000000-1.000000 13,13.000000 1.000000 11,12.000000-3.000000 4,13.000000-2.000000-5,12.000000-3.000000-4,13.000000-3.000000-5,4.000000-1.000000-4,-3.000000 4.000000-4,-3.000000 3.000000-3,-2.000000 3.000000-4,-5.000000 3.000000-3,-2.000000 3.000000-1,-3.000000 3.000000-3,-3.000000 4.000000-1,-7.000000 2.000000-2,-9.000000 4.000000-2,-10.000000 3.000000-1,-8.000000 3.000000-1,-12.000000 6.000000-4,-12.000000 9.000000-2,-13.000000 10.000000-5,-12.000000 10.000000-2,-15.000000 11.000000-8,-15.000000 17.000000-9,-15.000000 15.000000-9,-16.000000 16.000000-11,-1.000000-4.000000-5,17.000000-21.000000-2,15.000000-22.000000 0,16.000000-22.000000-3</inkml:trace>
</inkml:ink>
</file>

<file path=ppt/ink/ink9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09T21:10:30"/>
    </inkml:context>
    <inkml:brush xml:id="br0">
      <inkml:brushProperty name="width" value="0.0594162680208683" units="cm"/>
      <inkml:brushProperty name="height" value="0.0594162680208683" units="cm"/>
      <inkml:brushProperty name="color" value="#00BFF3"/>
      <inkml:brushProperty name="ignorePressure" value="0"/>
    </inkml:brush>
  </inkml:definitions>
  <inkml:trace contextRef="#ctx0" brushRef="#br0">21750.000000 12950.000000 370,'-41.000000'0.000000'8,"19.000000"0.000000"19 ,19.000000 0.000000 16,19.000000 0.000000 18,12.000000 1.000000 2,6.000000 4.000000-12,7.000000 3.000000-12,6.000000 3.000000-13,1.000000 3.000000-7,-3.000000 3.000000-4,-3.000000 3.000000-2,-2.000000 4.000000-3,-1.000000 1.000000-2,3.000000 0.000000 0,3.000000 0.000000-1,4.000000 0.000000 1,2.000000-2.000000-1,4.000000-3.000000-2,3.000000-3.000000 0,3.000000-2.000000-2,4.000000-8.000000 0,7.000000-8.000000-1,6.000000-10.000000-1,7.000000-9.000000 0,4.000000-4.000000 0,3.000000 4.000000 0,3.000000 3.000000 1,4.000000 3.000000-1,1.000000 3.000000 1,0.000000 3.000000-1,0.000000 3.000000 1,0.000000 4.000000 0,-2.000000 4.000000 0,-3.000000 6.000000 1,-3.000000 7.000000 0,-2.000000 6.000000 1,-6.000000 3.000000 0,-6.000000 0.000000 0,-6.000000 0.000000 0,-6.000000 0.000000 1,-4.000000 0.000000 0,1.000000 0.000000 0,-1.000000 0.000000 2,1.000000 0.000000 1,-1.000000-4.000000-1,1.000000-5.000000 0,-1.000000-7.000000-1,1.000000-5.000000-1,-1.000000-4.000000 0,1.000000 0.000000 0,-1.000000 0.000000 0,1.000000 0.000000 0,2.000000 0.000000 0,7.000000 0.000000 0,6.000000 0.000000-1,7.000000 0.000000 1,2.000000 0.000000-1,1.000000 0.000000 0,-1.000000 0.000000 0,1.000000 0.000000 1,-3.000000 0.000000-1,-2.000000 0.000000 1,-3.000000 0.000000 0,-3.000000 0.000000 0,-4.000000 0.000000 1,-3.000000 0.000000-1,-3.000000 0.000000 0,-2.000000 0.000000 1,-5.000000 0.000000-1,-2.000000 0.000000-3,-3.000000 0.000000 0,-3.000000 0.000000-3,-4.000000 0.000000-1,-3.000000 0.000000 1,-3.000000 0.000000 0,-2.000000 0.000000 1</inkml:trace>
</inkml:ink>
</file>

<file path=ppt/ink/ink94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09T21:10:30"/>
    </inkml:context>
    <inkml:brush xml:id="br0">
      <inkml:brushProperty name="width" value="0.0413987226784229" units="cm"/>
      <inkml:brushProperty name="height" value="0.0413987226784229" units="cm"/>
      <inkml:brushProperty name="color" value="#00BFF3"/>
      <inkml:brushProperty name="ignorePressure" value="0"/>
    </inkml:brush>
  </inkml:definitions>
  <inkml:trace contextRef="#ctx0" brushRef="#br0">23250.000000 10200.000000 531,'-111.000000'21.000000'-21,"28.000000"-5.000000"19 ,28.000000-7.000000 20,29.000000-5.000000 19,18.000000-4.000000 11,9.000000 0.000000 1,10.000000 0.000000 2,10.000000 0.000000 1,8.000000 1.000000-3,10.000000 4.000000-8,10.000000 3.000000-8,9.000000 3.000000-7,4.000000 1.000000-6,1.000000 1.000000-3,-1.000000-1.000000-4,1.000000 1.000000-2,-4.000000-3.000000-4,-6.000000-2.000000 0,-6.000000-3.000000-1,-6.000000-3.000000-1,1.000000-1.000000-3,9.000000 4.000000-8,10.000000 3.000000-6,10.000000 3.000000-6,-3.000000-1.000000-12,-11.000000-2.000000-17,-14.000000-3.000000-16,-11.000000-3.000000-17,-12.000000-4.000000-2,-9.000000-3.000000 15,-10.000000-3.000000 13,-8.000000-2.000000 14</inkml:trace>
</inkml:ink>
</file>

<file path=ppt/ink/ink94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09T21:10:30"/>
    </inkml:context>
    <inkml:brush xml:id="br0">
      <inkml:brushProperty name="width" value="0.0347947329282761" units="cm"/>
      <inkml:brushProperty name="height" value="0.0347947329282761" units="cm"/>
      <inkml:brushProperty name="color" value="#00BFF3"/>
      <inkml:brushProperty name="ignorePressure" value="0"/>
    </inkml:brush>
  </inkml:definitions>
  <inkml:trace contextRef="#ctx0" brushRef="#br0">23650.000000 9800.000000 632,'-24.000000'-24.000000'-5,"4.000000"4.000000"2 ,3.000000 3.000000 1,3.000000 3.000000 1,1.000000 6.000000 10,1.000000 9.000000 19,-1.000000 10.000000 18,1.000000 10.000000 19,1.000000 7.000000 3,3.000000 6.000000-14,3.000000 7.000000-13,4.000000 6.000000-15,-1.000000 6.000000-8,-3.000000 6.000000-6,-3.000000 7.000000-4,-2.000000 6.000000-4,-1.000000-1.000000-5,3.000000-5.000000-1,3.000000-7.000000-3,4.000000-5.000000-2,2.000000-8.000000-6,4.000000-5.000000-8,3.000000-7.000000-9,3.000000-5.000000-9</inkml:trace>
</inkml:ink>
</file>

<file path=ppt/ink/ink9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09T21:10:31"/>
    </inkml:context>
    <inkml:brush xml:id="br0">
      <inkml:brushProperty name="width" value="0.0381648391485214" units="cm"/>
      <inkml:brushProperty name="height" value="0.0381648391485214" units="cm"/>
      <inkml:brushProperty name="color" value="#00BFF3"/>
      <inkml:brushProperty name="ignorePressure" value="0"/>
    </inkml:brush>
  </inkml:definitions>
  <inkml:trace contextRef="#ctx0" brushRef="#br0">24500.000000 9400.000000 576,'-47.000000'50.000000'88,"6.000000"0.000000"-16 ,7.000000 0.000000-17,6.000000 0.000000-16,4.000000 1.000000-10,4.000000 4.000000-4,3.000000 3.000000-4,3.000000 3.000000-4,3.000000-2.000000-3,3.000000-6.000000 0,3.000000-6.000000-2,4.000000-6.000000 1,1.000000-6.000000-3,0.000000-2.000000-2,0.000000-3.000000-4,0.000000-3.000000-2,4.000000-4.000000-2,10.000000-3.000000-4,10.000000-3.000000-2,9.000000-2.000000-3,7.000000-5.000000-1,7.000000-2.000000 2,6.000000-3.000000 2,7.000000-3.000000 1,0.000000-4.000000-4,-2.000000-3.000000-10,-3.000000-3.000000-10,-3.000000-2.000000-9,-6.000000-1.000000-6,-5.000000 3.000000-2,-7.000000 3.000000 0,-5.000000 4.000000-2,-6.000000-1.000000 3,-3.000000-3.000000 4,-3.000000-3.000000 5,-2.000000-2.000000 6</inkml:trace>
</inkml:ink>
</file>

<file path=ppt/ink/ink946.xml><?xml version="1.0" encoding="utf-8"?>
<inkml:ink xmlns:inkml="http://www.w3.org/2003/InkML">
  <annotation type="ScanImages2ExtractSignatures">1</annotation>
  <annotation type="ScanImagesWidth">-661316577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09T21:10:31"/>
    </inkml:context>
    <inkml:brush xml:id="br0">
      <inkml:brushProperty name="width" value="0.0440586842596531" units="cm"/>
      <inkml:brushProperty name="height" value="0.0440586842596531" units="cm"/>
      <inkml:brushProperty name="color" value="#00BFF3"/>
      <inkml:brushProperty name="ignorePressure" value="0"/>
    </inkml:brush>
  </inkml:definitions>
  <inkml:trace contextRef="#ctx0" brushRef="#br0">24950.000000 9600.000000 499,'-47.000000'0.000000'34,"6.000000"0.000000"-5 ,7.000000 0.000000-5,6.000000 0.000000-4,4.000000 7.000000 4,4.000000 17.000000 12,3.000000 15.000000 14,3.000000 16.000000 12,-4.000000 12.000000 0,-8.000000 9.000000-10,-10.000000 10.000000-12,-9.000000 10.000000-11,-4.000000 8.000000-9,4.000000 10.000000-7,3.000000 10.000000-8,3.000000 9.000000-6,4.000000-8.000000-3,7.000000-25.000000 2,6.000000-25.000000 2,7.000000-25.000000 1,2.000000-13.000000-15,1.000000 1.000000-31,-1.000000-1.000000-31,1.000000 1.000000-33</inkml:trace>
</inkml:ink>
</file>

<file path=ppt/ink/ink9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09T21:10:35"/>
    </inkml:context>
    <inkml:brush xml:id="br0">
      <inkml:brushProperty name="width" value="0.0383913777768612" units="cm"/>
      <inkml:brushProperty name="height" value="0.0383913777768612" units="cm"/>
      <inkml:brushProperty name="color" value="#00BFF3"/>
      <inkml:brushProperty name="ignorePressure" value="0"/>
    </inkml:brush>
  </inkml:definitions>
  <inkml:trace contextRef="#ctx0" brushRef="#br0">5800.000000 21300.000000 573,'-18.000000'-43.000000'10,"17.000000"17.000000"22 ,15.000000 15.000000 20,16.000000 16.000000 22,12.000000 7.000000 2,9.000000 1.000000-14,10.000000-1.000000-16,10.000000 1.000000-16,4.000000-3.000000-10,0.000000-2.000000-6,0.000000-3.000000-6,0.000000-3.000000-6,0.000000-4.000000-6,0.000000-3.000000-9,0.000000-3.000000-8,0.000000-2.000000-7,-5.000000-3.000000-5,-9.000000 1.000000 1,-10.000000-1.000000-1,-8.000000 1.000000 0,-8.000000-1.000000-1,-2.000000 1.000000-4,-3.000000-1.000000-4,-3.000000 1.000000-3,-9.000000 1.000000 1,-11.000000 3.000000 6,-14.000000 3.000000 5,-11.000000 4.000000 7</inkml:trace>
</inkml:ink>
</file>

<file path=ppt/ink/ink9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09T21:10:35"/>
    </inkml:context>
    <inkml:brush xml:id="br0">
      <inkml:brushProperty name="width" value="0.03883932903409" units="cm"/>
      <inkml:brushProperty name="height" value="0.03883932903409" units="cm"/>
      <inkml:brushProperty name="color" value="#00BFF3"/>
      <inkml:brushProperty name="ignorePressure" value="0"/>
    </inkml:brush>
  </inkml:definitions>
  <inkml:trace contextRef="#ctx0" brushRef="#br0">6400.000000 20700.000000 566,'-24.000000'-24.000000'0,"4.000000"4.000000"9 ,3.000000 3.000000 10,3.000000 3.000000 9,3.000000 9.000000 10,3.000000 16.000000 8,3.000000 15.000000 9,4.000000 17.000000 9,2.000000 8.000000-3,4.000000 4.000000-13,3.000000 3.000000-15,3.000000 3.000000-12,-1.000000 6.000000-12,-2.000000 9.000000-7,-3.000000 10.000000-7,-3.000000 10.000000-7,-2.000000 0.000000-7,0.000000-5.000000-5,0.000000-7.000000-6,0.000000-5.000000-5,0.000000-6.000000-4,0.000000-3.000000-2,0.000000-3.000000-2,0.000000-2.000000-2</inkml:trace>
</inkml:ink>
</file>

<file path=ppt/ink/ink9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09T21:10:35"/>
    </inkml:context>
    <inkml:brush xml:id="br0">
      <inkml:brushProperty name="width" value="0.0434108152985573" units="cm"/>
      <inkml:brushProperty name="height" value="0.0434108152985573" units="cm"/>
      <inkml:brushProperty name="color" value="#00BFF3"/>
      <inkml:brushProperty name="ignorePressure" value="0"/>
    </inkml:brush>
  </inkml:definitions>
  <inkml:trace contextRef="#ctx0" brushRef="#br0">7300.000000 20250.000000 506,'3.000000'-46.000000'41,"6.000000"10.000000"-2 ,7.000000 10.000000-1,6.000000 9.000000-2,6.000000 4.000000-2,6.000000 1.000000-3,7.000000-1.000000-3,6.000000 1.000000-3,1.000000 1.000000-3,-3.000000 3.000000-3,-3.000000 3.000000-2,-2.000000 4.000000-2,-6.000000 7.000000-3,-6.000000 13.000000-2,-6.000000 12.000000-2,-6.000000 13.000000-2,-6.000000 10.000000-4,-2.000000 10.000000-5,-3.000000 10.000000-5,-3.000000 9.000000-5,-9.000000 4.000000-3,-11.000000 1.000000-1,-14.000000-1.000000 1,-11.000000 1.000000-1,-6.000000-4.000000 1,4.000000-6.000000-1,3.000000-6.000000 1,3.000000-6.000000-1,3.000000-10.000000 2,3.000000-12.000000 2,3.000000-13.000000 4,4.000000-12.000000 2,7.000000-7.000000 7,13.000000 1.000000 13,12.000000-1.000000 13,13.000000 1.000000 11,12.000000-3.000000 4,13.000000-2.000000-5,12.000000-3.000000-4,13.000000-3.000000-5,4.000000-1.000000-4,-3.000000 4.000000-4,-3.000000 3.000000-3,-2.000000 3.000000-4,-5.000000 3.000000-3,-2.000000 3.000000-1,-3.000000 3.000000-3,-3.000000 4.000000-1,-7.000000 2.000000-2,-9.000000 4.000000-2,-10.000000 3.000000-1,-8.000000 3.000000-1,-12.000000 6.000000-4,-12.000000 9.000000-2,-13.000000 10.000000-5,-12.000000 10.000000-2,-15.000000 11.000000-8,-15.000000 17.000000-9,-15.000000 15.000000-9,-16.000000 16.000000-11,-1.000000-4.000000-5,17.000000-21.000000-2,15.000000-22.000000 0,16.000000-22.000000-3</inkml:trace>
</inkml:ink>
</file>

<file path=ppt/ink/ink95.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12"/>
    </inkml:context>
    <inkml:brush xml:id="br0">
      <inkml:brushProperty name="width" value="0.0591250061988831" units="cm"/>
      <inkml:brushProperty name="height" value="0.0591250061988831" units="cm"/>
      <inkml:brushProperty name="color" value="#F2395B"/>
      <inkml:brushProperty name="ignorePressure" value="0"/>
    </inkml:brush>
  </inkml:definitions>
  <inkml:trace contextRef="#ctx0" brushRef="#br0">28900.000000 15400.000000 372,'45.000000'-60.000000'7,"-9.000000"32.000000"14 ,-10.000000 31.000000 14,-8.000000 32.000000 14,-9.000000 18.000000 4,-6.000000 6.000000-9,-6.000000 7.000000-8,-6.000000 6.000000-7,-4.000000 3.000000-5,1.000000 0.000000-2,-1.000000 0.000000-1,1.000000 0.000000-2,5.000000-10.000000-5,14.000000-18.000000-9,11.000000-19.000000-8,14.000000-18.000000-9,10.000000-20.000000-6,9.000000-18.000000-3,10.000000-19.000000-4,10.000000-18.000000-4,8.000000-17.000000 0,10.000000-11.000000 1,10.000000-14.000000 1,9.000000-11.000000 1,-4.000000 0.000000 3,-15.000000 17.000000 6,-15.000000 15.000000 5,-16.000000 16.000000 5,-18.000000 16.000000 9,-18.000000 20.000000 12,-19.000000 18.000000 12,-18.000000 20.000000 12,-10.000000 13.000000 4,0.000000 9.000000-5,0.000000 10.000000-4,0.000000 10.000000-5,0.000000 7.000000-1,0.000000 6.000000 1,0.000000 7.000000 2,0.000000 6.000000 1,3.000000 1.000000 0,6.000000-3.000000-2,7.000000-3.000000-4,6.000000-2.000000-2,3.000000-6.000000-2,0.000000-6.000000-3,0.000000-6.000000-3,0.000000-6.000000-1,4.000000-9.000000-5,10.000000-8.000000-4,10.000000-10.000000-6,9.000000-9.000000-5,9.000000-12.000000-4,9.000000-11.000000-2,10.000000-14.000000-4,10.000000-11.000000-3,4.000000-23.000000-3,0.000000-31.000000-1,0.000000-31.000000-2,0.000000-31.000000-3,-7.000000-12.000000 2,-11.000000 10.000000 4,-14.000000 10.000000 4,-11.000000 9.000000 5,-11.000000 7.000000 4,-5.000000 7.000000 4,-7.000000 6.000000 6,-5.000000 7.000000 4,-12.000000 16.000000 3,-16.000000 29.000000-1,-15.000000 28.000000 1,-15.000000 28.000000-1,-9.000000 23.000000-3,1.000000 19.000000-7,-1.000000 19.000000-7,1.000000 19.000000-6,4.000000 12.000000-3,9.000000 6.000000 3,10.000000 7.000000 3,10.000000 6.000000 3,5.000000-5.000000-7,4.000000-16.000000-19,3.000000-15.000000-17,3.000000-15.000000-18</inkml:trace>
</inkml:ink>
</file>

<file path=ppt/ink/ink9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15"/>
    </inkml:context>
    <inkml:brush xml:id="br0">
      <inkml:brushProperty name="width" value="0.0435960367321968" units="cm"/>
      <inkml:brushProperty name="height" value="0.0435960367321968" units="cm"/>
      <inkml:brushProperty name="color" value="#00BFF3"/>
      <inkml:brushProperty name="ignorePressure" value="0"/>
    </inkml:brush>
  </inkml:definitions>
  <inkml:trace contextRef="#ctx0" brushRef="#br0">35850.000000 30700.000000 504,'-5.000000'117.000000'130,"-9.000000"-16.000000"-32 ,-10.000000-15.000000-30,-8.000000-15.000000-32,-6.000000-7.000000-16,1.000000 3.000000-3,-1.000000 3.000000-2,1.000000 4.000000-2,-1.000000-1.000000-4,1.000000-3.000000-3,-1.000000-3.000000-5,1.000000-2.000000-2,-3.000000-3.000000-3,-2.000000 1.000000 0,-3.000000-1.000000 0,-3.000000 1.000000 0,1.000000-6.000000-1,6.000000-8.000000 0,7.000000-10.000000 0,6.000000-9.000000-1,12.000000-10.000000 4,19.000000-9.000000 6,19.000000-10.000000 8,19.000000-8.000000 8,15.000000-8.000000 1,13.000000-2.000000-4,12.000000-3.000000-4,13.000000-3.000000-4,6.000000-1.000000-2,0.000000 4.000000-1,0.000000 3.000000 0,0.000000 3.000000-2,-4.000000 3.000000-1,-5.000000 3.000000-3,-7.000000 3.000000-1,-5.000000 4.000000-3,-3.000000 2.000000-3,4.000000 4.000000-3,3.000000 3.000000-4,3.000000 3.000000-4,-7.000000 1.000000-2,-15.000000 1.000000-2,-15.000000-1.000000-2,-16.000000 1.000000-2,-15.000000-6.000000-9,-11.000000-8.000000-13,-14.000000-10.000000-14,-11.000000-9.000000-14</inkml:trace>
</inkml:ink>
</file>

<file path=ppt/ink/ink951.xml><?xml version="1.0" encoding="utf-8"?>
<inkml:ink xmlns:inkml="http://www.w3.org/2003/InkML">
  <annotation type="ScanImages2ExtractSignatures">1</annotation>
  <annotation type="ScanImagesWidth">1</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15"/>
    </inkml:context>
    <inkml:brush xml:id="br0">
      <inkml:brushProperty name="width" value="0.0465636663138866" units="cm"/>
      <inkml:brushProperty name="height" value="0.0465636663138866" units="cm"/>
      <inkml:brushProperty name="color" value="#00BFF3"/>
      <inkml:brushProperty name="ignorePressure" value="0"/>
    </inkml:brush>
  </inkml:definitions>
  <inkml:trace contextRef="#ctx0" brushRef="#br0">36200.000000 31100.000000 472,'-24.000000'-35.000000'28,"4.000000"32.000000"17 ,3.000000 31.000000 15,3.000000 32.000000 17,3.000000 19.000000 1,3.000000 10.000000-13,3.000000 10.000000-12,4.000000 9.000000-14,2.000000 2.000000-9,4.000000-2.000000-7,3.000000-3.000000-6,3.000000-3.000000-8,-1.000000-1.000000-5,-2.000000 4.000000-8,-3.000000 3.000000-7,-3.000000 3.000000-7,-2.000000-1.000000-9,0.000000-2.000000-13,0.000000-3.000000-12,0.000000-3.000000-12,-2.000000-12.000000-5,-3.000000-18.000000 4,-3.000000-19.000000 3,-2.000000-18.000000 3</inkml:trace>
</inkml:ink>
</file>

<file path=ppt/ink/ink952.xml><?xml version="1.0" encoding="utf-8"?>
<inkml:ink xmlns:inkml="http://www.w3.org/2003/InkML">
  <annotation type="ScanImages2ExtractSignatures">1</annotation>
  <annotation type="ScanImagesWidth">910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18"/>
    </inkml:context>
    <inkml:brush xml:id="br0">
      <inkml:brushProperty name="width" value="0.0436299741268158" units="cm"/>
      <inkml:brushProperty name="height" value="0.0436299741268158" units="cm"/>
      <inkml:brushProperty name="color" value="#00BFF3"/>
      <inkml:brushProperty name="ignorePressure" value="0"/>
    </inkml:brush>
  </inkml:definitions>
  <inkml:trace contextRef="#ctx0" brushRef="#br0">37850.000000 30750.000000 504,'68.000000'-2.000000'12,"-11.000000"-3.000000"10 ,-14.000000-3.000000 9,-11.000000-2.000000 9,-11.000000-6.000000 2,-5.000000-6.000000-5,-7.000000-6.000000-3,-5.000000-6.000000-6,-6.000000-2.000000-4,-3.000000 3.000000-7,-3.000000 3.000000-5,-2.000000 4.000000-7,-5.000000 1.000000-2,-2.000000 0.000000 1,-3.000000 0.000000-1,-3.000000 0.000000 1,-2.000000 1.000000-2,0.000000 4.000000-2,0.000000 3.000000-4,0.000000 3.000000-3,0.000000 3.000000-1,0.000000 3.000000 1,0.000000 3.000000 2,0.000000 4.000000 1,-2.000000 1.000000 1,-3.000000 0.000000 3,-3.000000 0.000000 1,-2.000000 0.000000 2,-3.000000 1.000000 1,1.000000 4.000000 0,-1.000000 3.000000 2,1.000000 3.000000 0,-1.000000 6.000000 1,1.000000 9.000000 0,-1.000000 10.000000 0,1.000000 10.000000 0,-1.000000 8.000000 0,1.000000 10.000000 0,-1.000000 10.000000 0,1.000000 9.000000-1,1.000000 4.000000 0,3.000000 1.000000-1,3.000000-1.000000 0,4.000000 1.000000 0,1.000000 1.000000-1,0.000000 3.000000 1,0.000000 3.000000-1,0.000000 4.000000 1,1.000000-1.000000-1,4.000000-3.000000 2,3.000000-3.000000 0,3.000000-2.000000 1,3.000000-8.000000-1,3.000000-8.000000 1,3.000000-10.000000-1,4.000000-9.000000-1,1.000000-5.000000 0,0.000000 0.000000 0,0.000000 0.000000 0,0.000000 0.000000 0,4.000000-4.000000 1,10.000000-5.000000-2,10.000000-7.000000 1,9.000000-5.000000-1,2.000000-6.000000 0,-2.000000-3.000000-2,-3.000000-3.000000 0,-3.000000-2.000000 0,1.000000-3.000000-3,6.000000 1.000000-3,7.000000-1.000000-4,6.000000 1.000000-3,7.000000-4.000000-1,10.000000-6.000000 0,10.000000-6.000000 0,9.000000-6.000000-1,6.000000-9.000000 2,3.000000-8.000000 3,3.000000-10.000000 2,4.000000-9.000000 3,-6.000000-5.000000 0,-11.000000 0.000000-3,-14.000000 0.000000-1,-11.000000 0.000000-2,-11.000000 1.000000-2,-5.000000 4.000000 2,-7.000000 3.000000 0,-5.000000 3.000000 0,-6.000000 1.000000 0,-3.000000 1.000000-1,-3.000000-1.000000-2,-2.000000 1.000000-1,-5.000000-3.000000 1,-2.000000-2.000000 0,-3.000000-3.000000 1,-3.000000-3.000000 2,-2.000000-1.000000 0,0.000000 4.000000 1,0.000000 3.000000 0,0.000000 3.000000 1,-4.000000 3.000000 1,-5.000000 3.000000 2,-7.000000 3.000000 1,-5.000000 4.000000 2,-4.000000 4.000000 1,0.000000 6.000000 1,0.000000 7.000000-1,0.000000 6.000000 1,0.000000 3.000000 2,0.000000 0.000000 3,0.000000 0.000000 3,0.000000 0.000000 3,0.000000 4.000000 2,0.000000 10.000000 1,0.000000 10.000000 1,0.000000 9.000000 0,0.000000 4.000000 1,0.000000 1.000000-1,0.000000-1.000000-1,0.000000 1.000000 0,0.000000 2.000000-1,0.000000 7.000000 0,0.000000 6.000000-2,0.000000 7.000000 0,3.000000 0.000000-1,6.000000-2.000000-1,7.000000-3.000000 0,6.000000-3.000000-2,3.000000-2.000000-1,0.000000 0.000000 0,0.000000 0.000000-2,0.000000 0.000000 0,3.000000-2.000000 0,6.000000-3.000000-2,7.000000-3.000000-1,6.000000-2.000000 0,7.000000-6.000000-4,10.000000-6.000000-4,10.000000-6.000000-5,9.000000-6.000000-6,6.000000-6.000000-3,3.000000-2.000000-5,3.000000-3.000000-4,4.000000-3.000000-3,-1.000000-6.000000-6,-3.000000-5.000000-5,-3.000000-7.000000-6,-2.000000-5.000000-6,-6.000000-3.000000 1,-6.000000 4.000000 6,-6.000000 3.000000 6,-6.000000 3.000000 6</inkml:trace>
</inkml:ink>
</file>

<file path=ppt/ink/ink953.xml><?xml version="1.0" encoding="utf-8"?>
<inkml:ink xmlns:inkml="http://www.w3.org/2003/InkML">
  <annotation type="ScanImages2ExtractSignatures">1</annotation>
  <annotation type="ScanImagesWidth">197379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19"/>
    </inkml:context>
    <inkml:brush xml:id="br0">
      <inkml:brushProperty name="width" value="0.0453078113496304" units="cm"/>
      <inkml:brushProperty name="height" value="0.0453078113496304" units="cm"/>
      <inkml:brushProperty name="color" value="#00BFF3"/>
      <inkml:brushProperty name="ignorePressure" value="0"/>
    </inkml:brush>
  </inkml:definitions>
  <inkml:trace contextRef="#ctx0" brushRef="#br0">39350.000000 30150.000000 485,'-63.000000'0.000000'23,"26.000000"0.000000"3 ,24.000000 0.000000 4,26.000000 0.000000 4,15.000000 0.000000 0,6.000000 0.000000-4,7.000000 0.000000-4,6.000000 0.000000-3,4.000000 0.000000-4,4.000000 0.000000-1,3.000000 0.000000-2,3.000000 0.000000-2,-1.000000 1.000000-3,-2.000000 4.000000-2,-3.000000 3.000000-3,-3.000000 3.000000-3,-6.000000 1.000000-5,-5.000000 1.000000-7,-7.000000-1.000000-7,-5.000000 1.000000-6,-9.000000 2.000000-10,-9.000000 7.000000-9,-10.000000 6.000000-11,-8.000000 7.000000-11,-11.000000-3.000000 2,-8.000000-8.000000 14,-10.000000-10.000000 13,-9.000000-9.000000 14,-5.000000-5.000000 8,0.000000 0.000000 2,0.000000 0.000000 4,0.000000 0.000000 1,0.000000 1.000000 5,0.000000 4.000000 2,0.000000 3.000000 4,0.000000 3.000000 4,3.000000-1.000000 2,6.000000-2.000000 2,7.000000-3.000000 2,6.000000-3.000000 2,4.000000-1.000000 3,4.000000 4.000000 3,3.000000 3.000000 4,3.000000 3.000000 4,3.000000 3.000000 1,3.000000 3.000000 0,3.000000 3.000000-2,4.000000 4.000000 1,-1.000000 5.000000-4,-3.000000 10.000000-3,-3.000000 10.000000-5,-2.000000 9.000000-4,-1.000000 12.000000 0,3.000000 16.000000 5,3.000000 15.000000 5,4.000000 17.000000 4,1.000000 7.000000 1,0.000000 0.000000-5,0.000000 0.000000-5,0.000000 0.000000-4,0.000000 1.000000-5,0.000000 4.000000-3,0.000000 3.000000-3,0.000000 3.000000-5,0.000000-2.000000 0,0.000000-6.000000 0,0.000000-6.000000 1,0.000000-6.000000 2,3.000000-6.000000-8,6.000000-2.000000-15,7.000000-3.000000-15,6.000000-3.000000-14,3.000000-7.000000-9,0.000000-9.000000 0,0.000000-10.000000-1,0.000000-8.000000-2,-2.000000-12.000000 3,-3.000000-12.000000 7,-3.000000-13.000000 5,-2.000000-12.000000 7</inkml:trace>
</inkml:ink>
</file>

<file path=ppt/ink/ink95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19"/>
    </inkml:context>
    <inkml:brush xml:id="br0">
      <inkml:brushProperty name="width" value="0.0333988107740879" units="cm"/>
      <inkml:brushProperty name="height" value="0.0333988107740879" units="cm"/>
      <inkml:brushProperty name="color" value="#00BFF3"/>
      <inkml:brushProperty name="ignorePressure" value="0"/>
    </inkml:brush>
  </inkml:definitions>
  <inkml:trace contextRef="#ctx0" brushRef="#br0">39400.000000 31700.000000 658,'-15.000000'-46.000000'95,"23.000000"10.000000"-18 ,22.000000 10.000000-16,22.000000 9.000000-18,13.000000 6.000000-13,7.000000 3.000000-9,6.000000 3.000000-9,7.000000 4.000000-9,2.000000-1.000000-12,1.000000-3.000000-14,-1.000000-3.000000-13,1.000000-2.000000-15,-9.000000-1.000000-6,-15.000000 3.000000 1,-15.000000 3.000000 1,-16.000000 4.000000 1</inkml:trace>
</inkml:ink>
</file>

<file path=ppt/ink/ink955.xml><?xml version="1.0" encoding="utf-8"?>
<inkml:ink xmlns:inkml="http://www.w3.org/2003/InkML">
  <annotation type="ScanImages2ExtractSignatures">1</annotation>
  <annotation type="ScanImagesWidth">-812448427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21"/>
    </inkml:context>
    <inkml:brush xml:id="br0">
      <inkml:brushProperty name="width" value="0.0484174191951752" units="cm"/>
      <inkml:brushProperty name="height" value="0.0484174191951752" units="cm"/>
      <inkml:brushProperty name="color" value="#00BFF3"/>
      <inkml:brushProperty name="ignorePressure" value="0"/>
    </inkml:brush>
  </inkml:definitions>
  <inkml:trace contextRef="#ctx0" brushRef="#br0">41500.000000 30700.000000 454,'-25.000000'-24.000000'58,"0.000000"4.000000"-7 ,0.000000 3.000000-8,0.000000 3.000000-7,-2.000000 3.000000-7,-3.000000 3.000000-6,-3.000000 3.000000-5,-2.000000 4.000000-6,-6.000000 7.000000-2,-6.000000 13.000000-2,-6.000000 12.000000 0,-6.000000 13.000000-2,1.000000 4.000000 1,9.000000-3.000000-2,10.000000-3.000000 0,10.000000-2.000000-2,-4.000000 13.000000 2,-16.000000 31.000000 2,-15.000000 32.000000 2,-15.000000 31.000000 2,-1.000000 7.000000 1,16.000000-15.000000-1,15.000000-15.000000-1,17.000000-16.000000 0,10.000000-15.000000-2,6.000000-11.000000 0,7.000000-14.000000-2,6.000000-11.000000 0,4.000000-11.000000-1,4.000000-5.000000-2,3.000000-7.000000 0,3.000000-5.000000-2,6.000000-6.000000-2,9.000000-3.000000 1,10.000000-3.000000-2,10.000000-2.000000 0,5.000000-8.000000-1,4.000000-8.000000-2,3.000000-10.000000-2,3.000000-9.000000-2,3.000000-7.000000-2,3.000000-3.000000-2,3.000000-3.000000-2,4.000000-2.000000-2,1.000000-6.000000-2,0.000000-6.000000 0,0.000000-6.000000 1,0.000000-6.000000-1,-2.000000-4.000000 1,-3.000000 1.000000 1,-3.000000-1.000000 2,-2.000000 1.000000 1,-6.000000 1.000000 2,-6.000000 3.000000 2,-6.000000 3.000000 2,-6.000000 4.000000 3,-9.000000 15.000000 9,-8.000000 28.000000 17,-10.000000 28.000000 18,-9.000000 29.000000 17,-7.000000 13.000000 3,-3.000000 1.000000-12,-3.000000-1.000000-12,-2.000000 1.000000-11,-1.000000-3.000000-6,3.000000-2.000000-4,3.000000-3.000000-1,4.000000-3.000000-3,1.000000-4.000000-2,0.000000-3.000000-1,0.000000-3.000000-1,0.000000-2.000000-1,9.000000-6.000000-3,19.000000-6.000000-6,19.000000-6.000000-4,19.000000-6.000000-6,7.000000-13.000000-2,-3.000000-19.000000 0,-3.000000-18.000000-1,-2.000000-19.000000 1,-5.000000-15.000000-1,-2.000000-8.000000-2,-3.000000-10.000000-1,-3.000000-9.000000-2,-6.000000-5.000000 0,-5.000000 0.000000 2,-7.000000 0.000000 3,-5.000000 0.000000 2,-9.000000 0.000000 2,-9.000000 0.000000 2,-10.000000 0.000000 4,-8.000000 0.000000 2,-8.000000 7.000000 3,-2.000000 17.000000 3,-3.000000 15.000000 4,-3.000000 16.000000 2,-6.000000 10.000000 2,-5.000000 7.000000 1,-7.000000 6.000000-1,-5.000000 7.000000 0,-3.000000 5.000000-2,4.000000 7.000000-2,3.000000 6.000000-3,3.000000 7.000000-3,-1.000000 7.000000-4,-2.000000 9.000000-5,-3.000000 10.000000-7,-3.000000 10.000000-4,1.000000 7.000000-3,6.000000 6.000000 2,7.000000 7.000000 1,6.000000 6.000000 1,6.000000-4.000000-4,6.000000-11.000000-8,7.000000-14.000000-7,6.000000-11.000000-9</inkml:trace>
</inkml:ink>
</file>

<file path=ppt/ink/ink95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21"/>
    </inkml:context>
    <inkml:brush xml:id="br0">
      <inkml:brushProperty name="width" value="0.0519182607531548" units="cm"/>
      <inkml:brushProperty name="height" value="0.0519182607531548" units="cm"/>
      <inkml:brushProperty name="color" value="#00BFF3"/>
      <inkml:brushProperty name="ignorePressure" value="0"/>
    </inkml:brush>
  </inkml:definitions>
  <inkml:trace contextRef="#ctx0" brushRef="#br0">42950.000000 31200.000000 423,'89.000000'4.000000'111,"-22.000000"10.000000"-25 ,-22.000000 10.000000-23,-21.000000 9.000000-25,-14.000000 9.000000-16,-2.000000 9.000000-9,-3.000000 10.000000-10,-3.000000 10.000000-9,-7.000000 2.000000-5,-9.000000-3.000000 2,-10.000000-3.000000 1,-8.000000-2.000000 1,-3.000000-5.000000 1,7.000000-2.000000 2,6.000000-3.000000 1,7.000000-3.000000 2,2.000000-4.000000 1,1.000000-3.000000 4,-1.000000-3.000000 2,1.000000-2.000000 3,5.000000-5.000000 1,14.000000-2.000000 1,11.000000-3.000000-1,14.000000-3.000000-1,5.000000-4.000000 1,1.000000-3.000000-1,-1.000000-3.000000-1,1.000000-2.000000 0,1.000000-5.000000 0,3.000000-2.000000-1,3.000000-3.000000 0,4.000000-3.000000-1,-4.000000 1.000000 1,-9.000000 6.000000 1,-10.000000 7.000000 2,-8.000000 6.000000 1,-8.000000 7.000000 1,-2.000000 10.000000-1,-3.000000 10.000000 1,-3.000000 9.000000-2,-7.000000 7.000000 1,-9.000000 7.000000 1,-10.000000 6.000000 0,-8.000000 7.000000 1,-9.000000 2.000000-1,-6.000000 1.000000-1,-6.000000-1.000000-2,-6.000000 1.000000-1,-6.000000 1.000000-4,-2.000000 3.000000-5,-3.000000 3.000000-6,-3.000000 4.000000-5,1.000000-4.000000-8,6.000000-9.000000-9,7.000000-10.000000-9,6.000000-8.000000-8,6.000000-12.000000-10,6.000000-12.000000-7,7.000000-13.000000-9,6.000000-12.000000-9</inkml:trace>
</inkml:ink>
</file>

<file path=ppt/ink/ink957.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22"/>
    </inkml:context>
    <inkml:brush xml:id="br0">
      <inkml:brushProperty name="width" value="0.04184939712286" units="cm"/>
      <inkml:brushProperty name="height" value="0.04184939712286" units="cm"/>
      <inkml:brushProperty name="color" value="#00BFF3"/>
      <inkml:brushProperty name="ignorePressure" value="0"/>
    </inkml:brush>
  </inkml:definitions>
  <inkml:trace contextRef="#ctx0" brushRef="#br0">44500.000000 31850.000000 525,'-8.000000'-24.000000'62,"34.000000"4.000000"3 ,35.000000 3.000000 3,35.000000 3.000000 1,14.000000 1.000000-4,-2.000000 1.000000-12,-3.000000-1.000000-13,-3.000000 1.000000-13,-1.000000-3.000000-10,4.000000-2.000000-9,3.000000-3.000000-7,3.000000-3.000000-10,-4.000000 1.000000-4,-8.000000 6.000000-2,-10.000000 7.000000-2,-9.000000 6.000000-2,-10.000000 4.000000-2,-9.000000 4.000000-2,-10.000000 3.000000-2,-8.000000 3.000000-3,-9.000000 3.000000-2,-6.000000 3.000000-5,-6.000000 3.000000-4,-6.000000 4.000000-4</inkml:trace>
</inkml:ink>
</file>

<file path=ppt/ink/ink95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22"/>
    </inkml:context>
    <inkml:brush xml:id="br0">
      <inkml:brushProperty name="width" value="0.0431823171675205" units="cm"/>
      <inkml:brushProperty name="height" value="0.0431823171675205" units="cm"/>
      <inkml:brushProperty name="color" value="#00BFF3"/>
      <inkml:brushProperty name="ignorePressure" value="0"/>
    </inkml:brush>
  </inkml:definitions>
  <inkml:trace contextRef="#ctx0" brushRef="#br0">45250.000000 30850.000000 509,'-44.000000'-33.000000'54,"13.000000"34.000000"3 ,12.000000 35.000000 4,13.000000 35.000000 3,6.000000 19.000000-3,0.000000 7.000000-10,0.000000 6.000000-11,0.000000 7.000000-10,0.000000 4.000000-8,0.000000 3.000000-3,0.000000 3.000000-3,0.000000 4.000000-4,0.000000-1.000000-8,0.000000-3.000000-13,0.000000-3.000000-11,0.000000-2.000000-12,1.000000-8.000000-5,4.000000-8.000000 0,3.000000-10.000000 1,3.000000-9.000000 0</inkml:trace>
</inkml:ink>
</file>

<file path=ppt/ink/ink95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23"/>
    </inkml:context>
    <inkml:brush xml:id="br0">
      <inkml:brushProperty name="width" value="0.0400411114096642" units="cm"/>
      <inkml:brushProperty name="height" value="0.0400411114096642" units="cm"/>
      <inkml:brushProperty name="color" value="#00BFF3"/>
      <inkml:brushProperty name="ignorePressure" value="0"/>
    </inkml:brush>
  </inkml:definitions>
  <inkml:trace contextRef="#ctx0" brushRef="#br0">47350.000000 31050.000000 549,'-24.000000'-24.000000'-30,"4.000000"4.000000"18 ,3.000000 3.000000 18,3.000000 3.000000 20,-4.000000 9.000000 10,-8.000000 16.000000 3,-10.000000 15.000000 4,-9.000000 17.000000 4,-4.000000 13.000000-2,4.000000 13.000000-6,3.000000 12.000000-7,3.000000 13.000000-6,3.000000 4.000000-4,3.000000-3.000000-2,3.000000-3.000000 0,4.000000-2.000000-2,1.000000-3.000000-1,0.000000 1.000000-2,0.000000-1.000000-1,0.000000 1.000000-2,4.000000-6.000000-3,10.000000-8.000000-4,10.000000-10.000000-4,9.000000-9.000000-4,9.000000-12.000000-3,9.000000-11.000000-1,10.000000-14.000000-2,10.000000-11.000000-2,11.000000-14.000000-2,17.000000-11.000000-6,15.000000-14.000000-4,16.000000-11.000000-6,5.000000-18.000000-2,-2.000000-22.000000-2,-3.000000-22.000000-2,-3.000000-21.000000-2,-7.000000-12.000000 2,-9.000000 1.000000 5,-10.000000-1.000000 3,-8.000000 1.000000 6,-12.000000 2.000000 2,-12.000000 7.000000 3,-13.000000 6.000000 1,-12.000000 7.000000 2,-10.000000 10.000000 3,-6.000000 16.000000 5,-6.000000 15.000000 4,-6.000000 17.000000 4,-7.000000 11.000000 4,-6.000000 10.000000 4,-6.000000 10.000000 4,-6.000000 9.000000 3,-9.000000 10.000000-2,-8.000000 14.000000-11,-10.000000 11.000000-10,-9.000000 14.000000-10,-2.000000 10.000000-6,6.000000 9.000000-2,7.000000 10.000000-1,6.000000 10.000000-2,9.000000-3.000000 2,13.000000-11.000000 4,12.000000-14.000000 5,13.000000-11.000000 4</inkml:trace>
</inkml:ink>
</file>

<file path=ppt/ink/ink9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12"/>
    </inkml:context>
    <inkml:brush xml:id="br0">
      <inkml:brushProperty name="width" value="0.0524237714707851" units="cm"/>
      <inkml:brushProperty name="height" value="0.0524237714707851" units="cm"/>
      <inkml:brushProperty name="color" value="#F2395B"/>
      <inkml:brushProperty name="ignorePressure" value="0"/>
    </inkml:brush>
  </inkml:definitions>
  <inkml:trace contextRef="#ctx0" brushRef="#br0">31050.000000 15000.000000 419,'48.000000'23.000000'147,"-3.000000"-3.000000"-31 ,-3.000000-3.000000-33,-2.000000-2.000000-32,-6.000000 0.000000-17,-6.000000 7.000000-2,-6.000000 6.000000-3,-6.000000 7.000000-3,-7.000000 8.000000-4,-6.000000 14.000000-4,-6.000000 11.000000-6,-6.000000 14.000000-5,-9.000000 3.000000-3,-8.000000-2.000000-5,-10.000000-3.000000-2,-9.000000-3.000000-4,-5.000000-6.000000-2,0.000000-5.000000-2,0.000000-7.000000-1,0.000000-5.000000-1,6.000000-6.000000 0,13.000000-3.000000-1,12.000000-3.000000-1,13.000000-2.000000 1,12.000000-6.000000 1,13.000000-6.000000 4,12.000000-6.000000 3,13.000000-6.000000 4,4.000000-4.000000 3,-3.000000 1.000000-1,-3.000000-1.000000 0,-2.000000 1.000000 1,-5.000000 1.000000 1,-2.000000 3.000000 2,-3.000000 3.000000 2,-3.000000 4.000000 2,-7.000000 8.000000 1,-9.000000 17.000000 1,-10.000000 15.000000 0,-8.000000 16.000000 2,-15.000000 13.000000-3,-19.000000 14.000000-4,-18.000000 11.000000-4,-19.000000 14.000000-5,-13.000000 8.000000-4,-6.000000 7.000000-3,-6.000000 6.000000-3,-6.000000 7.000000-5,1.000000-4.000000-5,9.000000-12.000000-8,10.000000-13.000000-8,10.000000-12.000000-9</inkml:trace>
</inkml:ink>
</file>

<file path=ppt/ink/ink96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23"/>
    </inkml:context>
    <inkml:brush xml:id="br0">
      <inkml:brushProperty name="width" value="0.0320539325475693" units="cm"/>
      <inkml:brushProperty name="height" value="0.0320539325475693" units="cm"/>
      <inkml:brushProperty name="color" value="#00BFF3"/>
      <inkml:brushProperty name="ignorePressure" value="0"/>
    </inkml:brush>
  </inkml:definitions>
  <inkml:trace contextRef="#ctx0" brushRef="#br0">48500.000000 31850.000000 686,'28.000000'-22.000000'1,"6.000000"6.000000"7 ,7.000000 7.000000 9,6.000000 6.000000 7,1.000000 3.000000 5,-3.000000 0.000000 1,-3.000000 0.000000 0,-2.000000 0.000000 2,-6.000000 4.000000-2,-6.000000 10.000000-3,-6.000000 10.000000-2,-6.000000 9.000000-4,-7.000000 7.000000-4,-6.000000 7.000000-5,-6.000000 6.000000-4,-6.000000 7.000000-5,-9.000000 4.000000-6,-8.000000 3.000000-4,-10.000000 3.000000-4,-9.000000 4.000000-6,-5.000000-3.000000-2,0.000000-5.000000-1,0.000000-7.000000 0,0.000000-5.000000-1,4.000000-8.000000 1,10.000000-5.000000 3,10.000000-7.000000 3,9.000000-5.000000 4,12.000000-9.000000 5,16.000000-9.000000 7,15.000000-10.000000 7,17.000000-8.000000 8,10.000000-6.000000 2,6.000000 1.000000-4,7.000000-1.000000-2,6.000000 1.000000-4,-1.000000-1.000000-4,-5.000000 1.000000-6,-7.000000-1.000000-6,-5.000000 1.000000-6,-8.000000 1.000000-4,-5.000000 3.000000-3,-7.000000 3.000000-1,-5.000000 4.000000-3,-4.000000 1.000000-3,0.000000 0.000000-6,0.000000 0.000000-6,0.000000 0.000000-5</inkml:trace>
</inkml:ink>
</file>

<file path=ppt/ink/ink96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25"/>
    </inkml:context>
    <inkml:brush xml:id="br0">
      <inkml:brushProperty name="width" value="0.0378917902708054" units="cm"/>
      <inkml:brushProperty name="height" value="0.0378917902708054" units="cm"/>
      <inkml:brushProperty name="color" value="#00BFF3"/>
      <inkml:brushProperty name="ignorePressure" value="0"/>
    </inkml:brush>
  </inkml:definitions>
  <inkml:trace contextRef="#ctx0" brushRef="#br0">49950.000000 31800.000000 580,'95.000000'0.000000'102,"-9.000000"0.000000"-23 ,-10.000000 0.000000-22,-8.000000 0.000000-23,2.000000 0.000000-12,16.000000 0.000000-2,15.000000 0.000000-3,17.000000 0.000000-2,8.000000 1.000000 0,4.000000 4.000000-1,3.000000 3.000000 0,3.000000 3.000000 0,-1.000000-1.000000-3,-2.000000-2.000000-5,-3.000000-3.000000-7,-3.000000-3.000000-5,-1.000000-2.000000-5,4.000000 0.000000-2,3.000000 0.000000-2,3.000000 0.000000-3,-4.000000 0.000000-2,-8.000000 0.000000 1,-10.000000 0.000000-1,-9.000000 0.000000 0,-13.000000 0.000000-2,-16.000000 0.000000-6,-15.000000 0.000000-6,-15.000000 0.000000-5,-17.000000 1.000000-2,-15.000000 4.000000-1,-15.000000 3.000000 0,-16.000000 3.000000-1</inkml:trace>
</inkml:ink>
</file>

<file path=ppt/ink/ink962.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25"/>
    </inkml:context>
    <inkml:brush xml:id="br0">
      <inkml:brushProperty name="width" value="0.0332254469394684" units="cm"/>
      <inkml:brushProperty name="height" value="0.0332254469394684" units="cm"/>
      <inkml:brushProperty name="color" value="#00BFF3"/>
      <inkml:brushProperty name="ignorePressure" value="0"/>
    </inkml:brush>
  </inkml:definitions>
  <inkml:trace contextRef="#ctx0" brushRef="#br0">49950.000000 32350.000000 662,'-41.000000'-2.000000'34,"19.000000"-3.000000"-2 ,19.000000-3.000000-2,19.000000-2.000000-1,13.000000-3.000000-1,10.000000 1.000000-2,10.000000-1.000000-1,9.000000 1.000000-1,9.000000 1.000000-2,9.000000 3.000000-1,10.000000 3.000000 0,10.000000 4.000000-3,8.000000 2.000000-2,10.000000 4.000000-7,10.000000 3.000000-7,9.000000 3.000000-5,9.000000-1.000000-5,9.000000-2.000000-2,10.000000-3.000000-3,10.000000-3.000000-3,-4.000000-2.000000-4,-16.000000 0.000000-4,-15.000000 0.000000-5,-15.000000 0.000000-4,-7.000000-2.000000-4,3.000000-3.000000-2,3.000000-3.000000-2,4.000000-2.000000-3,-12.000000-3.000000 3,-24.000000 1.000000 6,-26.000000-1.000000 7,-24.000000 1.000000 6</inkml:trace>
</inkml:ink>
</file>

<file path=ppt/ink/ink96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25"/>
    </inkml:context>
    <inkml:brush xml:id="br0">
      <inkml:brushProperty name="width" value="0.0238557737320662" units="cm"/>
      <inkml:brushProperty name="height" value="0.0238557737320662" units="cm"/>
      <inkml:brushProperty name="color" value="#00BFF3"/>
      <inkml:brushProperty name="ignorePressure" value="0"/>
    </inkml:brush>
  </inkml:definitions>
  <inkml:trace contextRef="#ctx0" brushRef="#br0">50950.000000 29400.000000 922,'26.000000'-22.000000'-76,"4.000000"6.000000"28 ,3.000000 7.000000 27,3.000000 6.000000 28,6.000000 4.000000 18,9.000000 4.000000 6,10.000000 3.000000 9,10.000000 3.000000 6,0.000000 3.000000-4,-5.000000 3.000000-18,-7.000000 3.000000-17,-5.000000 4.000000-16,-9.000000 1.000000-13,-9.000000 0.000000-4,-10.000000 0.000000-6,-8.000000 0.000000-6,-9.000000 1.000000 0,-6.000000 4.000000 6,-6.000000 3.000000 5,-6.000000 3.000000 6,-9.000000 1.000000 4,-8.000000 1.000000 4,-10.000000-1.000000 4,-9.000000 1.000000 3,-2.000000-4.000000 3,6.000000-6.000000 0,7.000000-6.000000 1,6.000000-6.000000 1</inkml:trace>
</inkml:ink>
</file>

<file path=ppt/ink/ink964.xml><?xml version="1.0" encoding="utf-8"?>
<inkml:ink xmlns:inkml="http://www.w3.org/2003/InkML">
  <annotation type="ScanImages2ExtractSignatures">1</annotation>
  <annotation type="ScanImagesWidth">579</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26"/>
    </inkml:context>
    <inkml:brush xml:id="br0">
      <inkml:brushProperty name="width" value="0.0288647189736366" units="cm"/>
      <inkml:brushProperty name="height" value="0.0288647189736366" units="cm"/>
      <inkml:brushProperty name="color" value="#00BFF3"/>
      <inkml:brushProperty name="ignorePressure" value="0"/>
    </inkml:brush>
  </inkml:definitions>
  <inkml:trace contextRef="#ctx0" brushRef="#br0">50950.000000 30000.000000 762,'-46.000000'0.000000'-35,"10.000000"0.000000"3 ,10.000000 0.000000 4,9.000000 0.000000 4,7.000000 0.000000 4,7.000000 0.000000 5,6.000000 0.000000 4,7.000000 0.000000 4,8.000000 0.000000 6,14.000000 0.000000 8,11.000000 0.000000 7,14.000000 0.000000 7,5.000000 1.000000 3,1.000000 4.000000 0,-1.000000 3.000000-2,1.000000 3.000000 0,-4.000000 3.000000-4,-6.000000 3.000000-6,-6.000000 3.000000-6,-6.000000 4.000000-6,-7.000000 1.000000-3,-6.000000 0.000000-1,-6.000000 0.000000-2,-6.000000 0.000000 0,-9.000000 1.000000-4,-8.000000 4.000000-5,-10.000000 3.000000-7,-9.000000 3.000000-5,-10.000000 1.000000 0,-9.000000 1.000000 7,-10.000000-1.000000 5,-8.000000 1.000000 6,-6.000000-4.000000 3,1.000000-6.000000 2,-1.000000-6.000000 1,1.000000-6.000000 1,-1.000000-4.000000 1,1.000000 1.000000 1,-1.000000-1.000000-1,1.000000 1.000000 1,2.000000-1.000000-1,7.000000 1.000000 1,6.000000-1.000000 0,7.000000 1.000000 0,4.000000-3.000000 0,3.000000-2.000000 0,3.000000-3.000000 0,4.000000-3.000000 1,4.000000-1.000000 2,6.000000 4.000000 6,7.000000 3.000000 5,6.000000 3.000000 6,3.000000 4.000000 4,0.000000 7.000000 1,0.000000 6.000000 2,0.000000 7.000000 2,0.000000 5.000000 1,0.000000 7.000000 2,0.000000 6.000000 0,0.000000 7.000000 3,-2.000000 4.000000-2,-3.000000 3.000000-4,-3.000000 3.000000-4,-2.000000 4.000000-4,-3.000000-1.000000-5,1.000000-3.000000-5,-1.000000-3.000000-5,1.000000-2.000000-5,1.000000-8.000000-8,3.000000-8.000000-6,3.000000-10.000000-8,4.000000-9.000000-8,8.000000-21.000000-6,17.000000-31.000000-7,15.000000-31.000000-6,16.000000-31.000000-7,9.000000-18.000000 3,3.000000-3.000000 12,3.000000-3.000000 11,4.000000-2.000000 12,-1.000000 5.000000 6,-3.000000 16.000000 3,-3.000000 15.000000 2,-2.000000 17.000000 3,-3.000000 11.000000 1,1.000000 10.000000 0,-1.000000 10.000000 1,1.000000 9.000000 0,-6.000000 7.000000 2,-8.000000 7.000000 4,-10.000000 6.000000 3,-9.000000 7.000000 3,-9.000000 8.000000 3,-5.000000 14.000000 6,-7.000000 11.000000 4,-5.000000 14.000000 4,-6.000000 7.000000 1,-3.000000 3.000000-1,-3.000000 3.000000-3,-2.000000 4.000000-1,-5.000000 1.000000-3,-2.000000 0.000000-4,-3.000000 0.000000-2,-3.000000 0.000000-4,-4.000000-7.000000-5,-3.000000-11.000000-5,-3.000000-14.000000-5,-2.000000-11.000000-6,-1.000000-11.000000-5,3.000000-5.000000-7,3.000000-7.000000-5,4.000000-5.000000-6,2.000000-12.000000-1,4.000000-16.000000 3,3.000000-15.000000 4,3.000000-15.000000 4,4.000000-9.000000 4,7.000000 1.000000 4,6.000000-1.000000 5,7.000000 1.000000 4,2.000000 4.000000 2,1.000000 9.000000 1,-1.000000 10.000000 1,1.000000 10.000000 0,-1.000000 7.000000 2,1.000000 6.000000-1,-1.000000 7.000000 1,1.000000 6.000000-1,-1.000000 6.000000 3,1.000000 6.000000 2,-1.000000 7.000000 3,1.000000 6.000000 2,-3.000000 4.000000 4,-2.000000 4.000000 3,-3.000000 3.000000 3,-3.000000 3.000000 3,-2.000000-1.000000 0,0.000000-2.000000-4,0.000000-3.000000-4,0.000000-3.000000-3,3.000000-6.000000-6,6.000000-5.000000-6,7.000000-7.000000-6,6.000000-5.000000-7,6.000000-12.000000-3,6.000000-16.000000 1,7.000000-15.000000-1,6.000000-15.000000 0,-2.000000-6.000000 2,-9.000000 7.000000 1,-10.000000 6.000000 3,-8.000000 7.000000 2</inkml:trace>
</inkml:ink>
</file>

<file path=ppt/ink/ink9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27"/>
    </inkml:context>
    <inkml:brush xml:id="br0">
      <inkml:brushProperty name="width" value="0.0275626443326473" units="cm"/>
      <inkml:brushProperty name="height" value="0.0275626443326473" units="cm"/>
      <inkml:brushProperty name="color" value="#00BFF3"/>
      <inkml:brushProperty name="ignorePressure" value="0"/>
    </inkml:brush>
  </inkml:definitions>
  <inkml:trace contextRef="#ctx0" brushRef="#br0">52400.000000 29900.000000 798,'43.000000'-19.000000'-5,"-11.000000"13.000000"5 ,-14.000000 12.000000 6,-11.000000 13.000000 4,-7.000000 9.000000 2,0.000000 6.000000-2,0.000000 7.000000-2,0.000000 6.000000-3,-2.000000 1.000000-5,-3.000000-3.000000-10,-3.000000-3.000000-10,-2.000000-2.000000-9,-3.000000-5.000000-3,1.000000-2.000000 2,-1.000000-3.000000 4,1.000000-3.000000 1,-1.000000-6.000000 5,1.000000-5.000000 4,-1.000000-7.000000 5,1.000000-5.000000 4,-1.000000-4.000000 3,1.000000 0.000000 1,-1.000000 0.000000 0,1.000000 0.000000 2,1.000000 1.000000 0,3.000000 4.000000 0,3.000000 3.000000 1,4.000000 3.000000 0,1.000000 6.000000 0,0.000000 9.000000-1,0.000000 10.000000 1,0.000000 10.000000 0,0.000000 2.000000 1,0.000000-3.000000 0,0.000000-3.000000 2,0.000000-2.000000 1,0.000000-1.000000 4,0.000000 3.000000 7,0.000000 3.000000 7,0.000000 4.000000 7,0.000000-4.000000 2,0.000000-9.000000-3,0.000000-10.000000-4,0.000000-8.000000-2,3.000000-11.000000-6,6.000000-8.000000-8,7.000000-10.000000-9,6.000000-9.000000-8,9.000000-20.000000-6,13.000000-27.000000-5,12.000000-28.000000-4,13.000000-28.000000-5,2.000000-10.000000 1,-5.000000 9.000000 5,-7.000000 10.000000 5,-5.000000 10.000000 5,-6.000000 10.000000 3,-3.000000 13.000000 3,-3.000000 12.000000 2,-2.000000 13.000000 2,-6.000000 10.000000 1,-6.000000 10.000000 0,-6.000000 10.000000 1,-6.000000 9.000000 0,-6.000000 9.000000 10,-2.000000 9.000000 17,-3.000000 10.000000 18,-3.000000 10.000000 18,-2.000000 4.000000-2,0.000000 0.000000-19,0.000000 0.000000-21,0.000000 0.000000-20,3.000000-2.000000-12,6.000000-3.000000-4,7.000000-3.000000-3,6.000000-2.000000-5,1.000000-1.000000 1,-3.000000 3.000000 2,-3.000000 3.000000 4,-2.000000 4.000000 3,-5.000000 2.000000 4,-2.000000 4.000000 1,-3.000000 3.000000 4,-3.000000 3.000000 2,-4.000000-1.000000 1,-3.000000-2.000000 0,-3.000000-3.000000 1,-2.000000-3.000000-1,-3.000000-2.000000 1,1.000000 0.000000 0,-1.000000 0.000000 2,1.000000 0.000000 0,-1.000000-4.000000 1,1.000000-5.000000 2,-1.000000-7.000000 0,1.000000-5.000000 2,5.000000-8.000000 0,14.000000-5.000000-2,11.000000-7.000000-1,14.000000-5.000000-1,3.000000-1.000000-2,-2.000000 6.000000-1,-3.000000 7.000000-2,-3.000000 6.000000-1,-6.000000 6.000000 0,-5.000000 6.000000 1,-7.000000 7.000000 2,-5.000000 6.000000 1,-8.000000 4.000000 0,-5.000000 4.000000 1,-7.000000 3.000000 0,-5.000000 3.000000 0,-8.000000-1.000000-2,-5.000000-2.000000-1,-7.000000-3.000000-4,-5.000000-3.000000-2,-4.000000-2.000000-1,0.000000 0.000000-1,0.000000 0.000000 0,0.000000 0.000000 0,3.000000-2.000000 0,6.000000-3.000000 2,7.000000-3.000000 1,6.000000-2.000000 2,4.000000-3.000000 7,4.000000 1.000000 15,3.000000-1.000000 14,3.000000 1.000000 14,7.000000-3.000000 5,14.000000-2.000000-5,11.000000-3.000000-6,14.000000-3.000000-4,10.000000-2.000000-5,9.000000 0.000000-2,10.000000 0.000000-3,10.000000 0.000000-2,4.000000 0.000000-12,0.000000 0.000000-21,0.000000 0.000000-19,0.000000 0.000000-20,-7.000000 0.000000-7,-11.000000 0.000000 6,-14.000000 0.000000 7,-11.000000 0.000000 7,-9.000000 1.000000 5,-3.000000 4.000000 6,-3.000000 3.000000 5,-2.000000 3.000000 7</inkml:trace>
</inkml:ink>
</file>

<file path=ppt/ink/ink9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29"/>
    </inkml:context>
    <inkml:brush xml:id="br0">
      <inkml:brushProperty name="width" value="0.0403488762676716" units="cm"/>
      <inkml:brushProperty name="height" value="0.0403488762676716" units="cm"/>
      <inkml:brushProperty name="color" value="#00BFF3"/>
      <inkml:brushProperty name="ignorePressure" value="0"/>
    </inkml:brush>
  </inkml:definitions>
  <inkml:trace contextRef="#ctx0" brushRef="#br0">54750.000000 31100.000000 545,'25.000000'-22.000000'82,"0.000000"6.000000"-17 ,0.000000 7.000000-20,0.000000 6.000000-18,0.000000 9.000000-8,0.000000 13.000000-1,0.000000 12.000000 2,0.000000 13.000000 0,-2.000000 6.000000-2,-3.000000 0.000000-7,-3.000000 0.000000-5,-2.000000 0.000000-7,-6.000000 1.000000-5,-6.000000 4.000000 0,-6.000000 3.000000-3,-6.000000 3.000000-1,-9.000000-2.000000-1,-8.000000-6.000000 0,-10.000000-6.000000 2,-9.000000-6.000000 0,-4.000000-6.000000 0,4.000000-2.000000 0,3.000000-3.000000-1,3.000000-3.000000 0,3.000000-4.000000 2,3.000000-3.000000 2,3.000000-3.000000 2,4.000000-2.000000 3,11.000000-1.000000 3,23.000000 3.000000 6,22.000000 3.000000 6,22.000000 4.000000 5,8.000000 1.000000 1,-2.000000 0.000000-2,-3.000000 0.000000-3,-3.000000 0.000000-2,-6.000000 1.000000-2,-5.000000 4.000000 0,-7.000000 3.000000-1,-5.000000 3.000000 0,-8.000000-1.000000-1,-5.000000-2.000000 1,-7.000000-3.000000-2,-5.000000-3.000000 1,-6.000000 1.000000 0,-3.000000 6.000000-1,-3.000000 7.000000 0,-2.000000 6.000000 1,-5.000000-1.000000-2,-2.000000-5.000000 0,-3.000000-7.000000-2,-3.000000-5.000000-1,-6.000000-1.000000 0,-5.000000 6.000000-2,-7.000000 7.000000 0,-5.000000 6.000000-2,-3.000000 1.000000 0,4.000000-3.000000 1,3.000000-3.000000-2,3.000000-2.000000 1,1.000000-3.000000-1,1.000000 1.000000-2,-1.000000-1.000000-3,1.000000 1.000000-2,1.000000-4.000000-3,3.000000-6.000000-5,3.000000-6.000000-4,4.000000-6.000000-5,7.000000-9.000000-7,13.000000-8.000000-10,12.000000-10.000000-10,13.000000-9.000000-9,4.000000-5.000000-2,-3.000000 0.000000 8,-3.000000 0.000000 8,-2.000000 0.000000 8</inkml:trace>
</inkml:ink>
</file>

<file path=ppt/ink/ink96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30"/>
    </inkml:context>
    <inkml:brush xml:id="br0">
      <inkml:brushProperty name="width" value="0.0464851036667824" units="cm"/>
      <inkml:brushProperty name="height" value="0.0464851036667824" units="cm"/>
      <inkml:brushProperty name="color" value="#00BFF3"/>
      <inkml:brushProperty name="ignorePressure" value="0"/>
    </inkml:brush>
  </inkml:definitions>
  <inkml:trace contextRef="#ctx0" brushRef="#br0">56900.000000 31350.000000 473,'0.000000'-47.000000'32,"0.000000"6.000000"-3 ,0.000000 7.000000-6,0.000000 6.000000-3,-5.000000 4.000000 1,-9.000000 4.000000 6,-10.000000 3.000000 7,-8.000000 3.000000 7,-4.000000 3.000000 0,3.000000 3.000000-8,3.000000 3.000000-6,4.000000 4.000000-7,-3.000000 7.000000-5,-5.000000 13.000000-1,-7.000000 12.000000-2,-5.000000 13.000000-1,-6.000000 7.000000-1,-3.000000 4.000000 0,-3.000000 3.000000-1,-2.000000 3.000000 1,-1.000000 3.000000 0,3.000000 3.000000-2,3.000000 3.000000 0,4.000000 4.000000-2,2.000000 1.000000 0,4.000000 0.000000 0,3.000000 0.000000-1,3.000000 0.000000 1,4.000000-2.000000-1,7.000000-3.000000 0,6.000000-3.000000-1,7.000000-2.000000-1,4.000000-5.000000 1,3.000000-2.000000-2,3.000000-3.000000 1,4.000000-3.000000-1,1.000000-4.000000-1,0.000000-3.000000 0,0.000000-3.000000-1,0.000000-2.000000 0,1.000000-3.000000 0,4.000000 1.000000-1,3.000000-1.000000 1,3.000000 1.000000 0,4.000000-4.000000-1,7.000000-6.000000 1,6.000000-6.000000 1,7.000000-6.000000 0,4.000000-4.000000-1,3.000000 1.000000 1,3.000000-1.000000 0,4.000000 1.000000-1,4.000000-3.000000-1,6.000000-2.000000-5,7.000000-3.000000-4,6.000000-3.000000-5,3.000000-7.000000-2,0.000000-9.000000-1,0.000000-10.000000-1,0.000000-8.000000-1,0.000000-8.000000 0,0.000000-2.000000 1,0.000000-3.000000 1,0.000000-3.000000 0,-4.000000-2.000000 2,-5.000000 0.000000 0,-7.000000 0.000000 2,-5.000000 0.000000 0,-8.000000 1.000000 2,-5.000000 4.000000 1,-7.000000 3.000000 1,-5.000000 3.000000 2,-8.000000 3.000000 2,-5.000000 3.000000 1,-7.000000 3.000000 2,-5.000000 4.000000 2,-9.000000 2.000000 3,-9.000000 4.000000 2,-10.000000 3.000000 2,-8.000000 3.000000 4,-4.000000 4.000000 1,3.000000 7.000000 1,3.000000 6.000000 0,4.000000 7.000000 0,1.000000 4.000000 1,0.000000 3.000000-1,0.000000 3.000000 0,0.000000 4.000000 0,-2.000000 1.000000-1,-3.000000 0.000000-1,-3.000000 0.000000-1,-2.000000 0.000000-1,-1.000000 0.000000-1,3.000000 0.000000 0,3.000000 0.000000-1,4.000000 0.000000-1,4.000000 0.000000 1,6.000000 0.000000-1,7.000000 0.000000-1,6.000000 0.000000 0,3.000000 1.000000 0,0.000000 4.000000 1,0.000000 3.000000-1,0.000000 3.000000 1,6.000000 1.000000-1,13.000000 1.000000-2,12.000000-1.000000-1,13.000000 1.000000-2,10.000000-6.000000-8,10.000000-8.000000-11,10.000000-10.000000-14,9.000000-9.000000-11,-2.000000-7.000000-5,-12.000000-3.000000 5,-13.000000-3.000000 4,-12.000000-2.000000 6,-5.000000-6.000000 2,3.000000-6.000000 0,3.000000-6.000000 1,4.000000-6.000000 0,-4.000000-1.000000 2,-9.000000 7.000000 3,-10.000000 6.000000 3,-8.000000 7.000000 4</inkml:trace>
</inkml:ink>
</file>

<file path=ppt/ink/ink968.xml><?xml version="1.0" encoding="utf-8"?>
<inkml:ink xmlns:inkml="http://www.w3.org/2003/InkML">
  <annotation type="ScanImages2ExtractSignatures">1</annotation>
  <annotation type="ScanImagesWidth">33555203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30"/>
    </inkml:context>
    <inkml:brush xml:id="br0">
      <inkml:brushProperty name="width" value="0.0514105595648289" units="cm"/>
      <inkml:brushProperty name="height" value="0.0514105595648289" units="cm"/>
      <inkml:brushProperty name="color" value="#00BFF3"/>
      <inkml:brushProperty name="ignorePressure" value="0"/>
    </inkml:brush>
  </inkml:definitions>
  <inkml:trace contextRef="#ctx0" brushRef="#br0">58500.000000 31650.000000 427,'-4.000000'-60.000000'34,"-5.000000"32.000000"8 ,-7.000000 31.000000 8,-5.000000 32.000000 9,-4.000000 16.000000 0,0.000000 4.000000-10,0.000000 3.000000-8,0.000000 3.000000-10,-2.000000 3.000000-6,-3.000000 3.000000-1,-3.000000 3.000000-3,-2.000000 4.000000-1,0.000000-1.000000-3,7.000000-3.000000-1,6.000000-3.000000-1,7.000000-2.000000-1,4.000000-6.000000-2,3.000000-6.000000 0,3.000000-6.000000-1,4.000000-6.000000-2,2.000000-4.000000-1,4.000000 1.000000-4,3.000000-1.000000-5,3.000000 1.000000-2,4.000000-6.000000-5,7.000000-8.000000-2,6.000000-10.000000-4,7.000000-9.000000-3,4.000000-7.000000-1,3.000000-3.000000 2,3.000000-3.000000 1,4.000000-2.000000 2,2.000000-8.000000-1,4.000000-8.000000-2,3.000000-10.000000-3,3.000000-9.000000-1,-1.000000-12.000000-2,-2.000000-11.000000 2,-3.000000-14.000000 0,-3.000000-11.000000 0,-4.000000-9.000000 3,-3.000000-3.000000 2,-3.000000-3.000000 2,-2.000000-2.000000 4,-8.000000 0.000000 2,-8.000000 7.000000 3,-10.000000 6.000000 2,-9.000000 7.000000 2,-7.000000 5.000000 2,-3.000000 7.000000-1,-3.000000 6.000000-1,-2.000000 7.000000 0,-5.000000 8.000000 1,-2.000000 14.000000 3,-3.000000 11.000000 5,-3.000000 14.000000 2,-6.000000 8.000000 0,-5.000000 7.000000-5,-7.000000 6.000000-6,-5.000000 7.000000-6,-3.000000 8.000000-5,4.000000 14.000000-7,3.000000 11.000000-6,3.000000 14.000000-7,3.000000 2.000000-2,3.000000-6.000000 2,3.000000-6.000000 1,4.000000-6.000000 3,2.000000-6.000000 1,4.000000-2.000000 0,3.000000-3.000000 1,3.000000-3.000000 0</inkml:trace>
</inkml:ink>
</file>

<file path=ppt/ink/ink96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31"/>
    </inkml:context>
    <inkml:brush xml:id="br0">
      <inkml:brushProperty name="width" value="0.0442160815000534" units="cm"/>
      <inkml:brushProperty name="height" value="0.0442160815000534" units="cm"/>
      <inkml:brushProperty name="color" value="#00BFF3"/>
      <inkml:brushProperty name="ignorePressure" value="0"/>
    </inkml:brush>
  </inkml:definitions>
  <inkml:trace contextRef="#ctx0" brushRef="#br0">59700.000000 31950.000000 497,'7.000000'-46.000000'104,"17.000000"10.000000"-21 ,15.000000 10.000000-22,16.000000 9.000000-21,7.000000 6.000000-11,1.000000 3.000000-2,-1.000000 3.000000-2,1.000000 4.000000-2,-6.000000 4.000000-3,-8.000000 6.000000-4,-10.000000 7.000000-4,-9.000000 6.000000-4,-7.000000 4.000000-4,-3.000000 4.000000-2,-3.000000 3.000000-4,-2.000000 3.000000-2,-6.000000 1.000000-2,-6.000000 1.000000-1,-6.000000-1.000000-2,-6.000000 1.000000-1,-10.000000-1.000000-2,-12.000000 1.000000-3,-13.000000-1.000000-3,-12.000000 1.000000-3,-9.000000 1.000000-1,-2.000000 3.000000 2,-3.000000 3.000000 1,-3.000000 4.000000 1,2.000000-4.000000 3,10.000000-9.000000 3,10.000000-10.000000 5,9.000000-8.000000 3,6.000000-8.000000 1,3.000000-2.000000 1,3.000000-3.000000-1,4.000000-3.000000 0,10.000000-2.000000 7,19.000000 0.000000 15,19.000000 0.000000 14,19.000000 0.000000 14,10.000000 0.000000 3,4.000000 0.000000-10,3.000000 0.000000-9,3.000000 0.000000-9,1.000000 0.000000-7,1.000000 0.000000-4,-1.000000 0.000000-5,1.000000 0.000000-4,5.000000 0.000000-9,14.000000 0.000000-14,11.000000 0.000000-14,14.000000 0.000000-15,-3.000000-2.000000-5,-15.000000-3.000000 3,-15.000000-3.000000 2,-16.000000-2.000000 3,-12.000000-3.000000 2,-5.000000 1.000000 0,-7.000000-1.000000 2,-5.000000 1.000000-1</inkml:trace>
</inkml:ink>
</file>

<file path=ppt/ink/ink9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13"/>
    </inkml:context>
    <inkml:brush xml:id="br0">
      <inkml:brushProperty name="width" value="0.0387647487223148" units="cm"/>
      <inkml:brushProperty name="height" value="0.0387647487223148" units="cm"/>
      <inkml:brushProperty name="color" value="#F2395B"/>
      <inkml:brushProperty name="ignorePressure" value="0"/>
    </inkml:brush>
  </inkml:definitions>
  <inkml:trace contextRef="#ctx0" brushRef="#br0">32650.000000 14950.000000 567,'34.000000'-29.000000'10,"19.000000"-5.000000"19 ,19.000000-7.000000 19,19.000000-5.000000 20,2.000000 0.000000 2,-11.000000 10.000000-12,-14.000000 10.000000-13,-11.000000 9.000000-12,-3.000000 6.000000-10,10.000000 3.000000-4,10.000000 3.000000-4,9.000000 4.000000-5,1.000000 2.000000-5,-6.000000 4.000000-9,-6.000000 3.000000-7,-6.000000 3.000000-8,-9.000000 1.000000-8,-8.000000 1.000000-10,-10.000000-1.000000-10,-9.000000 1.000000-9</inkml:trace>
</inkml:ink>
</file>

<file path=ppt/ink/ink970.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32"/>
    </inkml:context>
    <inkml:brush xml:id="br0">
      <inkml:brushProperty name="width" value="0.0400702096521854" units="cm"/>
      <inkml:brushProperty name="height" value="0.0400702096521854" units="cm"/>
      <inkml:brushProperty name="color" value="#00BFF3"/>
      <inkml:brushProperty name="ignorePressure" value="0"/>
    </inkml:brush>
  </inkml:definitions>
  <inkml:trace contextRef="#ctx0" brushRef="#br0">61000.000000 31750.000000 549,'100.000000'-22.000000'132,"0.000000"6.000000"-27 ,0.000000 7.000000-29,0.000000 6.000000-28,0.000000 1.000000-18,0.000000-3.000000-6,0.000000-3.000000-5,0.000000-2.000000-8,0.000000-1.000000-5,0.000000 3.000000-9,0.000000 3.000000-6,0.000000 4.000000-8,-7.000000 1.000000-4,-11.000000 0.000000 3,-14.000000 0.000000 0,-11.000000 0.000000 2</inkml:trace>
</inkml:ink>
</file>

<file path=ppt/ink/ink97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32"/>
    </inkml:context>
    <inkml:brush xml:id="br0">
      <inkml:brushProperty name="width" value="0.0468383841216564" units="cm"/>
      <inkml:brushProperty name="height" value="0.0468383841216564" units="cm"/>
      <inkml:brushProperty name="color" value="#00BFF3"/>
      <inkml:brushProperty name="ignorePressure" value="0"/>
    </inkml:brush>
  </inkml:definitions>
  <inkml:trace contextRef="#ctx0" brushRef="#br0">61800.000000 30700.000000 469,'-68.000000'-46.000000'49,"17.000000"10.000000"-8 ,15.000000 10.000000-7,16.000000 9.000000-8,9.000000 21.000000 0,3.000000 35.000000 10,3.000000 35.000000 9,4.000000 34.000000 9,-1.000000 20.000000 0,-3.000000 6.000000-10,-3.000000 7.000000-10,-2.000000 6.000000-10,-1.000000-4.000000-5,3.000000-11.000000-3,3.000000-14.000000-2,4.000000-11.000000-2,-1.000000-3.000000-9,-3.000000 10.000000-19,-3.000000 10.000000-17,-2.000000 9.000000-18,-1.000000-4.000000-8,3.000000-15.000000 3,3.000000-15.000000 2,4.000000-16.000000 4,1.000000-15.000000 1,0.000000-11.000000 1,0.000000-14.000000 1,0.000000-11.000000 1</inkml:trace>
</inkml:ink>
</file>

<file path=ppt/ink/ink972.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33"/>
    </inkml:context>
    <inkml:brush xml:id="br0">
      <inkml:brushProperty name="width" value="0.0481360368430614" units="cm"/>
      <inkml:brushProperty name="height" value="0.0481360368430614" units="cm"/>
      <inkml:brushProperty name="color" value="#00BFF3"/>
      <inkml:brushProperty name="ignorePressure" value="0"/>
    </inkml:brush>
  </inkml:definitions>
  <inkml:trace contextRef="#ctx0" brushRef="#br0">64750.000000 30700.000000 457,'0.000000'-50.000000'5,"0.000000"0.000000"10 ,0.000000 0.000000 11,0.000000 0.000000 11,0.000000 3.000000 3,0.000000 6.000000-5,0.000000 7.000000-3,0.000000 6.000000-5,-2.000000 3.000000-2,-3.000000 0.000000-1,-3.000000 0.000000-2,-2.000000 0.000000-2,-8.000000 1.000000-1,-8.000000 4.000000-4,-10.000000 3.000000-2,-9.000000 3.000000-4,-5.000000 4.000000-2,0.000000 7.000000-2,0.000000 6.000000-1,0.000000 7.000000-2,-2.000000 5.000000 0,-3.000000 7.000000 2,-3.000000 6.000000 1,-2.000000 7.000000 1,-3.000000 4.000000 0,1.000000 3.000000 0,-1.000000 3.000000-1,1.000000 4.000000-1,4.000000 2.000000 0,9.000000 4.000000 0,10.000000 3.000000 0,10.000000 3.000000 1,0.000000 9.000000-1,-5.000000 16.000000-1,-7.000000 15.000000 0,-5.000000 17.000000-1,-1.000000 5.000000 0,6.000000-3.000000 1,7.000000-3.000000 1,6.000000-2.000000 1,3.000000-3.000000 1,0.000000 1.000000-1,0.000000-1.000000 1,0.000000 1.000000 0,3.000000-7.000000 0,6.000000-12.000000 2,7.000000-13.000000 0,6.000000-12.000000 2,7.000000-10.000000-1,10.000000-6.000000-2,10.000000-6.000000-2,9.000000-6.000000-2,6.000000-7.000000-2,3.000000-6.000000-4,3.000000-6.000000-2,4.000000-6.000000-3,8.000000-7.000000-3,17.000000-6.000000-5,15.000000-6.000000-5,16.000000-6.000000-4,5.000000-6.000000-1,-2.000000-2.000000 1,-3.000000-3.000000 1,-3.000000-3.000000 2,-4.000000-6.000000 1,-3.000000-5.000000 2,-3.000000-7.000000 1,-2.000000-5.000000 3,-8.000000-3.000000 0,-8.000000 4.000000 1,-10.000000 3.000000 1,-9.000000 3.000000-1,-9.000000-1.000000 1,-5.000000-2.000000-1,-7.000000-3.000000-1,-5.000000-3.000000 0,-8.000000-1.000000 0,-5.000000 4.000000 0,-7.000000 3.000000 2,-5.000000 3.000000 1,-9.000000 4.000000 3,-9.000000 7.000000 9,-10.000000 6.000000 7,-8.000000 7.000000 7,-6.000000 4.000000 5,1.000000 3.000000-1,-1.000000 3.000000-1,1.000000 4.000000 1,-3.000000 4.000000 0,-2.000000 6.000000 2,-3.000000 7.000000 2,-3.000000 6.000000 2,1.000000 3.000000 0,6.000000 0.000000-2,7.000000 0.000000-2,6.000000 0.000000-2,3.000000 1.000000-1,0.000000 4.000000-1,0.000000 3.000000-2,0.000000 3.000000 0,1.000000 1.000000-3,4.000000 1.000000-1,3.000000-1.000000-2,3.000000 1.000000-3,3.000000 1.000000 0,3.000000 3.000000-1,3.000000 3.000000-1,4.000000 4.000000 0,1.000000 1.000000-1,0.000000 0.000000 2,0.000000 0.000000-1,0.000000 0.000000 1,7.000000-2.000000-2,17.000000-3.000000-3,15.000000-3.000000-4,16.000000-2.000000-4,10.000000-6.000000-4,7.000000-6.000000-8,6.000000-6.000000-7,7.000000-6.000000-6,-1.000000-6.000000-4,-6.000000-2.000000 2,-6.000000-3.000000 0,-6.000000-3.000000 1,-9.000000-4.000000-2,-8.000000-3.000000-6,-10.000000-3.000000-4,-9.000000-2.000000-7</inkml:trace>
</inkml:ink>
</file>

<file path=ppt/ink/ink9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33"/>
    </inkml:context>
    <inkml:brush xml:id="br0">
      <inkml:brushProperty name="width" value="0.03505939245224" units="cm"/>
      <inkml:brushProperty name="height" value="0.03505939245224" units="cm"/>
      <inkml:brushProperty name="color" value="#00BFF3"/>
      <inkml:brushProperty name="ignorePressure" value="0"/>
    </inkml:brush>
  </inkml:definitions>
  <inkml:trace contextRef="#ctx0" brushRef="#br0">65850.000000 30100.000000 627,'185.000000'0.000000'149,"-27.000000"0.000000"-39 ,-28.000000 0.000000-39,-28.000000 0.000000-38,-18.000000 0.000000-24,-6.000000 0.000000-8,-6.000000 0.000000-10,-6.000000 0.000000-8,-9.000000 1.000000-8,-8.000000 4.000000-5,-10.000000 3.000000-6,-9.000000 3.000000-6,-9.000000 4.000000-3,-5.000000 7.000000 1,-7.000000 6.000000 1,-5.000000 7.000000 1,-11.000000 0.000000 2,-11.000000-2.000000 5,-14.000000-3.000000 6,-11.000000-3.000000 5,-4.000000-4.000000 5,6.000000-3.000000 4,7.000000-3.000000 4,6.000000-2.000000 5,4.000000-5.000000 2,4.000000-2.000000 1,3.000000-3.000000 1,3.000000-3.000000 0</inkml:trace>
</inkml:ink>
</file>

<file path=ppt/ink/ink974.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33"/>
    </inkml:context>
    <inkml:brush xml:id="br0">
      <inkml:brushProperty name="width" value="0.0487248711287975" units="cm"/>
      <inkml:brushProperty name="height" value="0.0487248711287975" units="cm"/>
      <inkml:brushProperty name="color" value="#00BFF3"/>
      <inkml:brushProperty name="ignorePressure" value="0"/>
    </inkml:brush>
  </inkml:definitions>
  <inkml:trace contextRef="#ctx0" brushRef="#br0">66400.000000 30500.000000 451,'-72.000000'0.000000'1,"6.000000"0.000000"0 ,7.000000 0.000000 1,6.000000 0.000000 2,6.000000 0.000000 3,6.000000 0.000000 5,7.000000 0.000000 5,6.000000 0.000000 6,4.000000 1.000000 6,4.000000 4.000000 6,3.000000 3.000000 6,3.000000 3.000000 7,1.000000 12.000000 1,1.000000 22.000000-6,-1.000000 22.000000-5,1.000000 23.000000-5,-3.000000 13.000000-4,-2.000000 6.000000-4,-3.000000 7.000000-4,-3.000000 6.000000-3,-1.000000 7.000000-3,4.000000 10.000000-1,3.000000 10.000000-1,3.000000 9.000000-1,1.000000 1.000000-2,1.000000-6.000000-4,-1.000000-6.000000-3,1.000000-6.000000-5,1.000000-4.000000-6,3.000000 1.000000-7,3.000000-1.000000-9,4.000000 1.000000-7,4.000000-6.000000-7,6.000000-8.000000-5,7.000000-10.000000-5,6.000000-9.000000-4,1.000000-10.000000 0,-3.000000-9.000000 5,-3.000000-10.000000 6,-2.000000-8.000000 5,-3.000000-12.000000 3,1.000000-12.000000 1,-1.000000-13.000000 0,1.000000-12.000000 1</inkml:trace>
</inkml:ink>
</file>

<file path=ppt/ink/ink9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34"/>
    </inkml:context>
    <inkml:brush xml:id="br0">
      <inkml:brushProperty name="width" value="0.0336363464593887" units="cm"/>
      <inkml:brushProperty name="height" value="0.0336363464593887" units="cm"/>
      <inkml:brushProperty name="color" value="#00BFF3"/>
      <inkml:brushProperty name="ignorePressure" value="0"/>
    </inkml:brush>
  </inkml:definitions>
  <inkml:trace contextRef="#ctx0" brushRef="#br0">65600.000000 31950.000000 654,'4.000000'-46.000000'3,"10.000000"10.000000"8 ,10.000000 10.000000 6,9.000000 9.000000 8,9.000000 2.000000 6,9.000000-2.000000 4,10.000000-3.000000 3,10.000000-3.000000 5,7.000000-1.000000-1,6.000000 4.000000-7,7.000000 3.000000-8,6.000000 3.000000-7,1.000000 3.000000-7,-3.000000 3.000000-7,-3.000000 3.000000-9,-2.000000 4.000000-6,-8.000000 2.000000-10,-8.000000 4.000000-11,-10.000000 3.000000-10,-9.000000 3.000000-12,-10.000000 1.000000-4,-9.000000 1.000000 2,-10.000000-1.000000 3,-8.000000 1.000000 2</inkml:trace>
</inkml:ink>
</file>

<file path=ppt/ink/ink97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35"/>
    </inkml:context>
    <inkml:brush xml:id="br0">
      <inkml:brushProperty name="width" value="0.0386317633092403" units="cm"/>
      <inkml:brushProperty name="height" value="0.0386317633092403" units="cm"/>
      <inkml:brushProperty name="color" value="#00BFF3"/>
      <inkml:brushProperty name="ignorePressure" value="0"/>
    </inkml:brush>
  </inkml:definitions>
  <inkml:trace contextRef="#ctx0" brushRef="#br0">67450.000000 32000.000000 569,'-50.000000'3.000000'161,"0.000000"6.000000"-42 ,0.000000 7.000000-44,0.000000 6.000000-42,-2.000000 6.000000-24,-3.000000 6.000000-3,-3.000000 7.000000-4,-2.000000 6.000000-3,0.000000 1.000000-2,7.000000-3.000000 0,6.000000-3.000000 0,7.000000-2.000000 0,2.000000-3.000000 1,1.000000 1.000000 0,-1.000000-1.000000 2,1.000000 1.000000 0,1.000000-4.000000 2,3.000000-6.000000 0,3.000000-6.000000 1,4.000000-6.000000 1,10.000000-6.000000 0,19.000000-2.000000-1,19.000000-3.000000-1,19.000000-3.000000 1,12.000000-2.000000-1,6.000000 0.000000 1,7.000000 0.000000 1,6.000000 0.000000 1,3.000000 0.000000-1,0.000000 0.000000-3,0.000000 0.000000-1,0.000000 0.000000-3,-2.000000-2.000000 0,-3.000000-3.000000 2,-3.000000-3.000000 1,-2.000000-2.000000 2,-6.000000-1.000000-7,-6.000000 3.000000-16,-6.000000 3.000000-17,-6.000000 4.000000-16</inkml:trace>
</inkml:ink>
</file>

<file path=ppt/ink/ink977.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35"/>
    </inkml:context>
    <inkml:brush xml:id="br0">
      <inkml:brushProperty name="width" value="0.0403342247009277" units="cm"/>
      <inkml:brushProperty name="height" value="0.0403342247009277" units="cm"/>
      <inkml:brushProperty name="color" value="#00BFF3"/>
      <inkml:brushProperty name="ignorePressure" value="0"/>
    </inkml:brush>
  </inkml:definitions>
  <inkml:trace contextRef="#ctx0" brushRef="#br0">67450.000000 32050.000000 545,'-24.000000'-24.000000'52,"4.000000"4.000000"-2 ,3.000000 3.000000 0,3.000000 3.000000-1,3.000000 9.000000-4,3.000000 16.000000-8,3.000000 15.000000-6,4.000000 17.000000-7,1.000000 8.000000-5,0.000000 4.000000-2,0.000000 3.000000-3,0.000000 3.000000-3,-2.000000 6.000000 0,-3.000000 9.000000 1,-3.000000 10.000000 0,-2.000000 10.000000 1,-5.000000 7.000000-6,-2.000000 6.000000-11,-3.000000 7.000000-12,-3.000000 6.000000-13,-1.000000-2.000000-3,4.000000-9.000000 3,3.000000-10.000000 4,3.000000-8.000000 3,1.000000-14.000000-5,1.000000-15.000000-15,-1.000000-15.000000-14,1.000000-16.000000-15</inkml:trace>
</inkml:ink>
</file>

<file path=ppt/ink/ink978.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36"/>
    </inkml:context>
    <inkml:brush xml:id="br0">
      <inkml:brushProperty name="width" value="0.0340772159397602" units="cm"/>
      <inkml:brushProperty name="height" value="0.0340772159397602" units="cm"/>
      <inkml:brushProperty name="color" value="#00BFF3"/>
      <inkml:brushProperty name="ignorePressure" value="0"/>
    </inkml:brush>
  </inkml:definitions>
  <inkml:trace contextRef="#ctx0" brushRef="#br0">68300.000000 31900.000000 645,'145.000000'-22.000000'128,"-9.000000"6.000000"-30 ,-10.000000 7.000000-32,-8.000000 6.000000-31,-8.000000 3.000000-19,-2.000000 0.000000-7,-3.000000 0.000000-6,-3.000000 0.000000-8,-7.000000 0.000000-7,-9.000000 0.000000-6,-10.000000 0.000000-6,-8.000000 0.000000-6,-11.000000 1.000000-9,-8.000000 4.000000-8,-10.000000 3.000000-10,-9.000000 3.000000-9</inkml:trace>
</inkml:ink>
</file>

<file path=ppt/ink/ink979.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36"/>
    </inkml:context>
    <inkml:brush xml:id="br0">
      <inkml:brushProperty name="width" value="0.0429110936820507" units="cm"/>
      <inkml:brushProperty name="height" value="0.0429110936820507" units="cm"/>
      <inkml:brushProperty name="color" value="#00BFF3"/>
      <inkml:brushProperty name="ignorePressure" value="0"/>
    </inkml:brush>
  </inkml:definitions>
  <inkml:trace contextRef="#ctx0" brushRef="#br0">69300.000000 30800.000000 512,'-47.000000'-24.000000'5,"6.000000"4.000000"11 ,7.000000 3.000000 11,6.000000 3.000000 10,6.000000 9.000000 6,6.000000 16.000000 0,7.000000 15.000000 2,6.000000 17.000000 0,3.000000 13.000000-2,0.000000 13.000000-5,0.000000 12.000000-6,0.000000 13.000000-6,-2.000000 10.000000-4,-3.000000 10.000000-3,-3.000000 10.000000-4,-2.000000 9.000000-2,-3.000000 4.000000-4,1.000000 1.000000-3,-1.000000-1.000000-3,1.000000 1.000000-3,-3.000000-1.000000-5,-2.000000 1.000000-9,-3.000000-1.000000-7,-3.000000 1.000000-10,-1.000000-6.000000-6,4.000000-8.000000-7,3.000000-10.000000-5,3.000000-9.000000-7</inkml:trace>
</inkml:ink>
</file>

<file path=ppt/ink/ink98.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13"/>
    </inkml:context>
    <inkml:brush xml:id="br0">
      <inkml:brushProperty name="width" value="0.0499342009425163" units="cm"/>
      <inkml:brushProperty name="height" value="0.0499342009425163" units="cm"/>
      <inkml:brushProperty name="color" value="#F2395B"/>
      <inkml:brushProperty name="ignorePressure" value="0"/>
    </inkml:brush>
  </inkml:definitions>
  <inkml:trace contextRef="#ctx0" brushRef="#br0">33000.000000 13650.000000 440,'-68.000000'1.000000'64,"17.000000"4.000000"-7 ,15.000000 3.000000-8,16.000000 3.000000-8,9.000000 12.000000-4,3.000000 22.000000 0,3.000000 22.000000-2,4.000000 23.000000 1,1.000000 17.000000-3,0.000000 17.000000-4,0.000000 15.000000-2,0.000000 16.000000-5,0.000000 5.000000-1,0.000000-2.000000-3,0.000000-3.000000-2,0.000000-3.000000-2,6.000000-9.000000-2,13.000000-11.000000-5,12.000000-14.000000-3,13.000000-11.000000-4,9.000000-12.000000-3,6.000000-9.000000-6,7.000000-10.000000-3,6.000000-8.000000-5,3.000000-11.000000-3,0.000000-8.000000 0,0.000000-10.000000 0,0.000000-9.000000 0,-5.000000-5.000000 0,-9.000000 0.000000 3,-10.000000 0.000000 1,-8.000000 0.000000 2,-17.000000 9.000000 4,-21.000000 19.000000 6,-22.000000 19.000000 5,-22.000000 19.000000 6,-18.000000 7.000000 0,-11.000000-3.000000-2,-14.000000-3.000000-4,-11.000000-2.000000-2,-9.000000-3.000000-4,-3.000000 1.000000-5,-3.000000-1.000000-4,-2.000000 1.000000-4,3.000000-9.000000-4,14.000000-15.000000-3,11.000000-15.000000-4,14.000000-16.000000-3,8.000000-12.000000 0,7.000000-5.000000 2,6.000000-7.000000 3,7.000000-5.000000 1,4.000000-6.000000 1,3.000000-3.000000-3,3.000000-3.000000-1,4.000000-2.000000-3</inkml:trace>
</inkml:ink>
</file>

<file path=ppt/ink/ink980.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36"/>
    </inkml:context>
    <inkml:brush xml:id="br0">
      <inkml:brushProperty name="width" value="0.0412259176373482" units="cm"/>
      <inkml:brushProperty name="height" value="0.0412259176373482" units="cm"/>
      <inkml:brushProperty name="color" value="#00BFF3"/>
      <inkml:brushProperty name="ignorePressure" value="0"/>
    </inkml:brush>
  </inkml:definitions>
  <inkml:trace contextRef="#ctx0" brushRef="#br0">71200.000000 30650.000000 533,'-25.000000'-16.000000'105,"0.000000"19.000000"-19 ,0.000000 19.000000-18,0.000000 19.000000-20,-4.000000 19.000000-12,-5.000000 23.000000-6,-7.000000 22.000000-7,-5.000000 22.000000-7,-8.000000 5.000000-4,-5.000000-8.000000-4,-7.000000-10.000000-2,-5.000000-9.000000-3,-1.000000-10.000000-2,6.000000-9.000000-1,7.000000-10.000000-1,6.000000-8.000000 0,6.000000-11.000000 0,6.000000-8.000000 0,7.000000-10.000000 0,6.000000-9.000000 0,12.000000-7.000000 2,19.000000-3.000000 2,19.000000-3.000000 2,19.000000-2.000000 4,13.000000-5.000000-2,10.000000-2.000000-2,10.000000-3.000000-5,9.000000-3.000000-2,12.000000-4.000000-4,16.000000-3.000000-2,15.000000-3.000000-4,17.000000-2.000000-2,-3.000000-1.000000-4,-18.000000 3.000000-4,-19.000000 3.000000-3,-18.000000 4.000000-4</inkml:trace>
</inkml:ink>
</file>

<file path=ppt/ink/ink981.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37"/>
    </inkml:context>
    <inkml:brush xml:id="br0">
      <inkml:brushProperty name="width" value="0.044787336140871" units="cm"/>
      <inkml:brushProperty name="height" value="0.044787336140871" units="cm"/>
      <inkml:brushProperty name="color" value="#00BFF3"/>
      <inkml:brushProperty name="ignorePressure" value="0"/>
    </inkml:brush>
  </inkml:definitions>
  <inkml:trace contextRef="#ctx0" brushRef="#br0">71450.000000 30750.000000 491,'-69.000000'-21.000000'7,"13.000000"10.000000"17 ,12.000000 10.000000 15,13.000000 9.000000 15,9.000000 12.000000 5,6.000000 16.000000-7,7.000000 15.000000-6,6.000000 17.000000-6,1.000000 13.000000-5,-3.000000 13.000000-4,-3.000000 12.000000-4,-2.000000 13.000000-2,-3.000000 6.000000-5,1.000000 0.000000-3,-1.000000 0.000000-3,1.000000 0.000000-3,-3.000000 1.000000-5,-2.000000 4.000000-4,-3.000000 3.000000-6,-3.000000 3.000000-3,-2.000000-2.000000-3,0.000000-6.000000 2,0.000000-6.000000 0,0.000000-6.000000 2,1.000000-9.000000-8,4.000000-8.000000-13,3.000000-10.000000-16,3.000000-9.000000-13</inkml:trace>
</inkml:ink>
</file>

<file path=ppt/ink/ink982.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37"/>
    </inkml:context>
    <inkml:brush xml:id="br0">
      <inkml:brushProperty name="width" value="0.0530809387564659" units="cm"/>
      <inkml:brushProperty name="height" value="0.0530809387564659" units="cm"/>
      <inkml:brushProperty name="color" value="#00BFF3"/>
      <inkml:brushProperty name="ignorePressure" value="0"/>
    </inkml:brush>
  </inkml:definitions>
  <inkml:trace contextRef="#ctx0" brushRef="#br0">72500.000000 31000.000000 414,'-4.000000'-82.000000'73,"-5.000000"39.000000"-14 ,-7.000000 36.000000-12,-5.000000 39.000000-13,-11.000000 25.000000-8,-11.000000 17.000000-3,-14.000000 15.000000-3,-11.000000 16.000000-2,-7.000000 9.000000-2,0.000000 3.000000-1,0.000000 3.000000 1,0.000000 4.000000-2,3.000000-7.000000 0,6.000000-16.000000-1,7.000000-15.000000-1,6.000000-15.000000-2,7.000000-12.000000 0,10.000000-6.000000 0,10.000000-6.000000 0,9.000000-6.000000 1,10.000000-9.000000-4,14.000000-8.000000-6,11.000000-10.000000-7,14.000000-9.000000-6,14.000000-13.000000-3,20.000000-16.000000 2,18.000000-15.000000 0,20.000000-15.000000 1,10.000000-9.000000-4,3.000000 1.000000-11,3.000000-1.000000-10,4.000000 1.000000-10,-7.000000 4.000000-3,-16.000000 9.000000 9,-15.000000 10.000000 8,-15.000000 10.000000 7,-12.000000 4.000000 6,-6.000000 0.000000 3,-6.000000 0.000000 4,-6.000000 0.000000 3,-7.000000 1.000000 4,-6.000000 4.000000 7,-6.000000 3.000000 5,-6.000000 3.000000 7,-9.000000 4.000000 9,-8.000000 7.000000 14,-10.000000 6.000000 12,-9.000000 7.000000 14,-5.000000 5.000000 2,0.000000 7.000000-11,0.000000 6.000000-10,0.000000 7.000000-10,0.000000 5.000000-7,0.000000 7.000000-3,0.000000 6.000000-4,0.000000 7.000000-4,1.000000 2.000000-2,4.000000 1.000000-1,3.000000-1.000000 0,3.000000 1.000000 0,3.000000-4.000000-2,3.000000-6.000000-2,3.000000-6.000000-2,4.000000-6.000000-3,13.000000-9.000000-3,26.000000-8.000000-7,24.000000-10.000000-7,26.000000-9.000000-6,10.000000-13.000000-4,-3.000000-16.000000-1,-3.000000-15.000000-1,-2.000000-15.000000-2,-6.000000-11.000000 2,-6.000000-2.000000 0,-6.000000-3.000000 2,-6.000000-3.000000 2,-9.000000-2.000000 2,-8.000000 0.000000 1,-10.000000 0.000000 2,-9.000000 0.000000 1,-9.000000 1.000000 3,-5.000000 4.000000 3,-7.000000 3.000000 3,-5.000000 3.000000 3,-9.000000 6.000000 2,-9.000000 9.000000 3,-10.000000 10.000000 1,-8.000000 10.000000 3,-9.000000 7.000000 1,-6.000000 6.000000-1,-6.000000 7.000000 0,-6.000000 6.000000-1,-4.000000 6.000000-3,1.000000 6.000000-7,-1.000000 7.000000-5,1.000000 6.000000-8,4.000000 1.000000-4,9.000000-3.000000-3,10.000000-3.000000-4,10.000000-2.000000-3,5.000000-1.000000-1,4.000000 3.000000 1,3.000000 3.000000 2,3.000000 4.000000 1</inkml:trace>
</inkml:ink>
</file>

<file path=ppt/ink/ink983.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38"/>
    </inkml:context>
    <inkml:brush xml:id="br0">
      <inkml:brushProperty name="width" value="0.0450920574367046" units="cm"/>
      <inkml:brushProperty name="height" value="0.0450920574367046" units="cm"/>
      <inkml:brushProperty name="color" value="#00BFF3"/>
      <inkml:brushProperty name="ignorePressure" value="0"/>
    </inkml:brush>
  </inkml:definitions>
  <inkml:trace contextRef="#ctx0" brushRef="#br0">73750.000000 31900.000000 487,'51.000000'23.000000'119,"4.000000"-3.000000"-25 ,3.000000-3.000000-24,3.000000-2.000000-24,-1.000000-1.000000-14,-2.000000 3.000000-5,-3.000000 3.000000-4,-3.000000 4.000000-5,-7.000000 4.000000-4,-9.000000 6.000000-2,-10.000000 7.000000-2,-8.000000 6.000000-3,-15.000000 4.000000-1,-19.000000 4.000000 1,-18.000000 3.000000 2,-19.000000 3.000000 1,-13.000000 3.000000-3,-6.000000 3.000000-7,-6.000000 3.000000-8,-6.000000 4.000000-6,-2.000000-3.000000-4,3.000000-5.000000 1,3.000000-7.000000 2,4.000000-5.000000 0,5.000000-8.000000 4,10.000000-5.000000 4,10.000000-7.000000 5,9.000000-5.000000 6,23.000000-6.000000 4,38.000000-3.000000 6,37.000000-3.000000 6,38.000000-2.000000 5,20.000000-6.000000-2,3.000000-6.000000-10,3.000000-6.000000-12,4.000000-6.000000-9,-1.000000-2.000000-13,-3.000000 3.000000-12,-3.000000 3.000000-13,-2.000000 4.000000-13,-14.000000 2.000000-6,-21.000000 4.000000-1,-22.000000 3.000000 0,-22.000000 3.000000 0</inkml:trace>
</inkml:ink>
</file>

<file path=ppt/ink/ink9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44"/>
    </inkml:context>
    <inkml:brush xml:id="br0">
      <inkml:brushProperty name="width" value="0.0407419539988041" units="cm"/>
      <inkml:brushProperty name="height" value="0.0407419539988041" units="cm"/>
      <inkml:brushProperty name="color" value="#00BFF3"/>
      <inkml:brushProperty name="ignorePressure" value="0"/>
    </inkml:brush>
  </inkml:definitions>
  <inkml:trace contextRef="#ctx0" brushRef="#br0">26850.000000 21600.000000 539,'-102.000000'21.000000'55,"47.000000"-5.000000"-1 ,47.000000-7.000000 2,48.000000-5.000000 0,22.000000-4.000000-3,1.000000 0.000000-9,-1.000000 0.000000-9,1.000000 0.000000-8,2.000000 0.000000-6,7.000000 0.000000-3,6.000000 0.000000-2,7.000000 0.000000-3,-3.000000 1.000000-4,-8.000000 4.000000-6,-10.000000 3.000000-5,-9.000000 3.000000-6,-9.000000-1.000000-3,-5.000000-2.000000-1,-7.000000-3.000000-1,-5.000000-3.000000 0,-4.000000-2.000000-6,0.000000 0.000000-10,0.000000 0.000000-12,0.000000 0.000000-9</inkml:trace>
</inkml:ink>
</file>

<file path=ppt/ink/ink985.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44"/>
    </inkml:context>
    <inkml:brush xml:id="br0">
      <inkml:brushProperty name="width" value="0.0451947376132011" units="cm"/>
      <inkml:brushProperty name="height" value="0.0451947376132011" units="cm"/>
      <inkml:brushProperty name="color" value="#00BFF3"/>
      <inkml:brushProperty name="ignorePressure" value="0"/>
    </inkml:brush>
  </inkml:definitions>
  <inkml:trace contextRef="#ctx0" brushRef="#br0">27150.000000 21350.000000 486,'-24.000000'-25.000000'2,"4.000000"0.000000"3 ,3.000000 0.000000 3,3.000000 0.000000 3,1.000000 1.000000 4,1.000000 4.000000 5,-1.000000 3.000000 3,1.000000 3.000000 5,1.000000 9.000000 6,3.000000 16.000000 9,3.000000 15.000000 10,4.000000 17.000000 9,1.000000 8.000000-1,0.000000 4.000000-11,0.000000 3.000000-11,0.000000 3.000000-11,1.000000 3.000000-10,4.000000 3.000000-7,3.000000 3.000000-8,3.000000 4.000000-9,-1.000000 5.000000-5,-2.000000 10.000000-6,-3.000000 10.000000-4,-3.000000 9.000000-5,-1.000000 1.000000-6,4.000000-6.000000-5,3.000000-6.000000-7,3.000000-6.000000-6,-1.000000-10.000000-3,-2.000000-12.000000-2,-3.000000-13.000000 0,-3.000000-12.000000-1</inkml:trace>
</inkml:ink>
</file>

<file path=ppt/ink/ink986.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52"/>
    </inkml:context>
    <inkml:brush xml:id="br0">
      <inkml:brushProperty name="width" value="0.0429708622395992" units="cm"/>
      <inkml:brushProperty name="height" value="0.0429708622395992" units="cm"/>
      <inkml:brushProperty name="color" value="#00BFF3"/>
      <inkml:brushProperty name="ignorePressure" value="0"/>
    </inkml:brush>
  </inkml:definitions>
  <inkml:trace contextRef="#ctx0" brushRef="#br0">26800.000000 24100.000000 511,'-47.000000'0.000000'4,"6.000000"0.000000"5 ,7.000000 0.000000 7,6.000000 0.000000 6,9.000000 0.000000 7,13.000000 0.000000 11,12.000000 0.000000 8,13.000000 0.000000 10,6.000000-2.000000 0,0.000000-3.000000-10,0.000000-3.000000-10,0.000000-2.000000-10,0.000000 0.000000-6,0.000000 7.000000-4,0.000000 6.000000-3,0.000000 7.000000-4,0.000000 2.000000-3,0.000000 1.000000-3,0.000000-1.000000-2,0.000000 1.000000-4,0.000000-1.000000-1,0.000000 1.000000 2,0.000000-1.000000 1,0.000000 1.000000 2,1.000000-3.000000 1,4.000000-2.000000-2,3.000000-3.000000-1,3.000000-3.000000-1,-1.000000-4.000000-1,-2.000000-3.000000-1,-3.000000-3.000000-2,-3.000000-2.000000-2,-4.000000 2.000000-14,-3.000000 9.000000-28,-3.000000 10.000000-27,-2.000000 10.000000-29</inkml:trace>
</inkml:ink>
</file>

<file path=ppt/ink/ink9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53"/>
    </inkml:context>
    <inkml:brush xml:id="br0">
      <inkml:brushProperty name="width" value="0.0355866812169552" units="cm"/>
      <inkml:brushProperty name="height" value="0.0355866812169552" units="cm"/>
      <inkml:brushProperty name="color" value="#00BFF3"/>
      <inkml:brushProperty name="ignorePressure" value="0"/>
    </inkml:brush>
  </inkml:definitions>
  <inkml:trace contextRef="#ctx0" brushRef="#br0">23950.000000 21750.000000 618,'-27.000000'-25.000000'0,"-3.000000"0.000000"0 ,-3.000000 0.000000 0,-2.000000 0.000000 0,-1.000000 3.000000 2,3.000000 6.000000 5,3.000000 7.000000 5,4.000000 6.000000 5,7.000000 3.000000 8,13.000000 0.000000 13,12.000000 0.000000 12,13.000000 0.000000 13,7.000000 0.000000-1,4.000000 0.000000-15,3.000000 0.000000-13,3.000000 0.000000-16,3.000000 0.000000-12,3.000000 0.000000-10,3.000000 0.000000-11,4.000000 0.000000-11,-1.000000 0.000000-6,-3.000000 0.000000 1,-3.000000 0.000000 0,-2.000000 0.000000 0,-5.000000 0.000000-2,-2.000000 0.000000-3,-3.000000 0.000000-4,-3.000000 0.000000-2</inkml:trace>
</inkml:ink>
</file>

<file path=ppt/ink/ink988.xml><?xml version="1.0" encoding="utf-8"?>
<inkml:ink xmlns:inkml="http://www.w3.org/2003/InkML">
  <annotation type="ScanImages2ExtractSignatures">1</annotation>
  <annotation type="ScanImagesWidth">631806177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54"/>
    </inkml:context>
    <inkml:brush xml:id="br0">
      <inkml:brushProperty name="width" value="0.0308438912034035" units="cm"/>
      <inkml:brushProperty name="height" value="0.0308438912034035" units="cm"/>
      <inkml:brushProperty name="color" value="#00BFF3"/>
      <inkml:brushProperty name="ignorePressure" value="0"/>
    </inkml:brush>
  </inkml:definitions>
  <inkml:trace contextRef="#ctx0" brushRef="#br0">24150.000000 21250.000000 713,'-22.000000'-41.000000'17,"6.000000"19.000000"7 ,7.000000 19.000000 7,6.000000 19.000000 7,3.000000 12.000000 1,0.000000 6.000000-4,0.000000 7.000000-6,0.000000 6.000000-3,0.000000 4.000000-6,0.000000 4.000000-5,0.000000 3.000000-6,0.000000 3.000000-5,0.000000-1.000000-7,0.000000-2.000000-8,0.000000-3.000000-8,0.000000-3.000000-7,0.000000-6.000000-7,0.000000-5.000000-4,0.000000-7.000000-4,0.000000-5.000000-4</inkml:trace>
</inkml:ink>
</file>

<file path=ppt/ink/ink989.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54"/>
    </inkml:context>
    <inkml:brush xml:id="br0">
      <inkml:brushProperty name="width" value="0.0312247164547443" units="cm"/>
      <inkml:brushProperty name="height" value="0.0312247164547443" units="cm"/>
      <inkml:brushProperty name="color" value="#00BFF3"/>
      <inkml:brushProperty name="ignorePressure" value="0"/>
    </inkml:brush>
  </inkml:definitions>
  <inkml:trace contextRef="#ctx0" brushRef="#br0">24650.000000 21100.000000 704,'20.000000'-19.000000'-2,"-9.000000"13.000000"16 ,-10.000000 12.000000 15,-8.000000 13.000000 15,-6.000000 7.000000 4,1.000000 4.000000-7,-1.000000 3.000000-8,1.000000 3.000000-8,1.000000 1.000000-5,3.000000 1.000000-4,3.000000-1.000000-4,4.000000 1.000000-3,2.000000 1.000000-4,4.000000 3.000000-4,3.000000 3.000000-3,3.000000 4.000000-4,4.000000-3.000000-3,7.000000-5.000000-2,6.000000-7.000000-1,7.000000-5.000000-2,2.000000-8.000000-4,1.000000-5.000000-7,-1.000000-7.000000-6,1.000000-5.000000-6,-1.000000-6.000000-4,1.000000-3.000000 2,-1.000000-3.000000 0,1.000000-2.000000 0,-3.000000-3.000000 4,-2.000000 1.000000 7,-3.000000-1.000000 5,-3.000000 1.000000 6</inkml:trace>
</inkml:ink>
</file>

<file path=ppt/ink/ink9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28:13"/>
    </inkml:context>
    <inkml:brush xml:id="br0">
      <inkml:brushProperty name="width" value="0.0371843241155148" units="cm"/>
      <inkml:brushProperty name="height" value="0.0371843241155148" units="cm"/>
      <inkml:brushProperty name="color" value="#F2395B"/>
      <inkml:brushProperty name="ignorePressure" value="0"/>
    </inkml:brush>
  </inkml:definitions>
  <inkml:trace contextRef="#ctx0" brushRef="#br0">31800.000000 16350.000000 591,'9.000000'-46.000000'64,"19.000000"10.000000"-2 ,19.000000 10.000000-2,19.000000 9.000000 0,19.000000 2.000000-7,23.000000-2.000000-9,22.000000-3.000000-11,22.000000-3.000000-9,16.000000-1.000000-15,14.000000 4.000000-22,11.000000 3.000000-20,14.000000 3.000000-21,-14.000000 3.000000-10,-36.000000 3.000000 0,-39.000000 3.000000-1,-36.000000 4.000000 0</inkml:trace>
</inkml:ink>
</file>

<file path=ppt/ink/ink990.xml><?xml version="1.0" encoding="utf-8"?>
<inkml:ink xmlns:inkml="http://www.w3.org/2003/InkML">
  <annotation type="ScanImages2ExtractSignatures">1</annotation>
  <annotation type="ScanImagesWidth">50397187</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54"/>
    </inkml:context>
    <inkml:brush xml:id="br0">
      <inkml:brushProperty name="width" value="0.0294207595288754" units="cm"/>
      <inkml:brushProperty name="height" value="0.0294207595288754" units="cm"/>
      <inkml:brushProperty name="color" value="#00BFF3"/>
      <inkml:brushProperty name="ignorePressure" value="0"/>
    </inkml:brush>
  </inkml:definitions>
  <inkml:trace contextRef="#ctx0" brushRef="#br0">25350.000000 21050.000000 747,'-68.000000'4.000000'47,"17.000000"10.000000"-5 ,15.000000 10.000000-3,16.000000 9.000000-4,5.000000 12.000000-5,-2.000000 16.000000-6,-3.000000 15.000000-6,-3.000000 17.000000-5,-6.000000 14.000000-8,-5.000000 17.000000-9,-7.000000 15.000000-9,-5.000000 16.000000-9,-3.000000-4.000000-9,4.000000-21.000000-11,3.000000-22.000000-11,3.000000-22.000000-10</inkml:trace>
</inkml:ink>
</file>

<file path=ppt/ink/ink991.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57"/>
    </inkml:context>
    <inkml:brush xml:id="br0">
      <inkml:brushProperty name="width" value="0.0431245751678944" units="cm"/>
      <inkml:brushProperty name="height" value="0.0431245751678944" units="cm"/>
      <inkml:brushProperty name="color" value="#00BFF3"/>
      <inkml:brushProperty name="ignorePressure" value="0"/>
    </inkml:brush>
  </inkml:definitions>
  <inkml:trace contextRef="#ctx0" brushRef="#br0">38400.000000 21650.000000 510,'-113.000000'0.000000'20,"26.000000"0.000000"2 ,24.000000 0.000000 1,26.000000 0.000000 1,18.000000-2.000000 6,13.000000-3.000000 9,12.000000-3.000000 11,13.000000-2.000000 9,9.000000-1.000000 0,6.000000 3.000000-11,7.000000 3.000000-10,6.000000 4.000000-11,4.000000-1.000000-8,4.000000-3.000000-4,3.000000-3.000000-5,3.000000-2.000000-4,-1.000000-3.000000-6,-2.000000 1.000000-5,-3.000000-1.000000-5,-3.000000 1.000000-6,-2.000000-1.000000-6,0.000000 1.000000-5,0.000000-1.000000-4,0.000000 1.000000-6,-7.000000 4.000000-5,-11.000000 9.000000-5,-14.000000 10.000000-7,-11.000000 10.000000-5,-11.000000 2.000000 2,-5.000000-3.000000 9,-7.000000-3.000000 9,-5.000000-2.000000 9,-3.000000-3.000000 7,4.000000 1.000000 4,3.000000-1.000000 5,3.000000 1.000000 4</inkml:trace>
</inkml:ink>
</file>

<file path=ppt/ink/ink992.xml><?xml version="1.0" encoding="utf-8"?>
<inkml:ink xmlns:inkml="http://www.w3.org/2003/InkML">
  <annotation type="ScanImages2ExtractSignatures">1</annotation>
  <annotation type="ScanImagesWidth">263087736</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57"/>
    </inkml:context>
    <inkml:brush xml:id="br0">
      <inkml:brushProperty name="width" value="0.038766548037529" units="cm"/>
      <inkml:brushProperty name="height" value="0.038766548037529" units="cm"/>
      <inkml:brushProperty name="color" value="#00BFF3"/>
      <inkml:brushProperty name="ignorePressure" value="0"/>
    </inkml:brush>
  </inkml:definitions>
  <inkml:trace contextRef="#ctx0" brushRef="#br0">38500.000000 21150.000000 567,'-24.000000'-68.000000'-7,"4.000000"17.000000"7 ,3.000000 15.000000 7,3.000000 16.000000 6,1.000000 13.000000 11,1.000000 14.000000 14,-1.000000 11.000000 13,1.000000 14.000000 14,2.000000 8.000000 0,7.000000 7.000000-12,6.000000 6.000000-12,7.000000 7.000000-12,0.000000 2.000000-8,-2.000000 1.000000-5,-3.000000-1.000000-6,-3.000000 1.000000-4,-1.000000-1.000000-5,4.000000 1.000000-6,3.000000-1.000000-5,3.000000 1.000000-5,-1.000000 1.000000-6,-2.000000 3.000000-8,-3.000000 3.000000-7,-3.000000 4.000000-8,-2.000000-6.000000-2,0.000000-11.000000 3,0.000000-14.000000 2,0.000000-11.000000 4</inkml:trace>
</inkml:ink>
</file>

<file path=ppt/ink/ink993.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1:57"/>
    </inkml:context>
    <inkml:brush xml:id="br0">
      <inkml:brushProperty name="width" value="0.0377850979566574" units="cm"/>
      <inkml:brushProperty name="height" value="0.0377850979566574" units="cm"/>
      <inkml:brushProperty name="color" value="#00BFF3"/>
      <inkml:brushProperty name="ignorePressure" value="0"/>
    </inkml:brush>
  </inkml:definitions>
  <inkml:trace contextRef="#ctx0" brushRef="#br0">39100.000000 20600.000000 582,'25.000000'-24.000000'3,"0.000000"4.000000"6 ,0.000000 3.000000 6,0.000000 3.000000 6,-2.000000 1.000000 3,-3.000000 1.000000 0,-3.000000-1.000000 1,-2.000000 1.000000-1,2.000000 1.000000 0,9.000000 3.000000 0,10.000000 3.000000-1,10.000000 4.000000 0,0.000000 5.000000-2,-5.000000 10.000000-2,-7.000000 10.000000-4,-5.000000 9.000000-3,-6.000000 6.000000-2,-3.000000 3.000000-2,-3.000000 3.000000-1,-2.000000 4.000000-2,-8.000000 2.000000-1,-8.000000 4.000000-3,-10.000000 3.000000-2,-9.000000 3.000000-3,-7.000000-1.000000-1,-3.000000-2.000000 0,-3.000000-3.000000-1,-2.000000-3.000000-1,-1.000000-6.000000 1,3.000000-5.000000 2,3.000000-7.000000 2,4.000000-5.000000 1,4.000000-4.000000 2,6.000000 0.000000 2,7.000000 0.000000 1,6.000000 0.000000 2,7.000000-2.000000 1,10.000000-3.000000 1,10.000000-3.000000 0,9.000000-2.000000 1,6.000000-5.000000 0,3.000000-2.000000-1,3.000000-3.000000 0,4.000000-3.000000-1,-1.000000-1.000000-1,-3.000000 4.000000-1,-3.000000 3.000000-1,-2.000000 3.000000 0,-5.000000 4.000000 0,-2.000000 7.000000-1,-3.000000 6.000000 0,-3.000000 7.000000 0,-6.000000 2.000000-1,-5.000000 1.000000 1,-7.000000-1.000000-2,-5.000000 1.000000 0,-15.000000 10.000000-2,-22.000000 22.000000-5,-22.000000 22.000000-6,-21.000000 23.000000-5,-15.000000 11.000000-3,-6.000000 4.000000-1,-6.000000 3.000000-2,-6.000000 3.000000-1,5.000000-10.000000-7,20.000000-21.000000-14,18.000000-22.000000-12,20.000000-22.000000-14</inkml:trace>
</inkml:ink>
</file>

<file path=ppt/ink/ink994.xml><?xml version="1.0" encoding="utf-8"?>
<inkml:ink xmlns:inkml="http://www.w3.org/2003/InkML">
  <annotation type="ScanImages2ExtractSignatures">1</annotation>
  <annotation type="ScanImagesWidth">-2091718912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06"/>
    </inkml:context>
    <inkml:brush xml:id="br0">
      <inkml:brushProperty name="width" value="0.0576214231550694" units="cm"/>
      <inkml:brushProperty name="height" value="0.0576214231550694" units="cm"/>
      <inkml:brushProperty name="color" value="#F2395B"/>
      <inkml:brushProperty name="ignorePressure" value="0"/>
    </inkml:brush>
  </inkml:definitions>
  <inkml:trace contextRef="#ctx0" brushRef="#br0">36150.000000 38350.000000 381,'-71.000000'21.000000'1,"10.000000"-5.000000"1 ,10.000000-7.000000 1,9.000000-5.000000 2,6.000000-4.000000 4,3.000000 0.000000 7,3.000000 0.000000 9,4.000000 0.000000 7,7.000000 0.000000 7,13.000000 0.000000 6,12.000000 0.000000 4,13.000000 0.000000 6,10.000000 1.000000-1,10.000000 4.000000-8,10.000000 3.000000-8,9.000000 3.000000-7,6.000000 3.000000-5,3.000000 3.000000-4,3.000000 3.000000-1,4.000000 4.000000-4,-4.000000 5.000000-1,-9.000000 10.000000-3,-10.000000 10.000000-2,-8.000000 9.000000-2,-11.000000 6.000000-2,-8.000000 3.000000-2,-10.000000 3.000000-2,-9.000000 4.000000-2,-7.000000 2.000000-1,-3.000000 4.000000 1,-3.000000 3.000000 1,-2.000000 3.000000 1,-11.000000-1.000000-3,-15.000000-2.000000-5,-15.000000-3.000000-6,-16.000000-3.000000-4,-7.000000-4.000000-3,4.000000-3.000000-1,3.000000-3.000000 0,3.000000-2.000000 0,-1.000000-6.000000 0,-2.000000-6.000000 1,-3.000000-6.000000 2,-3.000000-6.000000 1,-1.000000-6.000000 2,4.000000-2.000000 3,3.000000-3.000000 2,3.000000-3.000000 3,6.000000-4.000000 2,9.000000-3.000000 2,10.000000-3.000000 3,10.000000-2.000000 1,10.000000-3.000000 4,13.000000 1.000000 6,12.000000-1.000000 4,13.000000 1.000000 6,9.000000-4.000000 2,6.000000-6.000000-2,7.000000-6.000000-3,6.000000-6.000000-1,6.000000-2.000000-2,6.000000 3.000000-2,7.000000 3.000000-1,6.000000 4.000000-3,7.000000 1.000000-2,10.000000 0.000000-3,10.000000 0.000000-4,9.000000 0.000000-4,2.000000-2.000000-4,-2.000000-3.000000-6,-3.000000-3.000000-6,-3.000000-2.000000-5,-7.000000-1.000000-4,-9.000000 3.000000 0,-10.000000 3.000000-2,-8.000000 4.000000-1,-8.000000 1.000000-9,-2.000000 0.000000-16,-3.000000 0.000000-16,-3.000000 0.000000-16</inkml:trace>
</inkml:ink>
</file>

<file path=ppt/ink/ink9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07"/>
    </inkml:context>
    <inkml:brush xml:id="br0">
      <inkml:brushProperty name="width" value="0.0509593337774277" units="cm"/>
      <inkml:brushProperty name="height" value="0.0509593337774277" units="cm"/>
      <inkml:brushProperty name="color" value="#F2395B"/>
      <inkml:brushProperty name="ignorePressure" value="0"/>
    </inkml:brush>
  </inkml:definitions>
  <inkml:trace contextRef="#ctx0" brushRef="#br0">38550.000000 38500.000000 431,'21.000000'-136.000000'56,"-5.000000"28.000000"-7 ,-7.000000 28.000000-7,-5.000000 29.000000-7,-6.000000 13.000000-5,-3.000000 1.000000-5,-3.000000-1.000000-5,-2.000000 1.000000-5,-5.000000 2.000000-2,-2.000000 7.000000 0,-3.000000 6.000000 1,-3.000000 7.000000-1,-2.000000 2.000000 1,0.000000 1.000000-2,0.000000-1.000000 1,0.000000 1.000000-2,-7.000000 7.000000 2,-11.000000 16.000000 2,-14.000000 15.000000 3,-11.000000 17.000000 3,-3.000000 10.000000-1,10.000000 6.000000-2,10.000000 7.000000-3,9.000000 6.000000-2,6.000000 6.000000-3,3.000000 6.000000-2,3.000000 7.000000-2,4.000000 6.000000-2,2.000000 6.000000 0,4.000000 6.000000 0,3.000000 7.000000 0,3.000000 6.000000 1,1.000000-1.000000 0,1.000000-5.000000-1,-1.000000-7.000000-1,1.000000-5.000000-1,1.000000-6.000000-1,3.000000-3.000000-1,3.000000-3.000000 0,4.000000-2.000000-2,1.000000-9.000000 1,0.000000-12.000000-1,0.000000-13.000000 1,0.000000-12.000000 0,6.000000-9.000000 1,13.000000-2.000000 0,12.000000-3.000000 0,13.000000-3.000000 1,6.000000-7.000000 0,0.000000-9.000000-1,0.000000-10.000000 0,0.000000-8.000000-1,3.000000-9.000000 0,6.000000-6.000000-2,7.000000-6.000000-2,6.000000-6.000000-1,7.000000-9.000000-1,10.000000-8.000000 0,10.000000-10.000000-1,9.000000-9.000000 0,-4.000000 1.000000-1,-15.000000 13.000000-1,-15.000000 12.000000-2,-16.000000 13.000000-1,-12.000000 4.000000-2,-5.000000-3.000000-5,-7.000000-3.000000-3,-5.000000-2.000000-5,-8.000000-6.000000 0,-5.000000-6.000000 1,-7.000000-6.000000 3,-5.000000-6.000000 2,-9.000000-4.000000 2,-9.000000 1.000000 3,-10.000000-1.000000 4,-8.000000 1.000000 2,-4.000000 2.000000 2,3.000000 7.000000 0,3.000000 6.000000 2,4.000000 7.000000 0,1.000000 7.000000 2,0.000000 9.000000 4,0.000000 10.000000 3,0.000000 10.000000 3,-2.000000 8.000000 4,-3.000000 10.000000 4,-3.000000 10.000000 3,-2.000000 9.000000 5,-3.000000 9.000000 1,1.000000 9.000000 1,-1.000000 10.000000 1,1.000000 10.000000 0,1.000000 5.000000 0,3.000000 4.000000-2,3.000000 3.000000-2,4.000000 3.000000-2,4.000000-4.000000-1,6.000000-8.000000-2,7.000000-10.000000-2,6.000000-9.000000-1,3.000000-7.000000-3,0.000000-3.000000-2,0.000000-3.000000-3,0.000000-2.000000-3,4.000000-1.000000-1,10.000000 3.000000 0,10.000000 3.000000 1,9.000000 4.000000 1,7.000000-1.000000-2,7.000000-3.000000-3,6.000000-3.000000-2,7.000000-2.000000-4,5.000000-8.000000-1,7.000000-8.000000-1,6.000000-10.000000 1,7.000000-9.000000 0,2.000000-9.000000-8,1.000000-5.000000-14,-1.000000-7.000000-15,1.000000-5.000000-15,-9.000000-3.000000-5,-15.000000 4.000000 4,-15.000000 3.000000 4,-16.000000 3.000000 5</inkml:trace>
</inkml:ink>
</file>

<file path=ppt/ink/ink996.xml><?xml version="1.0" encoding="utf-8"?>
<inkml:ink xmlns:inkml="http://www.w3.org/2003/InkML">
  <annotation type="ScanImages2ExtractSignatures">1</annotation>
  <annotation type="ScanImagesWidth">16778242</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09"/>
    </inkml:context>
    <inkml:brush xml:id="br0">
      <inkml:brushProperty name="width" value="0.0509377419948578" units="cm"/>
      <inkml:brushProperty name="height" value="0.0509377419948578" units="cm"/>
      <inkml:brushProperty name="color" value="#F2395B"/>
      <inkml:brushProperty name="ignorePressure" value="0"/>
    </inkml:brush>
  </inkml:definitions>
  <inkml:trace contextRef="#ctx0" brushRef="#br0">40400.000000 38450.000000 431,'-24.000000'-43.000000'67,"4.000000"17.000000"-9 ,3.000000 15.000000-8,3.000000 16.000000-7,-1.000000 15.000000-7,-2.000000 16.000000-2,-3.000000 15.000000-4,-3.000000 17.000000-3,-2.000000 10.000000-3,0.000000 6.000000-2,0.000000 7.000000-3,0.000000 6.000000-2,1.000000 3.000000-1,4.000000 0.000000 1,3.000000 0.000000 1,3.000000 0.000000 1,3.000000-4.000000-1,3.000000-5.000000-2,3.000000-7.000000-2,4.000000-5.000000-2,2.000000-6.000000-4,4.000000-3.000000-4,3.000000-3.000000-6,3.000000-2.000000-3,7.000000-11.000000-4,14.000000-15.000000-2,11.000000-15.000000-2,14.000000-16.000000-1,5.000000-19.000000-1,1.000000-22.000000 1,-1.000000-22.000000 2,1.000000-21.000000 0,-1.000000-18.000000 1,1.000000-12.000000-2,-1.000000-13.000000-1,1.000000-12.000000-1,-6.000000-4.000000-1,-8.000000 7.000000 2,-10.000000 6.000000 0,-9.000000 7.000000 1,-9.000000 5.000000 1,-5.000000 7.000000 1,-7.000000 6.000000 2,-5.000000 7.000000 2,-6.000000 5.000000 1,-3.000000 7.000000 2,-3.000000 6.000000 2,-2.000000 7.000000 1,-6.000000 7.000000 2,-6.000000 9.000000 1,-6.000000 10.000000 0,-6.000000 10.000000 2,-6.000000 7.000000 0,-2.000000 6.000000 0,-3.000000 7.000000 0,-3.000000 6.000000 0,-2.000000 6.000000-3,0.000000 6.000000-2,0.000000 7.000000-4,0.000000 6.000000-3,0.000000 7.000000-4,0.000000 10.000000-7,0.000000 10.000000-4,0.000000 9.000000-6,4.000000-1.000000-1,10.000000-8.000000 5,10.000000-10.000000 4,9.000000-9.000000 4,6.000000-5.000000-2,3.000000 0.000000-5,3.000000 0.000000-8,4.000000 0.000000-7</inkml:trace>
</inkml:ink>
</file>

<file path=ppt/ink/ink997.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09"/>
    </inkml:context>
    <inkml:brush xml:id="br0">
      <inkml:brushProperty name="width" value="0.0437490567564964" units="cm"/>
      <inkml:brushProperty name="height" value="0.0437490567564964" units="cm"/>
      <inkml:brushProperty name="color" value="#F2395B"/>
      <inkml:brushProperty name="ignorePressure" value="0"/>
    </inkml:brush>
  </inkml:definitions>
  <inkml:trace contextRef="#ctx0" brushRef="#br0">41150.000000 39050.000000 502,'115.000000'3.000000'110,"-18.000000"6.000000"-21 ,-19.000000 7.000000-22,-18.000000 6.000000-21,-15.000000 6.000000-14,-9.000000 6.000000-7,-10.000000 7.000000-7,-8.000000 6.000000-6,-9.000000 4.000000-3,-6.000000 4.000000-2,-6.000000 3.000000-1,-6.000000 3.000000-1,-9.000000 3.000000-3,-8.000000 3.000000-4,-10.000000 3.000000-5,-9.000000 4.000000-5,-5.000000-4.000000-2,0.000000-9.000000-1,0.000000-10.000000 0,0.000000-8.000000-1,1.000000-9.000000 0,4.000000-6.000000 2,3.000000-6.000000 2,3.000000-6.000000 1,15.000000-7.000000 7,29.000000-6.000000 12,28.000000-6.000000 12,28.000000-6.000000 13,14.000000-4.000000 4,0.000000 1.000000-4,0.000000-1.000000-4,0.000000 1.000000-4,1.000000-1.000000-8,4.000000 1.000000-12,3.000000-1.000000-11,3.000000 1.000000-13,-4.000000 1.000000-4,-8.000000 3.000000 4,-10.000000 3.000000 4,-9.000000 4.000000 4</inkml:trace>
</inkml:ink>
</file>

<file path=ppt/ink/ink998.xml><?xml version="1.0" encoding="utf-8"?>
<inkml:ink xmlns:inkml="http://www.w3.org/2003/InkML">
  <annotation type="ScanImages2ExtractSignatures">1</annotation>
  <annotation type="ScanImagesWidth">33555203</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10"/>
    </inkml:context>
    <inkml:brush xml:id="br0">
      <inkml:brushProperty name="width" value="0.0413202382624149" units="cm"/>
      <inkml:brushProperty name="height" value="0.0413202382624149" units="cm"/>
      <inkml:brushProperty name="color" value="#F2395B"/>
      <inkml:brushProperty name="ignorePressure" value="0"/>
    </inkml:brush>
  </inkml:definitions>
  <inkml:trace contextRef="#ctx0" brushRef="#br0">42500.000000 38850.000000 532,'-21.000000'23.000000'11,"10.000000"-3.000000"21 ,10.000000-3.000000 21,9.000000-2.000000 23,12.000000-3.000000 3,16.000000 1.000000-14,15.000000-1.000000-13,17.000000 1.000000-13,11.000000-3.000000-12,10.000000-2.000000-7,10.000000-3.000000-9,9.000000-3.000000-9,1.000000-2.000000-5,-6.000000 0.000000-5,-6.000000 0.000000-5,-6.000000 0.000000-4,-9.000000 0.000000-3,-8.000000 0.000000-2,-10.000000 0.000000-3,-9.000000 0.000000-1,-9.000000 0.000000-5,-5.000000 0.000000-4,-7.000000 0.000000-7,-5.000000 0.000000-4,-9.000000 1.000000-3,-9.000000 4.000000 3,-10.000000 3.000000 1,-8.000000 3.000000 2</inkml:trace>
</inkml:ink>
</file>

<file path=ppt/ink/ink999.xml><?xml version="1.0" encoding="utf-8"?>
<inkml:ink xmlns:inkml="http://www.w3.org/2003/InkML">
  <annotation type="ScanImages2ExtractSignatures">1</annotation>
  <annotation type="ScanImagesWidth">0</annotation>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1-10T06:12:10"/>
    </inkml:context>
    <inkml:brush xml:id="br0">
      <inkml:brushProperty name="width" value="0.0445403642952442" units="cm"/>
      <inkml:brushProperty name="height" value="0.0445403642952442" units="cm"/>
      <inkml:brushProperty name="color" value="#F2395B"/>
      <inkml:brushProperty name="ignorePressure" value="0"/>
    </inkml:brush>
  </inkml:definitions>
  <inkml:trace contextRef="#ctx0" brushRef="#br0">43150.000000 38250.000000 493,'-25.000000'-25.000000'3,"0.000000"0.000000"6 ,0.000000 0.000000 6,0.000000 0.000000 6,1.000000 1.000000 6,4.000000 4.000000 6,3.000000 3.000000 7,3.000000 3.000000 6,3.000000 14.000000 2,3.000000 25.000000-4,3.000000 25.000000-3,4.000000 25.000000-4,-1.000000 18.000000-4,-3.000000 14.000000-3,-3.000000 11.000000-3,-2.000000 14.000000-4,-3.000000 7.000000-5,1.000000 3.000000-9,-1.000000 3.000000-7,1.000000 4.000000-7,-1.000000-1.000000-9,1.000000-3.000000-7,-1.000000-3.000000-10,1.000000-2.000000-7,1.000000-14.000000-3,3.000000-21.000000 1,3.000000-22.000000 3,4.000000-22.000000 3,1.000000-15.000000-3,0.000000-5.000000-6,0.000000-7.000000-7,0.000000-5.000000-6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14:cpLocks xmlns:a14="http://schemas.microsoft.com/office/drawing/2010/main"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14:cpLocks xmlns:a14="http://schemas.microsoft.com/office/drawing/2010/main"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14:cpLocks xmlns:a14="http://schemas.microsoft.com/office/drawing/2010/main"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14:cpLocks xmlns:a14="http://schemas.microsoft.com/office/drawing/2010/main"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14:cpLocks xmlns:a14="http://schemas.microsoft.com/office/drawing/2010/main"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14:cpLocks xmlns:a14="http://schemas.microsoft.com/office/drawing/2010/main"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txBox="1">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3AF93696-0096-4E01-BBDD-D1B001E4C7D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txBox="1">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3AF93696-0096-4E01-BBDD-D1B001E4C7D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txBox="1">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3AF93696-0096-4E01-BBDD-D1B001E4C7D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txBox="1">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3AF93696-0096-4E01-BBDD-D1B001E4C7D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txBox="1"/>
          <p:nvPr>
            <p:ph type="body" idx="1"/>
          </p:nvPr>
        </p:nvSpPr>
        <p:spPr/>
        <p:txBody>
          <a:bodyPr/>
          <a:lstStyle/>
          <a:p>
            <a:endParaRPr lang="zh-CN" altLang="en-US"/>
          </a:p>
        </p:txBody>
      </p:sp>
      <p:sp>
        <p:nvSpPr>
          <p:cNvPr id="4" name="灯片编号占位符 3"/>
          <p:cNvSpPr/>
          <p:nvPr>
            <p:ph type="sldNum" sz="quarter" idx="10"/>
          </p:nvPr>
        </p:nvSpPr>
        <p:spPr/>
        <p:txBody>
          <a:bodyPr/>
          <a:lstStyle/>
          <a:p>
            <a:fld id="{3AF93696-0096-4E01-BBDD-D1B001E4C7D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txBox="1">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3AF93696-0096-4E01-BBDD-D1B001E4C7D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txBox="1"/>
          <p:nvPr>
            <p:ph type="body" idx="1"/>
          </p:nvPr>
        </p:nvSpPr>
        <p:spPr/>
        <p:txBody>
          <a:bodyPr/>
          <a:lstStyle/>
          <a:p>
            <a:endParaRPr lang="zh-CN" altLang="en-US"/>
          </a:p>
        </p:txBody>
      </p:sp>
      <p:sp>
        <p:nvSpPr>
          <p:cNvPr id="4" name="灯片编号占位符 3"/>
          <p:cNvSpPr/>
          <p:nvPr>
            <p:ph type="sldNum" sz="quarter" idx="10"/>
          </p:nvPr>
        </p:nvSpPr>
        <p:spPr/>
        <p:txBody>
          <a:bodyPr/>
          <a:lstStyle/>
          <a:p>
            <a:fld id="{3AF93696-0096-4E01-BBDD-D1B001E4C7D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txBox="1">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3AF93696-0096-4E01-BBDD-D1B001E4C7D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txBox="1"/>
          <p:nvPr>
            <p:ph type="body" idx="1"/>
          </p:nvPr>
        </p:nvSpPr>
        <p:spPr/>
        <p:txBody>
          <a:bodyPr/>
          <a:lstStyle/>
          <a:p>
            <a:endParaRPr lang="zh-CN" altLang="en-US"/>
          </a:p>
        </p:txBody>
      </p:sp>
      <p:sp>
        <p:nvSpPr>
          <p:cNvPr id="4" name="灯片编号占位符 3"/>
          <p:cNvSpPr/>
          <p:nvPr>
            <p:ph type="sldNum" sz="quarter" idx="10"/>
          </p:nvPr>
        </p:nvSpPr>
        <p:spPr/>
        <p:txBody>
          <a:bodyPr/>
          <a:lstStyle/>
          <a:p>
            <a:fld id="{3AF93696-0096-4E01-BBDD-D1B001E4C7D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txBox="1">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3AF93696-0096-4E01-BBDD-D1B001E4C7D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txBox="1"/>
          <p:nvPr>
            <p:ph type="body" idx="1"/>
          </p:nvPr>
        </p:nvSpPr>
        <p:spPr/>
        <p:txBody>
          <a:bodyPr/>
          <a:lstStyle/>
          <a:p>
            <a:endParaRPr lang="zh-CN" altLang="en-US"/>
          </a:p>
        </p:txBody>
      </p:sp>
      <p:sp>
        <p:nvSpPr>
          <p:cNvPr id="4" name="灯片编号占位符 3"/>
          <p:cNvSpPr/>
          <p:nvPr>
            <p:ph type="sldNum" sz="quarter" idx="10"/>
          </p:nvPr>
        </p:nvSpPr>
        <p:spPr/>
        <p:txBody>
          <a:bodyPr/>
          <a:lstStyle/>
          <a:p>
            <a:fld id="{3AF93696-0096-4E01-BBDD-D1B001E4C7D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txBox="1">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3AF93696-0096-4E01-BBDD-D1B001E4C7D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txBox="1"/>
          <p:nvPr>
            <p:ph type="body" idx="1"/>
          </p:nvPr>
        </p:nvSpPr>
        <p:spPr/>
        <p:txBody>
          <a:bodyPr/>
          <a:lstStyle/>
          <a:p>
            <a:endParaRPr lang="zh-CN" altLang="en-US"/>
          </a:p>
        </p:txBody>
      </p:sp>
      <p:sp>
        <p:nvSpPr>
          <p:cNvPr id="4" name="灯片编号占位符 3"/>
          <p:cNvSpPr/>
          <p:nvPr>
            <p:ph type="sldNum" sz="quarter" idx="10"/>
          </p:nvPr>
        </p:nvSpPr>
        <p:spPr/>
        <p:txBody>
          <a:bodyPr/>
          <a:lstStyle/>
          <a:p>
            <a:fld id="{3AF93696-0096-4E01-BBDD-D1B001E4C7D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txBox="1">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3AF93696-0096-4E01-BBDD-D1B001E4C7D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txBox="1"/>
          <p:nvPr>
            <p:ph type="body" idx="1"/>
          </p:nvPr>
        </p:nvSpPr>
        <p:spPr/>
        <p:txBody>
          <a:bodyPr/>
          <a:lstStyle/>
          <a:p>
            <a:endParaRPr lang="zh-CN" altLang="en-US"/>
          </a:p>
        </p:txBody>
      </p:sp>
      <p:sp>
        <p:nvSpPr>
          <p:cNvPr id="4" name="灯片编号占位符 3"/>
          <p:cNvSpPr/>
          <p:nvPr>
            <p:ph type="sldNum" sz="quarter" idx="10"/>
          </p:nvPr>
        </p:nvSpPr>
        <p:spPr/>
        <p:txBody>
          <a:bodyPr/>
          <a:lstStyle/>
          <a:p>
            <a:fld id="{3AF93696-0096-4E01-BBDD-D1B001E4C7D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txBox="1">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3AF93696-0096-4E01-BBDD-D1B001E4C7D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txBox="1"/>
          <p:nvPr>
            <p:ph type="body" idx="1"/>
          </p:nvPr>
        </p:nvSpPr>
        <p:spPr/>
        <p:txBody>
          <a:bodyPr/>
          <a:lstStyle/>
          <a:p>
            <a:endParaRPr lang="zh-CN" altLang="en-US"/>
          </a:p>
        </p:txBody>
      </p:sp>
      <p:sp>
        <p:nvSpPr>
          <p:cNvPr id="4" name="灯片编号占位符 3"/>
          <p:cNvSpPr/>
          <p:nvPr>
            <p:ph type="sldNum" sz="quarter" idx="10"/>
          </p:nvPr>
        </p:nvSpPr>
        <p:spPr/>
        <p:txBody>
          <a:bodyPr/>
          <a:lstStyle/>
          <a:p>
            <a:fld id="{3AF93696-0096-4E01-BBDD-D1B001E4C7D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txBox="1">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3AF93696-0096-4E01-BBDD-D1B001E4C7D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blipFill dpi="0"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0" y="0"/>
            <a:ext cx="12192000" cy="6858000"/>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2" name="矩形 1"/>
          <p:cNvSpPr/>
          <p:nvPr userDrawn="1"/>
        </p:nvSpPr>
        <p:spPr>
          <a:xfrm>
            <a:off x="4724400" y="2533650"/>
            <a:ext cx="4343400" cy="1047750"/>
          </a:xfrm>
          <a:prstGeom prst="rect">
            <a:avLst/>
          </a:prstGeom>
          <a:gradFill flip="none" rotWithShape="1">
            <a:gsLst>
              <a:gs pos="0">
                <a:schemeClr val="bg1"/>
              </a:gs>
              <a:gs pos="100000">
                <a:schemeClr val="bg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1" name="矩形 10"/>
          <p:cNvSpPr/>
          <p:nvPr userDrawn="1"/>
        </p:nvSpPr>
        <p:spPr>
          <a:xfrm>
            <a:off x="-285" y="0"/>
            <a:ext cx="12192000" cy="6858000"/>
          </a:xfrm>
          <a:prstGeom prst="rect">
            <a:avLst/>
          </a:prstGeom>
          <a:blipFill dpi="0"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285" y="-720"/>
            <a:ext cx="12192000" cy="6858000"/>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11338725" y="6006652"/>
            <a:ext cx="853275" cy="851348"/>
            <a:chOff x="11390013" y="5960615"/>
            <a:chExt cx="853275" cy="851348"/>
          </a:xfrm>
        </p:grpSpPr>
        <p:sp>
          <p:nvSpPr>
            <p:cNvPr id="7" name="椭圆 6"/>
            <p:cNvSpPr/>
            <p:nvPr/>
          </p:nvSpPr>
          <p:spPr>
            <a:xfrm rot="757158">
              <a:off x="11390013" y="5960615"/>
              <a:ext cx="853275" cy="851348"/>
            </a:xfrm>
            <a:prstGeom prst="ellipse">
              <a:avLst/>
            </a:prstGeom>
            <a:solidFill>
              <a:schemeClr val="bg1"/>
            </a:solidFill>
            <a:ln>
              <a:noFill/>
            </a:ln>
            <a:effectLst>
              <a:outerShdw blurRad="127000" dist="25400" dir="12000000" sx="101000" sy="101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rot="757158">
              <a:off x="11427946" y="5998086"/>
              <a:ext cx="779412" cy="7764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extBox 15"/>
          <p:cNvSpPr txBox="1"/>
          <p:nvPr userDrawn="1"/>
        </p:nvSpPr>
        <p:spPr>
          <a:xfrm>
            <a:off x="11538146" y="6289989"/>
            <a:ext cx="454433" cy="284675"/>
          </a:xfrm>
          <a:prstGeom prst="rect">
            <a:avLst/>
          </a:prstGeom>
          <a:noFill/>
        </p:spPr>
        <p:txBody>
          <a:bodyPr wrap="square" lIns="68562" tIns="34281" rIns="68562" bIns="34281" rtlCol="0">
            <a:spAutoFit/>
          </a:bodyPr>
          <a:lstStyle/>
          <a:p>
            <a:pPr algn="ctr"/>
            <a:fld id="{2EEF1883-7A0E-4F66-9932-E581691AD397}" type="slidenum">
              <a:rPr lang="zh-CN" altLang="en-US" sz="1400" smtClean="0">
                <a:solidFill>
                  <a:schemeClr val="bg1"/>
                </a:solidFill>
                <a:latin typeface="+mn-lt"/>
                <a:ea typeface="Arial Unicode MS" pitchFamily="34" charset="-122"/>
                <a:cs typeface="Arial Unicode MS" pitchFamily="34" charset="-122"/>
              </a:rPr>
            </a:fld>
            <a:r>
              <a:rPr lang="zh-CN" altLang="en-US" sz="1400">
                <a:solidFill>
                  <a:schemeClr val="bg1"/>
                </a:solidFill>
                <a:latin typeface="+mn-lt"/>
                <a:ea typeface="Arial Unicode MS" pitchFamily="34" charset="-122"/>
                <a:cs typeface="Arial Unicode MS" pitchFamily="34" charset="-122"/>
              </a:rPr>
              <a:t> </a:t>
            </a:r>
            <a:endParaRPr lang="zh-CN" altLang="en-US" sz="1400" b="0">
              <a:solidFill>
                <a:schemeClr val="bg1"/>
              </a:solidFill>
              <a:latin typeface="+mn-lt"/>
              <a:ea typeface="Arial Unicode MS" pitchFamily="34" charset="-122"/>
              <a:cs typeface="Arial Unicode MS" pitchFamily="34" charset="-122"/>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a:xfrm>
            <a:off x="963084" y="4406900"/>
            <a:ext cx="10363200" cy="1362075"/>
          </a:xfrm>
        </p:spPr>
        <p:txBody>
          <a:bodyPr anchor="t"/>
          <a:lstStyle>
            <a:lvl1pPr algn="l">
              <a:defRPr sz="4800" b="1" cap="all"/>
            </a:lvl1pPr>
          </a:lstStyle>
          <a:p>
            <a:r>
              <a:rPr lang="zh-CN" altLang="en-US"/>
              <a:t>单击此处编辑母版标题样式</a:t>
            </a:r>
            <a:endParaRPr lang="zh-CN" altLang="en-US"/>
          </a:p>
        </p:txBody>
      </p:sp>
      <p:sp>
        <p:nvSpPr>
          <p:cNvPr id="3" name="文本占位符 2"/>
          <p:cNvSpPr>
            <a14:cpLocks xmlns:a14="http://schemas.microsoft.com/office/drawing/2010/main" noGrp="1"/>
          </p:cNvSpPr>
          <p:nvPr>
            <p:ph type="body" idx="1"/>
          </p:nvPr>
        </p:nvSpPr>
        <p:spPr>
          <a:xfrm>
            <a:off x="963084" y="2906713"/>
            <a:ext cx="10363200" cy="1500187"/>
          </a:xfrm>
        </p:spPr>
        <p:txBody>
          <a:bodyPr anchor="b"/>
          <a:lstStyle>
            <a:lvl1pPr marL="0" indent="0">
              <a:buNone/>
              <a:defRPr sz="2400">
                <a:solidFill>
                  <a:schemeClr val="tx1">
                    <a:tint val="75000"/>
                  </a:schemeClr>
                </a:solidFill>
              </a:defRPr>
            </a:lvl1pPr>
            <a:lvl2pPr marL="544195" indent="0">
              <a:buNone/>
              <a:defRPr sz="2135">
                <a:solidFill>
                  <a:schemeClr val="tx1">
                    <a:tint val="75000"/>
                  </a:schemeClr>
                </a:solidFill>
              </a:defRPr>
            </a:lvl2pPr>
            <a:lvl3pPr marL="1088390" indent="0">
              <a:buNone/>
              <a:defRPr sz="2000">
                <a:solidFill>
                  <a:schemeClr val="tx1">
                    <a:tint val="75000"/>
                  </a:schemeClr>
                </a:solidFill>
              </a:defRPr>
            </a:lvl3pPr>
            <a:lvl4pPr marL="1632585" indent="0">
              <a:buNone/>
              <a:defRPr sz="1600">
                <a:solidFill>
                  <a:schemeClr val="tx1">
                    <a:tint val="75000"/>
                  </a:schemeClr>
                </a:solidFill>
              </a:defRPr>
            </a:lvl4pPr>
            <a:lvl5pPr marL="2176780" indent="0">
              <a:buNone/>
              <a:defRPr sz="1600">
                <a:solidFill>
                  <a:schemeClr val="tx1">
                    <a:tint val="75000"/>
                  </a:schemeClr>
                </a:solidFill>
              </a:defRPr>
            </a:lvl5pPr>
            <a:lvl6pPr marL="2720975" indent="0">
              <a:buNone/>
              <a:defRPr sz="1600">
                <a:solidFill>
                  <a:schemeClr val="tx1">
                    <a:tint val="75000"/>
                  </a:schemeClr>
                </a:solidFill>
              </a:defRPr>
            </a:lvl6pPr>
            <a:lvl7pPr marL="3265170" indent="0">
              <a:buNone/>
              <a:defRPr sz="1600">
                <a:solidFill>
                  <a:schemeClr val="tx1">
                    <a:tint val="75000"/>
                  </a:schemeClr>
                </a:solidFill>
              </a:defRPr>
            </a:lvl7pPr>
            <a:lvl8pPr marL="3809365" indent="0">
              <a:buNone/>
              <a:defRPr sz="1600">
                <a:solidFill>
                  <a:schemeClr val="tx1">
                    <a:tint val="75000"/>
                  </a:schemeClr>
                </a:solidFill>
              </a:defRPr>
            </a:lvl8pPr>
            <a:lvl9pPr marL="435356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14:cpLocks xmlns:a14="http://schemas.microsoft.com/office/drawing/2010/main" noGrp="1"/>
          </p:cNvSpPr>
          <p:nvPr>
            <p:ph type="dt" sz="half" idx="10"/>
          </p:nvPr>
        </p:nvSpPr>
        <p:spPr/>
        <p:txBody>
          <a:bodyPr/>
          <a:lstStyle/>
          <a:p>
            <a:fld id="{E4DC3B0C-C86F-45B7-914F-B28544627FAA}" type="datetimeFigureOut">
              <a:rPr lang="zh-CN" altLang="en-US" smtClean="0"/>
            </a:fld>
            <a:endParaRPr lang="zh-CN" altLang="en-US"/>
          </a:p>
        </p:txBody>
      </p:sp>
      <p:sp>
        <p:nvSpPr>
          <p:cNvPr id="5" name="页脚占位符 4"/>
          <p:cNvSpPr>
            <a14:cpLocks xmlns:a14="http://schemas.microsoft.com/office/drawing/2010/main" noGrp="1"/>
          </p:cNvSpPr>
          <p:nvPr>
            <p:ph type="ftr" sz="quarter" idx="11"/>
          </p:nvPr>
        </p:nvSpPr>
        <p:spPr/>
        <p:txBody>
          <a:bodyPr/>
          <a:lstStyle/>
          <a:p>
            <a:endParaRPr lang="zh-CN" altLang="en-US"/>
          </a:p>
        </p:txBody>
      </p:sp>
      <p:sp>
        <p:nvSpPr>
          <p:cNvPr id="6" name="灯片编号占位符 5"/>
          <p:cNvSpPr>
            <a14:cpLocks xmlns:a14="http://schemas.microsoft.com/office/drawing/2010/main" noGrp="1"/>
          </p:cNvSpPr>
          <p:nvPr>
            <p:ph type="sldNum" sz="quarter" idx="12"/>
          </p:nvPr>
        </p:nvSpPr>
        <p:spPr/>
        <p:txBody>
          <a:bodyPr/>
          <a:lstStyle/>
          <a:p>
            <a:fld id="{AE8B2EFA-B0D9-43AE-BC6F-426EE09EDED2}"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a:xfrm>
            <a:off x="837993" y="365126"/>
            <a:ext cx="10516015" cy="1325563"/>
          </a:xfrm>
          <a:prstGeom prst="rect">
            <a:avLst/>
          </a:prstGeom>
        </p:spPr>
        <p:txBody>
          <a:bodyPr/>
          <a:lstStyle/>
          <a:p>
            <a:r>
              <a:rPr lang="zh-CN" altLang="en-US"/>
              <a:t>单击此处编辑母版标题样式</a:t>
            </a:r>
            <a:endParaRPr lang="zh-CN" altLang="en-US"/>
          </a:p>
        </p:txBody>
      </p:sp>
      <p:sp>
        <p:nvSpPr>
          <p:cNvPr id="3" name="内容占位符 2"/>
          <p:cNvSpPr>
            <a14:cpLocks xmlns:a14="http://schemas.microsoft.com/office/drawing/2010/main" noGrp="1"/>
          </p:cNvSpPr>
          <p:nvPr>
            <p:ph idx="1"/>
          </p:nvPr>
        </p:nvSpPr>
        <p:spPr>
          <a:xfrm>
            <a:off x="524932" y="836613"/>
            <a:ext cx="11235423" cy="303454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image" Target="file:///D:\qq&#25991;&#20214;\712321467\Image\C2C\Image2\%7b75232B38-A165-1FB7-499C-2E1C792CACB5%7d.png" TargetMode="External"/><Relationship Id="rId8" Type="http://schemas.openxmlformats.org/officeDocument/2006/relationships/image" Target="../media/image4.pn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alpha val="56000"/>
          </a:schemeClr>
        </a:solidFill>
        <a:effectLst/>
      </p:bgPr>
    </p:bg>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gradFill flip="none" rotWithShape="1">
            <a:gsLst>
              <a:gs pos="34000">
                <a:schemeClr val="bg1">
                  <a:lumMod val="95000"/>
                </a:schemeClr>
              </a:gs>
              <a:gs pos="0">
                <a:schemeClr val="accent3">
                  <a:lumMod val="0"/>
                  <a:lumOff val="100000"/>
                </a:schemeClr>
              </a:gs>
              <a:gs pos="76000">
                <a:schemeClr val="bg1">
                  <a:lumMod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14:cpLocks xmlns:a14="http://schemas.microsoft.com/office/drawing/2010/main"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14:cpLocks xmlns:a14="http://schemas.microsoft.com/office/drawing/2010/main"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14:cpLocks xmlns:a14="http://schemas.microsoft.com/office/drawing/2010/main"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7BC8D6-BAC3-4BC0-A8BC-508CE7333343}" type="datetimeFigureOut">
              <a:rPr lang="zh-CN" altLang="en-US" smtClean="0"/>
            </a:fld>
            <a:endParaRPr lang="zh-CN" altLang="en-US"/>
          </a:p>
        </p:txBody>
      </p:sp>
      <p:sp>
        <p:nvSpPr>
          <p:cNvPr id="5" name="页脚占位符 4"/>
          <p:cNvSpPr>
            <a14:cpLocks xmlns:a14="http://schemas.microsoft.com/office/drawing/2010/main"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14:cpLocks xmlns:a14="http://schemas.microsoft.com/office/drawing/2010/main"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57065D-3287-4C5D-A4F4-00ACC0AC91B3}" type="slidenum">
              <a:rPr lang="zh-CN" altLang="en-US" smtClean="0"/>
            </a:fld>
            <a:endParaRPr lang="zh-CN" altLang="en-US"/>
          </a:p>
        </p:txBody>
      </p:sp>
      <p:pic>
        <p:nvPicPr>
          <p:cNvPr id="9" name="图片 1073743875" descr="学科网 zxxk.com"/>
          <p:cNvPicPr>
            <a:picLocks noChangeAspect="1"/>
          </p:cNvPicPr>
          <p:nvPr/>
        </p:nvPicPr>
        <p:blipFill>
          <a:blip r:embed="rId8" r:link="rId9"/>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6.xml"/><Relationship Id="rId3" Type="http://schemas.openxmlformats.org/officeDocument/2006/relationships/customXml" Target="../ink/ink336.xml"/><Relationship Id="rId2" Type="http://schemas.openxmlformats.org/officeDocument/2006/relationships/image" Target="ppt/slides/NULL" TargetMode="Externa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99" Type="http://schemas.openxmlformats.org/officeDocument/2006/relationships/customXml" Target="../ink/ink433.xml"/><Relationship Id="rId98" Type="http://schemas.openxmlformats.org/officeDocument/2006/relationships/customXml" Target="../ink/ink432.xml"/><Relationship Id="rId97" Type="http://schemas.openxmlformats.org/officeDocument/2006/relationships/customXml" Target="../ink/ink431.xml"/><Relationship Id="rId96" Type="http://schemas.openxmlformats.org/officeDocument/2006/relationships/customXml" Target="../ink/ink430.xml"/><Relationship Id="rId95" Type="http://schemas.openxmlformats.org/officeDocument/2006/relationships/customXml" Target="../ink/ink429.xml"/><Relationship Id="rId94" Type="http://schemas.openxmlformats.org/officeDocument/2006/relationships/customXml" Target="../ink/ink428.xml"/><Relationship Id="rId93" Type="http://schemas.openxmlformats.org/officeDocument/2006/relationships/customXml" Target="../ink/ink427.xml"/><Relationship Id="rId92" Type="http://schemas.openxmlformats.org/officeDocument/2006/relationships/customXml" Target="../ink/ink426.xml"/><Relationship Id="rId91" Type="http://schemas.openxmlformats.org/officeDocument/2006/relationships/customXml" Target="../ink/ink425.xml"/><Relationship Id="rId90" Type="http://schemas.openxmlformats.org/officeDocument/2006/relationships/customXml" Target="../ink/ink424.xml"/><Relationship Id="rId9" Type="http://schemas.openxmlformats.org/officeDocument/2006/relationships/customXml" Target="../ink/ink343.xml"/><Relationship Id="rId89" Type="http://schemas.openxmlformats.org/officeDocument/2006/relationships/customXml" Target="../ink/ink423.xml"/><Relationship Id="rId88" Type="http://schemas.openxmlformats.org/officeDocument/2006/relationships/customXml" Target="../ink/ink422.xml"/><Relationship Id="rId87" Type="http://schemas.openxmlformats.org/officeDocument/2006/relationships/customXml" Target="../ink/ink421.xml"/><Relationship Id="rId86" Type="http://schemas.openxmlformats.org/officeDocument/2006/relationships/customXml" Target="../ink/ink420.xml"/><Relationship Id="rId85" Type="http://schemas.openxmlformats.org/officeDocument/2006/relationships/customXml" Target="../ink/ink419.xml"/><Relationship Id="rId84" Type="http://schemas.openxmlformats.org/officeDocument/2006/relationships/customXml" Target="../ink/ink418.xml"/><Relationship Id="rId83" Type="http://schemas.openxmlformats.org/officeDocument/2006/relationships/customXml" Target="../ink/ink417.xml"/><Relationship Id="rId82" Type="http://schemas.openxmlformats.org/officeDocument/2006/relationships/customXml" Target="../ink/ink416.xml"/><Relationship Id="rId81" Type="http://schemas.openxmlformats.org/officeDocument/2006/relationships/customXml" Target="../ink/ink415.xml"/><Relationship Id="rId80" Type="http://schemas.openxmlformats.org/officeDocument/2006/relationships/customXml" Target="../ink/ink414.xml"/><Relationship Id="rId8" Type="http://schemas.openxmlformats.org/officeDocument/2006/relationships/customXml" Target="../ink/ink342.xml"/><Relationship Id="rId79" Type="http://schemas.openxmlformats.org/officeDocument/2006/relationships/customXml" Target="../ink/ink413.xml"/><Relationship Id="rId78" Type="http://schemas.openxmlformats.org/officeDocument/2006/relationships/customXml" Target="../ink/ink412.xml"/><Relationship Id="rId77" Type="http://schemas.openxmlformats.org/officeDocument/2006/relationships/customXml" Target="../ink/ink411.xml"/><Relationship Id="rId76" Type="http://schemas.openxmlformats.org/officeDocument/2006/relationships/customXml" Target="../ink/ink410.xml"/><Relationship Id="rId75" Type="http://schemas.openxmlformats.org/officeDocument/2006/relationships/customXml" Target="../ink/ink409.xml"/><Relationship Id="rId74" Type="http://schemas.openxmlformats.org/officeDocument/2006/relationships/customXml" Target="../ink/ink408.xml"/><Relationship Id="rId73" Type="http://schemas.openxmlformats.org/officeDocument/2006/relationships/customXml" Target="../ink/ink407.xml"/><Relationship Id="rId72" Type="http://schemas.openxmlformats.org/officeDocument/2006/relationships/customXml" Target="../ink/ink406.xml"/><Relationship Id="rId71" Type="http://schemas.openxmlformats.org/officeDocument/2006/relationships/customXml" Target="../ink/ink405.xml"/><Relationship Id="rId70" Type="http://schemas.openxmlformats.org/officeDocument/2006/relationships/customXml" Target="../ink/ink404.xml"/><Relationship Id="rId7" Type="http://schemas.openxmlformats.org/officeDocument/2006/relationships/customXml" Target="../ink/ink341.xml"/><Relationship Id="rId69" Type="http://schemas.openxmlformats.org/officeDocument/2006/relationships/customXml" Target="../ink/ink403.xml"/><Relationship Id="rId68" Type="http://schemas.openxmlformats.org/officeDocument/2006/relationships/customXml" Target="../ink/ink402.xml"/><Relationship Id="rId67" Type="http://schemas.openxmlformats.org/officeDocument/2006/relationships/customXml" Target="../ink/ink401.xml"/><Relationship Id="rId66" Type="http://schemas.openxmlformats.org/officeDocument/2006/relationships/customXml" Target="../ink/ink400.xml"/><Relationship Id="rId65" Type="http://schemas.openxmlformats.org/officeDocument/2006/relationships/customXml" Target="../ink/ink399.xml"/><Relationship Id="rId64" Type="http://schemas.openxmlformats.org/officeDocument/2006/relationships/customXml" Target="../ink/ink398.xml"/><Relationship Id="rId63" Type="http://schemas.openxmlformats.org/officeDocument/2006/relationships/customXml" Target="../ink/ink397.xml"/><Relationship Id="rId62" Type="http://schemas.openxmlformats.org/officeDocument/2006/relationships/customXml" Target="../ink/ink396.xml"/><Relationship Id="rId61" Type="http://schemas.openxmlformats.org/officeDocument/2006/relationships/customXml" Target="../ink/ink395.xml"/><Relationship Id="rId60" Type="http://schemas.openxmlformats.org/officeDocument/2006/relationships/customXml" Target="../ink/ink394.xml"/><Relationship Id="rId6" Type="http://schemas.openxmlformats.org/officeDocument/2006/relationships/customXml" Target="../ink/ink340.xml"/><Relationship Id="rId59" Type="http://schemas.openxmlformats.org/officeDocument/2006/relationships/customXml" Target="../ink/ink393.xml"/><Relationship Id="rId58" Type="http://schemas.openxmlformats.org/officeDocument/2006/relationships/customXml" Target="../ink/ink392.xml"/><Relationship Id="rId57" Type="http://schemas.openxmlformats.org/officeDocument/2006/relationships/customXml" Target="../ink/ink391.xml"/><Relationship Id="rId56" Type="http://schemas.openxmlformats.org/officeDocument/2006/relationships/customXml" Target="../ink/ink390.xml"/><Relationship Id="rId55" Type="http://schemas.openxmlformats.org/officeDocument/2006/relationships/customXml" Target="../ink/ink389.xml"/><Relationship Id="rId54" Type="http://schemas.openxmlformats.org/officeDocument/2006/relationships/customXml" Target="../ink/ink388.xml"/><Relationship Id="rId53" Type="http://schemas.openxmlformats.org/officeDocument/2006/relationships/customXml" Target="../ink/ink387.xml"/><Relationship Id="rId52" Type="http://schemas.openxmlformats.org/officeDocument/2006/relationships/customXml" Target="../ink/ink386.xml"/><Relationship Id="rId51" Type="http://schemas.openxmlformats.org/officeDocument/2006/relationships/customXml" Target="../ink/ink385.xml"/><Relationship Id="rId50" Type="http://schemas.openxmlformats.org/officeDocument/2006/relationships/customXml" Target="../ink/ink384.xml"/><Relationship Id="rId5" Type="http://schemas.openxmlformats.org/officeDocument/2006/relationships/customXml" Target="../ink/ink339.xml"/><Relationship Id="rId49" Type="http://schemas.openxmlformats.org/officeDocument/2006/relationships/customXml" Target="../ink/ink383.xml"/><Relationship Id="rId48" Type="http://schemas.openxmlformats.org/officeDocument/2006/relationships/customXml" Target="../ink/ink382.xml"/><Relationship Id="rId47" Type="http://schemas.openxmlformats.org/officeDocument/2006/relationships/customXml" Target="../ink/ink381.xml"/><Relationship Id="rId46" Type="http://schemas.openxmlformats.org/officeDocument/2006/relationships/customXml" Target="../ink/ink380.xml"/><Relationship Id="rId45" Type="http://schemas.openxmlformats.org/officeDocument/2006/relationships/customXml" Target="../ink/ink379.xml"/><Relationship Id="rId44" Type="http://schemas.openxmlformats.org/officeDocument/2006/relationships/customXml" Target="../ink/ink378.xml"/><Relationship Id="rId43" Type="http://schemas.openxmlformats.org/officeDocument/2006/relationships/customXml" Target="../ink/ink377.xml"/><Relationship Id="rId42" Type="http://schemas.openxmlformats.org/officeDocument/2006/relationships/customXml" Target="../ink/ink376.xml"/><Relationship Id="rId41" Type="http://schemas.openxmlformats.org/officeDocument/2006/relationships/customXml" Target="../ink/ink375.xml"/><Relationship Id="rId40" Type="http://schemas.openxmlformats.org/officeDocument/2006/relationships/customXml" Target="../ink/ink374.xml"/><Relationship Id="rId4" Type="http://schemas.openxmlformats.org/officeDocument/2006/relationships/customXml" Target="../ink/ink338.xml"/><Relationship Id="rId39" Type="http://schemas.openxmlformats.org/officeDocument/2006/relationships/customXml" Target="../ink/ink373.xml"/><Relationship Id="rId38" Type="http://schemas.openxmlformats.org/officeDocument/2006/relationships/customXml" Target="../ink/ink372.xml"/><Relationship Id="rId37" Type="http://schemas.openxmlformats.org/officeDocument/2006/relationships/customXml" Target="../ink/ink371.xml"/><Relationship Id="rId36" Type="http://schemas.openxmlformats.org/officeDocument/2006/relationships/customXml" Target="../ink/ink370.xml"/><Relationship Id="rId35" Type="http://schemas.openxmlformats.org/officeDocument/2006/relationships/customXml" Target="../ink/ink369.xml"/><Relationship Id="rId34" Type="http://schemas.openxmlformats.org/officeDocument/2006/relationships/customXml" Target="../ink/ink368.xml"/><Relationship Id="rId33" Type="http://schemas.openxmlformats.org/officeDocument/2006/relationships/customXml" Target="../ink/ink367.xml"/><Relationship Id="rId32" Type="http://schemas.openxmlformats.org/officeDocument/2006/relationships/customXml" Target="../ink/ink366.xml"/><Relationship Id="rId31" Type="http://schemas.openxmlformats.org/officeDocument/2006/relationships/customXml" Target="../ink/ink365.xml"/><Relationship Id="rId30" Type="http://schemas.openxmlformats.org/officeDocument/2006/relationships/customXml" Target="../ink/ink364.xml"/><Relationship Id="rId3" Type="http://schemas.openxmlformats.org/officeDocument/2006/relationships/customXml" Target="../ink/ink337.xml"/><Relationship Id="rId29" Type="http://schemas.openxmlformats.org/officeDocument/2006/relationships/customXml" Target="../ink/ink363.xml"/><Relationship Id="rId28" Type="http://schemas.openxmlformats.org/officeDocument/2006/relationships/customXml" Target="../ink/ink362.xml"/><Relationship Id="rId27" Type="http://schemas.openxmlformats.org/officeDocument/2006/relationships/customXml" Target="../ink/ink361.xml"/><Relationship Id="rId26" Type="http://schemas.openxmlformats.org/officeDocument/2006/relationships/customXml" Target="../ink/ink360.xml"/><Relationship Id="rId25" Type="http://schemas.openxmlformats.org/officeDocument/2006/relationships/customXml" Target="../ink/ink359.xml"/><Relationship Id="rId24" Type="http://schemas.openxmlformats.org/officeDocument/2006/relationships/customXml" Target="../ink/ink358.xml"/><Relationship Id="rId23" Type="http://schemas.openxmlformats.org/officeDocument/2006/relationships/customXml" Target="../ink/ink357.xml"/><Relationship Id="rId22" Type="http://schemas.openxmlformats.org/officeDocument/2006/relationships/customXml" Target="../ink/ink356.xml"/><Relationship Id="rId21" Type="http://schemas.openxmlformats.org/officeDocument/2006/relationships/customXml" Target="../ink/ink355.xml"/><Relationship Id="rId20" Type="http://schemas.openxmlformats.org/officeDocument/2006/relationships/customXml" Target="../ink/ink354.xml"/><Relationship Id="rId2" Type="http://schemas.openxmlformats.org/officeDocument/2006/relationships/image" Target="clipboard/slides/ppt/slides/NULL" TargetMode="External"/><Relationship Id="rId19" Type="http://schemas.openxmlformats.org/officeDocument/2006/relationships/customXml" Target="../ink/ink353.xml"/><Relationship Id="rId18" Type="http://schemas.openxmlformats.org/officeDocument/2006/relationships/customXml" Target="../ink/ink352.xml"/><Relationship Id="rId17" Type="http://schemas.openxmlformats.org/officeDocument/2006/relationships/customXml" Target="../ink/ink351.xml"/><Relationship Id="rId16" Type="http://schemas.openxmlformats.org/officeDocument/2006/relationships/customXml" Target="../ink/ink350.xml"/><Relationship Id="rId15" Type="http://schemas.openxmlformats.org/officeDocument/2006/relationships/customXml" Target="../ink/ink349.xml"/><Relationship Id="rId14" Type="http://schemas.openxmlformats.org/officeDocument/2006/relationships/customXml" Target="../ink/ink348.xml"/><Relationship Id="rId13" Type="http://schemas.openxmlformats.org/officeDocument/2006/relationships/customXml" Target="../ink/ink347.xml"/><Relationship Id="rId12" Type="http://schemas.openxmlformats.org/officeDocument/2006/relationships/customXml" Target="../ink/ink346.xml"/><Relationship Id="rId11" Type="http://schemas.openxmlformats.org/officeDocument/2006/relationships/customXml" Target="../ink/ink345.xml"/><Relationship Id="rId101" Type="http://schemas.openxmlformats.org/officeDocument/2006/relationships/notesSlide" Target="../notesSlides/notesSlide4.xml"/><Relationship Id="rId100" Type="http://schemas.openxmlformats.org/officeDocument/2006/relationships/slideLayout" Target="../slideLayouts/slideLayout6.xml"/><Relationship Id="rId10" Type="http://schemas.openxmlformats.org/officeDocument/2006/relationships/customXml" Target="../ink/ink344.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6.xml"/><Relationship Id="rId2" Type="http://schemas.openxmlformats.org/officeDocument/2006/relationships/image" Target="ppt/slides/NULL" TargetMode="Externa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99" Type="http://schemas.openxmlformats.org/officeDocument/2006/relationships/slideLayout" Target="../slideLayouts/slideLayout6.xml"/><Relationship Id="rId98" Type="http://schemas.openxmlformats.org/officeDocument/2006/relationships/customXml" Target="../ink/ink529.xml"/><Relationship Id="rId97" Type="http://schemas.openxmlformats.org/officeDocument/2006/relationships/customXml" Target="../ink/ink528.xml"/><Relationship Id="rId96" Type="http://schemas.openxmlformats.org/officeDocument/2006/relationships/customXml" Target="../ink/ink527.xml"/><Relationship Id="rId95" Type="http://schemas.openxmlformats.org/officeDocument/2006/relationships/customXml" Target="../ink/ink526.xml"/><Relationship Id="rId94" Type="http://schemas.openxmlformats.org/officeDocument/2006/relationships/customXml" Target="../ink/ink525.xml"/><Relationship Id="rId93" Type="http://schemas.openxmlformats.org/officeDocument/2006/relationships/customXml" Target="../ink/ink524.xml"/><Relationship Id="rId92" Type="http://schemas.openxmlformats.org/officeDocument/2006/relationships/customXml" Target="../ink/ink523.xml"/><Relationship Id="rId91" Type="http://schemas.openxmlformats.org/officeDocument/2006/relationships/customXml" Target="../ink/ink522.xml"/><Relationship Id="rId90" Type="http://schemas.openxmlformats.org/officeDocument/2006/relationships/customXml" Target="../ink/ink521.xml"/><Relationship Id="rId9" Type="http://schemas.openxmlformats.org/officeDocument/2006/relationships/customXml" Target="../ink/ink440.xml"/><Relationship Id="rId89" Type="http://schemas.openxmlformats.org/officeDocument/2006/relationships/customXml" Target="../ink/ink520.xml"/><Relationship Id="rId88" Type="http://schemas.openxmlformats.org/officeDocument/2006/relationships/customXml" Target="../ink/ink519.xml"/><Relationship Id="rId87" Type="http://schemas.openxmlformats.org/officeDocument/2006/relationships/customXml" Target="../ink/ink518.xml"/><Relationship Id="rId86" Type="http://schemas.openxmlformats.org/officeDocument/2006/relationships/customXml" Target="../ink/ink517.xml"/><Relationship Id="rId85" Type="http://schemas.openxmlformats.org/officeDocument/2006/relationships/customXml" Target="../ink/ink516.xml"/><Relationship Id="rId84" Type="http://schemas.openxmlformats.org/officeDocument/2006/relationships/customXml" Target="../ink/ink515.xml"/><Relationship Id="rId83" Type="http://schemas.openxmlformats.org/officeDocument/2006/relationships/customXml" Target="../ink/ink514.xml"/><Relationship Id="rId82" Type="http://schemas.openxmlformats.org/officeDocument/2006/relationships/customXml" Target="../ink/ink513.xml"/><Relationship Id="rId81" Type="http://schemas.openxmlformats.org/officeDocument/2006/relationships/customXml" Target="../ink/ink512.xml"/><Relationship Id="rId80" Type="http://schemas.openxmlformats.org/officeDocument/2006/relationships/customXml" Target="../ink/ink511.xml"/><Relationship Id="rId8" Type="http://schemas.openxmlformats.org/officeDocument/2006/relationships/customXml" Target="../ink/ink439.xml"/><Relationship Id="rId79" Type="http://schemas.openxmlformats.org/officeDocument/2006/relationships/customXml" Target="../ink/ink510.xml"/><Relationship Id="rId78" Type="http://schemas.openxmlformats.org/officeDocument/2006/relationships/customXml" Target="../ink/ink509.xml"/><Relationship Id="rId77" Type="http://schemas.openxmlformats.org/officeDocument/2006/relationships/customXml" Target="../ink/ink508.xml"/><Relationship Id="rId76" Type="http://schemas.openxmlformats.org/officeDocument/2006/relationships/customXml" Target="../ink/ink507.xml"/><Relationship Id="rId75" Type="http://schemas.openxmlformats.org/officeDocument/2006/relationships/customXml" Target="../ink/ink506.xml"/><Relationship Id="rId74" Type="http://schemas.openxmlformats.org/officeDocument/2006/relationships/customXml" Target="../ink/ink505.xml"/><Relationship Id="rId73" Type="http://schemas.openxmlformats.org/officeDocument/2006/relationships/customXml" Target="../ink/ink504.xml"/><Relationship Id="rId72" Type="http://schemas.openxmlformats.org/officeDocument/2006/relationships/customXml" Target="../ink/ink503.xml"/><Relationship Id="rId71" Type="http://schemas.openxmlformats.org/officeDocument/2006/relationships/customXml" Target="../ink/ink502.xml"/><Relationship Id="rId70" Type="http://schemas.openxmlformats.org/officeDocument/2006/relationships/customXml" Target="../ink/ink501.xml"/><Relationship Id="rId7" Type="http://schemas.openxmlformats.org/officeDocument/2006/relationships/customXml" Target="../ink/ink438.xml"/><Relationship Id="rId69" Type="http://schemas.openxmlformats.org/officeDocument/2006/relationships/customXml" Target="../ink/ink500.xml"/><Relationship Id="rId68" Type="http://schemas.openxmlformats.org/officeDocument/2006/relationships/customXml" Target="../ink/ink499.xml"/><Relationship Id="rId67" Type="http://schemas.openxmlformats.org/officeDocument/2006/relationships/customXml" Target="../ink/ink498.xml"/><Relationship Id="rId66" Type="http://schemas.openxmlformats.org/officeDocument/2006/relationships/customXml" Target="../ink/ink497.xml"/><Relationship Id="rId65" Type="http://schemas.openxmlformats.org/officeDocument/2006/relationships/customXml" Target="../ink/ink496.xml"/><Relationship Id="rId64" Type="http://schemas.openxmlformats.org/officeDocument/2006/relationships/customXml" Target="../ink/ink495.xml"/><Relationship Id="rId63" Type="http://schemas.openxmlformats.org/officeDocument/2006/relationships/customXml" Target="../ink/ink494.xml"/><Relationship Id="rId62" Type="http://schemas.openxmlformats.org/officeDocument/2006/relationships/customXml" Target="../ink/ink493.xml"/><Relationship Id="rId61" Type="http://schemas.openxmlformats.org/officeDocument/2006/relationships/customXml" Target="../ink/ink492.xml"/><Relationship Id="rId60" Type="http://schemas.openxmlformats.org/officeDocument/2006/relationships/customXml" Target="../ink/ink491.xml"/><Relationship Id="rId6" Type="http://schemas.openxmlformats.org/officeDocument/2006/relationships/customXml" Target="../ink/ink437.xml"/><Relationship Id="rId59" Type="http://schemas.openxmlformats.org/officeDocument/2006/relationships/customXml" Target="../ink/ink490.xml"/><Relationship Id="rId58" Type="http://schemas.openxmlformats.org/officeDocument/2006/relationships/customXml" Target="../ink/ink489.xml"/><Relationship Id="rId57" Type="http://schemas.openxmlformats.org/officeDocument/2006/relationships/customXml" Target="../ink/ink488.xml"/><Relationship Id="rId56" Type="http://schemas.openxmlformats.org/officeDocument/2006/relationships/customXml" Target="../ink/ink487.xml"/><Relationship Id="rId55" Type="http://schemas.openxmlformats.org/officeDocument/2006/relationships/customXml" Target="../ink/ink486.xml"/><Relationship Id="rId54" Type="http://schemas.openxmlformats.org/officeDocument/2006/relationships/customXml" Target="../ink/ink485.xml"/><Relationship Id="rId53" Type="http://schemas.openxmlformats.org/officeDocument/2006/relationships/customXml" Target="../ink/ink484.xml"/><Relationship Id="rId52" Type="http://schemas.openxmlformats.org/officeDocument/2006/relationships/customXml" Target="../ink/ink483.xml"/><Relationship Id="rId51" Type="http://schemas.openxmlformats.org/officeDocument/2006/relationships/customXml" Target="../ink/ink482.xml"/><Relationship Id="rId50" Type="http://schemas.openxmlformats.org/officeDocument/2006/relationships/customXml" Target="../ink/ink481.xml"/><Relationship Id="rId5" Type="http://schemas.openxmlformats.org/officeDocument/2006/relationships/customXml" Target="../ink/ink436.xml"/><Relationship Id="rId49" Type="http://schemas.openxmlformats.org/officeDocument/2006/relationships/customXml" Target="../ink/ink480.xml"/><Relationship Id="rId48" Type="http://schemas.openxmlformats.org/officeDocument/2006/relationships/customXml" Target="../ink/ink479.xml"/><Relationship Id="rId47" Type="http://schemas.openxmlformats.org/officeDocument/2006/relationships/customXml" Target="../ink/ink478.xml"/><Relationship Id="rId46" Type="http://schemas.openxmlformats.org/officeDocument/2006/relationships/customXml" Target="../ink/ink477.xml"/><Relationship Id="rId45" Type="http://schemas.openxmlformats.org/officeDocument/2006/relationships/customXml" Target="../ink/ink476.xml"/><Relationship Id="rId44" Type="http://schemas.openxmlformats.org/officeDocument/2006/relationships/customXml" Target="../ink/ink475.xml"/><Relationship Id="rId43" Type="http://schemas.openxmlformats.org/officeDocument/2006/relationships/customXml" Target="../ink/ink474.xml"/><Relationship Id="rId42" Type="http://schemas.openxmlformats.org/officeDocument/2006/relationships/customXml" Target="../ink/ink473.xml"/><Relationship Id="rId41" Type="http://schemas.openxmlformats.org/officeDocument/2006/relationships/customXml" Target="../ink/ink472.xml"/><Relationship Id="rId40" Type="http://schemas.openxmlformats.org/officeDocument/2006/relationships/customXml" Target="../ink/ink471.xml"/><Relationship Id="rId4" Type="http://schemas.openxmlformats.org/officeDocument/2006/relationships/customXml" Target="../ink/ink435.xml"/><Relationship Id="rId39" Type="http://schemas.openxmlformats.org/officeDocument/2006/relationships/customXml" Target="../ink/ink470.xml"/><Relationship Id="rId38" Type="http://schemas.openxmlformats.org/officeDocument/2006/relationships/customXml" Target="../ink/ink469.xml"/><Relationship Id="rId37" Type="http://schemas.openxmlformats.org/officeDocument/2006/relationships/customXml" Target="../ink/ink468.xml"/><Relationship Id="rId36" Type="http://schemas.openxmlformats.org/officeDocument/2006/relationships/customXml" Target="../ink/ink467.xml"/><Relationship Id="rId35" Type="http://schemas.openxmlformats.org/officeDocument/2006/relationships/customXml" Target="../ink/ink466.xml"/><Relationship Id="rId34" Type="http://schemas.openxmlformats.org/officeDocument/2006/relationships/customXml" Target="../ink/ink465.xml"/><Relationship Id="rId33" Type="http://schemas.openxmlformats.org/officeDocument/2006/relationships/customXml" Target="../ink/ink464.xml"/><Relationship Id="rId32" Type="http://schemas.openxmlformats.org/officeDocument/2006/relationships/customXml" Target="../ink/ink463.xml"/><Relationship Id="rId31" Type="http://schemas.openxmlformats.org/officeDocument/2006/relationships/customXml" Target="../ink/ink462.xml"/><Relationship Id="rId30" Type="http://schemas.openxmlformats.org/officeDocument/2006/relationships/customXml" Target="../ink/ink461.xml"/><Relationship Id="rId3" Type="http://schemas.openxmlformats.org/officeDocument/2006/relationships/customXml" Target="../ink/ink434.xml"/><Relationship Id="rId29" Type="http://schemas.openxmlformats.org/officeDocument/2006/relationships/customXml" Target="../ink/ink460.xml"/><Relationship Id="rId28" Type="http://schemas.openxmlformats.org/officeDocument/2006/relationships/customXml" Target="../ink/ink459.xml"/><Relationship Id="rId27" Type="http://schemas.openxmlformats.org/officeDocument/2006/relationships/customXml" Target="../ink/ink458.xml"/><Relationship Id="rId26" Type="http://schemas.openxmlformats.org/officeDocument/2006/relationships/customXml" Target="../ink/ink457.xml"/><Relationship Id="rId25" Type="http://schemas.openxmlformats.org/officeDocument/2006/relationships/customXml" Target="../ink/ink456.xml"/><Relationship Id="rId24" Type="http://schemas.openxmlformats.org/officeDocument/2006/relationships/customXml" Target="../ink/ink455.xml"/><Relationship Id="rId23" Type="http://schemas.openxmlformats.org/officeDocument/2006/relationships/customXml" Target="../ink/ink454.xml"/><Relationship Id="rId22" Type="http://schemas.openxmlformats.org/officeDocument/2006/relationships/customXml" Target="../ink/ink453.xml"/><Relationship Id="rId21" Type="http://schemas.openxmlformats.org/officeDocument/2006/relationships/customXml" Target="../ink/ink452.xml"/><Relationship Id="rId20" Type="http://schemas.openxmlformats.org/officeDocument/2006/relationships/customXml" Target="../ink/ink451.xml"/><Relationship Id="rId2" Type="http://schemas.openxmlformats.org/officeDocument/2006/relationships/image" Target="clipboard/slides/ppt/slides/NULL" TargetMode="External"/><Relationship Id="rId19" Type="http://schemas.openxmlformats.org/officeDocument/2006/relationships/customXml" Target="../ink/ink450.xml"/><Relationship Id="rId18" Type="http://schemas.openxmlformats.org/officeDocument/2006/relationships/customXml" Target="../ink/ink449.xml"/><Relationship Id="rId17" Type="http://schemas.openxmlformats.org/officeDocument/2006/relationships/customXml" Target="../ink/ink448.xml"/><Relationship Id="rId16" Type="http://schemas.openxmlformats.org/officeDocument/2006/relationships/customXml" Target="../ink/ink447.xml"/><Relationship Id="rId15" Type="http://schemas.openxmlformats.org/officeDocument/2006/relationships/customXml" Target="../ink/ink446.xml"/><Relationship Id="rId14" Type="http://schemas.openxmlformats.org/officeDocument/2006/relationships/customXml" Target="../ink/ink445.xml"/><Relationship Id="rId13" Type="http://schemas.openxmlformats.org/officeDocument/2006/relationships/customXml" Target="../ink/ink444.xml"/><Relationship Id="rId12" Type="http://schemas.openxmlformats.org/officeDocument/2006/relationships/customXml" Target="../ink/ink443.xml"/><Relationship Id="rId11" Type="http://schemas.openxmlformats.org/officeDocument/2006/relationships/customXml" Target="../ink/ink442.xml"/><Relationship Id="rId100" Type="http://schemas.openxmlformats.org/officeDocument/2006/relationships/notesSlide" Target="../notesSlides/notesSlide6.xml"/><Relationship Id="rId10" Type="http://schemas.openxmlformats.org/officeDocument/2006/relationships/customXml" Target="../ink/ink441.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99" Type="http://schemas.openxmlformats.org/officeDocument/2006/relationships/customXml" Target="../ink/ink626.xml"/><Relationship Id="rId98" Type="http://schemas.openxmlformats.org/officeDocument/2006/relationships/customXml" Target="../ink/ink625.xml"/><Relationship Id="rId97" Type="http://schemas.openxmlformats.org/officeDocument/2006/relationships/customXml" Target="../ink/ink624.xml"/><Relationship Id="rId96" Type="http://schemas.openxmlformats.org/officeDocument/2006/relationships/customXml" Target="../ink/ink623.xml"/><Relationship Id="rId95" Type="http://schemas.openxmlformats.org/officeDocument/2006/relationships/customXml" Target="../ink/ink622.xml"/><Relationship Id="rId94" Type="http://schemas.openxmlformats.org/officeDocument/2006/relationships/customXml" Target="../ink/ink621.xml"/><Relationship Id="rId93" Type="http://schemas.openxmlformats.org/officeDocument/2006/relationships/customXml" Target="../ink/ink620.xml"/><Relationship Id="rId92" Type="http://schemas.openxmlformats.org/officeDocument/2006/relationships/customXml" Target="../ink/ink619.xml"/><Relationship Id="rId91" Type="http://schemas.openxmlformats.org/officeDocument/2006/relationships/customXml" Target="../ink/ink618.xml"/><Relationship Id="rId90" Type="http://schemas.openxmlformats.org/officeDocument/2006/relationships/customXml" Target="../ink/ink617.xml"/><Relationship Id="rId9" Type="http://schemas.openxmlformats.org/officeDocument/2006/relationships/customXml" Target="../ink/ink536.xml"/><Relationship Id="rId89" Type="http://schemas.openxmlformats.org/officeDocument/2006/relationships/customXml" Target="../ink/ink616.xml"/><Relationship Id="rId88" Type="http://schemas.openxmlformats.org/officeDocument/2006/relationships/customXml" Target="../ink/ink615.xml"/><Relationship Id="rId87" Type="http://schemas.openxmlformats.org/officeDocument/2006/relationships/customXml" Target="../ink/ink614.xml"/><Relationship Id="rId86" Type="http://schemas.openxmlformats.org/officeDocument/2006/relationships/customXml" Target="../ink/ink613.xml"/><Relationship Id="rId85" Type="http://schemas.openxmlformats.org/officeDocument/2006/relationships/customXml" Target="../ink/ink612.xml"/><Relationship Id="rId84" Type="http://schemas.openxmlformats.org/officeDocument/2006/relationships/customXml" Target="../ink/ink611.xml"/><Relationship Id="rId83" Type="http://schemas.openxmlformats.org/officeDocument/2006/relationships/customXml" Target="../ink/ink610.xml"/><Relationship Id="rId82" Type="http://schemas.openxmlformats.org/officeDocument/2006/relationships/customXml" Target="../ink/ink609.xml"/><Relationship Id="rId81" Type="http://schemas.openxmlformats.org/officeDocument/2006/relationships/customXml" Target="../ink/ink608.xml"/><Relationship Id="rId80" Type="http://schemas.openxmlformats.org/officeDocument/2006/relationships/customXml" Target="../ink/ink607.xml"/><Relationship Id="rId8" Type="http://schemas.openxmlformats.org/officeDocument/2006/relationships/customXml" Target="../ink/ink535.xml"/><Relationship Id="rId79" Type="http://schemas.openxmlformats.org/officeDocument/2006/relationships/customXml" Target="../ink/ink606.xml"/><Relationship Id="rId78" Type="http://schemas.openxmlformats.org/officeDocument/2006/relationships/customXml" Target="../ink/ink605.xml"/><Relationship Id="rId77" Type="http://schemas.openxmlformats.org/officeDocument/2006/relationships/customXml" Target="../ink/ink604.xml"/><Relationship Id="rId76" Type="http://schemas.openxmlformats.org/officeDocument/2006/relationships/customXml" Target="../ink/ink603.xml"/><Relationship Id="rId75" Type="http://schemas.openxmlformats.org/officeDocument/2006/relationships/customXml" Target="../ink/ink602.xml"/><Relationship Id="rId74" Type="http://schemas.openxmlformats.org/officeDocument/2006/relationships/customXml" Target="../ink/ink601.xml"/><Relationship Id="rId73" Type="http://schemas.openxmlformats.org/officeDocument/2006/relationships/customXml" Target="../ink/ink600.xml"/><Relationship Id="rId72" Type="http://schemas.openxmlformats.org/officeDocument/2006/relationships/customXml" Target="../ink/ink599.xml"/><Relationship Id="rId71" Type="http://schemas.openxmlformats.org/officeDocument/2006/relationships/customXml" Target="../ink/ink598.xml"/><Relationship Id="rId70" Type="http://schemas.openxmlformats.org/officeDocument/2006/relationships/customXml" Target="../ink/ink597.xml"/><Relationship Id="rId7" Type="http://schemas.openxmlformats.org/officeDocument/2006/relationships/customXml" Target="../ink/ink534.xml"/><Relationship Id="rId69" Type="http://schemas.openxmlformats.org/officeDocument/2006/relationships/customXml" Target="../ink/ink596.xml"/><Relationship Id="rId68" Type="http://schemas.openxmlformats.org/officeDocument/2006/relationships/customXml" Target="../ink/ink595.xml"/><Relationship Id="rId67" Type="http://schemas.openxmlformats.org/officeDocument/2006/relationships/customXml" Target="../ink/ink594.xml"/><Relationship Id="rId66" Type="http://schemas.openxmlformats.org/officeDocument/2006/relationships/customXml" Target="../ink/ink593.xml"/><Relationship Id="rId65" Type="http://schemas.openxmlformats.org/officeDocument/2006/relationships/customXml" Target="../ink/ink592.xml"/><Relationship Id="rId64" Type="http://schemas.openxmlformats.org/officeDocument/2006/relationships/customXml" Target="../ink/ink591.xml"/><Relationship Id="rId63" Type="http://schemas.openxmlformats.org/officeDocument/2006/relationships/customXml" Target="../ink/ink590.xml"/><Relationship Id="rId62" Type="http://schemas.openxmlformats.org/officeDocument/2006/relationships/customXml" Target="../ink/ink589.xml"/><Relationship Id="rId61" Type="http://schemas.openxmlformats.org/officeDocument/2006/relationships/customXml" Target="../ink/ink588.xml"/><Relationship Id="rId60" Type="http://schemas.openxmlformats.org/officeDocument/2006/relationships/customXml" Target="../ink/ink587.xml"/><Relationship Id="rId6" Type="http://schemas.openxmlformats.org/officeDocument/2006/relationships/customXml" Target="../ink/ink533.xml"/><Relationship Id="rId59" Type="http://schemas.openxmlformats.org/officeDocument/2006/relationships/customXml" Target="../ink/ink586.xml"/><Relationship Id="rId58" Type="http://schemas.openxmlformats.org/officeDocument/2006/relationships/customXml" Target="../ink/ink585.xml"/><Relationship Id="rId57" Type="http://schemas.openxmlformats.org/officeDocument/2006/relationships/customXml" Target="../ink/ink584.xml"/><Relationship Id="rId56" Type="http://schemas.openxmlformats.org/officeDocument/2006/relationships/customXml" Target="../ink/ink583.xml"/><Relationship Id="rId55" Type="http://schemas.openxmlformats.org/officeDocument/2006/relationships/customXml" Target="../ink/ink582.xml"/><Relationship Id="rId54" Type="http://schemas.openxmlformats.org/officeDocument/2006/relationships/customXml" Target="../ink/ink581.xml"/><Relationship Id="rId53" Type="http://schemas.openxmlformats.org/officeDocument/2006/relationships/customXml" Target="../ink/ink580.xml"/><Relationship Id="rId52" Type="http://schemas.openxmlformats.org/officeDocument/2006/relationships/customXml" Target="../ink/ink579.xml"/><Relationship Id="rId51" Type="http://schemas.openxmlformats.org/officeDocument/2006/relationships/customXml" Target="../ink/ink578.xml"/><Relationship Id="rId50" Type="http://schemas.openxmlformats.org/officeDocument/2006/relationships/customXml" Target="../ink/ink577.xml"/><Relationship Id="rId5" Type="http://schemas.openxmlformats.org/officeDocument/2006/relationships/customXml" Target="../ink/ink532.xml"/><Relationship Id="rId49" Type="http://schemas.openxmlformats.org/officeDocument/2006/relationships/customXml" Target="../ink/ink576.xml"/><Relationship Id="rId48" Type="http://schemas.openxmlformats.org/officeDocument/2006/relationships/customXml" Target="../ink/ink575.xml"/><Relationship Id="rId47" Type="http://schemas.openxmlformats.org/officeDocument/2006/relationships/customXml" Target="../ink/ink574.xml"/><Relationship Id="rId46" Type="http://schemas.openxmlformats.org/officeDocument/2006/relationships/customXml" Target="../ink/ink573.xml"/><Relationship Id="rId45" Type="http://schemas.openxmlformats.org/officeDocument/2006/relationships/customXml" Target="../ink/ink572.xml"/><Relationship Id="rId44" Type="http://schemas.openxmlformats.org/officeDocument/2006/relationships/customXml" Target="../ink/ink571.xml"/><Relationship Id="rId43" Type="http://schemas.openxmlformats.org/officeDocument/2006/relationships/customXml" Target="../ink/ink570.xml"/><Relationship Id="rId42" Type="http://schemas.openxmlformats.org/officeDocument/2006/relationships/customXml" Target="../ink/ink569.xml"/><Relationship Id="rId41" Type="http://schemas.openxmlformats.org/officeDocument/2006/relationships/customXml" Target="../ink/ink568.xml"/><Relationship Id="rId40" Type="http://schemas.openxmlformats.org/officeDocument/2006/relationships/customXml" Target="../ink/ink567.xml"/><Relationship Id="rId4" Type="http://schemas.openxmlformats.org/officeDocument/2006/relationships/customXml" Target="../ink/ink531.xml"/><Relationship Id="rId39" Type="http://schemas.openxmlformats.org/officeDocument/2006/relationships/customXml" Target="../ink/ink566.xml"/><Relationship Id="rId38" Type="http://schemas.openxmlformats.org/officeDocument/2006/relationships/customXml" Target="../ink/ink565.xml"/><Relationship Id="rId37" Type="http://schemas.openxmlformats.org/officeDocument/2006/relationships/customXml" Target="../ink/ink564.xml"/><Relationship Id="rId36" Type="http://schemas.openxmlformats.org/officeDocument/2006/relationships/customXml" Target="../ink/ink563.xml"/><Relationship Id="rId35" Type="http://schemas.openxmlformats.org/officeDocument/2006/relationships/customXml" Target="../ink/ink562.xml"/><Relationship Id="rId34" Type="http://schemas.openxmlformats.org/officeDocument/2006/relationships/customXml" Target="../ink/ink561.xml"/><Relationship Id="rId33" Type="http://schemas.openxmlformats.org/officeDocument/2006/relationships/customXml" Target="../ink/ink560.xml"/><Relationship Id="rId32" Type="http://schemas.openxmlformats.org/officeDocument/2006/relationships/customXml" Target="../ink/ink559.xml"/><Relationship Id="rId31" Type="http://schemas.openxmlformats.org/officeDocument/2006/relationships/customXml" Target="../ink/ink558.xml"/><Relationship Id="rId30" Type="http://schemas.openxmlformats.org/officeDocument/2006/relationships/customXml" Target="../ink/ink557.xml"/><Relationship Id="rId3" Type="http://schemas.openxmlformats.org/officeDocument/2006/relationships/customXml" Target="../ink/ink530.xml"/><Relationship Id="rId29" Type="http://schemas.openxmlformats.org/officeDocument/2006/relationships/customXml" Target="../ink/ink556.xml"/><Relationship Id="rId28" Type="http://schemas.openxmlformats.org/officeDocument/2006/relationships/customXml" Target="../ink/ink555.xml"/><Relationship Id="rId27" Type="http://schemas.openxmlformats.org/officeDocument/2006/relationships/customXml" Target="../ink/ink554.xml"/><Relationship Id="rId26" Type="http://schemas.openxmlformats.org/officeDocument/2006/relationships/customXml" Target="../ink/ink553.xml"/><Relationship Id="rId25" Type="http://schemas.openxmlformats.org/officeDocument/2006/relationships/customXml" Target="../ink/ink552.xml"/><Relationship Id="rId24" Type="http://schemas.openxmlformats.org/officeDocument/2006/relationships/customXml" Target="../ink/ink551.xml"/><Relationship Id="rId23" Type="http://schemas.openxmlformats.org/officeDocument/2006/relationships/customXml" Target="../ink/ink550.xml"/><Relationship Id="rId22" Type="http://schemas.openxmlformats.org/officeDocument/2006/relationships/customXml" Target="../ink/ink549.xml"/><Relationship Id="rId21" Type="http://schemas.openxmlformats.org/officeDocument/2006/relationships/customXml" Target="../ink/ink548.xml"/><Relationship Id="rId20" Type="http://schemas.openxmlformats.org/officeDocument/2006/relationships/customXml" Target="../ink/ink547.xml"/><Relationship Id="rId2" Type="http://schemas.openxmlformats.org/officeDocument/2006/relationships/image" Target="ppt/slides/NULL" TargetMode="External"/><Relationship Id="rId19" Type="http://schemas.openxmlformats.org/officeDocument/2006/relationships/customXml" Target="../ink/ink546.xml"/><Relationship Id="rId18" Type="http://schemas.openxmlformats.org/officeDocument/2006/relationships/customXml" Target="../ink/ink545.xml"/><Relationship Id="rId17" Type="http://schemas.openxmlformats.org/officeDocument/2006/relationships/customXml" Target="../ink/ink544.xml"/><Relationship Id="rId16" Type="http://schemas.openxmlformats.org/officeDocument/2006/relationships/customXml" Target="../ink/ink543.xml"/><Relationship Id="rId15" Type="http://schemas.openxmlformats.org/officeDocument/2006/relationships/customXml" Target="../ink/ink542.xml"/><Relationship Id="rId14" Type="http://schemas.openxmlformats.org/officeDocument/2006/relationships/customXml" Target="../ink/ink541.xml"/><Relationship Id="rId134" Type="http://schemas.openxmlformats.org/officeDocument/2006/relationships/notesSlide" Target="../notesSlides/notesSlide7.xml"/><Relationship Id="rId133" Type="http://schemas.openxmlformats.org/officeDocument/2006/relationships/slideLayout" Target="../slideLayouts/slideLayout6.xml"/><Relationship Id="rId132" Type="http://schemas.openxmlformats.org/officeDocument/2006/relationships/customXml" Target="../ink/ink659.xml"/><Relationship Id="rId131" Type="http://schemas.openxmlformats.org/officeDocument/2006/relationships/customXml" Target="../ink/ink658.xml"/><Relationship Id="rId130" Type="http://schemas.openxmlformats.org/officeDocument/2006/relationships/customXml" Target="../ink/ink657.xml"/><Relationship Id="rId13" Type="http://schemas.openxmlformats.org/officeDocument/2006/relationships/customXml" Target="../ink/ink540.xml"/><Relationship Id="rId129" Type="http://schemas.openxmlformats.org/officeDocument/2006/relationships/customXml" Target="../ink/ink656.xml"/><Relationship Id="rId128" Type="http://schemas.openxmlformats.org/officeDocument/2006/relationships/customXml" Target="../ink/ink655.xml"/><Relationship Id="rId127" Type="http://schemas.openxmlformats.org/officeDocument/2006/relationships/customXml" Target="../ink/ink654.xml"/><Relationship Id="rId126" Type="http://schemas.openxmlformats.org/officeDocument/2006/relationships/customXml" Target="../ink/ink653.xml"/><Relationship Id="rId125" Type="http://schemas.openxmlformats.org/officeDocument/2006/relationships/customXml" Target="../ink/ink652.xml"/><Relationship Id="rId124" Type="http://schemas.openxmlformats.org/officeDocument/2006/relationships/customXml" Target="../ink/ink651.xml"/><Relationship Id="rId123" Type="http://schemas.openxmlformats.org/officeDocument/2006/relationships/customXml" Target="../ink/ink650.xml"/><Relationship Id="rId122" Type="http://schemas.openxmlformats.org/officeDocument/2006/relationships/customXml" Target="../ink/ink649.xml"/><Relationship Id="rId121" Type="http://schemas.openxmlformats.org/officeDocument/2006/relationships/customXml" Target="../ink/ink648.xml"/><Relationship Id="rId120" Type="http://schemas.openxmlformats.org/officeDocument/2006/relationships/customXml" Target="../ink/ink647.xml"/><Relationship Id="rId12" Type="http://schemas.openxmlformats.org/officeDocument/2006/relationships/customXml" Target="../ink/ink539.xml"/><Relationship Id="rId119" Type="http://schemas.openxmlformats.org/officeDocument/2006/relationships/customXml" Target="../ink/ink646.xml"/><Relationship Id="rId118" Type="http://schemas.openxmlformats.org/officeDocument/2006/relationships/customXml" Target="../ink/ink645.xml"/><Relationship Id="rId117" Type="http://schemas.openxmlformats.org/officeDocument/2006/relationships/customXml" Target="../ink/ink644.xml"/><Relationship Id="rId116" Type="http://schemas.openxmlformats.org/officeDocument/2006/relationships/customXml" Target="../ink/ink643.xml"/><Relationship Id="rId115" Type="http://schemas.openxmlformats.org/officeDocument/2006/relationships/customXml" Target="../ink/ink642.xml"/><Relationship Id="rId114" Type="http://schemas.openxmlformats.org/officeDocument/2006/relationships/customXml" Target="../ink/ink641.xml"/><Relationship Id="rId113" Type="http://schemas.openxmlformats.org/officeDocument/2006/relationships/customXml" Target="../ink/ink640.xml"/><Relationship Id="rId112" Type="http://schemas.openxmlformats.org/officeDocument/2006/relationships/customXml" Target="../ink/ink639.xml"/><Relationship Id="rId111" Type="http://schemas.openxmlformats.org/officeDocument/2006/relationships/customXml" Target="../ink/ink638.xml"/><Relationship Id="rId110" Type="http://schemas.openxmlformats.org/officeDocument/2006/relationships/customXml" Target="../ink/ink637.xml"/><Relationship Id="rId11" Type="http://schemas.openxmlformats.org/officeDocument/2006/relationships/customXml" Target="../ink/ink538.xml"/><Relationship Id="rId109" Type="http://schemas.openxmlformats.org/officeDocument/2006/relationships/customXml" Target="../ink/ink636.xml"/><Relationship Id="rId108" Type="http://schemas.openxmlformats.org/officeDocument/2006/relationships/customXml" Target="../ink/ink635.xml"/><Relationship Id="rId107" Type="http://schemas.openxmlformats.org/officeDocument/2006/relationships/customXml" Target="../ink/ink634.xml"/><Relationship Id="rId106" Type="http://schemas.openxmlformats.org/officeDocument/2006/relationships/customXml" Target="../ink/ink633.xml"/><Relationship Id="rId105" Type="http://schemas.openxmlformats.org/officeDocument/2006/relationships/customXml" Target="../ink/ink632.xml"/><Relationship Id="rId104" Type="http://schemas.openxmlformats.org/officeDocument/2006/relationships/customXml" Target="../ink/ink631.xml"/><Relationship Id="rId103" Type="http://schemas.openxmlformats.org/officeDocument/2006/relationships/customXml" Target="../ink/ink630.xml"/><Relationship Id="rId102" Type="http://schemas.openxmlformats.org/officeDocument/2006/relationships/customXml" Target="../ink/ink629.xml"/><Relationship Id="rId101" Type="http://schemas.openxmlformats.org/officeDocument/2006/relationships/customXml" Target="../ink/ink628.xml"/><Relationship Id="rId100" Type="http://schemas.openxmlformats.org/officeDocument/2006/relationships/customXml" Target="../ink/ink627.xml"/><Relationship Id="rId10" Type="http://schemas.openxmlformats.org/officeDocument/2006/relationships/customXml" Target="../ink/ink537.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6.xml"/><Relationship Id="rId2" Type="http://schemas.openxmlformats.org/officeDocument/2006/relationships/image" Target="clipboard/slides/ppt/slides/NULL" TargetMode="Externa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6.xml"/><Relationship Id="rId2" Type="http://schemas.openxmlformats.org/officeDocument/2006/relationships/image" Target="ppt/slides/NULL" TargetMode="Externa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99" Type="http://schemas.openxmlformats.org/officeDocument/2006/relationships/customXml" Target="../ink/ink756.xml"/><Relationship Id="rId98" Type="http://schemas.openxmlformats.org/officeDocument/2006/relationships/customXml" Target="../ink/ink755.xml"/><Relationship Id="rId97" Type="http://schemas.openxmlformats.org/officeDocument/2006/relationships/customXml" Target="../ink/ink754.xml"/><Relationship Id="rId96" Type="http://schemas.openxmlformats.org/officeDocument/2006/relationships/customXml" Target="../ink/ink753.xml"/><Relationship Id="rId95" Type="http://schemas.openxmlformats.org/officeDocument/2006/relationships/customXml" Target="../ink/ink752.xml"/><Relationship Id="rId94" Type="http://schemas.openxmlformats.org/officeDocument/2006/relationships/customXml" Target="../ink/ink751.xml"/><Relationship Id="rId93" Type="http://schemas.openxmlformats.org/officeDocument/2006/relationships/customXml" Target="../ink/ink750.xml"/><Relationship Id="rId92" Type="http://schemas.openxmlformats.org/officeDocument/2006/relationships/customXml" Target="../ink/ink749.xml"/><Relationship Id="rId91" Type="http://schemas.openxmlformats.org/officeDocument/2006/relationships/customXml" Target="../ink/ink748.xml"/><Relationship Id="rId90" Type="http://schemas.openxmlformats.org/officeDocument/2006/relationships/customXml" Target="../ink/ink747.xml"/><Relationship Id="rId9" Type="http://schemas.openxmlformats.org/officeDocument/2006/relationships/customXml" Target="../ink/ink666.xml"/><Relationship Id="rId89" Type="http://schemas.openxmlformats.org/officeDocument/2006/relationships/customXml" Target="../ink/ink746.xml"/><Relationship Id="rId88" Type="http://schemas.openxmlformats.org/officeDocument/2006/relationships/customXml" Target="../ink/ink745.xml"/><Relationship Id="rId87" Type="http://schemas.openxmlformats.org/officeDocument/2006/relationships/customXml" Target="../ink/ink744.xml"/><Relationship Id="rId86" Type="http://schemas.openxmlformats.org/officeDocument/2006/relationships/customXml" Target="../ink/ink743.xml"/><Relationship Id="rId85" Type="http://schemas.openxmlformats.org/officeDocument/2006/relationships/customXml" Target="../ink/ink742.xml"/><Relationship Id="rId84" Type="http://schemas.openxmlformats.org/officeDocument/2006/relationships/customXml" Target="../ink/ink741.xml"/><Relationship Id="rId83" Type="http://schemas.openxmlformats.org/officeDocument/2006/relationships/customXml" Target="../ink/ink740.xml"/><Relationship Id="rId82" Type="http://schemas.openxmlformats.org/officeDocument/2006/relationships/customXml" Target="../ink/ink739.xml"/><Relationship Id="rId81" Type="http://schemas.openxmlformats.org/officeDocument/2006/relationships/customXml" Target="../ink/ink738.xml"/><Relationship Id="rId80" Type="http://schemas.openxmlformats.org/officeDocument/2006/relationships/customXml" Target="../ink/ink737.xml"/><Relationship Id="rId8" Type="http://schemas.openxmlformats.org/officeDocument/2006/relationships/customXml" Target="../ink/ink665.xml"/><Relationship Id="rId79" Type="http://schemas.openxmlformats.org/officeDocument/2006/relationships/customXml" Target="../ink/ink736.xml"/><Relationship Id="rId78" Type="http://schemas.openxmlformats.org/officeDocument/2006/relationships/customXml" Target="../ink/ink735.xml"/><Relationship Id="rId77" Type="http://schemas.openxmlformats.org/officeDocument/2006/relationships/customXml" Target="../ink/ink734.xml"/><Relationship Id="rId76" Type="http://schemas.openxmlformats.org/officeDocument/2006/relationships/customXml" Target="../ink/ink733.xml"/><Relationship Id="rId75" Type="http://schemas.openxmlformats.org/officeDocument/2006/relationships/customXml" Target="../ink/ink732.xml"/><Relationship Id="rId74" Type="http://schemas.openxmlformats.org/officeDocument/2006/relationships/customXml" Target="../ink/ink731.xml"/><Relationship Id="rId73" Type="http://schemas.openxmlformats.org/officeDocument/2006/relationships/customXml" Target="../ink/ink730.xml"/><Relationship Id="rId72" Type="http://schemas.openxmlformats.org/officeDocument/2006/relationships/customXml" Target="../ink/ink729.xml"/><Relationship Id="rId71" Type="http://schemas.openxmlformats.org/officeDocument/2006/relationships/customXml" Target="../ink/ink728.xml"/><Relationship Id="rId70" Type="http://schemas.openxmlformats.org/officeDocument/2006/relationships/customXml" Target="../ink/ink727.xml"/><Relationship Id="rId7" Type="http://schemas.openxmlformats.org/officeDocument/2006/relationships/customXml" Target="../ink/ink664.xml"/><Relationship Id="rId69" Type="http://schemas.openxmlformats.org/officeDocument/2006/relationships/customXml" Target="../ink/ink726.xml"/><Relationship Id="rId68" Type="http://schemas.openxmlformats.org/officeDocument/2006/relationships/customXml" Target="../ink/ink725.xml"/><Relationship Id="rId67" Type="http://schemas.openxmlformats.org/officeDocument/2006/relationships/customXml" Target="../ink/ink724.xml"/><Relationship Id="rId66" Type="http://schemas.openxmlformats.org/officeDocument/2006/relationships/customXml" Target="../ink/ink723.xml"/><Relationship Id="rId65" Type="http://schemas.openxmlformats.org/officeDocument/2006/relationships/customXml" Target="../ink/ink722.xml"/><Relationship Id="rId64" Type="http://schemas.openxmlformats.org/officeDocument/2006/relationships/customXml" Target="../ink/ink721.xml"/><Relationship Id="rId63" Type="http://schemas.openxmlformats.org/officeDocument/2006/relationships/customXml" Target="../ink/ink720.xml"/><Relationship Id="rId62" Type="http://schemas.openxmlformats.org/officeDocument/2006/relationships/customXml" Target="../ink/ink719.xml"/><Relationship Id="rId61" Type="http://schemas.openxmlformats.org/officeDocument/2006/relationships/customXml" Target="../ink/ink718.xml"/><Relationship Id="rId60" Type="http://schemas.openxmlformats.org/officeDocument/2006/relationships/customXml" Target="../ink/ink717.xml"/><Relationship Id="rId6" Type="http://schemas.openxmlformats.org/officeDocument/2006/relationships/customXml" Target="../ink/ink663.xml"/><Relationship Id="rId59" Type="http://schemas.openxmlformats.org/officeDocument/2006/relationships/customXml" Target="../ink/ink716.xml"/><Relationship Id="rId58" Type="http://schemas.openxmlformats.org/officeDocument/2006/relationships/customXml" Target="../ink/ink715.xml"/><Relationship Id="rId57" Type="http://schemas.openxmlformats.org/officeDocument/2006/relationships/customXml" Target="../ink/ink714.xml"/><Relationship Id="rId56" Type="http://schemas.openxmlformats.org/officeDocument/2006/relationships/customXml" Target="../ink/ink713.xml"/><Relationship Id="rId55" Type="http://schemas.openxmlformats.org/officeDocument/2006/relationships/customXml" Target="../ink/ink712.xml"/><Relationship Id="rId54" Type="http://schemas.openxmlformats.org/officeDocument/2006/relationships/customXml" Target="../ink/ink711.xml"/><Relationship Id="rId53" Type="http://schemas.openxmlformats.org/officeDocument/2006/relationships/customXml" Target="../ink/ink710.xml"/><Relationship Id="rId52" Type="http://schemas.openxmlformats.org/officeDocument/2006/relationships/customXml" Target="../ink/ink709.xml"/><Relationship Id="rId51" Type="http://schemas.openxmlformats.org/officeDocument/2006/relationships/customXml" Target="../ink/ink708.xml"/><Relationship Id="rId50" Type="http://schemas.openxmlformats.org/officeDocument/2006/relationships/customXml" Target="../ink/ink707.xml"/><Relationship Id="rId5" Type="http://schemas.openxmlformats.org/officeDocument/2006/relationships/customXml" Target="../ink/ink662.xml"/><Relationship Id="rId49" Type="http://schemas.openxmlformats.org/officeDocument/2006/relationships/customXml" Target="../ink/ink706.xml"/><Relationship Id="rId48" Type="http://schemas.openxmlformats.org/officeDocument/2006/relationships/customXml" Target="../ink/ink705.xml"/><Relationship Id="rId47" Type="http://schemas.openxmlformats.org/officeDocument/2006/relationships/customXml" Target="../ink/ink704.xml"/><Relationship Id="rId46" Type="http://schemas.openxmlformats.org/officeDocument/2006/relationships/customXml" Target="../ink/ink703.xml"/><Relationship Id="rId45" Type="http://schemas.openxmlformats.org/officeDocument/2006/relationships/customXml" Target="../ink/ink702.xml"/><Relationship Id="rId44" Type="http://schemas.openxmlformats.org/officeDocument/2006/relationships/customXml" Target="../ink/ink701.xml"/><Relationship Id="rId43" Type="http://schemas.openxmlformats.org/officeDocument/2006/relationships/customXml" Target="../ink/ink700.xml"/><Relationship Id="rId42" Type="http://schemas.openxmlformats.org/officeDocument/2006/relationships/customXml" Target="../ink/ink699.xml"/><Relationship Id="rId41" Type="http://schemas.openxmlformats.org/officeDocument/2006/relationships/customXml" Target="../ink/ink698.xml"/><Relationship Id="rId40" Type="http://schemas.openxmlformats.org/officeDocument/2006/relationships/customXml" Target="../ink/ink697.xml"/><Relationship Id="rId4" Type="http://schemas.openxmlformats.org/officeDocument/2006/relationships/customXml" Target="../ink/ink661.xml"/><Relationship Id="rId39" Type="http://schemas.openxmlformats.org/officeDocument/2006/relationships/customXml" Target="../ink/ink696.xml"/><Relationship Id="rId38" Type="http://schemas.openxmlformats.org/officeDocument/2006/relationships/customXml" Target="../ink/ink695.xml"/><Relationship Id="rId37" Type="http://schemas.openxmlformats.org/officeDocument/2006/relationships/customXml" Target="../ink/ink694.xml"/><Relationship Id="rId36" Type="http://schemas.openxmlformats.org/officeDocument/2006/relationships/customXml" Target="../ink/ink693.xml"/><Relationship Id="rId35" Type="http://schemas.openxmlformats.org/officeDocument/2006/relationships/customXml" Target="../ink/ink692.xml"/><Relationship Id="rId34" Type="http://schemas.openxmlformats.org/officeDocument/2006/relationships/customXml" Target="../ink/ink691.xml"/><Relationship Id="rId33" Type="http://schemas.openxmlformats.org/officeDocument/2006/relationships/customXml" Target="../ink/ink690.xml"/><Relationship Id="rId32" Type="http://schemas.openxmlformats.org/officeDocument/2006/relationships/customXml" Target="../ink/ink689.xml"/><Relationship Id="rId31" Type="http://schemas.openxmlformats.org/officeDocument/2006/relationships/customXml" Target="../ink/ink688.xml"/><Relationship Id="rId30" Type="http://schemas.openxmlformats.org/officeDocument/2006/relationships/customXml" Target="../ink/ink687.xml"/><Relationship Id="rId3" Type="http://schemas.openxmlformats.org/officeDocument/2006/relationships/customXml" Target="../ink/ink660.xml"/><Relationship Id="rId29" Type="http://schemas.openxmlformats.org/officeDocument/2006/relationships/customXml" Target="../ink/ink686.xml"/><Relationship Id="rId28" Type="http://schemas.openxmlformats.org/officeDocument/2006/relationships/customXml" Target="../ink/ink685.xml"/><Relationship Id="rId27" Type="http://schemas.openxmlformats.org/officeDocument/2006/relationships/customXml" Target="../ink/ink684.xml"/><Relationship Id="rId26" Type="http://schemas.openxmlformats.org/officeDocument/2006/relationships/customXml" Target="../ink/ink683.xml"/><Relationship Id="rId25" Type="http://schemas.openxmlformats.org/officeDocument/2006/relationships/customXml" Target="../ink/ink682.xml"/><Relationship Id="rId24" Type="http://schemas.openxmlformats.org/officeDocument/2006/relationships/customXml" Target="../ink/ink681.xml"/><Relationship Id="rId23" Type="http://schemas.openxmlformats.org/officeDocument/2006/relationships/customXml" Target="../ink/ink680.xml"/><Relationship Id="rId22" Type="http://schemas.openxmlformats.org/officeDocument/2006/relationships/customXml" Target="../ink/ink679.xml"/><Relationship Id="rId21" Type="http://schemas.openxmlformats.org/officeDocument/2006/relationships/customXml" Target="../ink/ink678.xml"/><Relationship Id="rId20" Type="http://schemas.openxmlformats.org/officeDocument/2006/relationships/customXml" Target="../ink/ink677.xml"/><Relationship Id="rId2" Type="http://schemas.openxmlformats.org/officeDocument/2006/relationships/image" Target="ppt/slides/NULL" TargetMode="External"/><Relationship Id="rId19" Type="http://schemas.openxmlformats.org/officeDocument/2006/relationships/customXml" Target="../ink/ink676.xml"/><Relationship Id="rId18" Type="http://schemas.openxmlformats.org/officeDocument/2006/relationships/customXml" Target="../ink/ink675.xml"/><Relationship Id="rId17" Type="http://schemas.openxmlformats.org/officeDocument/2006/relationships/customXml" Target="../ink/ink674.xml"/><Relationship Id="rId163" Type="http://schemas.openxmlformats.org/officeDocument/2006/relationships/notesSlide" Target="../notesSlides/notesSlide10.xml"/><Relationship Id="rId162" Type="http://schemas.openxmlformats.org/officeDocument/2006/relationships/slideLayout" Target="../slideLayouts/slideLayout6.xml"/><Relationship Id="rId161" Type="http://schemas.openxmlformats.org/officeDocument/2006/relationships/customXml" Target="../ink/ink818.xml"/><Relationship Id="rId160" Type="http://schemas.openxmlformats.org/officeDocument/2006/relationships/customXml" Target="../ink/ink817.xml"/><Relationship Id="rId16" Type="http://schemas.openxmlformats.org/officeDocument/2006/relationships/customXml" Target="../ink/ink673.xml"/><Relationship Id="rId159" Type="http://schemas.openxmlformats.org/officeDocument/2006/relationships/customXml" Target="../ink/ink816.xml"/><Relationship Id="rId158" Type="http://schemas.openxmlformats.org/officeDocument/2006/relationships/customXml" Target="../ink/ink815.xml"/><Relationship Id="rId157" Type="http://schemas.openxmlformats.org/officeDocument/2006/relationships/customXml" Target="../ink/ink814.xml"/><Relationship Id="rId156" Type="http://schemas.openxmlformats.org/officeDocument/2006/relationships/customXml" Target="../ink/ink813.xml"/><Relationship Id="rId155" Type="http://schemas.openxmlformats.org/officeDocument/2006/relationships/customXml" Target="../ink/ink812.xml"/><Relationship Id="rId154" Type="http://schemas.openxmlformats.org/officeDocument/2006/relationships/customXml" Target="../ink/ink811.xml"/><Relationship Id="rId153" Type="http://schemas.openxmlformats.org/officeDocument/2006/relationships/customXml" Target="../ink/ink810.xml"/><Relationship Id="rId152" Type="http://schemas.openxmlformats.org/officeDocument/2006/relationships/customXml" Target="../ink/ink809.xml"/><Relationship Id="rId151" Type="http://schemas.openxmlformats.org/officeDocument/2006/relationships/customXml" Target="../ink/ink808.xml"/><Relationship Id="rId150" Type="http://schemas.openxmlformats.org/officeDocument/2006/relationships/customXml" Target="../ink/ink807.xml"/><Relationship Id="rId15" Type="http://schemas.openxmlformats.org/officeDocument/2006/relationships/customXml" Target="../ink/ink672.xml"/><Relationship Id="rId149" Type="http://schemas.openxmlformats.org/officeDocument/2006/relationships/customXml" Target="../ink/ink806.xml"/><Relationship Id="rId148" Type="http://schemas.openxmlformats.org/officeDocument/2006/relationships/customXml" Target="../ink/ink805.xml"/><Relationship Id="rId147" Type="http://schemas.openxmlformats.org/officeDocument/2006/relationships/customXml" Target="../ink/ink804.xml"/><Relationship Id="rId146" Type="http://schemas.openxmlformats.org/officeDocument/2006/relationships/customXml" Target="../ink/ink803.xml"/><Relationship Id="rId145" Type="http://schemas.openxmlformats.org/officeDocument/2006/relationships/customXml" Target="../ink/ink802.xml"/><Relationship Id="rId144" Type="http://schemas.openxmlformats.org/officeDocument/2006/relationships/customXml" Target="../ink/ink801.xml"/><Relationship Id="rId143" Type="http://schemas.openxmlformats.org/officeDocument/2006/relationships/customXml" Target="../ink/ink800.xml"/><Relationship Id="rId142" Type="http://schemas.openxmlformats.org/officeDocument/2006/relationships/customXml" Target="../ink/ink799.xml"/><Relationship Id="rId141" Type="http://schemas.openxmlformats.org/officeDocument/2006/relationships/customXml" Target="../ink/ink798.xml"/><Relationship Id="rId140" Type="http://schemas.openxmlformats.org/officeDocument/2006/relationships/customXml" Target="../ink/ink797.xml"/><Relationship Id="rId14" Type="http://schemas.openxmlformats.org/officeDocument/2006/relationships/customXml" Target="../ink/ink671.xml"/><Relationship Id="rId139" Type="http://schemas.openxmlformats.org/officeDocument/2006/relationships/customXml" Target="../ink/ink796.xml"/><Relationship Id="rId138" Type="http://schemas.openxmlformats.org/officeDocument/2006/relationships/customXml" Target="../ink/ink795.xml"/><Relationship Id="rId137" Type="http://schemas.openxmlformats.org/officeDocument/2006/relationships/customXml" Target="../ink/ink794.xml"/><Relationship Id="rId136" Type="http://schemas.openxmlformats.org/officeDocument/2006/relationships/customXml" Target="../ink/ink793.xml"/><Relationship Id="rId135" Type="http://schemas.openxmlformats.org/officeDocument/2006/relationships/customXml" Target="../ink/ink792.xml"/><Relationship Id="rId134" Type="http://schemas.openxmlformats.org/officeDocument/2006/relationships/customXml" Target="../ink/ink791.xml"/><Relationship Id="rId133" Type="http://schemas.openxmlformats.org/officeDocument/2006/relationships/customXml" Target="../ink/ink790.xml"/><Relationship Id="rId132" Type="http://schemas.openxmlformats.org/officeDocument/2006/relationships/customXml" Target="../ink/ink789.xml"/><Relationship Id="rId131" Type="http://schemas.openxmlformats.org/officeDocument/2006/relationships/customXml" Target="../ink/ink788.xml"/><Relationship Id="rId130" Type="http://schemas.openxmlformats.org/officeDocument/2006/relationships/customXml" Target="../ink/ink787.xml"/><Relationship Id="rId13" Type="http://schemas.openxmlformats.org/officeDocument/2006/relationships/customXml" Target="../ink/ink670.xml"/><Relationship Id="rId129" Type="http://schemas.openxmlformats.org/officeDocument/2006/relationships/customXml" Target="../ink/ink786.xml"/><Relationship Id="rId128" Type="http://schemas.openxmlformats.org/officeDocument/2006/relationships/customXml" Target="../ink/ink785.xml"/><Relationship Id="rId127" Type="http://schemas.openxmlformats.org/officeDocument/2006/relationships/customXml" Target="../ink/ink784.xml"/><Relationship Id="rId126" Type="http://schemas.openxmlformats.org/officeDocument/2006/relationships/customXml" Target="../ink/ink783.xml"/><Relationship Id="rId125" Type="http://schemas.openxmlformats.org/officeDocument/2006/relationships/customXml" Target="../ink/ink782.xml"/><Relationship Id="rId124" Type="http://schemas.openxmlformats.org/officeDocument/2006/relationships/customXml" Target="../ink/ink781.xml"/><Relationship Id="rId123" Type="http://schemas.openxmlformats.org/officeDocument/2006/relationships/customXml" Target="../ink/ink780.xml"/><Relationship Id="rId122" Type="http://schemas.openxmlformats.org/officeDocument/2006/relationships/customXml" Target="../ink/ink779.xml"/><Relationship Id="rId121" Type="http://schemas.openxmlformats.org/officeDocument/2006/relationships/customXml" Target="../ink/ink778.xml"/><Relationship Id="rId120" Type="http://schemas.openxmlformats.org/officeDocument/2006/relationships/customXml" Target="../ink/ink777.xml"/><Relationship Id="rId12" Type="http://schemas.openxmlformats.org/officeDocument/2006/relationships/customXml" Target="../ink/ink669.xml"/><Relationship Id="rId119" Type="http://schemas.openxmlformats.org/officeDocument/2006/relationships/customXml" Target="../ink/ink776.xml"/><Relationship Id="rId118" Type="http://schemas.openxmlformats.org/officeDocument/2006/relationships/customXml" Target="../ink/ink775.xml"/><Relationship Id="rId117" Type="http://schemas.openxmlformats.org/officeDocument/2006/relationships/customXml" Target="../ink/ink774.xml"/><Relationship Id="rId116" Type="http://schemas.openxmlformats.org/officeDocument/2006/relationships/customXml" Target="../ink/ink773.xml"/><Relationship Id="rId115" Type="http://schemas.openxmlformats.org/officeDocument/2006/relationships/customXml" Target="../ink/ink772.xml"/><Relationship Id="rId114" Type="http://schemas.openxmlformats.org/officeDocument/2006/relationships/customXml" Target="../ink/ink771.xml"/><Relationship Id="rId113" Type="http://schemas.openxmlformats.org/officeDocument/2006/relationships/customXml" Target="../ink/ink770.xml"/><Relationship Id="rId112" Type="http://schemas.openxmlformats.org/officeDocument/2006/relationships/customXml" Target="../ink/ink769.xml"/><Relationship Id="rId111" Type="http://schemas.openxmlformats.org/officeDocument/2006/relationships/customXml" Target="../ink/ink768.xml"/><Relationship Id="rId110" Type="http://schemas.openxmlformats.org/officeDocument/2006/relationships/customXml" Target="../ink/ink767.xml"/><Relationship Id="rId11" Type="http://schemas.openxmlformats.org/officeDocument/2006/relationships/customXml" Target="../ink/ink668.xml"/><Relationship Id="rId109" Type="http://schemas.openxmlformats.org/officeDocument/2006/relationships/customXml" Target="../ink/ink766.xml"/><Relationship Id="rId108" Type="http://schemas.openxmlformats.org/officeDocument/2006/relationships/customXml" Target="../ink/ink765.xml"/><Relationship Id="rId107" Type="http://schemas.openxmlformats.org/officeDocument/2006/relationships/customXml" Target="../ink/ink764.xml"/><Relationship Id="rId106" Type="http://schemas.openxmlformats.org/officeDocument/2006/relationships/customXml" Target="../ink/ink763.xml"/><Relationship Id="rId105" Type="http://schemas.openxmlformats.org/officeDocument/2006/relationships/customXml" Target="../ink/ink762.xml"/><Relationship Id="rId104" Type="http://schemas.openxmlformats.org/officeDocument/2006/relationships/customXml" Target="../ink/ink761.xml"/><Relationship Id="rId103" Type="http://schemas.openxmlformats.org/officeDocument/2006/relationships/customXml" Target="../ink/ink760.xml"/><Relationship Id="rId102" Type="http://schemas.openxmlformats.org/officeDocument/2006/relationships/customXml" Target="../ink/ink759.xml"/><Relationship Id="rId101" Type="http://schemas.openxmlformats.org/officeDocument/2006/relationships/customXml" Target="../ink/ink758.xml"/><Relationship Id="rId100" Type="http://schemas.openxmlformats.org/officeDocument/2006/relationships/customXml" Target="../ink/ink757.xml"/><Relationship Id="rId10" Type="http://schemas.openxmlformats.org/officeDocument/2006/relationships/customXml" Target="../ink/ink667.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9" Type="http://schemas.openxmlformats.org/officeDocument/2006/relationships/customXml" Target="../ink/ink826.xml"/><Relationship Id="rId8" Type="http://schemas.openxmlformats.org/officeDocument/2006/relationships/customXml" Target="../ink/ink825.xml"/><Relationship Id="rId7" Type="http://schemas.openxmlformats.org/officeDocument/2006/relationships/customXml" Target="../ink/ink824.xml"/><Relationship Id="rId62" Type="http://schemas.openxmlformats.org/officeDocument/2006/relationships/notesSlide" Target="../notesSlides/notesSlide11.xml"/><Relationship Id="rId61" Type="http://schemas.openxmlformats.org/officeDocument/2006/relationships/slideLayout" Target="../slideLayouts/slideLayout6.xml"/><Relationship Id="rId60" Type="http://schemas.openxmlformats.org/officeDocument/2006/relationships/customXml" Target="../ink/ink877.xml"/><Relationship Id="rId6" Type="http://schemas.openxmlformats.org/officeDocument/2006/relationships/customXml" Target="../ink/ink823.xml"/><Relationship Id="rId59" Type="http://schemas.openxmlformats.org/officeDocument/2006/relationships/customXml" Target="../ink/ink876.xml"/><Relationship Id="rId58" Type="http://schemas.openxmlformats.org/officeDocument/2006/relationships/customXml" Target="../ink/ink875.xml"/><Relationship Id="rId57" Type="http://schemas.openxmlformats.org/officeDocument/2006/relationships/customXml" Target="../ink/ink874.xml"/><Relationship Id="rId56" Type="http://schemas.openxmlformats.org/officeDocument/2006/relationships/customXml" Target="../ink/ink873.xml"/><Relationship Id="rId55" Type="http://schemas.openxmlformats.org/officeDocument/2006/relationships/customXml" Target="../ink/ink872.xml"/><Relationship Id="rId54" Type="http://schemas.openxmlformats.org/officeDocument/2006/relationships/customXml" Target="../ink/ink871.xml"/><Relationship Id="rId53" Type="http://schemas.openxmlformats.org/officeDocument/2006/relationships/customXml" Target="../ink/ink870.xml"/><Relationship Id="rId52" Type="http://schemas.openxmlformats.org/officeDocument/2006/relationships/customXml" Target="../ink/ink869.xml"/><Relationship Id="rId51" Type="http://schemas.openxmlformats.org/officeDocument/2006/relationships/customXml" Target="../ink/ink868.xml"/><Relationship Id="rId50" Type="http://schemas.openxmlformats.org/officeDocument/2006/relationships/customXml" Target="../ink/ink867.xml"/><Relationship Id="rId5" Type="http://schemas.openxmlformats.org/officeDocument/2006/relationships/customXml" Target="../ink/ink822.xml"/><Relationship Id="rId49" Type="http://schemas.openxmlformats.org/officeDocument/2006/relationships/customXml" Target="../ink/ink866.xml"/><Relationship Id="rId48" Type="http://schemas.openxmlformats.org/officeDocument/2006/relationships/customXml" Target="../ink/ink865.xml"/><Relationship Id="rId47" Type="http://schemas.openxmlformats.org/officeDocument/2006/relationships/customXml" Target="../ink/ink864.xml"/><Relationship Id="rId46" Type="http://schemas.openxmlformats.org/officeDocument/2006/relationships/customXml" Target="../ink/ink863.xml"/><Relationship Id="rId45" Type="http://schemas.openxmlformats.org/officeDocument/2006/relationships/customXml" Target="../ink/ink862.xml"/><Relationship Id="rId44" Type="http://schemas.openxmlformats.org/officeDocument/2006/relationships/customXml" Target="../ink/ink861.xml"/><Relationship Id="rId43" Type="http://schemas.openxmlformats.org/officeDocument/2006/relationships/customXml" Target="../ink/ink860.xml"/><Relationship Id="rId42" Type="http://schemas.openxmlformats.org/officeDocument/2006/relationships/customXml" Target="../ink/ink859.xml"/><Relationship Id="rId41" Type="http://schemas.openxmlformats.org/officeDocument/2006/relationships/customXml" Target="../ink/ink858.xml"/><Relationship Id="rId40" Type="http://schemas.openxmlformats.org/officeDocument/2006/relationships/customXml" Target="../ink/ink857.xml"/><Relationship Id="rId4" Type="http://schemas.openxmlformats.org/officeDocument/2006/relationships/customXml" Target="../ink/ink821.xml"/><Relationship Id="rId39" Type="http://schemas.openxmlformats.org/officeDocument/2006/relationships/customXml" Target="../ink/ink856.xml"/><Relationship Id="rId38" Type="http://schemas.openxmlformats.org/officeDocument/2006/relationships/customXml" Target="../ink/ink855.xml"/><Relationship Id="rId37" Type="http://schemas.openxmlformats.org/officeDocument/2006/relationships/customXml" Target="../ink/ink854.xml"/><Relationship Id="rId36" Type="http://schemas.openxmlformats.org/officeDocument/2006/relationships/customXml" Target="../ink/ink853.xml"/><Relationship Id="rId35" Type="http://schemas.openxmlformats.org/officeDocument/2006/relationships/customXml" Target="../ink/ink852.xml"/><Relationship Id="rId34" Type="http://schemas.openxmlformats.org/officeDocument/2006/relationships/customXml" Target="../ink/ink851.xml"/><Relationship Id="rId33" Type="http://schemas.openxmlformats.org/officeDocument/2006/relationships/customXml" Target="../ink/ink850.xml"/><Relationship Id="rId32" Type="http://schemas.openxmlformats.org/officeDocument/2006/relationships/customXml" Target="../ink/ink849.xml"/><Relationship Id="rId31" Type="http://schemas.openxmlformats.org/officeDocument/2006/relationships/customXml" Target="../ink/ink848.xml"/><Relationship Id="rId30" Type="http://schemas.openxmlformats.org/officeDocument/2006/relationships/customXml" Target="../ink/ink847.xml"/><Relationship Id="rId3" Type="http://schemas.openxmlformats.org/officeDocument/2006/relationships/customXml" Target="../ink/ink820.xml"/><Relationship Id="rId29" Type="http://schemas.openxmlformats.org/officeDocument/2006/relationships/customXml" Target="../ink/ink846.xml"/><Relationship Id="rId28" Type="http://schemas.openxmlformats.org/officeDocument/2006/relationships/customXml" Target="../ink/ink845.xml"/><Relationship Id="rId27" Type="http://schemas.openxmlformats.org/officeDocument/2006/relationships/customXml" Target="../ink/ink844.xml"/><Relationship Id="rId26" Type="http://schemas.openxmlformats.org/officeDocument/2006/relationships/customXml" Target="../ink/ink843.xml"/><Relationship Id="rId25" Type="http://schemas.openxmlformats.org/officeDocument/2006/relationships/customXml" Target="../ink/ink842.xml"/><Relationship Id="rId24" Type="http://schemas.openxmlformats.org/officeDocument/2006/relationships/customXml" Target="../ink/ink841.xml"/><Relationship Id="rId23" Type="http://schemas.openxmlformats.org/officeDocument/2006/relationships/customXml" Target="../ink/ink840.xml"/><Relationship Id="rId22" Type="http://schemas.openxmlformats.org/officeDocument/2006/relationships/customXml" Target="../ink/ink839.xml"/><Relationship Id="rId21" Type="http://schemas.openxmlformats.org/officeDocument/2006/relationships/customXml" Target="../ink/ink838.xml"/><Relationship Id="rId20" Type="http://schemas.openxmlformats.org/officeDocument/2006/relationships/customXml" Target="../ink/ink837.xml"/><Relationship Id="rId2" Type="http://schemas.openxmlformats.org/officeDocument/2006/relationships/customXml" Target="../ink/ink819.xml"/><Relationship Id="rId19" Type="http://schemas.openxmlformats.org/officeDocument/2006/relationships/customXml" Target="../ink/ink836.xml"/><Relationship Id="rId18" Type="http://schemas.openxmlformats.org/officeDocument/2006/relationships/customXml" Target="../ink/ink835.xml"/><Relationship Id="rId17" Type="http://schemas.openxmlformats.org/officeDocument/2006/relationships/customXml" Target="../ink/ink834.xml"/><Relationship Id="rId16" Type="http://schemas.openxmlformats.org/officeDocument/2006/relationships/customXml" Target="../ink/ink833.xml"/><Relationship Id="rId15" Type="http://schemas.openxmlformats.org/officeDocument/2006/relationships/customXml" Target="../ink/ink832.xml"/><Relationship Id="rId14" Type="http://schemas.openxmlformats.org/officeDocument/2006/relationships/customXml" Target="../ink/ink831.xml"/><Relationship Id="rId13" Type="http://schemas.openxmlformats.org/officeDocument/2006/relationships/customXml" Target="../ink/ink830.xml"/><Relationship Id="rId12" Type="http://schemas.openxmlformats.org/officeDocument/2006/relationships/customXml" Target="../ink/ink829.xml"/><Relationship Id="rId11" Type="http://schemas.openxmlformats.org/officeDocument/2006/relationships/customXml" Target="../ink/ink828.xml"/><Relationship Id="rId10" Type="http://schemas.openxmlformats.org/officeDocument/2006/relationships/customXml" Target="../ink/ink827.xml"/><Relationship Id="rId1"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9" Type="http://schemas.openxmlformats.org/officeDocument/2006/relationships/customXml" Target="../ink/ink885.xml"/><Relationship Id="rId8" Type="http://schemas.openxmlformats.org/officeDocument/2006/relationships/customXml" Target="../ink/ink884.xml"/><Relationship Id="rId7" Type="http://schemas.openxmlformats.org/officeDocument/2006/relationships/customXml" Target="../ink/ink883.xml"/><Relationship Id="rId6" Type="http://schemas.openxmlformats.org/officeDocument/2006/relationships/customXml" Target="../ink/ink882.xml"/><Relationship Id="rId59" Type="http://schemas.openxmlformats.org/officeDocument/2006/relationships/notesSlide" Target="../notesSlides/notesSlide13.xml"/><Relationship Id="rId58" Type="http://schemas.openxmlformats.org/officeDocument/2006/relationships/slideLayout" Target="../slideLayouts/slideLayout6.xml"/><Relationship Id="rId57" Type="http://schemas.openxmlformats.org/officeDocument/2006/relationships/customXml" Target="../ink/ink933.xml"/><Relationship Id="rId56" Type="http://schemas.openxmlformats.org/officeDocument/2006/relationships/customXml" Target="../ink/ink932.xml"/><Relationship Id="rId55" Type="http://schemas.openxmlformats.org/officeDocument/2006/relationships/customXml" Target="../ink/ink931.xml"/><Relationship Id="rId54" Type="http://schemas.openxmlformats.org/officeDocument/2006/relationships/customXml" Target="../ink/ink930.xml"/><Relationship Id="rId53" Type="http://schemas.openxmlformats.org/officeDocument/2006/relationships/customXml" Target="../ink/ink929.xml"/><Relationship Id="rId52" Type="http://schemas.openxmlformats.org/officeDocument/2006/relationships/customXml" Target="../ink/ink928.xml"/><Relationship Id="rId51" Type="http://schemas.openxmlformats.org/officeDocument/2006/relationships/customXml" Target="../ink/ink927.xml"/><Relationship Id="rId50" Type="http://schemas.openxmlformats.org/officeDocument/2006/relationships/customXml" Target="../ink/ink926.xml"/><Relationship Id="rId5" Type="http://schemas.openxmlformats.org/officeDocument/2006/relationships/customXml" Target="../ink/ink881.xml"/><Relationship Id="rId49" Type="http://schemas.openxmlformats.org/officeDocument/2006/relationships/customXml" Target="../ink/ink925.xml"/><Relationship Id="rId48" Type="http://schemas.openxmlformats.org/officeDocument/2006/relationships/customXml" Target="../ink/ink924.xml"/><Relationship Id="rId47" Type="http://schemas.openxmlformats.org/officeDocument/2006/relationships/customXml" Target="../ink/ink923.xml"/><Relationship Id="rId46" Type="http://schemas.openxmlformats.org/officeDocument/2006/relationships/customXml" Target="../ink/ink922.xml"/><Relationship Id="rId45" Type="http://schemas.openxmlformats.org/officeDocument/2006/relationships/customXml" Target="../ink/ink921.xml"/><Relationship Id="rId44" Type="http://schemas.openxmlformats.org/officeDocument/2006/relationships/customXml" Target="../ink/ink920.xml"/><Relationship Id="rId43" Type="http://schemas.openxmlformats.org/officeDocument/2006/relationships/customXml" Target="../ink/ink919.xml"/><Relationship Id="rId42" Type="http://schemas.openxmlformats.org/officeDocument/2006/relationships/customXml" Target="../ink/ink918.xml"/><Relationship Id="rId41" Type="http://schemas.openxmlformats.org/officeDocument/2006/relationships/customXml" Target="../ink/ink917.xml"/><Relationship Id="rId40" Type="http://schemas.openxmlformats.org/officeDocument/2006/relationships/customXml" Target="../ink/ink916.xml"/><Relationship Id="rId4" Type="http://schemas.openxmlformats.org/officeDocument/2006/relationships/customXml" Target="../ink/ink880.xml"/><Relationship Id="rId39" Type="http://schemas.openxmlformats.org/officeDocument/2006/relationships/customXml" Target="../ink/ink915.xml"/><Relationship Id="rId38" Type="http://schemas.openxmlformats.org/officeDocument/2006/relationships/customXml" Target="../ink/ink914.xml"/><Relationship Id="rId37" Type="http://schemas.openxmlformats.org/officeDocument/2006/relationships/customXml" Target="../ink/ink913.xml"/><Relationship Id="rId36" Type="http://schemas.openxmlformats.org/officeDocument/2006/relationships/customXml" Target="../ink/ink912.xml"/><Relationship Id="rId35" Type="http://schemas.openxmlformats.org/officeDocument/2006/relationships/customXml" Target="../ink/ink911.xml"/><Relationship Id="rId34" Type="http://schemas.openxmlformats.org/officeDocument/2006/relationships/customXml" Target="../ink/ink910.xml"/><Relationship Id="rId33" Type="http://schemas.openxmlformats.org/officeDocument/2006/relationships/customXml" Target="../ink/ink909.xml"/><Relationship Id="rId32" Type="http://schemas.openxmlformats.org/officeDocument/2006/relationships/customXml" Target="../ink/ink908.xml"/><Relationship Id="rId31" Type="http://schemas.openxmlformats.org/officeDocument/2006/relationships/customXml" Target="../ink/ink907.xml"/><Relationship Id="rId30" Type="http://schemas.openxmlformats.org/officeDocument/2006/relationships/customXml" Target="../ink/ink906.xml"/><Relationship Id="rId3" Type="http://schemas.openxmlformats.org/officeDocument/2006/relationships/customXml" Target="../ink/ink879.xml"/><Relationship Id="rId29" Type="http://schemas.openxmlformats.org/officeDocument/2006/relationships/customXml" Target="../ink/ink905.xml"/><Relationship Id="rId28" Type="http://schemas.openxmlformats.org/officeDocument/2006/relationships/customXml" Target="../ink/ink904.xml"/><Relationship Id="rId27" Type="http://schemas.openxmlformats.org/officeDocument/2006/relationships/customXml" Target="../ink/ink903.xml"/><Relationship Id="rId26" Type="http://schemas.openxmlformats.org/officeDocument/2006/relationships/customXml" Target="../ink/ink902.xml"/><Relationship Id="rId25" Type="http://schemas.openxmlformats.org/officeDocument/2006/relationships/customXml" Target="../ink/ink901.xml"/><Relationship Id="rId24" Type="http://schemas.openxmlformats.org/officeDocument/2006/relationships/customXml" Target="../ink/ink900.xml"/><Relationship Id="rId23" Type="http://schemas.openxmlformats.org/officeDocument/2006/relationships/customXml" Target="../ink/ink899.xml"/><Relationship Id="rId22" Type="http://schemas.openxmlformats.org/officeDocument/2006/relationships/customXml" Target="../ink/ink898.xml"/><Relationship Id="rId21" Type="http://schemas.openxmlformats.org/officeDocument/2006/relationships/customXml" Target="../ink/ink897.xml"/><Relationship Id="rId20" Type="http://schemas.openxmlformats.org/officeDocument/2006/relationships/customXml" Target="../ink/ink896.xml"/><Relationship Id="rId2" Type="http://schemas.openxmlformats.org/officeDocument/2006/relationships/customXml" Target="../ink/ink878.xml"/><Relationship Id="rId19" Type="http://schemas.openxmlformats.org/officeDocument/2006/relationships/customXml" Target="../ink/ink895.xml"/><Relationship Id="rId18" Type="http://schemas.openxmlformats.org/officeDocument/2006/relationships/customXml" Target="../ink/ink894.xml"/><Relationship Id="rId17" Type="http://schemas.openxmlformats.org/officeDocument/2006/relationships/customXml" Target="../ink/ink893.xml"/><Relationship Id="rId16" Type="http://schemas.openxmlformats.org/officeDocument/2006/relationships/customXml" Target="../ink/ink892.xml"/><Relationship Id="rId15" Type="http://schemas.openxmlformats.org/officeDocument/2006/relationships/customXml" Target="../ink/ink891.xml"/><Relationship Id="rId14" Type="http://schemas.openxmlformats.org/officeDocument/2006/relationships/customXml" Target="../ink/ink890.xml"/><Relationship Id="rId13" Type="http://schemas.openxmlformats.org/officeDocument/2006/relationships/customXml" Target="../ink/ink889.xml"/><Relationship Id="rId12" Type="http://schemas.openxmlformats.org/officeDocument/2006/relationships/customXml" Target="../ink/ink888.xml"/><Relationship Id="rId11" Type="http://schemas.openxmlformats.org/officeDocument/2006/relationships/customXml" Target="../ink/ink887.xml"/><Relationship Id="rId10" Type="http://schemas.openxmlformats.org/officeDocument/2006/relationships/customXml" Target="../ink/ink886.xml"/><Relationship Id="rId1" Type="http://schemas.openxmlformats.org/officeDocument/2006/relationships/image" Target="../media/image16.jpeg"/></Relationships>
</file>

<file path=ppt/slides/_rels/slide21.xml.rels><?xml version="1.0" encoding="UTF-8" standalone="yes"?>
<Relationships xmlns="http://schemas.openxmlformats.org/package/2006/relationships"><Relationship Id="rId9" Type="http://schemas.openxmlformats.org/officeDocument/2006/relationships/customXml" Target="../ink/ink940.xml"/><Relationship Id="rId8" Type="http://schemas.openxmlformats.org/officeDocument/2006/relationships/customXml" Target="../ink/ink939.xml"/><Relationship Id="rId7" Type="http://schemas.openxmlformats.org/officeDocument/2006/relationships/customXml" Target="../ink/ink938.xml"/><Relationship Id="rId6" Type="http://schemas.openxmlformats.org/officeDocument/2006/relationships/customXml" Target="../ink/ink937.xml"/><Relationship Id="rId5" Type="http://schemas.openxmlformats.org/officeDocument/2006/relationships/customXml" Target="../ink/ink936.xml"/><Relationship Id="rId4" Type="http://schemas.openxmlformats.org/officeDocument/2006/relationships/customXml" Target="../ink/ink935.xml"/><Relationship Id="rId3" Type="http://schemas.openxmlformats.org/officeDocument/2006/relationships/customXml" Target="../ink/ink934.xml"/><Relationship Id="rId2" Type="http://schemas.openxmlformats.org/officeDocument/2006/relationships/image" Target="../media/image18.png"/><Relationship Id="rId12" Type="http://schemas.openxmlformats.org/officeDocument/2006/relationships/notesSlide" Target="../notesSlides/notesSlide14.xml"/><Relationship Id="rId11" Type="http://schemas.openxmlformats.org/officeDocument/2006/relationships/slideLayout" Target="../slideLayouts/slideLayout6.xml"/><Relationship Id="rId10" Type="http://schemas.openxmlformats.org/officeDocument/2006/relationships/customXml" Target="../ink/ink941.xml"/><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99" Type="http://schemas.openxmlformats.org/officeDocument/2006/relationships/customXml" Target="../ink/ink1038.xml"/><Relationship Id="rId98" Type="http://schemas.openxmlformats.org/officeDocument/2006/relationships/customXml" Target="../ink/ink1037.xml"/><Relationship Id="rId97" Type="http://schemas.openxmlformats.org/officeDocument/2006/relationships/customXml" Target="../ink/ink1036.xml"/><Relationship Id="rId96" Type="http://schemas.openxmlformats.org/officeDocument/2006/relationships/customXml" Target="../ink/ink1035.xml"/><Relationship Id="rId95" Type="http://schemas.openxmlformats.org/officeDocument/2006/relationships/customXml" Target="../ink/ink1034.xml"/><Relationship Id="rId94" Type="http://schemas.openxmlformats.org/officeDocument/2006/relationships/customXml" Target="../ink/ink1033.xml"/><Relationship Id="rId93" Type="http://schemas.openxmlformats.org/officeDocument/2006/relationships/customXml" Target="../ink/ink1032.xml"/><Relationship Id="rId92" Type="http://schemas.openxmlformats.org/officeDocument/2006/relationships/customXml" Target="../ink/ink1031.xml"/><Relationship Id="rId91" Type="http://schemas.openxmlformats.org/officeDocument/2006/relationships/customXml" Target="../ink/ink1030.xml"/><Relationship Id="rId90" Type="http://schemas.openxmlformats.org/officeDocument/2006/relationships/customXml" Target="../ink/ink1029.xml"/><Relationship Id="rId9" Type="http://schemas.openxmlformats.org/officeDocument/2006/relationships/customXml" Target="../ink/ink948.xml"/><Relationship Id="rId89" Type="http://schemas.openxmlformats.org/officeDocument/2006/relationships/customXml" Target="../ink/ink1028.xml"/><Relationship Id="rId88" Type="http://schemas.openxmlformats.org/officeDocument/2006/relationships/customXml" Target="../ink/ink1027.xml"/><Relationship Id="rId87" Type="http://schemas.openxmlformats.org/officeDocument/2006/relationships/customXml" Target="../ink/ink1026.xml"/><Relationship Id="rId86" Type="http://schemas.openxmlformats.org/officeDocument/2006/relationships/customXml" Target="../ink/ink1025.xml"/><Relationship Id="rId85" Type="http://schemas.openxmlformats.org/officeDocument/2006/relationships/customXml" Target="../ink/ink1024.xml"/><Relationship Id="rId84" Type="http://schemas.openxmlformats.org/officeDocument/2006/relationships/customXml" Target="../ink/ink1023.xml"/><Relationship Id="rId83" Type="http://schemas.openxmlformats.org/officeDocument/2006/relationships/customXml" Target="../ink/ink1022.xml"/><Relationship Id="rId82" Type="http://schemas.openxmlformats.org/officeDocument/2006/relationships/customXml" Target="../ink/ink1021.xml"/><Relationship Id="rId81" Type="http://schemas.openxmlformats.org/officeDocument/2006/relationships/customXml" Target="../ink/ink1020.xml"/><Relationship Id="rId80" Type="http://schemas.openxmlformats.org/officeDocument/2006/relationships/customXml" Target="../ink/ink1019.xml"/><Relationship Id="rId8" Type="http://schemas.openxmlformats.org/officeDocument/2006/relationships/customXml" Target="../ink/ink947.xml"/><Relationship Id="rId79" Type="http://schemas.openxmlformats.org/officeDocument/2006/relationships/customXml" Target="../ink/ink1018.xml"/><Relationship Id="rId78" Type="http://schemas.openxmlformats.org/officeDocument/2006/relationships/customXml" Target="../ink/ink1017.xml"/><Relationship Id="rId77" Type="http://schemas.openxmlformats.org/officeDocument/2006/relationships/customXml" Target="../ink/ink1016.xml"/><Relationship Id="rId76" Type="http://schemas.openxmlformats.org/officeDocument/2006/relationships/customXml" Target="../ink/ink1015.xml"/><Relationship Id="rId75" Type="http://schemas.openxmlformats.org/officeDocument/2006/relationships/customXml" Target="../ink/ink1014.xml"/><Relationship Id="rId74" Type="http://schemas.openxmlformats.org/officeDocument/2006/relationships/customXml" Target="../ink/ink1013.xml"/><Relationship Id="rId73" Type="http://schemas.openxmlformats.org/officeDocument/2006/relationships/customXml" Target="../ink/ink1012.xml"/><Relationship Id="rId72" Type="http://schemas.openxmlformats.org/officeDocument/2006/relationships/customXml" Target="../ink/ink1011.xml"/><Relationship Id="rId71" Type="http://schemas.openxmlformats.org/officeDocument/2006/relationships/customXml" Target="../ink/ink1010.xml"/><Relationship Id="rId70" Type="http://schemas.openxmlformats.org/officeDocument/2006/relationships/customXml" Target="../ink/ink1009.xml"/><Relationship Id="rId7" Type="http://schemas.openxmlformats.org/officeDocument/2006/relationships/customXml" Target="../ink/ink946.xml"/><Relationship Id="rId69" Type="http://schemas.openxmlformats.org/officeDocument/2006/relationships/customXml" Target="../ink/ink1008.xml"/><Relationship Id="rId68" Type="http://schemas.openxmlformats.org/officeDocument/2006/relationships/customXml" Target="../ink/ink1007.xml"/><Relationship Id="rId67" Type="http://schemas.openxmlformats.org/officeDocument/2006/relationships/customXml" Target="../ink/ink1006.xml"/><Relationship Id="rId66" Type="http://schemas.openxmlformats.org/officeDocument/2006/relationships/customXml" Target="../ink/ink1005.xml"/><Relationship Id="rId65" Type="http://schemas.openxmlformats.org/officeDocument/2006/relationships/customXml" Target="../ink/ink1004.xml"/><Relationship Id="rId64" Type="http://schemas.openxmlformats.org/officeDocument/2006/relationships/customXml" Target="../ink/ink1003.xml"/><Relationship Id="rId63" Type="http://schemas.openxmlformats.org/officeDocument/2006/relationships/customXml" Target="../ink/ink1002.xml"/><Relationship Id="rId62" Type="http://schemas.openxmlformats.org/officeDocument/2006/relationships/customXml" Target="../ink/ink1001.xml"/><Relationship Id="rId61" Type="http://schemas.openxmlformats.org/officeDocument/2006/relationships/customXml" Target="../ink/ink1000.xml"/><Relationship Id="rId60" Type="http://schemas.openxmlformats.org/officeDocument/2006/relationships/customXml" Target="../ink/ink999.xml"/><Relationship Id="rId6" Type="http://schemas.openxmlformats.org/officeDocument/2006/relationships/customXml" Target="../ink/ink945.xml"/><Relationship Id="rId59" Type="http://schemas.openxmlformats.org/officeDocument/2006/relationships/customXml" Target="../ink/ink998.xml"/><Relationship Id="rId58" Type="http://schemas.openxmlformats.org/officeDocument/2006/relationships/customXml" Target="../ink/ink997.xml"/><Relationship Id="rId57" Type="http://schemas.openxmlformats.org/officeDocument/2006/relationships/customXml" Target="../ink/ink996.xml"/><Relationship Id="rId56" Type="http://schemas.openxmlformats.org/officeDocument/2006/relationships/customXml" Target="../ink/ink995.xml"/><Relationship Id="rId55" Type="http://schemas.openxmlformats.org/officeDocument/2006/relationships/customXml" Target="../ink/ink994.xml"/><Relationship Id="rId54" Type="http://schemas.openxmlformats.org/officeDocument/2006/relationships/customXml" Target="../ink/ink993.xml"/><Relationship Id="rId53" Type="http://schemas.openxmlformats.org/officeDocument/2006/relationships/customXml" Target="../ink/ink992.xml"/><Relationship Id="rId52" Type="http://schemas.openxmlformats.org/officeDocument/2006/relationships/customXml" Target="../ink/ink991.xml"/><Relationship Id="rId51" Type="http://schemas.openxmlformats.org/officeDocument/2006/relationships/customXml" Target="../ink/ink990.xml"/><Relationship Id="rId50" Type="http://schemas.openxmlformats.org/officeDocument/2006/relationships/customXml" Target="../ink/ink989.xml"/><Relationship Id="rId5" Type="http://schemas.openxmlformats.org/officeDocument/2006/relationships/customXml" Target="../ink/ink944.xml"/><Relationship Id="rId49" Type="http://schemas.openxmlformats.org/officeDocument/2006/relationships/customXml" Target="../ink/ink988.xml"/><Relationship Id="rId48" Type="http://schemas.openxmlformats.org/officeDocument/2006/relationships/customXml" Target="../ink/ink987.xml"/><Relationship Id="rId47" Type="http://schemas.openxmlformats.org/officeDocument/2006/relationships/customXml" Target="../ink/ink986.xml"/><Relationship Id="rId46" Type="http://schemas.openxmlformats.org/officeDocument/2006/relationships/customXml" Target="../ink/ink985.xml"/><Relationship Id="rId45" Type="http://schemas.openxmlformats.org/officeDocument/2006/relationships/customXml" Target="../ink/ink984.xml"/><Relationship Id="rId44" Type="http://schemas.openxmlformats.org/officeDocument/2006/relationships/customXml" Target="../ink/ink983.xml"/><Relationship Id="rId43" Type="http://schemas.openxmlformats.org/officeDocument/2006/relationships/customXml" Target="../ink/ink982.xml"/><Relationship Id="rId42" Type="http://schemas.openxmlformats.org/officeDocument/2006/relationships/customXml" Target="../ink/ink981.xml"/><Relationship Id="rId41" Type="http://schemas.openxmlformats.org/officeDocument/2006/relationships/customXml" Target="../ink/ink980.xml"/><Relationship Id="rId40" Type="http://schemas.openxmlformats.org/officeDocument/2006/relationships/customXml" Target="../ink/ink979.xml"/><Relationship Id="rId4" Type="http://schemas.openxmlformats.org/officeDocument/2006/relationships/customXml" Target="../ink/ink943.xml"/><Relationship Id="rId39" Type="http://schemas.openxmlformats.org/officeDocument/2006/relationships/customXml" Target="../ink/ink978.xml"/><Relationship Id="rId38" Type="http://schemas.openxmlformats.org/officeDocument/2006/relationships/customXml" Target="../ink/ink977.xml"/><Relationship Id="rId37" Type="http://schemas.openxmlformats.org/officeDocument/2006/relationships/customXml" Target="../ink/ink976.xml"/><Relationship Id="rId36" Type="http://schemas.openxmlformats.org/officeDocument/2006/relationships/customXml" Target="../ink/ink975.xml"/><Relationship Id="rId35" Type="http://schemas.openxmlformats.org/officeDocument/2006/relationships/customXml" Target="../ink/ink974.xml"/><Relationship Id="rId34" Type="http://schemas.openxmlformats.org/officeDocument/2006/relationships/customXml" Target="../ink/ink973.xml"/><Relationship Id="rId33" Type="http://schemas.openxmlformats.org/officeDocument/2006/relationships/customXml" Target="../ink/ink972.xml"/><Relationship Id="rId32" Type="http://schemas.openxmlformats.org/officeDocument/2006/relationships/customXml" Target="../ink/ink971.xml"/><Relationship Id="rId31" Type="http://schemas.openxmlformats.org/officeDocument/2006/relationships/customXml" Target="../ink/ink970.xml"/><Relationship Id="rId30" Type="http://schemas.openxmlformats.org/officeDocument/2006/relationships/customXml" Target="../ink/ink969.xml"/><Relationship Id="rId3" Type="http://schemas.openxmlformats.org/officeDocument/2006/relationships/customXml" Target="../ink/ink942.xml"/><Relationship Id="rId29" Type="http://schemas.openxmlformats.org/officeDocument/2006/relationships/customXml" Target="../ink/ink968.xml"/><Relationship Id="rId28" Type="http://schemas.openxmlformats.org/officeDocument/2006/relationships/customXml" Target="../ink/ink967.xml"/><Relationship Id="rId27" Type="http://schemas.openxmlformats.org/officeDocument/2006/relationships/customXml" Target="../ink/ink966.xml"/><Relationship Id="rId26" Type="http://schemas.openxmlformats.org/officeDocument/2006/relationships/customXml" Target="../ink/ink965.xml"/><Relationship Id="rId25" Type="http://schemas.openxmlformats.org/officeDocument/2006/relationships/customXml" Target="../ink/ink964.xml"/><Relationship Id="rId24" Type="http://schemas.openxmlformats.org/officeDocument/2006/relationships/customXml" Target="../ink/ink963.xml"/><Relationship Id="rId23" Type="http://schemas.openxmlformats.org/officeDocument/2006/relationships/customXml" Target="../ink/ink962.xml"/><Relationship Id="rId22" Type="http://schemas.openxmlformats.org/officeDocument/2006/relationships/customXml" Target="../ink/ink961.xml"/><Relationship Id="rId21" Type="http://schemas.openxmlformats.org/officeDocument/2006/relationships/customXml" Target="../ink/ink960.xml"/><Relationship Id="rId20" Type="http://schemas.openxmlformats.org/officeDocument/2006/relationships/customXml" Target="../ink/ink959.xml"/><Relationship Id="rId2" Type="http://schemas.openxmlformats.org/officeDocument/2006/relationships/image" Target="../media/image18.png"/><Relationship Id="rId197" Type="http://schemas.openxmlformats.org/officeDocument/2006/relationships/notesSlide" Target="../notesSlides/notesSlide15.xml"/><Relationship Id="rId196" Type="http://schemas.openxmlformats.org/officeDocument/2006/relationships/slideLayout" Target="../slideLayouts/slideLayout6.xml"/><Relationship Id="rId195" Type="http://schemas.openxmlformats.org/officeDocument/2006/relationships/customXml" Target="../ink/ink1134.xml"/><Relationship Id="rId194" Type="http://schemas.openxmlformats.org/officeDocument/2006/relationships/customXml" Target="../ink/ink1133.xml"/><Relationship Id="rId193" Type="http://schemas.openxmlformats.org/officeDocument/2006/relationships/customXml" Target="../ink/ink1132.xml"/><Relationship Id="rId192" Type="http://schemas.openxmlformats.org/officeDocument/2006/relationships/customXml" Target="../ink/ink1131.xml"/><Relationship Id="rId191" Type="http://schemas.openxmlformats.org/officeDocument/2006/relationships/customXml" Target="../ink/ink1130.xml"/><Relationship Id="rId190" Type="http://schemas.openxmlformats.org/officeDocument/2006/relationships/customXml" Target="../ink/ink1129.xml"/><Relationship Id="rId19" Type="http://schemas.openxmlformats.org/officeDocument/2006/relationships/customXml" Target="../ink/ink958.xml"/><Relationship Id="rId189" Type="http://schemas.openxmlformats.org/officeDocument/2006/relationships/customXml" Target="../ink/ink1128.xml"/><Relationship Id="rId188" Type="http://schemas.openxmlformats.org/officeDocument/2006/relationships/customXml" Target="../ink/ink1127.xml"/><Relationship Id="rId187" Type="http://schemas.openxmlformats.org/officeDocument/2006/relationships/customXml" Target="../ink/ink1126.xml"/><Relationship Id="rId186" Type="http://schemas.openxmlformats.org/officeDocument/2006/relationships/customXml" Target="../ink/ink1125.xml"/><Relationship Id="rId185" Type="http://schemas.openxmlformats.org/officeDocument/2006/relationships/customXml" Target="../ink/ink1124.xml"/><Relationship Id="rId184" Type="http://schemas.openxmlformats.org/officeDocument/2006/relationships/customXml" Target="../ink/ink1123.xml"/><Relationship Id="rId183" Type="http://schemas.openxmlformats.org/officeDocument/2006/relationships/customXml" Target="../ink/ink1122.xml"/><Relationship Id="rId182" Type="http://schemas.openxmlformats.org/officeDocument/2006/relationships/customXml" Target="../ink/ink1121.xml"/><Relationship Id="rId181" Type="http://schemas.openxmlformats.org/officeDocument/2006/relationships/customXml" Target="../ink/ink1120.xml"/><Relationship Id="rId180" Type="http://schemas.openxmlformats.org/officeDocument/2006/relationships/customXml" Target="../ink/ink1119.xml"/><Relationship Id="rId18" Type="http://schemas.openxmlformats.org/officeDocument/2006/relationships/customXml" Target="../ink/ink957.xml"/><Relationship Id="rId179" Type="http://schemas.openxmlformats.org/officeDocument/2006/relationships/customXml" Target="../ink/ink1118.xml"/><Relationship Id="rId178" Type="http://schemas.openxmlformats.org/officeDocument/2006/relationships/customXml" Target="../ink/ink1117.xml"/><Relationship Id="rId177" Type="http://schemas.openxmlformats.org/officeDocument/2006/relationships/customXml" Target="../ink/ink1116.xml"/><Relationship Id="rId176" Type="http://schemas.openxmlformats.org/officeDocument/2006/relationships/customXml" Target="../ink/ink1115.xml"/><Relationship Id="rId175" Type="http://schemas.openxmlformats.org/officeDocument/2006/relationships/customXml" Target="../ink/ink1114.xml"/><Relationship Id="rId174" Type="http://schemas.openxmlformats.org/officeDocument/2006/relationships/customXml" Target="../ink/ink1113.xml"/><Relationship Id="rId173" Type="http://schemas.openxmlformats.org/officeDocument/2006/relationships/customXml" Target="../ink/ink1112.xml"/><Relationship Id="rId172" Type="http://schemas.openxmlformats.org/officeDocument/2006/relationships/customXml" Target="../ink/ink1111.xml"/><Relationship Id="rId171" Type="http://schemas.openxmlformats.org/officeDocument/2006/relationships/customXml" Target="../ink/ink1110.xml"/><Relationship Id="rId170" Type="http://schemas.openxmlformats.org/officeDocument/2006/relationships/customXml" Target="../ink/ink1109.xml"/><Relationship Id="rId17" Type="http://schemas.openxmlformats.org/officeDocument/2006/relationships/customXml" Target="../ink/ink956.xml"/><Relationship Id="rId169" Type="http://schemas.openxmlformats.org/officeDocument/2006/relationships/customXml" Target="../ink/ink1108.xml"/><Relationship Id="rId168" Type="http://schemas.openxmlformats.org/officeDocument/2006/relationships/customXml" Target="../ink/ink1107.xml"/><Relationship Id="rId167" Type="http://schemas.openxmlformats.org/officeDocument/2006/relationships/customXml" Target="../ink/ink1106.xml"/><Relationship Id="rId166" Type="http://schemas.openxmlformats.org/officeDocument/2006/relationships/customXml" Target="../ink/ink1105.xml"/><Relationship Id="rId165" Type="http://schemas.openxmlformats.org/officeDocument/2006/relationships/customXml" Target="../ink/ink1104.xml"/><Relationship Id="rId164" Type="http://schemas.openxmlformats.org/officeDocument/2006/relationships/customXml" Target="../ink/ink1103.xml"/><Relationship Id="rId163" Type="http://schemas.openxmlformats.org/officeDocument/2006/relationships/customXml" Target="../ink/ink1102.xml"/><Relationship Id="rId162" Type="http://schemas.openxmlformats.org/officeDocument/2006/relationships/customXml" Target="../ink/ink1101.xml"/><Relationship Id="rId161" Type="http://schemas.openxmlformats.org/officeDocument/2006/relationships/customXml" Target="../ink/ink1100.xml"/><Relationship Id="rId160" Type="http://schemas.openxmlformats.org/officeDocument/2006/relationships/customXml" Target="../ink/ink1099.xml"/><Relationship Id="rId16" Type="http://schemas.openxmlformats.org/officeDocument/2006/relationships/customXml" Target="../ink/ink955.xml"/><Relationship Id="rId159" Type="http://schemas.openxmlformats.org/officeDocument/2006/relationships/customXml" Target="../ink/ink1098.xml"/><Relationship Id="rId158" Type="http://schemas.openxmlformats.org/officeDocument/2006/relationships/customXml" Target="../ink/ink1097.xml"/><Relationship Id="rId157" Type="http://schemas.openxmlformats.org/officeDocument/2006/relationships/customXml" Target="../ink/ink1096.xml"/><Relationship Id="rId156" Type="http://schemas.openxmlformats.org/officeDocument/2006/relationships/customXml" Target="../ink/ink1095.xml"/><Relationship Id="rId155" Type="http://schemas.openxmlformats.org/officeDocument/2006/relationships/customXml" Target="../ink/ink1094.xml"/><Relationship Id="rId154" Type="http://schemas.openxmlformats.org/officeDocument/2006/relationships/customXml" Target="../ink/ink1093.xml"/><Relationship Id="rId153" Type="http://schemas.openxmlformats.org/officeDocument/2006/relationships/customXml" Target="../ink/ink1092.xml"/><Relationship Id="rId152" Type="http://schemas.openxmlformats.org/officeDocument/2006/relationships/customXml" Target="../ink/ink1091.xml"/><Relationship Id="rId151" Type="http://schemas.openxmlformats.org/officeDocument/2006/relationships/customXml" Target="../ink/ink1090.xml"/><Relationship Id="rId150" Type="http://schemas.openxmlformats.org/officeDocument/2006/relationships/customXml" Target="../ink/ink1089.xml"/><Relationship Id="rId15" Type="http://schemas.openxmlformats.org/officeDocument/2006/relationships/customXml" Target="../ink/ink954.xml"/><Relationship Id="rId149" Type="http://schemas.openxmlformats.org/officeDocument/2006/relationships/customXml" Target="../ink/ink1088.xml"/><Relationship Id="rId148" Type="http://schemas.openxmlformats.org/officeDocument/2006/relationships/customXml" Target="../ink/ink1087.xml"/><Relationship Id="rId147" Type="http://schemas.openxmlformats.org/officeDocument/2006/relationships/customXml" Target="../ink/ink1086.xml"/><Relationship Id="rId146" Type="http://schemas.openxmlformats.org/officeDocument/2006/relationships/customXml" Target="../ink/ink1085.xml"/><Relationship Id="rId145" Type="http://schemas.openxmlformats.org/officeDocument/2006/relationships/customXml" Target="../ink/ink1084.xml"/><Relationship Id="rId144" Type="http://schemas.openxmlformats.org/officeDocument/2006/relationships/customXml" Target="../ink/ink1083.xml"/><Relationship Id="rId143" Type="http://schemas.openxmlformats.org/officeDocument/2006/relationships/customXml" Target="../ink/ink1082.xml"/><Relationship Id="rId142" Type="http://schemas.openxmlformats.org/officeDocument/2006/relationships/customXml" Target="../ink/ink1081.xml"/><Relationship Id="rId141" Type="http://schemas.openxmlformats.org/officeDocument/2006/relationships/customXml" Target="../ink/ink1080.xml"/><Relationship Id="rId140" Type="http://schemas.openxmlformats.org/officeDocument/2006/relationships/customXml" Target="../ink/ink1079.xml"/><Relationship Id="rId14" Type="http://schemas.openxmlformats.org/officeDocument/2006/relationships/customXml" Target="../ink/ink953.xml"/><Relationship Id="rId139" Type="http://schemas.openxmlformats.org/officeDocument/2006/relationships/customXml" Target="../ink/ink1078.xml"/><Relationship Id="rId138" Type="http://schemas.openxmlformats.org/officeDocument/2006/relationships/customXml" Target="../ink/ink1077.xml"/><Relationship Id="rId137" Type="http://schemas.openxmlformats.org/officeDocument/2006/relationships/customXml" Target="../ink/ink1076.xml"/><Relationship Id="rId136" Type="http://schemas.openxmlformats.org/officeDocument/2006/relationships/customXml" Target="../ink/ink1075.xml"/><Relationship Id="rId135" Type="http://schemas.openxmlformats.org/officeDocument/2006/relationships/customXml" Target="../ink/ink1074.xml"/><Relationship Id="rId134" Type="http://schemas.openxmlformats.org/officeDocument/2006/relationships/customXml" Target="../ink/ink1073.xml"/><Relationship Id="rId133" Type="http://schemas.openxmlformats.org/officeDocument/2006/relationships/customXml" Target="../ink/ink1072.xml"/><Relationship Id="rId132" Type="http://schemas.openxmlformats.org/officeDocument/2006/relationships/customXml" Target="../ink/ink1071.xml"/><Relationship Id="rId131" Type="http://schemas.openxmlformats.org/officeDocument/2006/relationships/customXml" Target="../ink/ink1070.xml"/><Relationship Id="rId130" Type="http://schemas.openxmlformats.org/officeDocument/2006/relationships/customXml" Target="../ink/ink1069.xml"/><Relationship Id="rId13" Type="http://schemas.openxmlformats.org/officeDocument/2006/relationships/customXml" Target="../ink/ink952.xml"/><Relationship Id="rId129" Type="http://schemas.openxmlformats.org/officeDocument/2006/relationships/customXml" Target="../ink/ink1068.xml"/><Relationship Id="rId128" Type="http://schemas.openxmlformats.org/officeDocument/2006/relationships/customXml" Target="../ink/ink1067.xml"/><Relationship Id="rId127" Type="http://schemas.openxmlformats.org/officeDocument/2006/relationships/customXml" Target="../ink/ink1066.xml"/><Relationship Id="rId126" Type="http://schemas.openxmlformats.org/officeDocument/2006/relationships/customXml" Target="../ink/ink1065.xml"/><Relationship Id="rId125" Type="http://schemas.openxmlformats.org/officeDocument/2006/relationships/customXml" Target="../ink/ink1064.xml"/><Relationship Id="rId124" Type="http://schemas.openxmlformats.org/officeDocument/2006/relationships/customXml" Target="../ink/ink1063.xml"/><Relationship Id="rId123" Type="http://schemas.openxmlformats.org/officeDocument/2006/relationships/customXml" Target="../ink/ink1062.xml"/><Relationship Id="rId122" Type="http://schemas.openxmlformats.org/officeDocument/2006/relationships/customXml" Target="../ink/ink1061.xml"/><Relationship Id="rId121" Type="http://schemas.openxmlformats.org/officeDocument/2006/relationships/customXml" Target="../ink/ink1060.xml"/><Relationship Id="rId120" Type="http://schemas.openxmlformats.org/officeDocument/2006/relationships/customXml" Target="../ink/ink1059.xml"/><Relationship Id="rId12" Type="http://schemas.openxmlformats.org/officeDocument/2006/relationships/customXml" Target="../ink/ink951.xml"/><Relationship Id="rId119" Type="http://schemas.openxmlformats.org/officeDocument/2006/relationships/customXml" Target="../ink/ink1058.xml"/><Relationship Id="rId118" Type="http://schemas.openxmlformats.org/officeDocument/2006/relationships/customXml" Target="../ink/ink1057.xml"/><Relationship Id="rId117" Type="http://schemas.openxmlformats.org/officeDocument/2006/relationships/customXml" Target="../ink/ink1056.xml"/><Relationship Id="rId116" Type="http://schemas.openxmlformats.org/officeDocument/2006/relationships/customXml" Target="../ink/ink1055.xml"/><Relationship Id="rId115" Type="http://schemas.openxmlformats.org/officeDocument/2006/relationships/customXml" Target="../ink/ink1054.xml"/><Relationship Id="rId114" Type="http://schemas.openxmlformats.org/officeDocument/2006/relationships/customXml" Target="../ink/ink1053.xml"/><Relationship Id="rId113" Type="http://schemas.openxmlformats.org/officeDocument/2006/relationships/customXml" Target="../ink/ink1052.xml"/><Relationship Id="rId112" Type="http://schemas.openxmlformats.org/officeDocument/2006/relationships/customXml" Target="../ink/ink1051.xml"/><Relationship Id="rId111" Type="http://schemas.openxmlformats.org/officeDocument/2006/relationships/customXml" Target="../ink/ink1050.xml"/><Relationship Id="rId110" Type="http://schemas.openxmlformats.org/officeDocument/2006/relationships/customXml" Target="../ink/ink1049.xml"/><Relationship Id="rId11" Type="http://schemas.openxmlformats.org/officeDocument/2006/relationships/customXml" Target="../ink/ink950.xml"/><Relationship Id="rId109" Type="http://schemas.openxmlformats.org/officeDocument/2006/relationships/customXml" Target="../ink/ink1048.xml"/><Relationship Id="rId108" Type="http://schemas.openxmlformats.org/officeDocument/2006/relationships/customXml" Target="../ink/ink1047.xml"/><Relationship Id="rId107" Type="http://schemas.openxmlformats.org/officeDocument/2006/relationships/customXml" Target="../ink/ink1046.xml"/><Relationship Id="rId106" Type="http://schemas.openxmlformats.org/officeDocument/2006/relationships/customXml" Target="../ink/ink1045.xml"/><Relationship Id="rId105" Type="http://schemas.openxmlformats.org/officeDocument/2006/relationships/customXml" Target="../ink/ink1044.xml"/><Relationship Id="rId104" Type="http://schemas.openxmlformats.org/officeDocument/2006/relationships/customXml" Target="../ink/ink1043.xml"/><Relationship Id="rId103" Type="http://schemas.openxmlformats.org/officeDocument/2006/relationships/customXml" Target="../ink/ink1042.xml"/><Relationship Id="rId102" Type="http://schemas.openxmlformats.org/officeDocument/2006/relationships/customXml" Target="../ink/ink1041.xml"/><Relationship Id="rId101" Type="http://schemas.openxmlformats.org/officeDocument/2006/relationships/customXml" Target="../ink/ink1040.xml"/><Relationship Id="rId100" Type="http://schemas.openxmlformats.org/officeDocument/2006/relationships/customXml" Target="../ink/ink1039.xml"/><Relationship Id="rId10" Type="http://schemas.openxmlformats.org/officeDocument/2006/relationships/customXml" Target="../ink/ink949.xml"/><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6.xml"/><Relationship Id="rId2" Type="http://schemas.openxmlformats.org/officeDocument/2006/relationships/image" Target="../media/image20.png"/><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99" Type="http://schemas.openxmlformats.org/officeDocument/2006/relationships/customXml" Target="../ink/ink1231.xml"/><Relationship Id="rId98" Type="http://schemas.openxmlformats.org/officeDocument/2006/relationships/customXml" Target="../ink/ink1230.xml"/><Relationship Id="rId97" Type="http://schemas.openxmlformats.org/officeDocument/2006/relationships/customXml" Target="../ink/ink1229.xml"/><Relationship Id="rId96" Type="http://schemas.openxmlformats.org/officeDocument/2006/relationships/customXml" Target="../ink/ink1228.xml"/><Relationship Id="rId95" Type="http://schemas.openxmlformats.org/officeDocument/2006/relationships/customXml" Target="../ink/ink1227.xml"/><Relationship Id="rId94" Type="http://schemas.openxmlformats.org/officeDocument/2006/relationships/customXml" Target="../ink/ink1226.xml"/><Relationship Id="rId93" Type="http://schemas.openxmlformats.org/officeDocument/2006/relationships/customXml" Target="../ink/ink1225.xml"/><Relationship Id="rId92" Type="http://schemas.openxmlformats.org/officeDocument/2006/relationships/customXml" Target="../ink/ink1224.xml"/><Relationship Id="rId91" Type="http://schemas.openxmlformats.org/officeDocument/2006/relationships/customXml" Target="../ink/ink1223.xml"/><Relationship Id="rId90" Type="http://schemas.openxmlformats.org/officeDocument/2006/relationships/customXml" Target="../ink/ink1222.xml"/><Relationship Id="rId9" Type="http://schemas.openxmlformats.org/officeDocument/2006/relationships/customXml" Target="../ink/ink1141.xml"/><Relationship Id="rId89" Type="http://schemas.openxmlformats.org/officeDocument/2006/relationships/customXml" Target="../ink/ink1221.xml"/><Relationship Id="rId88" Type="http://schemas.openxmlformats.org/officeDocument/2006/relationships/customXml" Target="../ink/ink1220.xml"/><Relationship Id="rId87" Type="http://schemas.openxmlformats.org/officeDocument/2006/relationships/customXml" Target="../ink/ink1219.xml"/><Relationship Id="rId86" Type="http://schemas.openxmlformats.org/officeDocument/2006/relationships/customXml" Target="../ink/ink1218.xml"/><Relationship Id="rId85" Type="http://schemas.openxmlformats.org/officeDocument/2006/relationships/customXml" Target="../ink/ink1217.xml"/><Relationship Id="rId84" Type="http://schemas.openxmlformats.org/officeDocument/2006/relationships/customXml" Target="../ink/ink1216.xml"/><Relationship Id="rId83" Type="http://schemas.openxmlformats.org/officeDocument/2006/relationships/customXml" Target="../ink/ink1215.xml"/><Relationship Id="rId82" Type="http://schemas.openxmlformats.org/officeDocument/2006/relationships/customXml" Target="../ink/ink1214.xml"/><Relationship Id="rId81" Type="http://schemas.openxmlformats.org/officeDocument/2006/relationships/customXml" Target="../ink/ink1213.xml"/><Relationship Id="rId80" Type="http://schemas.openxmlformats.org/officeDocument/2006/relationships/customXml" Target="../ink/ink1212.xml"/><Relationship Id="rId8" Type="http://schemas.openxmlformats.org/officeDocument/2006/relationships/customXml" Target="../ink/ink1140.xml"/><Relationship Id="rId79" Type="http://schemas.openxmlformats.org/officeDocument/2006/relationships/customXml" Target="../ink/ink1211.xml"/><Relationship Id="rId78" Type="http://schemas.openxmlformats.org/officeDocument/2006/relationships/customXml" Target="../ink/ink1210.xml"/><Relationship Id="rId77" Type="http://schemas.openxmlformats.org/officeDocument/2006/relationships/customXml" Target="../ink/ink1209.xml"/><Relationship Id="rId76" Type="http://schemas.openxmlformats.org/officeDocument/2006/relationships/customXml" Target="../ink/ink1208.xml"/><Relationship Id="rId75" Type="http://schemas.openxmlformats.org/officeDocument/2006/relationships/customXml" Target="../ink/ink1207.xml"/><Relationship Id="rId74" Type="http://schemas.openxmlformats.org/officeDocument/2006/relationships/customXml" Target="../ink/ink1206.xml"/><Relationship Id="rId73" Type="http://schemas.openxmlformats.org/officeDocument/2006/relationships/customXml" Target="../ink/ink1205.xml"/><Relationship Id="rId72" Type="http://schemas.openxmlformats.org/officeDocument/2006/relationships/customXml" Target="../ink/ink1204.xml"/><Relationship Id="rId71" Type="http://schemas.openxmlformats.org/officeDocument/2006/relationships/customXml" Target="../ink/ink1203.xml"/><Relationship Id="rId70" Type="http://schemas.openxmlformats.org/officeDocument/2006/relationships/customXml" Target="../ink/ink1202.xml"/><Relationship Id="rId7" Type="http://schemas.openxmlformats.org/officeDocument/2006/relationships/customXml" Target="../ink/ink1139.xml"/><Relationship Id="rId69" Type="http://schemas.openxmlformats.org/officeDocument/2006/relationships/customXml" Target="../ink/ink1201.xml"/><Relationship Id="rId68" Type="http://schemas.openxmlformats.org/officeDocument/2006/relationships/customXml" Target="../ink/ink1200.xml"/><Relationship Id="rId67" Type="http://schemas.openxmlformats.org/officeDocument/2006/relationships/customXml" Target="../ink/ink1199.xml"/><Relationship Id="rId66" Type="http://schemas.openxmlformats.org/officeDocument/2006/relationships/customXml" Target="../ink/ink1198.xml"/><Relationship Id="rId65" Type="http://schemas.openxmlformats.org/officeDocument/2006/relationships/customXml" Target="../ink/ink1197.xml"/><Relationship Id="rId64" Type="http://schemas.openxmlformats.org/officeDocument/2006/relationships/customXml" Target="../ink/ink1196.xml"/><Relationship Id="rId63" Type="http://schemas.openxmlformats.org/officeDocument/2006/relationships/customXml" Target="../ink/ink1195.xml"/><Relationship Id="rId62" Type="http://schemas.openxmlformats.org/officeDocument/2006/relationships/customXml" Target="../ink/ink1194.xml"/><Relationship Id="rId61" Type="http://schemas.openxmlformats.org/officeDocument/2006/relationships/customXml" Target="../ink/ink1193.xml"/><Relationship Id="rId60" Type="http://schemas.openxmlformats.org/officeDocument/2006/relationships/customXml" Target="../ink/ink1192.xml"/><Relationship Id="rId6" Type="http://schemas.openxmlformats.org/officeDocument/2006/relationships/customXml" Target="../ink/ink1138.xml"/><Relationship Id="rId59" Type="http://schemas.openxmlformats.org/officeDocument/2006/relationships/customXml" Target="../ink/ink1191.xml"/><Relationship Id="rId58" Type="http://schemas.openxmlformats.org/officeDocument/2006/relationships/customXml" Target="../ink/ink1190.xml"/><Relationship Id="rId57" Type="http://schemas.openxmlformats.org/officeDocument/2006/relationships/customXml" Target="../ink/ink1189.xml"/><Relationship Id="rId56" Type="http://schemas.openxmlformats.org/officeDocument/2006/relationships/customXml" Target="../ink/ink1188.xml"/><Relationship Id="rId55" Type="http://schemas.openxmlformats.org/officeDocument/2006/relationships/customXml" Target="../ink/ink1187.xml"/><Relationship Id="rId54" Type="http://schemas.openxmlformats.org/officeDocument/2006/relationships/customXml" Target="../ink/ink1186.xml"/><Relationship Id="rId53" Type="http://schemas.openxmlformats.org/officeDocument/2006/relationships/customXml" Target="../ink/ink1185.xml"/><Relationship Id="rId52" Type="http://schemas.openxmlformats.org/officeDocument/2006/relationships/customXml" Target="../ink/ink1184.xml"/><Relationship Id="rId51" Type="http://schemas.openxmlformats.org/officeDocument/2006/relationships/customXml" Target="../ink/ink1183.xml"/><Relationship Id="rId50" Type="http://schemas.openxmlformats.org/officeDocument/2006/relationships/customXml" Target="../ink/ink1182.xml"/><Relationship Id="rId5" Type="http://schemas.openxmlformats.org/officeDocument/2006/relationships/customXml" Target="../ink/ink1137.xml"/><Relationship Id="rId49" Type="http://schemas.openxmlformats.org/officeDocument/2006/relationships/customXml" Target="../ink/ink1181.xml"/><Relationship Id="rId48" Type="http://schemas.openxmlformats.org/officeDocument/2006/relationships/customXml" Target="../ink/ink1180.xml"/><Relationship Id="rId47" Type="http://schemas.openxmlformats.org/officeDocument/2006/relationships/customXml" Target="../ink/ink1179.xml"/><Relationship Id="rId46" Type="http://schemas.openxmlformats.org/officeDocument/2006/relationships/customXml" Target="../ink/ink1178.xml"/><Relationship Id="rId45" Type="http://schemas.openxmlformats.org/officeDocument/2006/relationships/customXml" Target="../ink/ink1177.xml"/><Relationship Id="rId44" Type="http://schemas.openxmlformats.org/officeDocument/2006/relationships/customXml" Target="../ink/ink1176.xml"/><Relationship Id="rId43" Type="http://schemas.openxmlformats.org/officeDocument/2006/relationships/customXml" Target="../ink/ink1175.xml"/><Relationship Id="rId42" Type="http://schemas.openxmlformats.org/officeDocument/2006/relationships/customXml" Target="../ink/ink1174.xml"/><Relationship Id="rId41" Type="http://schemas.openxmlformats.org/officeDocument/2006/relationships/customXml" Target="../ink/ink1173.xml"/><Relationship Id="rId40" Type="http://schemas.openxmlformats.org/officeDocument/2006/relationships/customXml" Target="../ink/ink1172.xml"/><Relationship Id="rId4" Type="http://schemas.openxmlformats.org/officeDocument/2006/relationships/customXml" Target="../ink/ink1136.xml"/><Relationship Id="rId39" Type="http://schemas.openxmlformats.org/officeDocument/2006/relationships/customXml" Target="../ink/ink1171.xml"/><Relationship Id="rId38" Type="http://schemas.openxmlformats.org/officeDocument/2006/relationships/customXml" Target="../ink/ink1170.xml"/><Relationship Id="rId37" Type="http://schemas.openxmlformats.org/officeDocument/2006/relationships/customXml" Target="../ink/ink1169.xml"/><Relationship Id="rId36" Type="http://schemas.openxmlformats.org/officeDocument/2006/relationships/customXml" Target="../ink/ink1168.xml"/><Relationship Id="rId35" Type="http://schemas.openxmlformats.org/officeDocument/2006/relationships/customXml" Target="../ink/ink1167.xml"/><Relationship Id="rId34" Type="http://schemas.openxmlformats.org/officeDocument/2006/relationships/customXml" Target="../ink/ink1166.xml"/><Relationship Id="rId33" Type="http://schemas.openxmlformats.org/officeDocument/2006/relationships/customXml" Target="../ink/ink1165.xml"/><Relationship Id="rId32" Type="http://schemas.openxmlformats.org/officeDocument/2006/relationships/customXml" Target="../ink/ink1164.xml"/><Relationship Id="rId31" Type="http://schemas.openxmlformats.org/officeDocument/2006/relationships/customXml" Target="../ink/ink1163.xml"/><Relationship Id="rId30" Type="http://schemas.openxmlformats.org/officeDocument/2006/relationships/customXml" Target="../ink/ink1162.xml"/><Relationship Id="rId3" Type="http://schemas.openxmlformats.org/officeDocument/2006/relationships/customXml" Target="../ink/ink1135.xml"/><Relationship Id="rId29" Type="http://schemas.openxmlformats.org/officeDocument/2006/relationships/customXml" Target="../ink/ink1161.xml"/><Relationship Id="rId28" Type="http://schemas.openxmlformats.org/officeDocument/2006/relationships/customXml" Target="../ink/ink1160.xml"/><Relationship Id="rId27" Type="http://schemas.openxmlformats.org/officeDocument/2006/relationships/customXml" Target="../ink/ink1159.xml"/><Relationship Id="rId26" Type="http://schemas.openxmlformats.org/officeDocument/2006/relationships/customXml" Target="../ink/ink1158.xml"/><Relationship Id="rId25" Type="http://schemas.openxmlformats.org/officeDocument/2006/relationships/customXml" Target="../ink/ink1157.xml"/><Relationship Id="rId24" Type="http://schemas.openxmlformats.org/officeDocument/2006/relationships/customXml" Target="../ink/ink1156.xml"/><Relationship Id="rId23" Type="http://schemas.openxmlformats.org/officeDocument/2006/relationships/customXml" Target="../ink/ink1155.xml"/><Relationship Id="rId22" Type="http://schemas.openxmlformats.org/officeDocument/2006/relationships/customXml" Target="../ink/ink1154.xml"/><Relationship Id="rId21" Type="http://schemas.openxmlformats.org/officeDocument/2006/relationships/customXml" Target="../ink/ink1153.xml"/><Relationship Id="rId20" Type="http://schemas.openxmlformats.org/officeDocument/2006/relationships/customXml" Target="../ink/ink1152.xml"/><Relationship Id="rId2" Type="http://schemas.openxmlformats.org/officeDocument/2006/relationships/image" Target="../media/image20.png"/><Relationship Id="rId19" Type="http://schemas.openxmlformats.org/officeDocument/2006/relationships/customXml" Target="../ink/ink1151.xml"/><Relationship Id="rId18" Type="http://schemas.openxmlformats.org/officeDocument/2006/relationships/customXml" Target="../ink/ink1150.xml"/><Relationship Id="rId17" Type="http://schemas.openxmlformats.org/officeDocument/2006/relationships/customXml" Target="../ink/ink1149.xml"/><Relationship Id="rId16" Type="http://schemas.openxmlformats.org/officeDocument/2006/relationships/customXml" Target="../ink/ink1148.xml"/><Relationship Id="rId15" Type="http://schemas.openxmlformats.org/officeDocument/2006/relationships/customXml" Target="../ink/ink1147.xml"/><Relationship Id="rId14" Type="http://schemas.openxmlformats.org/officeDocument/2006/relationships/customXml" Target="../ink/ink1146.xml"/><Relationship Id="rId13" Type="http://schemas.openxmlformats.org/officeDocument/2006/relationships/customXml" Target="../ink/ink1145.xml"/><Relationship Id="rId125" Type="http://schemas.openxmlformats.org/officeDocument/2006/relationships/notesSlide" Target="../notesSlides/notesSlide17.xml"/><Relationship Id="rId124" Type="http://schemas.openxmlformats.org/officeDocument/2006/relationships/slideLayout" Target="../slideLayouts/slideLayout6.xml"/><Relationship Id="rId123" Type="http://schemas.openxmlformats.org/officeDocument/2006/relationships/customXml" Target="../ink/ink1255.xml"/><Relationship Id="rId122" Type="http://schemas.openxmlformats.org/officeDocument/2006/relationships/customXml" Target="../ink/ink1254.xml"/><Relationship Id="rId121" Type="http://schemas.openxmlformats.org/officeDocument/2006/relationships/customXml" Target="../ink/ink1253.xml"/><Relationship Id="rId120" Type="http://schemas.openxmlformats.org/officeDocument/2006/relationships/customXml" Target="../ink/ink1252.xml"/><Relationship Id="rId12" Type="http://schemas.openxmlformats.org/officeDocument/2006/relationships/customXml" Target="../ink/ink1144.xml"/><Relationship Id="rId119" Type="http://schemas.openxmlformats.org/officeDocument/2006/relationships/customXml" Target="../ink/ink1251.xml"/><Relationship Id="rId118" Type="http://schemas.openxmlformats.org/officeDocument/2006/relationships/customXml" Target="../ink/ink1250.xml"/><Relationship Id="rId117" Type="http://schemas.openxmlformats.org/officeDocument/2006/relationships/customXml" Target="../ink/ink1249.xml"/><Relationship Id="rId116" Type="http://schemas.openxmlformats.org/officeDocument/2006/relationships/customXml" Target="../ink/ink1248.xml"/><Relationship Id="rId115" Type="http://schemas.openxmlformats.org/officeDocument/2006/relationships/customXml" Target="../ink/ink1247.xml"/><Relationship Id="rId114" Type="http://schemas.openxmlformats.org/officeDocument/2006/relationships/customXml" Target="../ink/ink1246.xml"/><Relationship Id="rId113" Type="http://schemas.openxmlformats.org/officeDocument/2006/relationships/customXml" Target="../ink/ink1245.xml"/><Relationship Id="rId112" Type="http://schemas.openxmlformats.org/officeDocument/2006/relationships/customXml" Target="../ink/ink1244.xml"/><Relationship Id="rId111" Type="http://schemas.openxmlformats.org/officeDocument/2006/relationships/customXml" Target="../ink/ink1243.xml"/><Relationship Id="rId110" Type="http://schemas.openxmlformats.org/officeDocument/2006/relationships/customXml" Target="../ink/ink1242.xml"/><Relationship Id="rId11" Type="http://schemas.openxmlformats.org/officeDocument/2006/relationships/customXml" Target="../ink/ink1143.xml"/><Relationship Id="rId109" Type="http://schemas.openxmlformats.org/officeDocument/2006/relationships/customXml" Target="../ink/ink1241.xml"/><Relationship Id="rId108" Type="http://schemas.openxmlformats.org/officeDocument/2006/relationships/customXml" Target="../ink/ink1240.xml"/><Relationship Id="rId107" Type="http://schemas.openxmlformats.org/officeDocument/2006/relationships/customXml" Target="../ink/ink1239.xml"/><Relationship Id="rId106" Type="http://schemas.openxmlformats.org/officeDocument/2006/relationships/customXml" Target="../ink/ink1238.xml"/><Relationship Id="rId105" Type="http://schemas.openxmlformats.org/officeDocument/2006/relationships/customXml" Target="../ink/ink1237.xml"/><Relationship Id="rId104" Type="http://schemas.openxmlformats.org/officeDocument/2006/relationships/customXml" Target="../ink/ink1236.xml"/><Relationship Id="rId103" Type="http://schemas.openxmlformats.org/officeDocument/2006/relationships/customXml" Target="../ink/ink1235.xml"/><Relationship Id="rId102" Type="http://schemas.openxmlformats.org/officeDocument/2006/relationships/customXml" Target="../ink/ink1234.xml"/><Relationship Id="rId101" Type="http://schemas.openxmlformats.org/officeDocument/2006/relationships/customXml" Target="../ink/ink1233.xml"/><Relationship Id="rId100" Type="http://schemas.openxmlformats.org/officeDocument/2006/relationships/customXml" Target="../ink/ink1232.xml"/><Relationship Id="rId10" Type="http://schemas.openxmlformats.org/officeDocument/2006/relationships/customXml" Target="../ink/ink1142.xml"/><Relationship Id="rId1" Type="http://schemas.openxmlformats.org/officeDocument/2006/relationships/image" Target="../media/image19.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vmlDrawing" Target="../drawings/vmlDrawing1.vml"/><Relationship Id="rId4" Type="http://schemas.openxmlformats.org/officeDocument/2006/relationships/slideLayout" Target="../slideLayouts/slideLayout6.xml"/><Relationship Id="rId3" Type="http://schemas.openxmlformats.org/officeDocument/2006/relationships/image" Target="../media/image22.png"/><Relationship Id="rId2" Type="http://schemas.openxmlformats.org/officeDocument/2006/relationships/image" Target="../media/image21.wmf"/><Relationship Id="rId1"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93" Type="http://schemas.openxmlformats.org/officeDocument/2006/relationships/slideLayout" Target="../slideLayouts/slideLayout7.xml"/><Relationship Id="rId92" Type="http://schemas.openxmlformats.org/officeDocument/2006/relationships/customXml" Target="../ink/ink1346.xml"/><Relationship Id="rId91" Type="http://schemas.openxmlformats.org/officeDocument/2006/relationships/customXml" Target="../ink/ink1345.xml"/><Relationship Id="rId90" Type="http://schemas.openxmlformats.org/officeDocument/2006/relationships/customXml" Target="../ink/ink1344.xml"/><Relationship Id="rId9" Type="http://schemas.openxmlformats.org/officeDocument/2006/relationships/customXml" Target="../ink/ink1263.xml"/><Relationship Id="rId89" Type="http://schemas.openxmlformats.org/officeDocument/2006/relationships/customXml" Target="../ink/ink1343.xml"/><Relationship Id="rId88" Type="http://schemas.openxmlformats.org/officeDocument/2006/relationships/customXml" Target="../ink/ink1342.xml"/><Relationship Id="rId87" Type="http://schemas.openxmlformats.org/officeDocument/2006/relationships/customXml" Target="../ink/ink1341.xml"/><Relationship Id="rId86" Type="http://schemas.openxmlformats.org/officeDocument/2006/relationships/customXml" Target="../ink/ink1340.xml"/><Relationship Id="rId85" Type="http://schemas.openxmlformats.org/officeDocument/2006/relationships/customXml" Target="../ink/ink1339.xml"/><Relationship Id="rId84" Type="http://schemas.openxmlformats.org/officeDocument/2006/relationships/customXml" Target="../ink/ink1338.xml"/><Relationship Id="rId83" Type="http://schemas.openxmlformats.org/officeDocument/2006/relationships/customXml" Target="../ink/ink1337.xml"/><Relationship Id="rId82" Type="http://schemas.openxmlformats.org/officeDocument/2006/relationships/customXml" Target="../ink/ink1336.xml"/><Relationship Id="rId81" Type="http://schemas.openxmlformats.org/officeDocument/2006/relationships/customXml" Target="../ink/ink1335.xml"/><Relationship Id="rId80" Type="http://schemas.openxmlformats.org/officeDocument/2006/relationships/customXml" Target="../ink/ink1334.xml"/><Relationship Id="rId8" Type="http://schemas.openxmlformats.org/officeDocument/2006/relationships/customXml" Target="../ink/ink1262.xml"/><Relationship Id="rId79" Type="http://schemas.openxmlformats.org/officeDocument/2006/relationships/customXml" Target="../ink/ink1333.xml"/><Relationship Id="rId78" Type="http://schemas.openxmlformats.org/officeDocument/2006/relationships/customXml" Target="../ink/ink1332.xml"/><Relationship Id="rId77" Type="http://schemas.openxmlformats.org/officeDocument/2006/relationships/customXml" Target="../ink/ink1331.xml"/><Relationship Id="rId76" Type="http://schemas.openxmlformats.org/officeDocument/2006/relationships/customXml" Target="../ink/ink1330.xml"/><Relationship Id="rId75" Type="http://schemas.openxmlformats.org/officeDocument/2006/relationships/customXml" Target="../ink/ink1329.xml"/><Relationship Id="rId74" Type="http://schemas.openxmlformats.org/officeDocument/2006/relationships/customXml" Target="../ink/ink1328.xml"/><Relationship Id="rId73" Type="http://schemas.openxmlformats.org/officeDocument/2006/relationships/customXml" Target="../ink/ink1327.xml"/><Relationship Id="rId72" Type="http://schemas.openxmlformats.org/officeDocument/2006/relationships/customXml" Target="../ink/ink1326.xml"/><Relationship Id="rId71" Type="http://schemas.openxmlformats.org/officeDocument/2006/relationships/customXml" Target="../ink/ink1325.xml"/><Relationship Id="rId70" Type="http://schemas.openxmlformats.org/officeDocument/2006/relationships/customXml" Target="../ink/ink1324.xml"/><Relationship Id="rId7" Type="http://schemas.openxmlformats.org/officeDocument/2006/relationships/customXml" Target="../ink/ink1261.xml"/><Relationship Id="rId69" Type="http://schemas.openxmlformats.org/officeDocument/2006/relationships/customXml" Target="../ink/ink1323.xml"/><Relationship Id="rId68" Type="http://schemas.openxmlformats.org/officeDocument/2006/relationships/customXml" Target="../ink/ink1322.xml"/><Relationship Id="rId67" Type="http://schemas.openxmlformats.org/officeDocument/2006/relationships/customXml" Target="../ink/ink1321.xml"/><Relationship Id="rId66" Type="http://schemas.openxmlformats.org/officeDocument/2006/relationships/customXml" Target="../ink/ink1320.xml"/><Relationship Id="rId65" Type="http://schemas.openxmlformats.org/officeDocument/2006/relationships/customXml" Target="../ink/ink1319.xml"/><Relationship Id="rId64" Type="http://schemas.openxmlformats.org/officeDocument/2006/relationships/customXml" Target="../ink/ink1318.xml"/><Relationship Id="rId63" Type="http://schemas.openxmlformats.org/officeDocument/2006/relationships/customXml" Target="../ink/ink1317.xml"/><Relationship Id="rId62" Type="http://schemas.openxmlformats.org/officeDocument/2006/relationships/customXml" Target="../ink/ink1316.xml"/><Relationship Id="rId61" Type="http://schemas.openxmlformats.org/officeDocument/2006/relationships/customXml" Target="../ink/ink1315.xml"/><Relationship Id="rId60" Type="http://schemas.openxmlformats.org/officeDocument/2006/relationships/customXml" Target="../ink/ink1314.xml"/><Relationship Id="rId6" Type="http://schemas.openxmlformats.org/officeDocument/2006/relationships/customXml" Target="../ink/ink1260.xml"/><Relationship Id="rId59" Type="http://schemas.openxmlformats.org/officeDocument/2006/relationships/customXml" Target="../ink/ink1313.xml"/><Relationship Id="rId58" Type="http://schemas.openxmlformats.org/officeDocument/2006/relationships/customXml" Target="../ink/ink1312.xml"/><Relationship Id="rId57" Type="http://schemas.openxmlformats.org/officeDocument/2006/relationships/customXml" Target="../ink/ink1311.xml"/><Relationship Id="rId56" Type="http://schemas.openxmlformats.org/officeDocument/2006/relationships/customXml" Target="../ink/ink1310.xml"/><Relationship Id="rId55" Type="http://schemas.openxmlformats.org/officeDocument/2006/relationships/customXml" Target="../ink/ink1309.xml"/><Relationship Id="rId54" Type="http://schemas.openxmlformats.org/officeDocument/2006/relationships/customXml" Target="../ink/ink1308.xml"/><Relationship Id="rId53" Type="http://schemas.openxmlformats.org/officeDocument/2006/relationships/customXml" Target="../ink/ink1307.xml"/><Relationship Id="rId52" Type="http://schemas.openxmlformats.org/officeDocument/2006/relationships/customXml" Target="../ink/ink1306.xml"/><Relationship Id="rId51" Type="http://schemas.openxmlformats.org/officeDocument/2006/relationships/customXml" Target="../ink/ink1305.xml"/><Relationship Id="rId50" Type="http://schemas.openxmlformats.org/officeDocument/2006/relationships/customXml" Target="../ink/ink1304.xml"/><Relationship Id="rId5" Type="http://schemas.openxmlformats.org/officeDocument/2006/relationships/customXml" Target="../ink/ink1259.xml"/><Relationship Id="rId49" Type="http://schemas.openxmlformats.org/officeDocument/2006/relationships/customXml" Target="../ink/ink1303.xml"/><Relationship Id="rId48" Type="http://schemas.openxmlformats.org/officeDocument/2006/relationships/customXml" Target="../ink/ink1302.xml"/><Relationship Id="rId47" Type="http://schemas.openxmlformats.org/officeDocument/2006/relationships/customXml" Target="../ink/ink1301.xml"/><Relationship Id="rId46" Type="http://schemas.openxmlformats.org/officeDocument/2006/relationships/customXml" Target="../ink/ink1300.xml"/><Relationship Id="rId45" Type="http://schemas.openxmlformats.org/officeDocument/2006/relationships/customXml" Target="../ink/ink1299.xml"/><Relationship Id="rId44" Type="http://schemas.openxmlformats.org/officeDocument/2006/relationships/customXml" Target="../ink/ink1298.xml"/><Relationship Id="rId43" Type="http://schemas.openxmlformats.org/officeDocument/2006/relationships/customXml" Target="../ink/ink1297.xml"/><Relationship Id="rId42" Type="http://schemas.openxmlformats.org/officeDocument/2006/relationships/customXml" Target="../ink/ink1296.xml"/><Relationship Id="rId41" Type="http://schemas.openxmlformats.org/officeDocument/2006/relationships/customXml" Target="../ink/ink1295.xml"/><Relationship Id="rId40" Type="http://schemas.openxmlformats.org/officeDocument/2006/relationships/customXml" Target="../ink/ink1294.xml"/><Relationship Id="rId4" Type="http://schemas.openxmlformats.org/officeDocument/2006/relationships/customXml" Target="../ink/ink1258.xml"/><Relationship Id="rId39" Type="http://schemas.openxmlformats.org/officeDocument/2006/relationships/customXml" Target="../ink/ink1293.xml"/><Relationship Id="rId38" Type="http://schemas.openxmlformats.org/officeDocument/2006/relationships/customXml" Target="../ink/ink1292.xml"/><Relationship Id="rId37" Type="http://schemas.openxmlformats.org/officeDocument/2006/relationships/customXml" Target="../ink/ink1291.xml"/><Relationship Id="rId36" Type="http://schemas.openxmlformats.org/officeDocument/2006/relationships/customXml" Target="../ink/ink1290.xml"/><Relationship Id="rId35" Type="http://schemas.openxmlformats.org/officeDocument/2006/relationships/customXml" Target="../ink/ink1289.xml"/><Relationship Id="rId34" Type="http://schemas.openxmlformats.org/officeDocument/2006/relationships/customXml" Target="../ink/ink1288.xml"/><Relationship Id="rId33" Type="http://schemas.openxmlformats.org/officeDocument/2006/relationships/customXml" Target="../ink/ink1287.xml"/><Relationship Id="rId32" Type="http://schemas.openxmlformats.org/officeDocument/2006/relationships/customXml" Target="../ink/ink1286.xml"/><Relationship Id="rId31" Type="http://schemas.openxmlformats.org/officeDocument/2006/relationships/customXml" Target="../ink/ink1285.xml"/><Relationship Id="rId30" Type="http://schemas.openxmlformats.org/officeDocument/2006/relationships/customXml" Target="../ink/ink1284.xml"/><Relationship Id="rId3" Type="http://schemas.openxmlformats.org/officeDocument/2006/relationships/customXml" Target="../ink/ink1257.xml"/><Relationship Id="rId29" Type="http://schemas.openxmlformats.org/officeDocument/2006/relationships/customXml" Target="../ink/ink1283.xml"/><Relationship Id="rId28" Type="http://schemas.openxmlformats.org/officeDocument/2006/relationships/customXml" Target="../ink/ink1282.xml"/><Relationship Id="rId27" Type="http://schemas.openxmlformats.org/officeDocument/2006/relationships/customXml" Target="../ink/ink1281.xml"/><Relationship Id="rId26" Type="http://schemas.openxmlformats.org/officeDocument/2006/relationships/customXml" Target="../ink/ink1280.xml"/><Relationship Id="rId25" Type="http://schemas.openxmlformats.org/officeDocument/2006/relationships/customXml" Target="../ink/ink1279.xml"/><Relationship Id="rId24" Type="http://schemas.openxmlformats.org/officeDocument/2006/relationships/customXml" Target="../ink/ink1278.xml"/><Relationship Id="rId23" Type="http://schemas.openxmlformats.org/officeDocument/2006/relationships/customXml" Target="../ink/ink1277.xml"/><Relationship Id="rId22" Type="http://schemas.openxmlformats.org/officeDocument/2006/relationships/customXml" Target="../ink/ink1276.xml"/><Relationship Id="rId21" Type="http://schemas.openxmlformats.org/officeDocument/2006/relationships/customXml" Target="../ink/ink1275.xml"/><Relationship Id="rId20" Type="http://schemas.openxmlformats.org/officeDocument/2006/relationships/customXml" Target="../ink/ink1274.xml"/><Relationship Id="rId2" Type="http://schemas.openxmlformats.org/officeDocument/2006/relationships/customXml" Target="../ink/ink1256.xml"/><Relationship Id="rId19" Type="http://schemas.openxmlformats.org/officeDocument/2006/relationships/customXml" Target="../ink/ink1273.xml"/><Relationship Id="rId18" Type="http://schemas.openxmlformats.org/officeDocument/2006/relationships/customXml" Target="../ink/ink1272.xml"/><Relationship Id="rId17" Type="http://schemas.openxmlformats.org/officeDocument/2006/relationships/customXml" Target="../ink/ink1271.xml"/><Relationship Id="rId16" Type="http://schemas.openxmlformats.org/officeDocument/2006/relationships/customXml" Target="../ink/ink1270.xml"/><Relationship Id="rId15" Type="http://schemas.openxmlformats.org/officeDocument/2006/relationships/customXml" Target="../ink/ink1269.xml"/><Relationship Id="rId14" Type="http://schemas.openxmlformats.org/officeDocument/2006/relationships/customXml" Target="../ink/ink1268.xml"/><Relationship Id="rId13" Type="http://schemas.openxmlformats.org/officeDocument/2006/relationships/customXml" Target="../ink/ink1267.xml"/><Relationship Id="rId12" Type="http://schemas.openxmlformats.org/officeDocument/2006/relationships/customXml" Target="../ink/ink1266.xml"/><Relationship Id="rId11" Type="http://schemas.openxmlformats.org/officeDocument/2006/relationships/customXml" Target="../ink/ink1265.xml"/><Relationship Id="rId10" Type="http://schemas.openxmlformats.org/officeDocument/2006/relationships/customXml" Target="../ink/ink1264.xm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9" Type="http://schemas.openxmlformats.org/officeDocument/2006/relationships/customXml" Target="../ink/ink8.xml"/><Relationship Id="rId8" Type="http://schemas.openxmlformats.org/officeDocument/2006/relationships/customXml" Target="../ink/ink7.xml"/><Relationship Id="rId75" Type="http://schemas.openxmlformats.org/officeDocument/2006/relationships/slideLayout" Target="../slideLayouts/slideLayout5.xml"/><Relationship Id="rId74" Type="http://schemas.openxmlformats.org/officeDocument/2006/relationships/tags" Target="../tags/tag2.xml"/><Relationship Id="rId73" Type="http://schemas.openxmlformats.org/officeDocument/2006/relationships/customXml" Target="../ink/ink72.xml"/><Relationship Id="rId72" Type="http://schemas.openxmlformats.org/officeDocument/2006/relationships/customXml" Target="../ink/ink71.xml"/><Relationship Id="rId71" Type="http://schemas.openxmlformats.org/officeDocument/2006/relationships/customXml" Target="../ink/ink70.xml"/><Relationship Id="rId70" Type="http://schemas.openxmlformats.org/officeDocument/2006/relationships/customXml" Target="../ink/ink69.xml"/><Relationship Id="rId7" Type="http://schemas.openxmlformats.org/officeDocument/2006/relationships/customXml" Target="../ink/ink6.xml"/><Relationship Id="rId69" Type="http://schemas.openxmlformats.org/officeDocument/2006/relationships/customXml" Target="../ink/ink68.xml"/><Relationship Id="rId68" Type="http://schemas.openxmlformats.org/officeDocument/2006/relationships/customXml" Target="../ink/ink67.xml"/><Relationship Id="rId67" Type="http://schemas.openxmlformats.org/officeDocument/2006/relationships/customXml" Target="../ink/ink66.xml"/><Relationship Id="rId66" Type="http://schemas.openxmlformats.org/officeDocument/2006/relationships/customXml" Target="../ink/ink65.xml"/><Relationship Id="rId65" Type="http://schemas.openxmlformats.org/officeDocument/2006/relationships/customXml" Target="../ink/ink64.xml"/><Relationship Id="rId64" Type="http://schemas.openxmlformats.org/officeDocument/2006/relationships/customXml" Target="../ink/ink63.xml"/><Relationship Id="rId63" Type="http://schemas.openxmlformats.org/officeDocument/2006/relationships/customXml" Target="../ink/ink62.xml"/><Relationship Id="rId62" Type="http://schemas.openxmlformats.org/officeDocument/2006/relationships/customXml" Target="../ink/ink61.xml"/><Relationship Id="rId61" Type="http://schemas.openxmlformats.org/officeDocument/2006/relationships/customXml" Target="../ink/ink60.xml"/><Relationship Id="rId60" Type="http://schemas.openxmlformats.org/officeDocument/2006/relationships/customXml" Target="../ink/ink59.xml"/><Relationship Id="rId6" Type="http://schemas.openxmlformats.org/officeDocument/2006/relationships/customXml" Target="../ink/ink5.xml"/><Relationship Id="rId59" Type="http://schemas.openxmlformats.org/officeDocument/2006/relationships/customXml" Target="../ink/ink58.xml"/><Relationship Id="rId58" Type="http://schemas.openxmlformats.org/officeDocument/2006/relationships/customXml" Target="../ink/ink57.xml"/><Relationship Id="rId57" Type="http://schemas.openxmlformats.org/officeDocument/2006/relationships/customXml" Target="../ink/ink56.xml"/><Relationship Id="rId56" Type="http://schemas.openxmlformats.org/officeDocument/2006/relationships/customXml" Target="../ink/ink55.xml"/><Relationship Id="rId55" Type="http://schemas.openxmlformats.org/officeDocument/2006/relationships/customXml" Target="../ink/ink54.xml"/><Relationship Id="rId54" Type="http://schemas.openxmlformats.org/officeDocument/2006/relationships/customXml" Target="../ink/ink53.xml"/><Relationship Id="rId53" Type="http://schemas.openxmlformats.org/officeDocument/2006/relationships/customXml" Target="../ink/ink52.xml"/><Relationship Id="rId52" Type="http://schemas.openxmlformats.org/officeDocument/2006/relationships/customXml" Target="../ink/ink51.xml"/><Relationship Id="rId51" Type="http://schemas.openxmlformats.org/officeDocument/2006/relationships/customXml" Target="../ink/ink50.xml"/><Relationship Id="rId50" Type="http://schemas.openxmlformats.org/officeDocument/2006/relationships/customXml" Target="../ink/ink49.xml"/><Relationship Id="rId5" Type="http://schemas.openxmlformats.org/officeDocument/2006/relationships/customXml" Target="../ink/ink4.xml"/><Relationship Id="rId49" Type="http://schemas.openxmlformats.org/officeDocument/2006/relationships/customXml" Target="../ink/ink48.xml"/><Relationship Id="rId48" Type="http://schemas.openxmlformats.org/officeDocument/2006/relationships/customXml" Target="../ink/ink47.xml"/><Relationship Id="rId47" Type="http://schemas.openxmlformats.org/officeDocument/2006/relationships/customXml" Target="../ink/ink46.xml"/><Relationship Id="rId46" Type="http://schemas.openxmlformats.org/officeDocument/2006/relationships/customXml" Target="../ink/ink45.xml"/><Relationship Id="rId45" Type="http://schemas.openxmlformats.org/officeDocument/2006/relationships/customXml" Target="../ink/ink44.xml"/><Relationship Id="rId44" Type="http://schemas.openxmlformats.org/officeDocument/2006/relationships/customXml" Target="../ink/ink43.xml"/><Relationship Id="rId43" Type="http://schemas.openxmlformats.org/officeDocument/2006/relationships/customXml" Target="../ink/ink42.xml"/><Relationship Id="rId42" Type="http://schemas.openxmlformats.org/officeDocument/2006/relationships/customXml" Target="../ink/ink41.xml"/><Relationship Id="rId41" Type="http://schemas.openxmlformats.org/officeDocument/2006/relationships/customXml" Target="../ink/ink40.xml"/><Relationship Id="rId40" Type="http://schemas.openxmlformats.org/officeDocument/2006/relationships/customXml" Target="../ink/ink39.xml"/><Relationship Id="rId4" Type="http://schemas.openxmlformats.org/officeDocument/2006/relationships/customXml" Target="../ink/ink3.xml"/><Relationship Id="rId39" Type="http://schemas.openxmlformats.org/officeDocument/2006/relationships/customXml" Target="../ink/ink38.xml"/><Relationship Id="rId38" Type="http://schemas.openxmlformats.org/officeDocument/2006/relationships/customXml" Target="../ink/ink37.xml"/><Relationship Id="rId37" Type="http://schemas.openxmlformats.org/officeDocument/2006/relationships/customXml" Target="../ink/ink36.xml"/><Relationship Id="rId36" Type="http://schemas.openxmlformats.org/officeDocument/2006/relationships/customXml" Target="../ink/ink35.xml"/><Relationship Id="rId35" Type="http://schemas.openxmlformats.org/officeDocument/2006/relationships/customXml" Target="../ink/ink34.xml"/><Relationship Id="rId34" Type="http://schemas.openxmlformats.org/officeDocument/2006/relationships/customXml" Target="../ink/ink33.xml"/><Relationship Id="rId33" Type="http://schemas.openxmlformats.org/officeDocument/2006/relationships/customXml" Target="../ink/ink32.xml"/><Relationship Id="rId32" Type="http://schemas.openxmlformats.org/officeDocument/2006/relationships/customXml" Target="../ink/ink31.xml"/><Relationship Id="rId31" Type="http://schemas.openxmlformats.org/officeDocument/2006/relationships/customXml" Target="../ink/ink30.xml"/><Relationship Id="rId30" Type="http://schemas.openxmlformats.org/officeDocument/2006/relationships/customXml" Target="../ink/ink29.xml"/><Relationship Id="rId3" Type="http://schemas.openxmlformats.org/officeDocument/2006/relationships/customXml" Target="../ink/ink2.xml"/><Relationship Id="rId29" Type="http://schemas.openxmlformats.org/officeDocument/2006/relationships/customXml" Target="../ink/ink28.xml"/><Relationship Id="rId28" Type="http://schemas.openxmlformats.org/officeDocument/2006/relationships/customXml" Target="../ink/ink27.xml"/><Relationship Id="rId27" Type="http://schemas.openxmlformats.org/officeDocument/2006/relationships/customXml" Target="../ink/ink26.xml"/><Relationship Id="rId26" Type="http://schemas.openxmlformats.org/officeDocument/2006/relationships/customXml" Target="../ink/ink25.xml"/><Relationship Id="rId25" Type="http://schemas.openxmlformats.org/officeDocument/2006/relationships/customXml" Target="../ink/ink24.xml"/><Relationship Id="rId24" Type="http://schemas.openxmlformats.org/officeDocument/2006/relationships/customXml" Target="../ink/ink23.xml"/><Relationship Id="rId23" Type="http://schemas.openxmlformats.org/officeDocument/2006/relationships/customXml" Target="../ink/ink22.xml"/><Relationship Id="rId22" Type="http://schemas.openxmlformats.org/officeDocument/2006/relationships/customXml" Target="../ink/ink21.xml"/><Relationship Id="rId21" Type="http://schemas.openxmlformats.org/officeDocument/2006/relationships/customXml" Target="../ink/ink20.xml"/><Relationship Id="rId20" Type="http://schemas.openxmlformats.org/officeDocument/2006/relationships/customXml" Target="../ink/ink19.xml"/><Relationship Id="rId2" Type="http://schemas.openxmlformats.org/officeDocument/2006/relationships/customXml" Target="../ink/ink1.xml"/><Relationship Id="rId19" Type="http://schemas.openxmlformats.org/officeDocument/2006/relationships/customXml" Target="../ink/ink18.xml"/><Relationship Id="rId18" Type="http://schemas.openxmlformats.org/officeDocument/2006/relationships/customXml" Target="../ink/ink17.xml"/><Relationship Id="rId17" Type="http://schemas.openxmlformats.org/officeDocument/2006/relationships/customXml" Target="../ink/ink16.xml"/><Relationship Id="rId16" Type="http://schemas.openxmlformats.org/officeDocument/2006/relationships/customXml" Target="../ink/ink15.xml"/><Relationship Id="rId15" Type="http://schemas.openxmlformats.org/officeDocument/2006/relationships/customXml" Target="../ink/ink14.xml"/><Relationship Id="rId14" Type="http://schemas.openxmlformats.org/officeDocument/2006/relationships/customXml" Target="../ink/ink13.xml"/><Relationship Id="rId13" Type="http://schemas.openxmlformats.org/officeDocument/2006/relationships/customXml" Target="../ink/ink12.xml"/><Relationship Id="rId12" Type="http://schemas.openxmlformats.org/officeDocument/2006/relationships/customXml" Target="../ink/ink11.xml"/><Relationship Id="rId11" Type="http://schemas.openxmlformats.org/officeDocument/2006/relationships/customXml" Target="../ink/ink10.xml"/><Relationship Id="rId10" Type="http://schemas.openxmlformats.org/officeDocument/2006/relationships/customXml" Target="../ink/ink9.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xml"/><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99" Type="http://schemas.openxmlformats.org/officeDocument/2006/relationships/customXml" Target="../ink/ink171.xml"/><Relationship Id="rId98" Type="http://schemas.openxmlformats.org/officeDocument/2006/relationships/customXml" Target="../ink/ink170.xml"/><Relationship Id="rId97" Type="http://schemas.openxmlformats.org/officeDocument/2006/relationships/customXml" Target="../ink/ink169.xml"/><Relationship Id="rId96" Type="http://schemas.openxmlformats.org/officeDocument/2006/relationships/customXml" Target="../ink/ink168.xml"/><Relationship Id="rId95" Type="http://schemas.openxmlformats.org/officeDocument/2006/relationships/customXml" Target="../ink/ink167.xml"/><Relationship Id="rId94" Type="http://schemas.openxmlformats.org/officeDocument/2006/relationships/customXml" Target="../ink/ink166.xml"/><Relationship Id="rId93" Type="http://schemas.openxmlformats.org/officeDocument/2006/relationships/customXml" Target="../ink/ink165.xml"/><Relationship Id="rId92" Type="http://schemas.openxmlformats.org/officeDocument/2006/relationships/customXml" Target="../ink/ink164.xml"/><Relationship Id="rId91" Type="http://schemas.openxmlformats.org/officeDocument/2006/relationships/customXml" Target="../ink/ink163.xml"/><Relationship Id="rId90" Type="http://schemas.openxmlformats.org/officeDocument/2006/relationships/customXml" Target="../ink/ink162.xml"/><Relationship Id="rId9" Type="http://schemas.openxmlformats.org/officeDocument/2006/relationships/customXml" Target="../ink/ink81.xml"/><Relationship Id="rId89" Type="http://schemas.openxmlformats.org/officeDocument/2006/relationships/customXml" Target="../ink/ink161.xml"/><Relationship Id="rId88" Type="http://schemas.openxmlformats.org/officeDocument/2006/relationships/customXml" Target="../ink/ink160.xml"/><Relationship Id="rId87" Type="http://schemas.openxmlformats.org/officeDocument/2006/relationships/customXml" Target="../ink/ink159.xml"/><Relationship Id="rId86" Type="http://schemas.openxmlformats.org/officeDocument/2006/relationships/customXml" Target="../ink/ink158.xml"/><Relationship Id="rId85" Type="http://schemas.openxmlformats.org/officeDocument/2006/relationships/customXml" Target="../ink/ink157.xml"/><Relationship Id="rId84" Type="http://schemas.openxmlformats.org/officeDocument/2006/relationships/customXml" Target="../ink/ink156.xml"/><Relationship Id="rId83" Type="http://schemas.openxmlformats.org/officeDocument/2006/relationships/customXml" Target="../ink/ink155.xml"/><Relationship Id="rId82" Type="http://schemas.openxmlformats.org/officeDocument/2006/relationships/customXml" Target="../ink/ink154.xml"/><Relationship Id="rId81" Type="http://schemas.openxmlformats.org/officeDocument/2006/relationships/customXml" Target="../ink/ink153.xml"/><Relationship Id="rId80" Type="http://schemas.openxmlformats.org/officeDocument/2006/relationships/customXml" Target="../ink/ink152.xml"/><Relationship Id="rId8" Type="http://schemas.openxmlformats.org/officeDocument/2006/relationships/customXml" Target="../ink/ink80.xml"/><Relationship Id="rId79" Type="http://schemas.openxmlformats.org/officeDocument/2006/relationships/customXml" Target="../ink/ink151.xml"/><Relationship Id="rId78" Type="http://schemas.openxmlformats.org/officeDocument/2006/relationships/customXml" Target="../ink/ink150.xml"/><Relationship Id="rId77" Type="http://schemas.openxmlformats.org/officeDocument/2006/relationships/customXml" Target="../ink/ink149.xml"/><Relationship Id="rId76" Type="http://schemas.openxmlformats.org/officeDocument/2006/relationships/customXml" Target="../ink/ink148.xml"/><Relationship Id="rId75" Type="http://schemas.openxmlformats.org/officeDocument/2006/relationships/customXml" Target="../ink/ink147.xml"/><Relationship Id="rId74" Type="http://schemas.openxmlformats.org/officeDocument/2006/relationships/customXml" Target="../ink/ink146.xml"/><Relationship Id="rId73" Type="http://schemas.openxmlformats.org/officeDocument/2006/relationships/customXml" Target="../ink/ink145.xml"/><Relationship Id="rId72" Type="http://schemas.openxmlformats.org/officeDocument/2006/relationships/customXml" Target="../ink/ink144.xml"/><Relationship Id="rId71" Type="http://schemas.openxmlformats.org/officeDocument/2006/relationships/customXml" Target="../ink/ink143.xml"/><Relationship Id="rId70" Type="http://schemas.openxmlformats.org/officeDocument/2006/relationships/customXml" Target="../ink/ink142.xml"/><Relationship Id="rId7" Type="http://schemas.openxmlformats.org/officeDocument/2006/relationships/customXml" Target="../ink/ink79.xml"/><Relationship Id="rId69" Type="http://schemas.openxmlformats.org/officeDocument/2006/relationships/customXml" Target="../ink/ink141.xml"/><Relationship Id="rId68" Type="http://schemas.openxmlformats.org/officeDocument/2006/relationships/customXml" Target="../ink/ink140.xml"/><Relationship Id="rId67" Type="http://schemas.openxmlformats.org/officeDocument/2006/relationships/customXml" Target="../ink/ink139.xml"/><Relationship Id="rId66" Type="http://schemas.openxmlformats.org/officeDocument/2006/relationships/customXml" Target="../ink/ink138.xml"/><Relationship Id="rId65" Type="http://schemas.openxmlformats.org/officeDocument/2006/relationships/customXml" Target="../ink/ink137.xml"/><Relationship Id="rId64" Type="http://schemas.openxmlformats.org/officeDocument/2006/relationships/customXml" Target="../ink/ink136.xml"/><Relationship Id="rId63" Type="http://schemas.openxmlformats.org/officeDocument/2006/relationships/customXml" Target="../ink/ink135.xml"/><Relationship Id="rId62" Type="http://schemas.openxmlformats.org/officeDocument/2006/relationships/customXml" Target="../ink/ink134.xml"/><Relationship Id="rId61" Type="http://schemas.openxmlformats.org/officeDocument/2006/relationships/customXml" Target="../ink/ink133.xml"/><Relationship Id="rId60" Type="http://schemas.openxmlformats.org/officeDocument/2006/relationships/customXml" Target="../ink/ink132.xml"/><Relationship Id="rId6" Type="http://schemas.openxmlformats.org/officeDocument/2006/relationships/customXml" Target="../ink/ink78.xml"/><Relationship Id="rId59" Type="http://schemas.openxmlformats.org/officeDocument/2006/relationships/customXml" Target="../ink/ink131.xml"/><Relationship Id="rId58" Type="http://schemas.openxmlformats.org/officeDocument/2006/relationships/customXml" Target="../ink/ink130.xml"/><Relationship Id="rId57" Type="http://schemas.openxmlformats.org/officeDocument/2006/relationships/customXml" Target="../ink/ink129.xml"/><Relationship Id="rId56" Type="http://schemas.openxmlformats.org/officeDocument/2006/relationships/customXml" Target="../ink/ink128.xml"/><Relationship Id="rId55" Type="http://schemas.openxmlformats.org/officeDocument/2006/relationships/customXml" Target="../ink/ink127.xml"/><Relationship Id="rId54" Type="http://schemas.openxmlformats.org/officeDocument/2006/relationships/customXml" Target="../ink/ink126.xml"/><Relationship Id="rId53" Type="http://schemas.openxmlformats.org/officeDocument/2006/relationships/customXml" Target="../ink/ink125.xml"/><Relationship Id="rId52" Type="http://schemas.openxmlformats.org/officeDocument/2006/relationships/customXml" Target="../ink/ink124.xml"/><Relationship Id="rId51" Type="http://schemas.openxmlformats.org/officeDocument/2006/relationships/customXml" Target="../ink/ink123.xml"/><Relationship Id="rId50" Type="http://schemas.openxmlformats.org/officeDocument/2006/relationships/customXml" Target="../ink/ink122.xml"/><Relationship Id="rId5" Type="http://schemas.openxmlformats.org/officeDocument/2006/relationships/customXml" Target="../ink/ink77.xml"/><Relationship Id="rId49" Type="http://schemas.openxmlformats.org/officeDocument/2006/relationships/customXml" Target="../ink/ink121.xml"/><Relationship Id="rId48" Type="http://schemas.openxmlformats.org/officeDocument/2006/relationships/customXml" Target="../ink/ink120.xml"/><Relationship Id="rId47" Type="http://schemas.openxmlformats.org/officeDocument/2006/relationships/customXml" Target="../ink/ink119.xml"/><Relationship Id="rId46" Type="http://schemas.openxmlformats.org/officeDocument/2006/relationships/customXml" Target="../ink/ink118.xml"/><Relationship Id="rId45" Type="http://schemas.openxmlformats.org/officeDocument/2006/relationships/customXml" Target="../ink/ink117.xml"/><Relationship Id="rId44" Type="http://schemas.openxmlformats.org/officeDocument/2006/relationships/customXml" Target="../ink/ink116.xml"/><Relationship Id="rId43" Type="http://schemas.openxmlformats.org/officeDocument/2006/relationships/customXml" Target="../ink/ink115.xml"/><Relationship Id="rId42" Type="http://schemas.openxmlformats.org/officeDocument/2006/relationships/customXml" Target="../ink/ink114.xml"/><Relationship Id="rId41" Type="http://schemas.openxmlformats.org/officeDocument/2006/relationships/customXml" Target="../ink/ink113.xml"/><Relationship Id="rId40" Type="http://schemas.openxmlformats.org/officeDocument/2006/relationships/customXml" Target="../ink/ink112.xml"/><Relationship Id="rId4" Type="http://schemas.openxmlformats.org/officeDocument/2006/relationships/customXml" Target="../ink/ink76.xml"/><Relationship Id="rId39" Type="http://schemas.openxmlformats.org/officeDocument/2006/relationships/customXml" Target="../ink/ink111.xml"/><Relationship Id="rId38" Type="http://schemas.openxmlformats.org/officeDocument/2006/relationships/customXml" Target="../ink/ink110.xml"/><Relationship Id="rId37" Type="http://schemas.openxmlformats.org/officeDocument/2006/relationships/customXml" Target="../ink/ink109.xml"/><Relationship Id="rId36" Type="http://schemas.openxmlformats.org/officeDocument/2006/relationships/customXml" Target="../ink/ink108.xml"/><Relationship Id="rId35" Type="http://schemas.openxmlformats.org/officeDocument/2006/relationships/customXml" Target="../ink/ink107.xml"/><Relationship Id="rId34" Type="http://schemas.openxmlformats.org/officeDocument/2006/relationships/customXml" Target="../ink/ink106.xml"/><Relationship Id="rId33" Type="http://schemas.openxmlformats.org/officeDocument/2006/relationships/customXml" Target="../ink/ink105.xml"/><Relationship Id="rId32" Type="http://schemas.openxmlformats.org/officeDocument/2006/relationships/customXml" Target="../ink/ink104.xml"/><Relationship Id="rId31" Type="http://schemas.openxmlformats.org/officeDocument/2006/relationships/customXml" Target="../ink/ink103.xml"/><Relationship Id="rId30" Type="http://schemas.openxmlformats.org/officeDocument/2006/relationships/customXml" Target="../ink/ink102.xml"/><Relationship Id="rId3" Type="http://schemas.openxmlformats.org/officeDocument/2006/relationships/customXml" Target="../ink/ink75.xml"/><Relationship Id="rId29" Type="http://schemas.openxmlformats.org/officeDocument/2006/relationships/customXml" Target="../ink/ink101.xml"/><Relationship Id="rId28" Type="http://schemas.openxmlformats.org/officeDocument/2006/relationships/customXml" Target="../ink/ink100.xml"/><Relationship Id="rId27" Type="http://schemas.openxmlformats.org/officeDocument/2006/relationships/customXml" Target="../ink/ink99.xml"/><Relationship Id="rId26" Type="http://schemas.openxmlformats.org/officeDocument/2006/relationships/customXml" Target="../ink/ink98.xml"/><Relationship Id="rId25" Type="http://schemas.openxmlformats.org/officeDocument/2006/relationships/customXml" Target="../ink/ink97.xml"/><Relationship Id="rId24" Type="http://schemas.openxmlformats.org/officeDocument/2006/relationships/customXml" Target="../ink/ink96.xml"/><Relationship Id="rId23" Type="http://schemas.openxmlformats.org/officeDocument/2006/relationships/customXml" Target="../ink/ink95.xml"/><Relationship Id="rId22" Type="http://schemas.openxmlformats.org/officeDocument/2006/relationships/customXml" Target="../ink/ink94.xml"/><Relationship Id="rId21" Type="http://schemas.openxmlformats.org/officeDocument/2006/relationships/customXml" Target="../ink/ink93.xml"/><Relationship Id="rId20" Type="http://schemas.openxmlformats.org/officeDocument/2006/relationships/customXml" Target="../ink/ink92.xml"/><Relationship Id="rId2" Type="http://schemas.openxmlformats.org/officeDocument/2006/relationships/customXml" Target="../ink/ink74.xml"/><Relationship Id="rId19" Type="http://schemas.openxmlformats.org/officeDocument/2006/relationships/customXml" Target="../ink/ink91.xml"/><Relationship Id="rId18" Type="http://schemas.openxmlformats.org/officeDocument/2006/relationships/customXml" Target="../ink/ink90.xml"/><Relationship Id="rId17" Type="http://schemas.openxmlformats.org/officeDocument/2006/relationships/customXml" Target="../ink/ink89.xml"/><Relationship Id="rId16" Type="http://schemas.openxmlformats.org/officeDocument/2006/relationships/customXml" Target="../ink/ink88.xml"/><Relationship Id="rId15" Type="http://schemas.openxmlformats.org/officeDocument/2006/relationships/customXml" Target="../ink/ink87.xml"/><Relationship Id="rId14" Type="http://schemas.openxmlformats.org/officeDocument/2006/relationships/customXml" Target="../ink/ink86.xml"/><Relationship Id="rId139" Type="http://schemas.openxmlformats.org/officeDocument/2006/relationships/slideLayout" Target="../slideLayouts/slideLayout7.xml"/><Relationship Id="rId138" Type="http://schemas.openxmlformats.org/officeDocument/2006/relationships/tags" Target="../tags/tag5.xml"/><Relationship Id="rId137" Type="http://schemas.openxmlformats.org/officeDocument/2006/relationships/customXml" Target="../ink/ink209.xml"/><Relationship Id="rId136" Type="http://schemas.openxmlformats.org/officeDocument/2006/relationships/customXml" Target="../ink/ink208.xml"/><Relationship Id="rId135" Type="http://schemas.openxmlformats.org/officeDocument/2006/relationships/customXml" Target="../ink/ink207.xml"/><Relationship Id="rId134" Type="http://schemas.openxmlformats.org/officeDocument/2006/relationships/customXml" Target="../ink/ink206.xml"/><Relationship Id="rId133" Type="http://schemas.openxmlformats.org/officeDocument/2006/relationships/customXml" Target="../ink/ink205.xml"/><Relationship Id="rId132" Type="http://schemas.openxmlformats.org/officeDocument/2006/relationships/customXml" Target="../ink/ink204.xml"/><Relationship Id="rId131" Type="http://schemas.openxmlformats.org/officeDocument/2006/relationships/customXml" Target="../ink/ink203.xml"/><Relationship Id="rId130" Type="http://schemas.openxmlformats.org/officeDocument/2006/relationships/customXml" Target="../ink/ink202.xml"/><Relationship Id="rId13" Type="http://schemas.openxmlformats.org/officeDocument/2006/relationships/customXml" Target="../ink/ink85.xml"/><Relationship Id="rId129" Type="http://schemas.openxmlformats.org/officeDocument/2006/relationships/customXml" Target="../ink/ink201.xml"/><Relationship Id="rId128" Type="http://schemas.openxmlformats.org/officeDocument/2006/relationships/customXml" Target="../ink/ink200.xml"/><Relationship Id="rId127" Type="http://schemas.openxmlformats.org/officeDocument/2006/relationships/customXml" Target="../ink/ink199.xml"/><Relationship Id="rId126" Type="http://schemas.openxmlformats.org/officeDocument/2006/relationships/customXml" Target="../ink/ink198.xml"/><Relationship Id="rId125" Type="http://schemas.openxmlformats.org/officeDocument/2006/relationships/customXml" Target="../ink/ink197.xml"/><Relationship Id="rId124" Type="http://schemas.openxmlformats.org/officeDocument/2006/relationships/customXml" Target="../ink/ink196.xml"/><Relationship Id="rId123" Type="http://schemas.openxmlformats.org/officeDocument/2006/relationships/customXml" Target="../ink/ink195.xml"/><Relationship Id="rId122" Type="http://schemas.openxmlformats.org/officeDocument/2006/relationships/customXml" Target="../ink/ink194.xml"/><Relationship Id="rId121" Type="http://schemas.openxmlformats.org/officeDocument/2006/relationships/customXml" Target="../ink/ink193.xml"/><Relationship Id="rId120" Type="http://schemas.openxmlformats.org/officeDocument/2006/relationships/customXml" Target="../ink/ink192.xml"/><Relationship Id="rId12" Type="http://schemas.openxmlformats.org/officeDocument/2006/relationships/customXml" Target="../ink/ink84.xml"/><Relationship Id="rId119" Type="http://schemas.openxmlformats.org/officeDocument/2006/relationships/customXml" Target="../ink/ink191.xml"/><Relationship Id="rId118" Type="http://schemas.openxmlformats.org/officeDocument/2006/relationships/customXml" Target="../ink/ink190.xml"/><Relationship Id="rId117" Type="http://schemas.openxmlformats.org/officeDocument/2006/relationships/customXml" Target="../ink/ink189.xml"/><Relationship Id="rId116" Type="http://schemas.openxmlformats.org/officeDocument/2006/relationships/customXml" Target="../ink/ink188.xml"/><Relationship Id="rId115" Type="http://schemas.openxmlformats.org/officeDocument/2006/relationships/customXml" Target="../ink/ink187.xml"/><Relationship Id="rId114" Type="http://schemas.openxmlformats.org/officeDocument/2006/relationships/customXml" Target="../ink/ink186.xml"/><Relationship Id="rId113" Type="http://schemas.openxmlformats.org/officeDocument/2006/relationships/customXml" Target="../ink/ink185.xml"/><Relationship Id="rId112" Type="http://schemas.openxmlformats.org/officeDocument/2006/relationships/customXml" Target="../ink/ink184.xml"/><Relationship Id="rId111" Type="http://schemas.openxmlformats.org/officeDocument/2006/relationships/customXml" Target="../ink/ink183.xml"/><Relationship Id="rId110" Type="http://schemas.openxmlformats.org/officeDocument/2006/relationships/customXml" Target="../ink/ink182.xml"/><Relationship Id="rId11" Type="http://schemas.openxmlformats.org/officeDocument/2006/relationships/customXml" Target="../ink/ink83.xml"/><Relationship Id="rId109" Type="http://schemas.openxmlformats.org/officeDocument/2006/relationships/customXml" Target="../ink/ink181.xml"/><Relationship Id="rId108" Type="http://schemas.openxmlformats.org/officeDocument/2006/relationships/customXml" Target="../ink/ink180.xml"/><Relationship Id="rId107" Type="http://schemas.openxmlformats.org/officeDocument/2006/relationships/customXml" Target="../ink/ink179.xml"/><Relationship Id="rId106" Type="http://schemas.openxmlformats.org/officeDocument/2006/relationships/customXml" Target="../ink/ink178.xml"/><Relationship Id="rId105" Type="http://schemas.openxmlformats.org/officeDocument/2006/relationships/customXml" Target="../ink/ink177.xml"/><Relationship Id="rId104" Type="http://schemas.openxmlformats.org/officeDocument/2006/relationships/customXml" Target="../ink/ink176.xml"/><Relationship Id="rId103" Type="http://schemas.openxmlformats.org/officeDocument/2006/relationships/customXml" Target="../ink/ink175.xml"/><Relationship Id="rId102" Type="http://schemas.openxmlformats.org/officeDocument/2006/relationships/customXml" Target="../ink/ink174.xml"/><Relationship Id="rId101" Type="http://schemas.openxmlformats.org/officeDocument/2006/relationships/customXml" Target="../ink/ink173.xml"/><Relationship Id="rId100" Type="http://schemas.openxmlformats.org/officeDocument/2006/relationships/customXml" Target="../ink/ink172.xml"/><Relationship Id="rId10" Type="http://schemas.openxmlformats.org/officeDocument/2006/relationships/customXml" Target="../ink/ink82.xml"/><Relationship Id="rId1" Type="http://schemas.openxmlformats.org/officeDocument/2006/relationships/customXml" Target="../ink/ink73.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6.xml"/><Relationship Id="rId2" Type="http://schemas.openxmlformats.org/officeDocument/2006/relationships/image" Target="ppt/slides/NULL" TargetMode="Externa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99" Type="http://schemas.openxmlformats.org/officeDocument/2006/relationships/customXml" Target="../ink/ink306.xml"/><Relationship Id="rId98" Type="http://schemas.openxmlformats.org/officeDocument/2006/relationships/customXml" Target="../ink/ink305.xml"/><Relationship Id="rId97" Type="http://schemas.openxmlformats.org/officeDocument/2006/relationships/customXml" Target="../ink/ink304.xml"/><Relationship Id="rId96" Type="http://schemas.openxmlformats.org/officeDocument/2006/relationships/customXml" Target="../ink/ink303.xml"/><Relationship Id="rId95" Type="http://schemas.openxmlformats.org/officeDocument/2006/relationships/customXml" Target="../ink/ink302.xml"/><Relationship Id="rId94" Type="http://schemas.openxmlformats.org/officeDocument/2006/relationships/customXml" Target="../ink/ink301.xml"/><Relationship Id="rId93" Type="http://schemas.openxmlformats.org/officeDocument/2006/relationships/customXml" Target="../ink/ink300.xml"/><Relationship Id="rId92" Type="http://schemas.openxmlformats.org/officeDocument/2006/relationships/customXml" Target="../ink/ink299.xml"/><Relationship Id="rId91" Type="http://schemas.openxmlformats.org/officeDocument/2006/relationships/customXml" Target="../ink/ink298.xml"/><Relationship Id="rId90" Type="http://schemas.openxmlformats.org/officeDocument/2006/relationships/customXml" Target="../ink/ink297.xml"/><Relationship Id="rId9" Type="http://schemas.openxmlformats.org/officeDocument/2006/relationships/customXml" Target="../ink/ink216.xml"/><Relationship Id="rId89" Type="http://schemas.openxmlformats.org/officeDocument/2006/relationships/customXml" Target="../ink/ink296.xml"/><Relationship Id="rId88" Type="http://schemas.openxmlformats.org/officeDocument/2006/relationships/customXml" Target="../ink/ink295.xml"/><Relationship Id="rId87" Type="http://schemas.openxmlformats.org/officeDocument/2006/relationships/customXml" Target="../ink/ink294.xml"/><Relationship Id="rId86" Type="http://schemas.openxmlformats.org/officeDocument/2006/relationships/customXml" Target="../ink/ink293.xml"/><Relationship Id="rId85" Type="http://schemas.openxmlformats.org/officeDocument/2006/relationships/customXml" Target="../ink/ink292.xml"/><Relationship Id="rId84" Type="http://schemas.openxmlformats.org/officeDocument/2006/relationships/customXml" Target="../ink/ink291.xml"/><Relationship Id="rId83" Type="http://schemas.openxmlformats.org/officeDocument/2006/relationships/customXml" Target="../ink/ink290.xml"/><Relationship Id="rId82" Type="http://schemas.openxmlformats.org/officeDocument/2006/relationships/customXml" Target="../ink/ink289.xml"/><Relationship Id="rId81" Type="http://schemas.openxmlformats.org/officeDocument/2006/relationships/customXml" Target="../ink/ink288.xml"/><Relationship Id="rId80" Type="http://schemas.openxmlformats.org/officeDocument/2006/relationships/customXml" Target="../ink/ink287.xml"/><Relationship Id="rId8" Type="http://schemas.openxmlformats.org/officeDocument/2006/relationships/customXml" Target="../ink/ink215.xml"/><Relationship Id="rId79" Type="http://schemas.openxmlformats.org/officeDocument/2006/relationships/customXml" Target="../ink/ink286.xml"/><Relationship Id="rId78" Type="http://schemas.openxmlformats.org/officeDocument/2006/relationships/customXml" Target="../ink/ink285.xml"/><Relationship Id="rId77" Type="http://schemas.openxmlformats.org/officeDocument/2006/relationships/customXml" Target="../ink/ink284.xml"/><Relationship Id="rId76" Type="http://schemas.openxmlformats.org/officeDocument/2006/relationships/customXml" Target="../ink/ink283.xml"/><Relationship Id="rId75" Type="http://schemas.openxmlformats.org/officeDocument/2006/relationships/customXml" Target="../ink/ink282.xml"/><Relationship Id="rId74" Type="http://schemas.openxmlformats.org/officeDocument/2006/relationships/customXml" Target="../ink/ink281.xml"/><Relationship Id="rId73" Type="http://schemas.openxmlformats.org/officeDocument/2006/relationships/customXml" Target="../ink/ink280.xml"/><Relationship Id="rId72" Type="http://schemas.openxmlformats.org/officeDocument/2006/relationships/customXml" Target="../ink/ink279.xml"/><Relationship Id="rId71" Type="http://schemas.openxmlformats.org/officeDocument/2006/relationships/customXml" Target="../ink/ink278.xml"/><Relationship Id="rId70" Type="http://schemas.openxmlformats.org/officeDocument/2006/relationships/customXml" Target="../ink/ink277.xml"/><Relationship Id="rId7" Type="http://schemas.openxmlformats.org/officeDocument/2006/relationships/customXml" Target="../ink/ink214.xml"/><Relationship Id="rId69" Type="http://schemas.openxmlformats.org/officeDocument/2006/relationships/customXml" Target="../ink/ink276.xml"/><Relationship Id="rId68" Type="http://schemas.openxmlformats.org/officeDocument/2006/relationships/customXml" Target="../ink/ink275.xml"/><Relationship Id="rId67" Type="http://schemas.openxmlformats.org/officeDocument/2006/relationships/customXml" Target="../ink/ink274.xml"/><Relationship Id="rId66" Type="http://schemas.openxmlformats.org/officeDocument/2006/relationships/customXml" Target="../ink/ink273.xml"/><Relationship Id="rId65" Type="http://schemas.openxmlformats.org/officeDocument/2006/relationships/customXml" Target="../ink/ink272.xml"/><Relationship Id="rId64" Type="http://schemas.openxmlformats.org/officeDocument/2006/relationships/customXml" Target="../ink/ink271.xml"/><Relationship Id="rId63" Type="http://schemas.openxmlformats.org/officeDocument/2006/relationships/customXml" Target="../ink/ink270.xml"/><Relationship Id="rId62" Type="http://schemas.openxmlformats.org/officeDocument/2006/relationships/customXml" Target="../ink/ink269.xml"/><Relationship Id="rId61" Type="http://schemas.openxmlformats.org/officeDocument/2006/relationships/customXml" Target="../ink/ink268.xml"/><Relationship Id="rId60" Type="http://schemas.openxmlformats.org/officeDocument/2006/relationships/customXml" Target="../ink/ink267.xml"/><Relationship Id="rId6" Type="http://schemas.openxmlformats.org/officeDocument/2006/relationships/customXml" Target="../ink/ink213.xml"/><Relationship Id="rId59" Type="http://schemas.openxmlformats.org/officeDocument/2006/relationships/customXml" Target="../ink/ink266.xml"/><Relationship Id="rId58" Type="http://schemas.openxmlformats.org/officeDocument/2006/relationships/customXml" Target="../ink/ink265.xml"/><Relationship Id="rId57" Type="http://schemas.openxmlformats.org/officeDocument/2006/relationships/customXml" Target="../ink/ink264.xml"/><Relationship Id="rId56" Type="http://schemas.openxmlformats.org/officeDocument/2006/relationships/customXml" Target="../ink/ink263.xml"/><Relationship Id="rId55" Type="http://schemas.openxmlformats.org/officeDocument/2006/relationships/customXml" Target="../ink/ink262.xml"/><Relationship Id="rId54" Type="http://schemas.openxmlformats.org/officeDocument/2006/relationships/customXml" Target="../ink/ink261.xml"/><Relationship Id="rId53" Type="http://schemas.openxmlformats.org/officeDocument/2006/relationships/customXml" Target="../ink/ink260.xml"/><Relationship Id="rId52" Type="http://schemas.openxmlformats.org/officeDocument/2006/relationships/customXml" Target="../ink/ink259.xml"/><Relationship Id="rId51" Type="http://schemas.openxmlformats.org/officeDocument/2006/relationships/customXml" Target="../ink/ink258.xml"/><Relationship Id="rId50" Type="http://schemas.openxmlformats.org/officeDocument/2006/relationships/customXml" Target="../ink/ink257.xml"/><Relationship Id="rId5" Type="http://schemas.openxmlformats.org/officeDocument/2006/relationships/customXml" Target="../ink/ink212.xml"/><Relationship Id="rId49" Type="http://schemas.openxmlformats.org/officeDocument/2006/relationships/customXml" Target="../ink/ink256.xml"/><Relationship Id="rId48" Type="http://schemas.openxmlformats.org/officeDocument/2006/relationships/customXml" Target="../ink/ink255.xml"/><Relationship Id="rId47" Type="http://schemas.openxmlformats.org/officeDocument/2006/relationships/customXml" Target="../ink/ink254.xml"/><Relationship Id="rId46" Type="http://schemas.openxmlformats.org/officeDocument/2006/relationships/customXml" Target="../ink/ink253.xml"/><Relationship Id="rId45" Type="http://schemas.openxmlformats.org/officeDocument/2006/relationships/customXml" Target="../ink/ink252.xml"/><Relationship Id="rId44" Type="http://schemas.openxmlformats.org/officeDocument/2006/relationships/customXml" Target="../ink/ink251.xml"/><Relationship Id="rId43" Type="http://schemas.openxmlformats.org/officeDocument/2006/relationships/customXml" Target="../ink/ink250.xml"/><Relationship Id="rId42" Type="http://schemas.openxmlformats.org/officeDocument/2006/relationships/customXml" Target="../ink/ink249.xml"/><Relationship Id="rId41" Type="http://schemas.openxmlformats.org/officeDocument/2006/relationships/customXml" Target="../ink/ink248.xml"/><Relationship Id="rId40" Type="http://schemas.openxmlformats.org/officeDocument/2006/relationships/customXml" Target="../ink/ink247.xml"/><Relationship Id="rId4" Type="http://schemas.openxmlformats.org/officeDocument/2006/relationships/customXml" Target="../ink/ink211.xml"/><Relationship Id="rId39" Type="http://schemas.openxmlformats.org/officeDocument/2006/relationships/customXml" Target="../ink/ink246.xml"/><Relationship Id="rId38" Type="http://schemas.openxmlformats.org/officeDocument/2006/relationships/customXml" Target="../ink/ink245.xml"/><Relationship Id="rId37" Type="http://schemas.openxmlformats.org/officeDocument/2006/relationships/customXml" Target="../ink/ink244.xml"/><Relationship Id="rId36" Type="http://schemas.openxmlformats.org/officeDocument/2006/relationships/customXml" Target="../ink/ink243.xml"/><Relationship Id="rId35" Type="http://schemas.openxmlformats.org/officeDocument/2006/relationships/customXml" Target="../ink/ink242.xml"/><Relationship Id="rId34" Type="http://schemas.openxmlformats.org/officeDocument/2006/relationships/customXml" Target="../ink/ink241.xml"/><Relationship Id="rId33" Type="http://schemas.openxmlformats.org/officeDocument/2006/relationships/customXml" Target="../ink/ink240.xml"/><Relationship Id="rId32" Type="http://schemas.openxmlformats.org/officeDocument/2006/relationships/customXml" Target="../ink/ink239.xml"/><Relationship Id="rId31" Type="http://schemas.openxmlformats.org/officeDocument/2006/relationships/customXml" Target="../ink/ink238.xml"/><Relationship Id="rId30" Type="http://schemas.openxmlformats.org/officeDocument/2006/relationships/customXml" Target="../ink/ink237.xml"/><Relationship Id="rId3" Type="http://schemas.openxmlformats.org/officeDocument/2006/relationships/customXml" Target="../ink/ink210.xml"/><Relationship Id="rId29" Type="http://schemas.openxmlformats.org/officeDocument/2006/relationships/customXml" Target="../ink/ink236.xml"/><Relationship Id="rId28" Type="http://schemas.openxmlformats.org/officeDocument/2006/relationships/customXml" Target="../ink/ink235.xml"/><Relationship Id="rId27" Type="http://schemas.openxmlformats.org/officeDocument/2006/relationships/customXml" Target="../ink/ink234.xml"/><Relationship Id="rId26" Type="http://schemas.openxmlformats.org/officeDocument/2006/relationships/customXml" Target="../ink/ink233.xml"/><Relationship Id="rId25" Type="http://schemas.openxmlformats.org/officeDocument/2006/relationships/customXml" Target="../ink/ink232.xml"/><Relationship Id="rId24" Type="http://schemas.openxmlformats.org/officeDocument/2006/relationships/customXml" Target="../ink/ink231.xml"/><Relationship Id="rId23" Type="http://schemas.openxmlformats.org/officeDocument/2006/relationships/customXml" Target="../ink/ink230.xml"/><Relationship Id="rId22" Type="http://schemas.openxmlformats.org/officeDocument/2006/relationships/customXml" Target="../ink/ink229.xml"/><Relationship Id="rId21" Type="http://schemas.openxmlformats.org/officeDocument/2006/relationships/customXml" Target="../ink/ink228.xml"/><Relationship Id="rId20" Type="http://schemas.openxmlformats.org/officeDocument/2006/relationships/customXml" Target="../ink/ink227.xml"/><Relationship Id="rId2" Type="http://schemas.openxmlformats.org/officeDocument/2006/relationships/image" Target="clipboard/slides/ppt/slides/NULL" TargetMode="External"/><Relationship Id="rId19" Type="http://schemas.openxmlformats.org/officeDocument/2006/relationships/customXml" Target="../ink/ink226.xml"/><Relationship Id="rId18" Type="http://schemas.openxmlformats.org/officeDocument/2006/relationships/customXml" Target="../ink/ink225.xml"/><Relationship Id="rId17" Type="http://schemas.openxmlformats.org/officeDocument/2006/relationships/customXml" Target="../ink/ink224.xml"/><Relationship Id="rId16" Type="http://schemas.openxmlformats.org/officeDocument/2006/relationships/customXml" Target="../ink/ink223.xml"/><Relationship Id="rId15" Type="http://schemas.openxmlformats.org/officeDocument/2006/relationships/customXml" Target="../ink/ink222.xml"/><Relationship Id="rId14" Type="http://schemas.openxmlformats.org/officeDocument/2006/relationships/customXml" Target="../ink/ink221.xml"/><Relationship Id="rId130" Type="http://schemas.openxmlformats.org/officeDocument/2006/relationships/notesSlide" Target="../notesSlides/notesSlide2.xml"/><Relationship Id="rId13" Type="http://schemas.openxmlformats.org/officeDocument/2006/relationships/customXml" Target="../ink/ink220.xml"/><Relationship Id="rId129" Type="http://schemas.openxmlformats.org/officeDocument/2006/relationships/slideLayout" Target="../slideLayouts/slideLayout6.xml"/><Relationship Id="rId128" Type="http://schemas.openxmlformats.org/officeDocument/2006/relationships/customXml" Target="../ink/ink335.xml"/><Relationship Id="rId127" Type="http://schemas.openxmlformats.org/officeDocument/2006/relationships/customXml" Target="../ink/ink334.xml"/><Relationship Id="rId126" Type="http://schemas.openxmlformats.org/officeDocument/2006/relationships/customXml" Target="../ink/ink333.xml"/><Relationship Id="rId125" Type="http://schemas.openxmlformats.org/officeDocument/2006/relationships/customXml" Target="../ink/ink332.xml"/><Relationship Id="rId124" Type="http://schemas.openxmlformats.org/officeDocument/2006/relationships/customXml" Target="../ink/ink331.xml"/><Relationship Id="rId123" Type="http://schemas.openxmlformats.org/officeDocument/2006/relationships/customXml" Target="../ink/ink330.xml"/><Relationship Id="rId122" Type="http://schemas.openxmlformats.org/officeDocument/2006/relationships/customXml" Target="../ink/ink329.xml"/><Relationship Id="rId121" Type="http://schemas.openxmlformats.org/officeDocument/2006/relationships/customXml" Target="../ink/ink328.xml"/><Relationship Id="rId120" Type="http://schemas.openxmlformats.org/officeDocument/2006/relationships/customXml" Target="../ink/ink327.xml"/><Relationship Id="rId12" Type="http://schemas.openxmlformats.org/officeDocument/2006/relationships/customXml" Target="../ink/ink219.xml"/><Relationship Id="rId119" Type="http://schemas.openxmlformats.org/officeDocument/2006/relationships/customXml" Target="../ink/ink326.xml"/><Relationship Id="rId118" Type="http://schemas.openxmlformats.org/officeDocument/2006/relationships/customXml" Target="../ink/ink325.xml"/><Relationship Id="rId117" Type="http://schemas.openxmlformats.org/officeDocument/2006/relationships/customXml" Target="../ink/ink324.xml"/><Relationship Id="rId116" Type="http://schemas.openxmlformats.org/officeDocument/2006/relationships/customXml" Target="../ink/ink323.xml"/><Relationship Id="rId115" Type="http://schemas.openxmlformats.org/officeDocument/2006/relationships/customXml" Target="../ink/ink322.xml"/><Relationship Id="rId114" Type="http://schemas.openxmlformats.org/officeDocument/2006/relationships/customXml" Target="../ink/ink321.xml"/><Relationship Id="rId113" Type="http://schemas.openxmlformats.org/officeDocument/2006/relationships/customXml" Target="../ink/ink320.xml"/><Relationship Id="rId112" Type="http://schemas.openxmlformats.org/officeDocument/2006/relationships/customXml" Target="../ink/ink319.xml"/><Relationship Id="rId111" Type="http://schemas.openxmlformats.org/officeDocument/2006/relationships/customXml" Target="../ink/ink318.xml"/><Relationship Id="rId110" Type="http://schemas.openxmlformats.org/officeDocument/2006/relationships/customXml" Target="../ink/ink317.xml"/><Relationship Id="rId11" Type="http://schemas.openxmlformats.org/officeDocument/2006/relationships/customXml" Target="../ink/ink218.xml"/><Relationship Id="rId109" Type="http://schemas.openxmlformats.org/officeDocument/2006/relationships/customXml" Target="../ink/ink316.xml"/><Relationship Id="rId108" Type="http://schemas.openxmlformats.org/officeDocument/2006/relationships/customXml" Target="../ink/ink315.xml"/><Relationship Id="rId107" Type="http://schemas.openxmlformats.org/officeDocument/2006/relationships/customXml" Target="../ink/ink314.xml"/><Relationship Id="rId106" Type="http://schemas.openxmlformats.org/officeDocument/2006/relationships/customXml" Target="../ink/ink313.xml"/><Relationship Id="rId105" Type="http://schemas.openxmlformats.org/officeDocument/2006/relationships/customXml" Target="../ink/ink312.xml"/><Relationship Id="rId104" Type="http://schemas.openxmlformats.org/officeDocument/2006/relationships/customXml" Target="../ink/ink311.xml"/><Relationship Id="rId103" Type="http://schemas.openxmlformats.org/officeDocument/2006/relationships/customXml" Target="../ink/ink310.xml"/><Relationship Id="rId102" Type="http://schemas.openxmlformats.org/officeDocument/2006/relationships/customXml" Target="../ink/ink309.xml"/><Relationship Id="rId101" Type="http://schemas.openxmlformats.org/officeDocument/2006/relationships/customXml" Target="../ink/ink308.xml"/><Relationship Id="rId100" Type="http://schemas.openxmlformats.org/officeDocument/2006/relationships/customXml" Target="../ink/ink307.xml"/><Relationship Id="rId10" Type="http://schemas.openxmlformats.org/officeDocument/2006/relationships/customXml" Target="../ink/ink217.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209073" y="1921599"/>
            <a:ext cx="2418260" cy="2418259"/>
          </a:xfrm>
          <a:prstGeom prst="ellipse">
            <a:avLst/>
          </a:prstGeom>
          <a:solidFill>
            <a:schemeClr val="tx1">
              <a:lumMod val="50000"/>
              <a:lumOff val="50000"/>
            </a:schemeClr>
          </a:solidFill>
          <a:ln>
            <a:noFill/>
          </a:ln>
          <a:effectLst>
            <a:innerShdw blurRad="63500" dist="50800" dir="18900000">
              <a:prstClr val="black">
                <a:alpha val="50000"/>
              </a:prstClr>
            </a:innerShdw>
          </a:effectLst>
        </p:spPr>
        <p:txBody>
          <a:bodyPr vert="horz" wrap="square" lIns="91440" tIns="45720" rIns="91440" bIns="45720" numCol="1" anchor="t" anchorCtr="0" compatLnSpc="1"/>
          <a:lstStyle/>
          <a:p>
            <a:endParaRPr lang="zh-CN" altLang="en-US"/>
          </a:p>
        </p:txBody>
      </p:sp>
      <p:sp>
        <p:nvSpPr>
          <p:cNvPr id="9" name="椭圆 8"/>
          <p:cNvSpPr/>
          <p:nvPr/>
        </p:nvSpPr>
        <p:spPr>
          <a:xfrm>
            <a:off x="3047972" y="3477702"/>
            <a:ext cx="2418260" cy="2418259"/>
          </a:xfrm>
          <a:prstGeom prst="ellipse">
            <a:avLst/>
          </a:prstGeom>
          <a:solidFill>
            <a:schemeClr val="tx1">
              <a:lumMod val="50000"/>
              <a:lumOff val="50000"/>
            </a:schemeClr>
          </a:solidFill>
          <a:ln>
            <a:noFill/>
          </a:ln>
          <a:effectLst>
            <a:innerShdw blurRad="63500" dist="50800" dir="18900000">
              <a:prstClr val="black">
                <a:alpha val="50000"/>
              </a:prstClr>
            </a:innerShdw>
          </a:effectLst>
        </p:spPr>
        <p:txBody>
          <a:bodyPr vert="horz" wrap="square" lIns="91440" tIns="45720" rIns="91440" bIns="45720" numCol="1" anchor="t" anchorCtr="0" compatLnSpc="1"/>
          <a:lstStyle/>
          <a:p>
            <a:endParaRPr lang="zh-CN" altLang="en-US"/>
          </a:p>
        </p:txBody>
      </p:sp>
      <p:sp>
        <p:nvSpPr>
          <p:cNvPr id="21" name="椭圆 20"/>
          <p:cNvSpPr/>
          <p:nvPr/>
        </p:nvSpPr>
        <p:spPr>
          <a:xfrm>
            <a:off x="4886871" y="1921599"/>
            <a:ext cx="2418260" cy="2418259"/>
          </a:xfrm>
          <a:prstGeom prst="ellipse">
            <a:avLst/>
          </a:prstGeom>
          <a:solidFill>
            <a:schemeClr val="tx1">
              <a:lumMod val="50000"/>
              <a:lumOff val="50000"/>
            </a:schemeClr>
          </a:solidFill>
          <a:ln>
            <a:noFill/>
          </a:ln>
          <a:effectLst>
            <a:innerShdw blurRad="63500" dist="50800" dir="18900000">
              <a:prstClr val="black">
                <a:alpha val="50000"/>
              </a:prstClr>
            </a:innerShdw>
          </a:effectLst>
        </p:spPr>
        <p:txBody>
          <a:bodyPr vert="horz" wrap="square" lIns="91440" tIns="45720" rIns="91440" bIns="45720" numCol="1" anchor="t" anchorCtr="0" compatLnSpc="1"/>
          <a:lstStyle/>
          <a:p>
            <a:endParaRPr lang="zh-CN" altLang="en-US"/>
          </a:p>
        </p:txBody>
      </p:sp>
      <p:sp>
        <p:nvSpPr>
          <p:cNvPr id="27" name="椭圆 26"/>
          <p:cNvSpPr/>
          <p:nvPr/>
        </p:nvSpPr>
        <p:spPr>
          <a:xfrm>
            <a:off x="6725770" y="3477702"/>
            <a:ext cx="2418260" cy="2418259"/>
          </a:xfrm>
          <a:prstGeom prst="ellipse">
            <a:avLst/>
          </a:prstGeom>
          <a:solidFill>
            <a:schemeClr val="tx1">
              <a:lumMod val="50000"/>
              <a:lumOff val="50000"/>
            </a:schemeClr>
          </a:solidFill>
          <a:ln>
            <a:noFill/>
          </a:ln>
          <a:effectLst>
            <a:innerShdw blurRad="63500" dist="50800" dir="18900000">
              <a:prstClr val="black">
                <a:alpha val="50000"/>
              </a:prstClr>
            </a:innerShdw>
          </a:effectLst>
        </p:spPr>
        <p:txBody>
          <a:bodyPr vert="horz" wrap="square" lIns="91440" tIns="45720" rIns="91440" bIns="45720" numCol="1" anchor="t" anchorCtr="0" compatLnSpc="1"/>
          <a:lstStyle/>
          <a:p>
            <a:endParaRPr lang="zh-CN" altLang="en-US"/>
          </a:p>
        </p:txBody>
      </p:sp>
      <p:sp>
        <p:nvSpPr>
          <p:cNvPr id="33" name="椭圆 32"/>
          <p:cNvSpPr/>
          <p:nvPr/>
        </p:nvSpPr>
        <p:spPr>
          <a:xfrm>
            <a:off x="8564667" y="1921599"/>
            <a:ext cx="2418260" cy="2418259"/>
          </a:xfrm>
          <a:prstGeom prst="ellipse">
            <a:avLst/>
          </a:prstGeom>
          <a:solidFill>
            <a:schemeClr val="tx1">
              <a:lumMod val="50000"/>
              <a:lumOff val="50000"/>
            </a:schemeClr>
          </a:solidFill>
          <a:ln>
            <a:noFill/>
          </a:ln>
          <a:effectLst>
            <a:innerShdw blurRad="63500" dist="50800" dir="18900000">
              <a:prstClr val="black">
                <a:alpha val="50000"/>
              </a:prstClr>
            </a:innerShdw>
          </a:effectLst>
        </p:spPr>
        <p:txBody>
          <a:bodyPr vert="horz" wrap="square" lIns="91440" tIns="45720" rIns="91440" bIns="45720" numCol="1" anchor="t" anchorCtr="0" compatLnSpc="1"/>
          <a:lstStyle/>
          <a:p>
            <a:endParaRPr lang="zh-CN" altLang="en-US"/>
          </a:p>
        </p:txBody>
      </p:sp>
      <p:grpSp>
        <p:nvGrpSpPr>
          <p:cNvPr id="86" name="组合 85"/>
          <p:cNvGrpSpPr/>
          <p:nvPr/>
        </p:nvGrpSpPr>
        <p:grpSpPr>
          <a:xfrm>
            <a:off x="3934121" y="3054232"/>
            <a:ext cx="645957" cy="1180395"/>
            <a:chOff x="3934121" y="2998812"/>
            <a:chExt cx="645957" cy="1180395"/>
          </a:xfrm>
        </p:grpSpPr>
        <p:sp>
          <p:nvSpPr>
            <p:cNvPr id="56" name="圆角矩形 55"/>
            <p:cNvSpPr/>
            <p:nvPr/>
          </p:nvSpPr>
          <p:spPr>
            <a:xfrm>
              <a:off x="3934121" y="2998812"/>
              <a:ext cx="645957" cy="1180395"/>
            </a:xfrm>
            <a:prstGeom prst="roundRect">
              <a:avLst>
                <a:gd name="adj" fmla="val 50000"/>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Freeform 910"/>
            <p:cNvSpPr/>
            <p:nvPr/>
          </p:nvSpPr>
          <p:spPr bwMode="auto">
            <a:xfrm>
              <a:off x="4049097" y="3149787"/>
              <a:ext cx="416011" cy="419770"/>
            </a:xfrm>
            <a:custGeom>
              <a:avLst/>
              <a:gdLst>
                <a:gd name="T0" fmla="*/ 140 w 280"/>
                <a:gd name="T1" fmla="*/ 0 h 283"/>
                <a:gd name="T2" fmla="*/ 0 w 280"/>
                <a:gd name="T3" fmla="*/ 122 h 283"/>
                <a:gd name="T4" fmla="*/ 34 w 280"/>
                <a:gd name="T5" fmla="*/ 104 h 283"/>
                <a:gd name="T6" fmla="*/ 70 w 280"/>
                <a:gd name="T7" fmla="*/ 124 h 283"/>
                <a:gd name="T8" fmla="*/ 105 w 280"/>
                <a:gd name="T9" fmla="*/ 104 h 283"/>
                <a:gd name="T10" fmla="*/ 135 w 280"/>
                <a:gd name="T11" fmla="*/ 117 h 283"/>
                <a:gd name="T12" fmla="*/ 135 w 280"/>
                <a:gd name="T13" fmla="*/ 194 h 283"/>
                <a:gd name="T14" fmla="*/ 129 w 280"/>
                <a:gd name="T15" fmla="*/ 194 h 283"/>
                <a:gd name="T16" fmla="*/ 129 w 280"/>
                <a:gd name="T17" fmla="*/ 222 h 283"/>
                <a:gd name="T18" fmla="*/ 129 w 280"/>
                <a:gd name="T19" fmla="*/ 250 h 283"/>
                <a:gd name="T20" fmla="*/ 127 w 280"/>
                <a:gd name="T21" fmla="*/ 259 h 283"/>
                <a:gd name="T22" fmla="*/ 117 w 280"/>
                <a:gd name="T23" fmla="*/ 264 h 283"/>
                <a:gd name="T24" fmla="*/ 113 w 280"/>
                <a:gd name="T25" fmla="*/ 264 h 283"/>
                <a:gd name="T26" fmla="*/ 107 w 280"/>
                <a:gd name="T27" fmla="*/ 261 h 283"/>
                <a:gd name="T28" fmla="*/ 105 w 280"/>
                <a:gd name="T29" fmla="*/ 257 h 283"/>
                <a:gd name="T30" fmla="*/ 104 w 280"/>
                <a:gd name="T31" fmla="*/ 251 h 283"/>
                <a:gd name="T32" fmla="*/ 101 w 280"/>
                <a:gd name="T33" fmla="*/ 244 h 283"/>
                <a:gd name="T34" fmla="*/ 93 w 280"/>
                <a:gd name="T35" fmla="*/ 240 h 283"/>
                <a:gd name="T36" fmla="*/ 86 w 280"/>
                <a:gd name="T37" fmla="*/ 243 h 283"/>
                <a:gd name="T38" fmla="*/ 83 w 280"/>
                <a:gd name="T39" fmla="*/ 251 h 283"/>
                <a:gd name="T40" fmla="*/ 85 w 280"/>
                <a:gd name="T41" fmla="*/ 264 h 283"/>
                <a:gd name="T42" fmla="*/ 91 w 280"/>
                <a:gd name="T43" fmla="*/ 274 h 283"/>
                <a:gd name="T44" fmla="*/ 107 w 280"/>
                <a:gd name="T45" fmla="*/ 282 h 283"/>
                <a:gd name="T46" fmla="*/ 117 w 280"/>
                <a:gd name="T47" fmla="*/ 283 h 283"/>
                <a:gd name="T48" fmla="*/ 117 w 280"/>
                <a:gd name="T49" fmla="*/ 283 h 283"/>
                <a:gd name="T50" fmla="*/ 117 w 280"/>
                <a:gd name="T51" fmla="*/ 283 h 283"/>
                <a:gd name="T52" fmla="*/ 117 w 280"/>
                <a:gd name="T53" fmla="*/ 283 h 283"/>
                <a:gd name="T54" fmla="*/ 117 w 280"/>
                <a:gd name="T55" fmla="*/ 283 h 283"/>
                <a:gd name="T56" fmla="*/ 117 w 280"/>
                <a:gd name="T57" fmla="*/ 283 h 283"/>
                <a:gd name="T58" fmla="*/ 117 w 280"/>
                <a:gd name="T59" fmla="*/ 283 h 283"/>
                <a:gd name="T60" fmla="*/ 117 w 280"/>
                <a:gd name="T61" fmla="*/ 283 h 283"/>
                <a:gd name="T62" fmla="*/ 143 w 280"/>
                <a:gd name="T63" fmla="*/ 272 h 283"/>
                <a:gd name="T64" fmla="*/ 151 w 280"/>
                <a:gd name="T65" fmla="*/ 250 h 283"/>
                <a:gd name="T66" fmla="*/ 151 w 280"/>
                <a:gd name="T67" fmla="*/ 250 h 283"/>
                <a:gd name="T68" fmla="*/ 151 w 280"/>
                <a:gd name="T69" fmla="*/ 250 h 283"/>
                <a:gd name="T70" fmla="*/ 151 w 280"/>
                <a:gd name="T71" fmla="*/ 222 h 283"/>
                <a:gd name="T72" fmla="*/ 151 w 280"/>
                <a:gd name="T73" fmla="*/ 194 h 283"/>
                <a:gd name="T74" fmla="*/ 145 w 280"/>
                <a:gd name="T75" fmla="*/ 194 h 283"/>
                <a:gd name="T76" fmla="*/ 145 w 280"/>
                <a:gd name="T77" fmla="*/ 117 h 283"/>
                <a:gd name="T78" fmla="*/ 175 w 280"/>
                <a:gd name="T79" fmla="*/ 105 h 283"/>
                <a:gd name="T80" fmla="*/ 210 w 280"/>
                <a:gd name="T81" fmla="*/ 124 h 283"/>
                <a:gd name="T82" fmla="*/ 246 w 280"/>
                <a:gd name="T83" fmla="*/ 105 h 283"/>
                <a:gd name="T84" fmla="*/ 280 w 280"/>
                <a:gd name="T85" fmla="*/ 123 h 283"/>
                <a:gd name="T86" fmla="*/ 140 w 280"/>
                <a:gd name="T8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0" h="283">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87" name="组合 86"/>
          <p:cNvGrpSpPr/>
          <p:nvPr/>
        </p:nvGrpSpPr>
        <p:grpSpPr>
          <a:xfrm>
            <a:off x="5773027" y="3582933"/>
            <a:ext cx="645957" cy="1180395"/>
            <a:chOff x="5773027" y="3527513"/>
            <a:chExt cx="645957" cy="1180395"/>
          </a:xfrm>
        </p:grpSpPr>
        <p:sp>
          <p:nvSpPr>
            <p:cNvPr id="57" name="圆角矩形 56"/>
            <p:cNvSpPr/>
            <p:nvPr/>
          </p:nvSpPr>
          <p:spPr>
            <a:xfrm>
              <a:off x="5773027" y="3527513"/>
              <a:ext cx="645957" cy="1180395"/>
            </a:xfrm>
            <a:prstGeom prst="roundRect">
              <a:avLst>
                <a:gd name="adj" fmla="val 50000"/>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Freeform 307"/>
            <p:cNvSpPr>
              <a14:cpLocks xmlns:a14="http://schemas.microsoft.com/office/drawing/2010/main" noChangeAspect="1" noEditPoints="1"/>
            </p:cNvSpPr>
            <p:nvPr/>
          </p:nvSpPr>
          <p:spPr bwMode="auto">
            <a:xfrm>
              <a:off x="5943935" y="4146155"/>
              <a:ext cx="304135" cy="444312"/>
            </a:xfrm>
            <a:custGeom>
              <a:avLst/>
              <a:gdLst>
                <a:gd name="T0" fmla="*/ 151 w 243"/>
                <a:gd name="T1" fmla="*/ 4 h 354"/>
                <a:gd name="T2" fmla="*/ 236 w 243"/>
                <a:gd name="T3" fmla="*/ 91 h 354"/>
                <a:gd name="T4" fmla="*/ 212 w 243"/>
                <a:gd name="T5" fmla="*/ 202 h 354"/>
                <a:gd name="T6" fmla="*/ 201 w 243"/>
                <a:gd name="T7" fmla="*/ 243 h 354"/>
                <a:gd name="T8" fmla="*/ 199 w 243"/>
                <a:gd name="T9" fmla="*/ 276 h 354"/>
                <a:gd name="T10" fmla="*/ 183 w 243"/>
                <a:gd name="T11" fmla="*/ 322 h 354"/>
                <a:gd name="T12" fmla="*/ 143 w 243"/>
                <a:gd name="T13" fmla="*/ 354 h 354"/>
                <a:gd name="T14" fmla="*/ 63 w 243"/>
                <a:gd name="T15" fmla="*/ 328 h 354"/>
                <a:gd name="T16" fmla="*/ 43 w 243"/>
                <a:gd name="T17" fmla="*/ 281 h 354"/>
                <a:gd name="T18" fmla="*/ 43 w 243"/>
                <a:gd name="T19" fmla="*/ 253 h 354"/>
                <a:gd name="T20" fmla="*/ 39 w 243"/>
                <a:gd name="T21" fmla="*/ 231 h 354"/>
                <a:gd name="T22" fmla="*/ 10 w 243"/>
                <a:gd name="T23" fmla="*/ 163 h 354"/>
                <a:gd name="T24" fmla="*/ 74 w 243"/>
                <a:gd name="T25" fmla="*/ 10 h 354"/>
                <a:gd name="T26" fmla="*/ 114 w 243"/>
                <a:gd name="T27" fmla="*/ 0 h 354"/>
                <a:gd name="T28" fmla="*/ 121 w 243"/>
                <a:gd name="T29" fmla="*/ 245 h 354"/>
                <a:gd name="T30" fmla="*/ 180 w 243"/>
                <a:gd name="T31" fmla="*/ 233 h 354"/>
                <a:gd name="T32" fmla="*/ 205 w 243"/>
                <a:gd name="T33" fmla="*/ 168 h 354"/>
                <a:gd name="T34" fmla="*/ 182 w 243"/>
                <a:gd name="T35" fmla="*/ 44 h 354"/>
                <a:gd name="T36" fmla="*/ 26 w 243"/>
                <a:gd name="T37" fmla="*/ 138 h 354"/>
                <a:gd name="T38" fmla="*/ 62 w 243"/>
                <a:gd name="T39" fmla="*/ 235 h 354"/>
                <a:gd name="T40" fmla="*/ 121 w 243"/>
                <a:gd name="T41" fmla="*/ 245 h 354"/>
                <a:gd name="T42" fmla="*/ 74 w 243"/>
                <a:gd name="T43" fmla="*/ 254 h 354"/>
                <a:gd name="T44" fmla="*/ 74 w 243"/>
                <a:gd name="T45" fmla="*/ 274 h 354"/>
                <a:gd name="T46" fmla="*/ 169 w 243"/>
                <a:gd name="T47" fmla="*/ 274 h 354"/>
                <a:gd name="T48" fmla="*/ 169 w 243"/>
                <a:gd name="T49" fmla="*/ 254 h 354"/>
                <a:gd name="T50" fmla="*/ 121 w 243"/>
                <a:gd name="T51" fmla="*/ 283 h 354"/>
                <a:gd name="T52" fmla="*/ 64 w 243"/>
                <a:gd name="T53" fmla="*/ 289 h 354"/>
                <a:gd name="T54" fmla="*/ 140 w 243"/>
                <a:gd name="T55" fmla="*/ 303 h 354"/>
                <a:gd name="T56" fmla="*/ 178 w 243"/>
                <a:gd name="T57" fmla="*/ 297 h 354"/>
                <a:gd name="T58" fmla="*/ 121 w 243"/>
                <a:gd name="T59" fmla="*/ 283 h 354"/>
                <a:gd name="T60" fmla="*/ 100 w 243"/>
                <a:gd name="T61" fmla="*/ 332 h 354"/>
                <a:gd name="T62" fmla="*/ 159 w 243"/>
                <a:gd name="T63" fmla="*/ 31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3" h="354">
                  <a:moveTo>
                    <a:pt x="128" y="0"/>
                  </a:moveTo>
                  <a:cubicBezTo>
                    <a:pt x="136" y="1"/>
                    <a:pt x="144" y="2"/>
                    <a:pt x="151" y="4"/>
                  </a:cubicBezTo>
                  <a:cubicBezTo>
                    <a:pt x="172" y="9"/>
                    <a:pt x="190" y="20"/>
                    <a:pt x="205" y="35"/>
                  </a:cubicBezTo>
                  <a:cubicBezTo>
                    <a:pt x="221" y="51"/>
                    <a:pt x="231" y="69"/>
                    <a:pt x="236" y="91"/>
                  </a:cubicBezTo>
                  <a:cubicBezTo>
                    <a:pt x="243" y="121"/>
                    <a:pt x="240" y="149"/>
                    <a:pt x="225" y="177"/>
                  </a:cubicBezTo>
                  <a:cubicBezTo>
                    <a:pt x="221" y="185"/>
                    <a:pt x="216" y="194"/>
                    <a:pt x="212" y="202"/>
                  </a:cubicBezTo>
                  <a:cubicBezTo>
                    <a:pt x="206" y="214"/>
                    <a:pt x="203" y="226"/>
                    <a:pt x="202" y="238"/>
                  </a:cubicBezTo>
                  <a:cubicBezTo>
                    <a:pt x="202" y="240"/>
                    <a:pt x="201" y="241"/>
                    <a:pt x="201" y="243"/>
                  </a:cubicBezTo>
                  <a:cubicBezTo>
                    <a:pt x="200" y="246"/>
                    <a:pt x="200" y="255"/>
                    <a:pt x="200" y="258"/>
                  </a:cubicBezTo>
                  <a:cubicBezTo>
                    <a:pt x="202" y="264"/>
                    <a:pt x="201" y="270"/>
                    <a:pt x="199" y="276"/>
                  </a:cubicBezTo>
                  <a:cubicBezTo>
                    <a:pt x="198" y="278"/>
                    <a:pt x="198" y="279"/>
                    <a:pt x="199" y="281"/>
                  </a:cubicBezTo>
                  <a:cubicBezTo>
                    <a:pt x="205" y="297"/>
                    <a:pt x="198" y="314"/>
                    <a:pt x="183" y="322"/>
                  </a:cubicBezTo>
                  <a:cubicBezTo>
                    <a:pt x="181" y="322"/>
                    <a:pt x="180" y="324"/>
                    <a:pt x="180" y="325"/>
                  </a:cubicBezTo>
                  <a:cubicBezTo>
                    <a:pt x="173" y="342"/>
                    <a:pt x="161" y="353"/>
                    <a:pt x="143" y="354"/>
                  </a:cubicBezTo>
                  <a:cubicBezTo>
                    <a:pt x="127" y="354"/>
                    <a:pt x="111" y="354"/>
                    <a:pt x="96" y="353"/>
                  </a:cubicBezTo>
                  <a:cubicBezTo>
                    <a:pt x="80" y="352"/>
                    <a:pt x="69" y="342"/>
                    <a:pt x="63" y="328"/>
                  </a:cubicBezTo>
                  <a:cubicBezTo>
                    <a:pt x="62" y="324"/>
                    <a:pt x="60" y="322"/>
                    <a:pt x="57" y="321"/>
                  </a:cubicBezTo>
                  <a:cubicBezTo>
                    <a:pt x="43" y="313"/>
                    <a:pt x="37" y="296"/>
                    <a:pt x="43" y="281"/>
                  </a:cubicBezTo>
                  <a:cubicBezTo>
                    <a:pt x="44" y="279"/>
                    <a:pt x="44" y="278"/>
                    <a:pt x="43" y="276"/>
                  </a:cubicBezTo>
                  <a:cubicBezTo>
                    <a:pt x="40" y="268"/>
                    <a:pt x="40" y="261"/>
                    <a:pt x="43" y="253"/>
                  </a:cubicBezTo>
                  <a:cubicBezTo>
                    <a:pt x="43" y="252"/>
                    <a:pt x="43" y="250"/>
                    <a:pt x="43" y="248"/>
                  </a:cubicBezTo>
                  <a:cubicBezTo>
                    <a:pt x="41" y="242"/>
                    <a:pt x="40" y="237"/>
                    <a:pt x="39" y="231"/>
                  </a:cubicBezTo>
                  <a:cubicBezTo>
                    <a:pt x="37" y="218"/>
                    <a:pt x="32" y="206"/>
                    <a:pt x="26" y="195"/>
                  </a:cubicBezTo>
                  <a:cubicBezTo>
                    <a:pt x="21" y="184"/>
                    <a:pt x="15" y="174"/>
                    <a:pt x="10" y="163"/>
                  </a:cubicBezTo>
                  <a:cubicBezTo>
                    <a:pt x="2" y="143"/>
                    <a:pt x="0" y="121"/>
                    <a:pt x="4" y="100"/>
                  </a:cubicBezTo>
                  <a:cubicBezTo>
                    <a:pt x="11" y="57"/>
                    <a:pt x="35" y="27"/>
                    <a:pt x="74" y="10"/>
                  </a:cubicBezTo>
                  <a:cubicBezTo>
                    <a:pt x="86" y="4"/>
                    <a:pt x="98" y="1"/>
                    <a:pt x="111" y="1"/>
                  </a:cubicBezTo>
                  <a:cubicBezTo>
                    <a:pt x="112" y="0"/>
                    <a:pt x="113" y="0"/>
                    <a:pt x="114" y="0"/>
                  </a:cubicBezTo>
                  <a:lnTo>
                    <a:pt x="128" y="0"/>
                  </a:lnTo>
                  <a:close/>
                  <a:moveTo>
                    <a:pt x="121" y="245"/>
                  </a:moveTo>
                  <a:cubicBezTo>
                    <a:pt x="136" y="245"/>
                    <a:pt x="151" y="245"/>
                    <a:pt x="167" y="245"/>
                  </a:cubicBezTo>
                  <a:cubicBezTo>
                    <a:pt x="176" y="245"/>
                    <a:pt x="179" y="242"/>
                    <a:pt x="180" y="233"/>
                  </a:cubicBezTo>
                  <a:cubicBezTo>
                    <a:pt x="182" y="223"/>
                    <a:pt x="184" y="213"/>
                    <a:pt x="187" y="203"/>
                  </a:cubicBezTo>
                  <a:cubicBezTo>
                    <a:pt x="192" y="191"/>
                    <a:pt x="199" y="180"/>
                    <a:pt x="205" y="168"/>
                  </a:cubicBezTo>
                  <a:cubicBezTo>
                    <a:pt x="212" y="156"/>
                    <a:pt x="216" y="143"/>
                    <a:pt x="217" y="128"/>
                  </a:cubicBezTo>
                  <a:cubicBezTo>
                    <a:pt x="220" y="94"/>
                    <a:pt x="208" y="66"/>
                    <a:pt x="182" y="44"/>
                  </a:cubicBezTo>
                  <a:cubicBezTo>
                    <a:pt x="149" y="17"/>
                    <a:pt x="106" y="15"/>
                    <a:pt x="70" y="37"/>
                  </a:cubicBezTo>
                  <a:cubicBezTo>
                    <a:pt x="35" y="58"/>
                    <a:pt x="19" y="98"/>
                    <a:pt x="26" y="138"/>
                  </a:cubicBezTo>
                  <a:cubicBezTo>
                    <a:pt x="28" y="152"/>
                    <a:pt x="35" y="165"/>
                    <a:pt x="42" y="177"/>
                  </a:cubicBezTo>
                  <a:cubicBezTo>
                    <a:pt x="52" y="195"/>
                    <a:pt x="60" y="214"/>
                    <a:pt x="62" y="235"/>
                  </a:cubicBezTo>
                  <a:cubicBezTo>
                    <a:pt x="62" y="242"/>
                    <a:pt x="66" y="245"/>
                    <a:pt x="73" y="245"/>
                  </a:cubicBezTo>
                  <a:cubicBezTo>
                    <a:pt x="89" y="245"/>
                    <a:pt x="105" y="245"/>
                    <a:pt x="121" y="245"/>
                  </a:cubicBezTo>
                  <a:moveTo>
                    <a:pt x="121" y="254"/>
                  </a:moveTo>
                  <a:cubicBezTo>
                    <a:pt x="105" y="254"/>
                    <a:pt x="89" y="254"/>
                    <a:pt x="74" y="254"/>
                  </a:cubicBezTo>
                  <a:cubicBezTo>
                    <a:pt x="69" y="254"/>
                    <a:pt x="65" y="256"/>
                    <a:pt x="64" y="260"/>
                  </a:cubicBezTo>
                  <a:cubicBezTo>
                    <a:pt x="61" y="267"/>
                    <a:pt x="66" y="274"/>
                    <a:pt x="74" y="274"/>
                  </a:cubicBezTo>
                  <a:cubicBezTo>
                    <a:pt x="96" y="274"/>
                    <a:pt x="118" y="274"/>
                    <a:pt x="140" y="274"/>
                  </a:cubicBezTo>
                  <a:cubicBezTo>
                    <a:pt x="149" y="274"/>
                    <a:pt x="159" y="274"/>
                    <a:pt x="169" y="274"/>
                  </a:cubicBezTo>
                  <a:cubicBezTo>
                    <a:pt x="173" y="274"/>
                    <a:pt x="176" y="272"/>
                    <a:pt x="178" y="268"/>
                  </a:cubicBezTo>
                  <a:cubicBezTo>
                    <a:pt x="181" y="261"/>
                    <a:pt x="176" y="254"/>
                    <a:pt x="169" y="254"/>
                  </a:cubicBezTo>
                  <a:cubicBezTo>
                    <a:pt x="153" y="254"/>
                    <a:pt x="137" y="254"/>
                    <a:pt x="121" y="254"/>
                  </a:cubicBezTo>
                  <a:moveTo>
                    <a:pt x="121" y="283"/>
                  </a:moveTo>
                  <a:cubicBezTo>
                    <a:pt x="105" y="283"/>
                    <a:pt x="89" y="283"/>
                    <a:pt x="74" y="283"/>
                  </a:cubicBezTo>
                  <a:cubicBezTo>
                    <a:pt x="69" y="283"/>
                    <a:pt x="65" y="285"/>
                    <a:pt x="64" y="289"/>
                  </a:cubicBezTo>
                  <a:cubicBezTo>
                    <a:pt x="61" y="296"/>
                    <a:pt x="66" y="303"/>
                    <a:pt x="74" y="303"/>
                  </a:cubicBezTo>
                  <a:cubicBezTo>
                    <a:pt x="96" y="303"/>
                    <a:pt x="118" y="303"/>
                    <a:pt x="140" y="303"/>
                  </a:cubicBezTo>
                  <a:cubicBezTo>
                    <a:pt x="149" y="303"/>
                    <a:pt x="159" y="303"/>
                    <a:pt x="169" y="303"/>
                  </a:cubicBezTo>
                  <a:cubicBezTo>
                    <a:pt x="173" y="303"/>
                    <a:pt x="176" y="301"/>
                    <a:pt x="178" y="297"/>
                  </a:cubicBezTo>
                  <a:cubicBezTo>
                    <a:pt x="181" y="290"/>
                    <a:pt x="176" y="283"/>
                    <a:pt x="169" y="283"/>
                  </a:cubicBezTo>
                  <a:cubicBezTo>
                    <a:pt x="153" y="283"/>
                    <a:pt x="137" y="283"/>
                    <a:pt x="121" y="283"/>
                  </a:cubicBezTo>
                  <a:moveTo>
                    <a:pt x="82" y="313"/>
                  </a:moveTo>
                  <a:cubicBezTo>
                    <a:pt x="82" y="323"/>
                    <a:pt x="90" y="331"/>
                    <a:pt x="100" y="332"/>
                  </a:cubicBezTo>
                  <a:cubicBezTo>
                    <a:pt x="114" y="332"/>
                    <a:pt x="128" y="332"/>
                    <a:pt x="142" y="332"/>
                  </a:cubicBezTo>
                  <a:cubicBezTo>
                    <a:pt x="152" y="331"/>
                    <a:pt x="159" y="323"/>
                    <a:pt x="159" y="313"/>
                  </a:cubicBezTo>
                  <a:lnTo>
                    <a:pt x="82" y="31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88" name="组合 87"/>
          <p:cNvGrpSpPr/>
          <p:nvPr/>
        </p:nvGrpSpPr>
        <p:grpSpPr>
          <a:xfrm>
            <a:off x="7611920" y="3054232"/>
            <a:ext cx="645957" cy="1180395"/>
            <a:chOff x="7611920" y="2998812"/>
            <a:chExt cx="645957" cy="1180395"/>
          </a:xfrm>
        </p:grpSpPr>
        <p:sp>
          <p:nvSpPr>
            <p:cNvPr id="58" name="圆角矩形 57"/>
            <p:cNvSpPr/>
            <p:nvPr/>
          </p:nvSpPr>
          <p:spPr>
            <a:xfrm>
              <a:off x="7611920" y="2998812"/>
              <a:ext cx="645957" cy="1180395"/>
            </a:xfrm>
            <a:prstGeom prst="roundRect">
              <a:avLst>
                <a:gd name="adj" fmla="val 50000"/>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Freeform 266"/>
            <p:cNvSpPr>
              <a14:cpLocks xmlns:a14="http://schemas.microsoft.com/office/drawing/2010/main" noChangeAspect="1" noEditPoints="1"/>
            </p:cNvSpPr>
            <p:nvPr/>
          </p:nvSpPr>
          <p:spPr bwMode="auto">
            <a:xfrm>
              <a:off x="7740459" y="3123496"/>
              <a:ext cx="388883" cy="426071"/>
            </a:xfrm>
            <a:custGeom>
              <a:avLst/>
              <a:gdLst>
                <a:gd name="T0" fmla="*/ 62 w 183"/>
                <a:gd name="T1" fmla="*/ 22 h 200"/>
                <a:gd name="T2" fmla="*/ 36 w 183"/>
                <a:gd name="T3" fmla="*/ 11 h 200"/>
                <a:gd name="T4" fmla="*/ 0 w 183"/>
                <a:gd name="T5" fmla="*/ 48 h 200"/>
                <a:gd name="T6" fmla="*/ 9 w 183"/>
                <a:gd name="T7" fmla="*/ 73 h 200"/>
                <a:gd name="T8" fmla="*/ 62 w 183"/>
                <a:gd name="T9" fmla="*/ 22 h 200"/>
                <a:gd name="T10" fmla="*/ 147 w 183"/>
                <a:gd name="T11" fmla="*/ 11 h 200"/>
                <a:gd name="T12" fmla="*/ 119 w 183"/>
                <a:gd name="T13" fmla="*/ 23 h 200"/>
                <a:gd name="T14" fmla="*/ 170 w 183"/>
                <a:gd name="T15" fmla="*/ 76 h 200"/>
                <a:gd name="T16" fmla="*/ 183 w 183"/>
                <a:gd name="T17" fmla="*/ 48 h 200"/>
                <a:gd name="T18" fmla="*/ 147 w 183"/>
                <a:gd name="T19" fmla="*/ 11 h 200"/>
                <a:gd name="T20" fmla="*/ 169 w 183"/>
                <a:gd name="T21" fmla="*/ 103 h 200"/>
                <a:gd name="T22" fmla="*/ 96 w 183"/>
                <a:gd name="T23" fmla="*/ 23 h 200"/>
                <a:gd name="T24" fmla="*/ 96 w 183"/>
                <a:gd name="T25" fmla="*/ 6 h 200"/>
                <a:gd name="T26" fmla="*/ 98 w 183"/>
                <a:gd name="T27" fmla="*/ 6 h 200"/>
                <a:gd name="T28" fmla="*/ 102 w 183"/>
                <a:gd name="T29" fmla="*/ 3 h 200"/>
                <a:gd name="T30" fmla="*/ 98 w 183"/>
                <a:gd name="T31" fmla="*/ 0 h 200"/>
                <a:gd name="T32" fmla="*/ 81 w 183"/>
                <a:gd name="T33" fmla="*/ 0 h 200"/>
                <a:gd name="T34" fmla="*/ 78 w 183"/>
                <a:gd name="T35" fmla="*/ 3 h 200"/>
                <a:gd name="T36" fmla="*/ 81 w 183"/>
                <a:gd name="T37" fmla="*/ 6 h 200"/>
                <a:gd name="T38" fmla="*/ 84 w 183"/>
                <a:gd name="T39" fmla="*/ 6 h 200"/>
                <a:gd name="T40" fmla="*/ 84 w 183"/>
                <a:gd name="T41" fmla="*/ 23 h 200"/>
                <a:gd name="T42" fmla="*/ 9 w 183"/>
                <a:gd name="T43" fmla="*/ 103 h 200"/>
                <a:gd name="T44" fmla="*/ 38 w 183"/>
                <a:gd name="T45" fmla="*/ 164 h 200"/>
                <a:gd name="T46" fmla="*/ 29 w 183"/>
                <a:gd name="T47" fmla="*/ 190 h 200"/>
                <a:gd name="T48" fmla="*/ 33 w 183"/>
                <a:gd name="T49" fmla="*/ 198 h 200"/>
                <a:gd name="T50" fmla="*/ 35 w 183"/>
                <a:gd name="T51" fmla="*/ 199 h 200"/>
                <a:gd name="T52" fmla="*/ 43 w 183"/>
                <a:gd name="T53" fmla="*/ 196 h 200"/>
                <a:gd name="T54" fmla="*/ 53 w 183"/>
                <a:gd name="T55" fmla="*/ 174 h 200"/>
                <a:gd name="T56" fmla="*/ 89 w 183"/>
                <a:gd name="T57" fmla="*/ 183 h 200"/>
                <a:gd name="T58" fmla="*/ 125 w 183"/>
                <a:gd name="T59" fmla="*/ 174 h 200"/>
                <a:gd name="T60" fmla="*/ 136 w 183"/>
                <a:gd name="T61" fmla="*/ 196 h 200"/>
                <a:gd name="T62" fmla="*/ 144 w 183"/>
                <a:gd name="T63" fmla="*/ 199 h 200"/>
                <a:gd name="T64" fmla="*/ 146 w 183"/>
                <a:gd name="T65" fmla="*/ 198 h 200"/>
                <a:gd name="T66" fmla="*/ 149 w 183"/>
                <a:gd name="T67" fmla="*/ 190 h 200"/>
                <a:gd name="T68" fmla="*/ 141 w 183"/>
                <a:gd name="T69" fmla="*/ 164 h 200"/>
                <a:gd name="T70" fmla="*/ 169 w 183"/>
                <a:gd name="T71" fmla="*/ 103 h 200"/>
                <a:gd name="T72" fmla="*/ 89 w 183"/>
                <a:gd name="T73" fmla="*/ 167 h 200"/>
                <a:gd name="T74" fmla="*/ 25 w 183"/>
                <a:gd name="T75" fmla="*/ 103 h 200"/>
                <a:gd name="T76" fmla="*/ 89 w 183"/>
                <a:gd name="T77" fmla="*/ 39 h 200"/>
                <a:gd name="T78" fmla="*/ 153 w 183"/>
                <a:gd name="T79" fmla="*/ 103 h 200"/>
                <a:gd name="T80" fmla="*/ 89 w 183"/>
                <a:gd name="T81" fmla="*/ 167 h 200"/>
                <a:gd name="T82" fmla="*/ 97 w 183"/>
                <a:gd name="T83" fmla="*/ 111 h 200"/>
                <a:gd name="T84" fmla="*/ 100 w 183"/>
                <a:gd name="T85" fmla="*/ 103 h 200"/>
                <a:gd name="T86" fmla="*/ 91 w 183"/>
                <a:gd name="T87" fmla="*/ 92 h 200"/>
                <a:gd name="T88" fmla="*/ 91 w 183"/>
                <a:gd name="T89" fmla="*/ 55 h 200"/>
                <a:gd name="T90" fmla="*/ 89 w 183"/>
                <a:gd name="T91" fmla="*/ 53 h 200"/>
                <a:gd name="T92" fmla="*/ 87 w 183"/>
                <a:gd name="T93" fmla="*/ 55 h 200"/>
                <a:gd name="T94" fmla="*/ 87 w 183"/>
                <a:gd name="T95" fmla="*/ 92 h 200"/>
                <a:gd name="T96" fmla="*/ 78 w 183"/>
                <a:gd name="T97" fmla="*/ 103 h 200"/>
                <a:gd name="T98" fmla="*/ 89 w 183"/>
                <a:gd name="T99" fmla="*/ 114 h 200"/>
                <a:gd name="T100" fmla="*/ 93 w 183"/>
                <a:gd name="T101" fmla="*/ 113 h 200"/>
                <a:gd name="T102" fmla="*/ 104 w 183"/>
                <a:gd name="T103" fmla="*/ 131 h 200"/>
                <a:gd name="T104" fmla="*/ 107 w 183"/>
                <a:gd name="T105" fmla="*/ 132 h 200"/>
                <a:gd name="T106" fmla="*/ 108 w 183"/>
                <a:gd name="T107" fmla="*/ 129 h 200"/>
                <a:gd name="T108" fmla="*/ 97 w 183"/>
                <a:gd name="T109" fmla="*/ 11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9450817" y="3582933"/>
            <a:ext cx="645957" cy="1180395"/>
            <a:chOff x="9450817" y="3527513"/>
            <a:chExt cx="645957" cy="1180395"/>
          </a:xfrm>
        </p:grpSpPr>
        <p:sp>
          <p:nvSpPr>
            <p:cNvPr id="59" name="圆角矩形 58"/>
            <p:cNvSpPr/>
            <p:nvPr/>
          </p:nvSpPr>
          <p:spPr>
            <a:xfrm>
              <a:off x="9450817" y="3527513"/>
              <a:ext cx="645957" cy="1180395"/>
            </a:xfrm>
            <a:prstGeom prst="roundRect">
              <a:avLst>
                <a:gd name="adj" fmla="val 50000"/>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Freeform 63"/>
            <p:cNvSpPr>
              <a14:cpLocks xmlns:a14="http://schemas.microsoft.com/office/drawing/2010/main" noChangeAspect="1" noEditPoints="1"/>
            </p:cNvSpPr>
            <p:nvPr/>
          </p:nvSpPr>
          <p:spPr bwMode="auto">
            <a:xfrm>
              <a:off x="9598038" y="4178250"/>
              <a:ext cx="351518" cy="399261"/>
            </a:xfrm>
            <a:custGeom>
              <a:avLst/>
              <a:gdLst>
                <a:gd name="T0" fmla="*/ 319 w 352"/>
                <a:gd name="T1" fmla="*/ 209 h 400"/>
                <a:gd name="T2" fmla="*/ 238 w 352"/>
                <a:gd name="T3" fmla="*/ 134 h 400"/>
                <a:gd name="T4" fmla="*/ 251 w 352"/>
                <a:gd name="T5" fmla="*/ 134 h 400"/>
                <a:gd name="T6" fmla="*/ 313 w 352"/>
                <a:gd name="T7" fmla="*/ 114 h 400"/>
                <a:gd name="T8" fmla="*/ 283 w 352"/>
                <a:gd name="T9" fmla="*/ 96 h 400"/>
                <a:gd name="T10" fmla="*/ 292 w 352"/>
                <a:gd name="T11" fmla="*/ 82 h 400"/>
                <a:gd name="T12" fmla="*/ 289 w 352"/>
                <a:gd name="T13" fmla="*/ 75 h 400"/>
                <a:gd name="T14" fmla="*/ 237 w 352"/>
                <a:gd name="T15" fmla="*/ 97 h 400"/>
                <a:gd name="T16" fmla="*/ 231 w 352"/>
                <a:gd name="T17" fmla="*/ 16 h 400"/>
                <a:gd name="T18" fmla="*/ 142 w 352"/>
                <a:gd name="T19" fmla="*/ 17 h 400"/>
                <a:gd name="T20" fmla="*/ 136 w 352"/>
                <a:gd name="T21" fmla="*/ 108 h 400"/>
                <a:gd name="T22" fmla="*/ 121 w 352"/>
                <a:gd name="T23" fmla="*/ 112 h 400"/>
                <a:gd name="T24" fmla="*/ 111 w 352"/>
                <a:gd name="T25" fmla="*/ 119 h 400"/>
                <a:gd name="T26" fmla="*/ 127 w 352"/>
                <a:gd name="T27" fmla="*/ 130 h 400"/>
                <a:gd name="T28" fmla="*/ 34 w 352"/>
                <a:gd name="T29" fmla="*/ 214 h 400"/>
                <a:gd name="T30" fmla="*/ 149 w 352"/>
                <a:gd name="T31" fmla="*/ 391 h 400"/>
                <a:gd name="T32" fmla="*/ 343 w 352"/>
                <a:gd name="T33" fmla="*/ 268 h 400"/>
                <a:gd name="T34" fmla="*/ 303 w 352"/>
                <a:gd name="T35" fmla="*/ 109 h 400"/>
                <a:gd name="T36" fmla="*/ 251 w 352"/>
                <a:gd name="T37" fmla="*/ 123 h 400"/>
                <a:gd name="T38" fmla="*/ 243 w 352"/>
                <a:gd name="T39" fmla="*/ 122 h 400"/>
                <a:gd name="T40" fmla="*/ 280 w 352"/>
                <a:gd name="T41" fmla="*/ 85 h 400"/>
                <a:gd name="T42" fmla="*/ 239 w 352"/>
                <a:gd name="T43" fmla="*/ 111 h 400"/>
                <a:gd name="T44" fmla="*/ 280 w 352"/>
                <a:gd name="T45" fmla="*/ 85 h 400"/>
                <a:gd name="T46" fmla="*/ 218 w 352"/>
                <a:gd name="T47" fmla="*/ 315 h 400"/>
                <a:gd name="T48" fmla="*/ 183 w 352"/>
                <a:gd name="T49" fmla="*/ 326 h 400"/>
                <a:gd name="T50" fmla="*/ 169 w 352"/>
                <a:gd name="T51" fmla="*/ 344 h 400"/>
                <a:gd name="T52" fmla="*/ 147 w 352"/>
                <a:gd name="T53" fmla="*/ 322 h 400"/>
                <a:gd name="T54" fmla="*/ 122 w 352"/>
                <a:gd name="T55" fmla="*/ 300 h 400"/>
                <a:gd name="T56" fmla="*/ 155 w 352"/>
                <a:gd name="T57" fmla="*/ 280 h 400"/>
                <a:gd name="T58" fmla="*/ 169 w 352"/>
                <a:gd name="T59" fmla="*/ 301 h 400"/>
                <a:gd name="T60" fmla="*/ 142 w 352"/>
                <a:gd name="T61" fmla="*/ 258 h 400"/>
                <a:gd name="T62" fmla="*/ 122 w 352"/>
                <a:gd name="T63" fmla="*/ 225 h 400"/>
                <a:gd name="T64" fmla="*/ 169 w 352"/>
                <a:gd name="T65" fmla="*/ 184 h 400"/>
                <a:gd name="T66" fmla="*/ 183 w 352"/>
                <a:gd name="T67" fmla="*/ 175 h 400"/>
                <a:gd name="T68" fmla="*/ 215 w 352"/>
                <a:gd name="T69" fmla="*/ 194 h 400"/>
                <a:gd name="T70" fmla="*/ 195 w 352"/>
                <a:gd name="T71" fmla="*/ 223 h 400"/>
                <a:gd name="T72" fmla="*/ 183 w 352"/>
                <a:gd name="T73" fmla="*/ 209 h 400"/>
                <a:gd name="T74" fmla="*/ 221 w 352"/>
                <a:gd name="T75" fmla="*/ 252 h 400"/>
                <a:gd name="T76" fmla="*/ 230 w 352"/>
                <a:gd name="T77" fmla="*/ 30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2" h="400">
                  <a:moveTo>
                    <a:pt x="343" y="268"/>
                  </a:moveTo>
                  <a:cubicBezTo>
                    <a:pt x="339" y="245"/>
                    <a:pt x="331" y="231"/>
                    <a:pt x="319" y="209"/>
                  </a:cubicBezTo>
                  <a:cubicBezTo>
                    <a:pt x="308" y="192"/>
                    <a:pt x="288" y="172"/>
                    <a:pt x="273" y="160"/>
                  </a:cubicBezTo>
                  <a:cubicBezTo>
                    <a:pt x="262" y="151"/>
                    <a:pt x="249" y="143"/>
                    <a:pt x="238" y="134"/>
                  </a:cubicBezTo>
                  <a:cubicBezTo>
                    <a:pt x="241" y="134"/>
                    <a:pt x="241" y="134"/>
                    <a:pt x="241" y="134"/>
                  </a:cubicBezTo>
                  <a:cubicBezTo>
                    <a:pt x="251" y="134"/>
                    <a:pt x="251" y="134"/>
                    <a:pt x="251" y="134"/>
                  </a:cubicBezTo>
                  <a:cubicBezTo>
                    <a:pt x="258" y="134"/>
                    <a:pt x="266" y="134"/>
                    <a:pt x="274" y="133"/>
                  </a:cubicBezTo>
                  <a:cubicBezTo>
                    <a:pt x="283" y="132"/>
                    <a:pt x="306" y="128"/>
                    <a:pt x="313" y="114"/>
                  </a:cubicBezTo>
                  <a:cubicBezTo>
                    <a:pt x="318" y="104"/>
                    <a:pt x="314" y="99"/>
                    <a:pt x="311" y="97"/>
                  </a:cubicBezTo>
                  <a:cubicBezTo>
                    <a:pt x="306" y="93"/>
                    <a:pt x="295" y="94"/>
                    <a:pt x="283" y="96"/>
                  </a:cubicBezTo>
                  <a:cubicBezTo>
                    <a:pt x="288" y="92"/>
                    <a:pt x="291" y="88"/>
                    <a:pt x="292" y="84"/>
                  </a:cubicBezTo>
                  <a:cubicBezTo>
                    <a:pt x="292" y="84"/>
                    <a:pt x="292" y="83"/>
                    <a:pt x="292" y="82"/>
                  </a:cubicBezTo>
                  <a:cubicBezTo>
                    <a:pt x="292" y="80"/>
                    <a:pt x="292" y="78"/>
                    <a:pt x="290" y="76"/>
                  </a:cubicBezTo>
                  <a:cubicBezTo>
                    <a:pt x="289" y="75"/>
                    <a:pt x="289" y="75"/>
                    <a:pt x="289" y="75"/>
                  </a:cubicBezTo>
                  <a:cubicBezTo>
                    <a:pt x="287" y="74"/>
                    <a:pt x="287" y="74"/>
                    <a:pt x="287" y="74"/>
                  </a:cubicBezTo>
                  <a:cubicBezTo>
                    <a:pt x="272" y="72"/>
                    <a:pt x="251" y="83"/>
                    <a:pt x="237" y="97"/>
                  </a:cubicBezTo>
                  <a:cubicBezTo>
                    <a:pt x="252" y="77"/>
                    <a:pt x="280" y="51"/>
                    <a:pt x="285" y="30"/>
                  </a:cubicBezTo>
                  <a:cubicBezTo>
                    <a:pt x="266" y="29"/>
                    <a:pt x="247" y="25"/>
                    <a:pt x="231" y="16"/>
                  </a:cubicBezTo>
                  <a:cubicBezTo>
                    <a:pt x="216" y="8"/>
                    <a:pt x="209" y="0"/>
                    <a:pt x="191" y="3"/>
                  </a:cubicBezTo>
                  <a:cubicBezTo>
                    <a:pt x="174" y="5"/>
                    <a:pt x="158" y="13"/>
                    <a:pt x="142" y="17"/>
                  </a:cubicBezTo>
                  <a:cubicBezTo>
                    <a:pt x="124" y="22"/>
                    <a:pt x="108" y="15"/>
                    <a:pt x="90" y="18"/>
                  </a:cubicBezTo>
                  <a:cubicBezTo>
                    <a:pt x="87" y="49"/>
                    <a:pt x="125" y="79"/>
                    <a:pt x="136" y="108"/>
                  </a:cubicBezTo>
                  <a:cubicBezTo>
                    <a:pt x="131" y="109"/>
                    <a:pt x="126" y="110"/>
                    <a:pt x="121" y="112"/>
                  </a:cubicBezTo>
                  <a:cubicBezTo>
                    <a:pt x="121" y="112"/>
                    <a:pt x="121" y="112"/>
                    <a:pt x="121" y="112"/>
                  </a:cubicBezTo>
                  <a:cubicBezTo>
                    <a:pt x="118" y="113"/>
                    <a:pt x="115" y="114"/>
                    <a:pt x="114" y="116"/>
                  </a:cubicBezTo>
                  <a:cubicBezTo>
                    <a:pt x="111" y="119"/>
                    <a:pt x="111" y="119"/>
                    <a:pt x="111" y="119"/>
                  </a:cubicBezTo>
                  <a:cubicBezTo>
                    <a:pt x="113" y="123"/>
                    <a:pt x="113" y="123"/>
                    <a:pt x="113" y="123"/>
                  </a:cubicBezTo>
                  <a:cubicBezTo>
                    <a:pt x="116" y="127"/>
                    <a:pt x="120" y="129"/>
                    <a:pt x="127" y="130"/>
                  </a:cubicBezTo>
                  <a:cubicBezTo>
                    <a:pt x="113" y="139"/>
                    <a:pt x="96" y="149"/>
                    <a:pt x="84" y="159"/>
                  </a:cubicBezTo>
                  <a:cubicBezTo>
                    <a:pt x="69" y="172"/>
                    <a:pt x="46" y="198"/>
                    <a:pt x="34" y="214"/>
                  </a:cubicBezTo>
                  <a:cubicBezTo>
                    <a:pt x="13" y="240"/>
                    <a:pt x="0" y="275"/>
                    <a:pt x="6" y="307"/>
                  </a:cubicBezTo>
                  <a:cubicBezTo>
                    <a:pt x="18" y="370"/>
                    <a:pt x="92" y="391"/>
                    <a:pt x="149" y="391"/>
                  </a:cubicBezTo>
                  <a:cubicBezTo>
                    <a:pt x="212" y="391"/>
                    <a:pt x="293" y="400"/>
                    <a:pt x="335" y="348"/>
                  </a:cubicBezTo>
                  <a:cubicBezTo>
                    <a:pt x="352" y="327"/>
                    <a:pt x="347" y="295"/>
                    <a:pt x="343" y="268"/>
                  </a:cubicBezTo>
                  <a:close/>
                  <a:moveTo>
                    <a:pt x="305" y="105"/>
                  </a:moveTo>
                  <a:cubicBezTo>
                    <a:pt x="305" y="105"/>
                    <a:pt x="305" y="106"/>
                    <a:pt x="303" y="109"/>
                  </a:cubicBezTo>
                  <a:cubicBezTo>
                    <a:pt x="299" y="117"/>
                    <a:pt x="284" y="121"/>
                    <a:pt x="273" y="123"/>
                  </a:cubicBezTo>
                  <a:cubicBezTo>
                    <a:pt x="266" y="124"/>
                    <a:pt x="258" y="124"/>
                    <a:pt x="251" y="123"/>
                  </a:cubicBezTo>
                  <a:cubicBezTo>
                    <a:pt x="243" y="123"/>
                    <a:pt x="243" y="123"/>
                    <a:pt x="243" y="123"/>
                  </a:cubicBezTo>
                  <a:cubicBezTo>
                    <a:pt x="243" y="122"/>
                    <a:pt x="243" y="122"/>
                    <a:pt x="243" y="122"/>
                  </a:cubicBezTo>
                  <a:cubicBezTo>
                    <a:pt x="263" y="112"/>
                    <a:pt x="300" y="101"/>
                    <a:pt x="305" y="105"/>
                  </a:cubicBezTo>
                  <a:close/>
                  <a:moveTo>
                    <a:pt x="280" y="85"/>
                  </a:moveTo>
                  <a:cubicBezTo>
                    <a:pt x="275" y="90"/>
                    <a:pt x="260" y="99"/>
                    <a:pt x="251" y="104"/>
                  </a:cubicBezTo>
                  <a:cubicBezTo>
                    <a:pt x="247" y="106"/>
                    <a:pt x="243" y="108"/>
                    <a:pt x="239" y="111"/>
                  </a:cubicBezTo>
                  <a:cubicBezTo>
                    <a:pt x="239" y="111"/>
                    <a:pt x="239" y="111"/>
                    <a:pt x="239" y="111"/>
                  </a:cubicBezTo>
                  <a:cubicBezTo>
                    <a:pt x="249" y="98"/>
                    <a:pt x="267" y="86"/>
                    <a:pt x="280" y="85"/>
                  </a:cubicBezTo>
                  <a:close/>
                  <a:moveTo>
                    <a:pt x="230" y="301"/>
                  </a:moveTo>
                  <a:cubicBezTo>
                    <a:pt x="227" y="306"/>
                    <a:pt x="223" y="311"/>
                    <a:pt x="218" y="315"/>
                  </a:cubicBezTo>
                  <a:cubicBezTo>
                    <a:pt x="213" y="319"/>
                    <a:pt x="208" y="322"/>
                    <a:pt x="203" y="323"/>
                  </a:cubicBezTo>
                  <a:cubicBezTo>
                    <a:pt x="197" y="325"/>
                    <a:pt x="191" y="326"/>
                    <a:pt x="183" y="326"/>
                  </a:cubicBezTo>
                  <a:cubicBezTo>
                    <a:pt x="183" y="344"/>
                    <a:pt x="183" y="344"/>
                    <a:pt x="183" y="344"/>
                  </a:cubicBezTo>
                  <a:cubicBezTo>
                    <a:pt x="169" y="344"/>
                    <a:pt x="169" y="344"/>
                    <a:pt x="169" y="344"/>
                  </a:cubicBezTo>
                  <a:cubicBezTo>
                    <a:pt x="169" y="326"/>
                    <a:pt x="169" y="326"/>
                    <a:pt x="169" y="326"/>
                  </a:cubicBezTo>
                  <a:cubicBezTo>
                    <a:pt x="160" y="326"/>
                    <a:pt x="152" y="324"/>
                    <a:pt x="147" y="322"/>
                  </a:cubicBezTo>
                  <a:cubicBezTo>
                    <a:pt x="141" y="320"/>
                    <a:pt x="136" y="317"/>
                    <a:pt x="132" y="313"/>
                  </a:cubicBezTo>
                  <a:cubicBezTo>
                    <a:pt x="127" y="309"/>
                    <a:pt x="124" y="305"/>
                    <a:pt x="122" y="300"/>
                  </a:cubicBezTo>
                  <a:cubicBezTo>
                    <a:pt x="120" y="296"/>
                    <a:pt x="118" y="291"/>
                    <a:pt x="117" y="284"/>
                  </a:cubicBezTo>
                  <a:cubicBezTo>
                    <a:pt x="155" y="280"/>
                    <a:pt x="155" y="280"/>
                    <a:pt x="155" y="280"/>
                  </a:cubicBezTo>
                  <a:cubicBezTo>
                    <a:pt x="156" y="286"/>
                    <a:pt x="158" y="291"/>
                    <a:pt x="160" y="293"/>
                  </a:cubicBezTo>
                  <a:cubicBezTo>
                    <a:pt x="162" y="296"/>
                    <a:pt x="165" y="299"/>
                    <a:pt x="169" y="301"/>
                  </a:cubicBezTo>
                  <a:cubicBezTo>
                    <a:pt x="169" y="267"/>
                    <a:pt x="169" y="267"/>
                    <a:pt x="169" y="267"/>
                  </a:cubicBezTo>
                  <a:cubicBezTo>
                    <a:pt x="156" y="264"/>
                    <a:pt x="147" y="261"/>
                    <a:pt x="142" y="258"/>
                  </a:cubicBezTo>
                  <a:cubicBezTo>
                    <a:pt x="137" y="255"/>
                    <a:pt x="132" y="251"/>
                    <a:pt x="128" y="246"/>
                  </a:cubicBezTo>
                  <a:cubicBezTo>
                    <a:pt x="124" y="240"/>
                    <a:pt x="122" y="233"/>
                    <a:pt x="122" y="225"/>
                  </a:cubicBezTo>
                  <a:cubicBezTo>
                    <a:pt x="122" y="213"/>
                    <a:pt x="126" y="204"/>
                    <a:pt x="134" y="196"/>
                  </a:cubicBezTo>
                  <a:cubicBezTo>
                    <a:pt x="142" y="189"/>
                    <a:pt x="154" y="185"/>
                    <a:pt x="169" y="184"/>
                  </a:cubicBezTo>
                  <a:cubicBezTo>
                    <a:pt x="169" y="175"/>
                    <a:pt x="169" y="175"/>
                    <a:pt x="169" y="175"/>
                  </a:cubicBezTo>
                  <a:cubicBezTo>
                    <a:pt x="183" y="175"/>
                    <a:pt x="183" y="175"/>
                    <a:pt x="183" y="175"/>
                  </a:cubicBezTo>
                  <a:cubicBezTo>
                    <a:pt x="183" y="184"/>
                    <a:pt x="183" y="184"/>
                    <a:pt x="183" y="184"/>
                  </a:cubicBezTo>
                  <a:cubicBezTo>
                    <a:pt x="197" y="185"/>
                    <a:pt x="208" y="188"/>
                    <a:pt x="215" y="194"/>
                  </a:cubicBezTo>
                  <a:cubicBezTo>
                    <a:pt x="223" y="200"/>
                    <a:pt x="228" y="208"/>
                    <a:pt x="230" y="218"/>
                  </a:cubicBezTo>
                  <a:cubicBezTo>
                    <a:pt x="195" y="223"/>
                    <a:pt x="195" y="223"/>
                    <a:pt x="195" y="223"/>
                  </a:cubicBezTo>
                  <a:cubicBezTo>
                    <a:pt x="193" y="219"/>
                    <a:pt x="191" y="216"/>
                    <a:pt x="190" y="214"/>
                  </a:cubicBezTo>
                  <a:cubicBezTo>
                    <a:pt x="189" y="212"/>
                    <a:pt x="186" y="211"/>
                    <a:pt x="183" y="209"/>
                  </a:cubicBezTo>
                  <a:cubicBezTo>
                    <a:pt x="183" y="236"/>
                    <a:pt x="183" y="236"/>
                    <a:pt x="183" y="236"/>
                  </a:cubicBezTo>
                  <a:cubicBezTo>
                    <a:pt x="202" y="241"/>
                    <a:pt x="215" y="247"/>
                    <a:pt x="221" y="252"/>
                  </a:cubicBezTo>
                  <a:cubicBezTo>
                    <a:pt x="230" y="260"/>
                    <a:pt x="234" y="270"/>
                    <a:pt x="234" y="282"/>
                  </a:cubicBezTo>
                  <a:cubicBezTo>
                    <a:pt x="234" y="288"/>
                    <a:pt x="233" y="295"/>
                    <a:pt x="230" y="30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85" name="组合 84"/>
          <p:cNvGrpSpPr/>
          <p:nvPr/>
        </p:nvGrpSpPr>
        <p:grpSpPr>
          <a:xfrm>
            <a:off x="2095228" y="3582933"/>
            <a:ext cx="645957" cy="1180395"/>
            <a:chOff x="2095228" y="3527513"/>
            <a:chExt cx="645957" cy="1180395"/>
          </a:xfrm>
        </p:grpSpPr>
        <p:sp>
          <p:nvSpPr>
            <p:cNvPr id="55" name="圆角矩形 54"/>
            <p:cNvSpPr/>
            <p:nvPr/>
          </p:nvSpPr>
          <p:spPr>
            <a:xfrm>
              <a:off x="2095228" y="3527513"/>
              <a:ext cx="645957" cy="1180395"/>
            </a:xfrm>
            <a:prstGeom prst="roundRect">
              <a:avLst>
                <a:gd name="adj" fmla="val 5000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Freeform 23"/>
            <p:cNvSpPr/>
            <p:nvPr/>
          </p:nvSpPr>
          <p:spPr bwMode="auto">
            <a:xfrm>
              <a:off x="2213238" y="4178251"/>
              <a:ext cx="409932" cy="369809"/>
            </a:xfrm>
            <a:custGeom>
              <a:avLst/>
              <a:gdLst>
                <a:gd name="T0" fmla="*/ 359 w 367"/>
                <a:gd name="T1" fmla="*/ 169 h 324"/>
                <a:gd name="T2" fmla="*/ 199 w 367"/>
                <a:gd name="T3" fmla="*/ 8 h 324"/>
                <a:gd name="T4" fmla="*/ 169 w 367"/>
                <a:gd name="T5" fmla="*/ 8 h 324"/>
                <a:gd name="T6" fmla="*/ 8 w 367"/>
                <a:gd name="T7" fmla="*/ 169 h 324"/>
                <a:gd name="T8" fmla="*/ 15 w 367"/>
                <a:gd name="T9" fmla="*/ 184 h 324"/>
                <a:gd name="T10" fmla="*/ 49 w 367"/>
                <a:gd name="T11" fmla="*/ 184 h 324"/>
                <a:gd name="T12" fmla="*/ 49 w 367"/>
                <a:gd name="T13" fmla="*/ 308 h 324"/>
                <a:gd name="T14" fmla="*/ 65 w 367"/>
                <a:gd name="T15" fmla="*/ 324 h 324"/>
                <a:gd name="T16" fmla="*/ 143 w 367"/>
                <a:gd name="T17" fmla="*/ 324 h 324"/>
                <a:gd name="T18" fmla="*/ 143 w 367"/>
                <a:gd name="T19" fmla="*/ 200 h 324"/>
                <a:gd name="T20" fmla="*/ 225 w 367"/>
                <a:gd name="T21" fmla="*/ 200 h 324"/>
                <a:gd name="T22" fmla="*/ 225 w 367"/>
                <a:gd name="T23" fmla="*/ 324 h 324"/>
                <a:gd name="T24" fmla="*/ 306 w 367"/>
                <a:gd name="T25" fmla="*/ 324 h 324"/>
                <a:gd name="T26" fmla="*/ 319 w 367"/>
                <a:gd name="T27" fmla="*/ 308 h 324"/>
                <a:gd name="T28" fmla="*/ 319 w 367"/>
                <a:gd name="T29" fmla="*/ 184 h 324"/>
                <a:gd name="T30" fmla="*/ 352 w 367"/>
                <a:gd name="T31" fmla="*/ 184 h 324"/>
                <a:gd name="T32" fmla="*/ 359 w 367"/>
                <a:gd name="T33" fmla="*/ 16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7" h="324">
                  <a:moveTo>
                    <a:pt x="359" y="169"/>
                  </a:moveTo>
                  <a:cubicBezTo>
                    <a:pt x="199" y="8"/>
                    <a:pt x="199" y="8"/>
                    <a:pt x="199" y="8"/>
                  </a:cubicBezTo>
                  <a:cubicBezTo>
                    <a:pt x="190" y="0"/>
                    <a:pt x="177" y="0"/>
                    <a:pt x="169" y="8"/>
                  </a:cubicBezTo>
                  <a:cubicBezTo>
                    <a:pt x="8" y="169"/>
                    <a:pt x="8" y="169"/>
                    <a:pt x="8" y="169"/>
                  </a:cubicBezTo>
                  <a:cubicBezTo>
                    <a:pt x="0" y="177"/>
                    <a:pt x="3" y="184"/>
                    <a:pt x="15" y="184"/>
                  </a:cubicBezTo>
                  <a:cubicBezTo>
                    <a:pt x="49" y="184"/>
                    <a:pt x="49" y="184"/>
                    <a:pt x="49" y="184"/>
                  </a:cubicBezTo>
                  <a:cubicBezTo>
                    <a:pt x="49" y="308"/>
                    <a:pt x="49" y="308"/>
                    <a:pt x="49" y="308"/>
                  </a:cubicBezTo>
                  <a:cubicBezTo>
                    <a:pt x="49" y="317"/>
                    <a:pt x="49" y="324"/>
                    <a:pt x="65" y="324"/>
                  </a:cubicBezTo>
                  <a:cubicBezTo>
                    <a:pt x="143" y="324"/>
                    <a:pt x="143" y="324"/>
                    <a:pt x="143" y="324"/>
                  </a:cubicBezTo>
                  <a:cubicBezTo>
                    <a:pt x="143" y="200"/>
                    <a:pt x="143" y="200"/>
                    <a:pt x="143" y="200"/>
                  </a:cubicBezTo>
                  <a:cubicBezTo>
                    <a:pt x="225" y="200"/>
                    <a:pt x="225" y="200"/>
                    <a:pt x="225" y="200"/>
                  </a:cubicBezTo>
                  <a:cubicBezTo>
                    <a:pt x="225" y="324"/>
                    <a:pt x="225" y="324"/>
                    <a:pt x="225" y="324"/>
                  </a:cubicBezTo>
                  <a:cubicBezTo>
                    <a:pt x="306" y="324"/>
                    <a:pt x="306" y="324"/>
                    <a:pt x="306" y="324"/>
                  </a:cubicBezTo>
                  <a:cubicBezTo>
                    <a:pt x="319" y="324"/>
                    <a:pt x="319" y="317"/>
                    <a:pt x="319" y="308"/>
                  </a:cubicBezTo>
                  <a:cubicBezTo>
                    <a:pt x="319" y="184"/>
                    <a:pt x="319" y="184"/>
                    <a:pt x="319" y="184"/>
                  </a:cubicBezTo>
                  <a:cubicBezTo>
                    <a:pt x="352" y="184"/>
                    <a:pt x="352" y="184"/>
                    <a:pt x="352" y="184"/>
                  </a:cubicBezTo>
                  <a:cubicBezTo>
                    <a:pt x="364" y="184"/>
                    <a:pt x="367" y="177"/>
                    <a:pt x="359" y="169"/>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sp>
        <p:nvSpPr>
          <p:cNvPr id="6" name="椭圆 5"/>
          <p:cNvSpPr/>
          <p:nvPr/>
        </p:nvSpPr>
        <p:spPr>
          <a:xfrm>
            <a:off x="1440653" y="2153179"/>
            <a:ext cx="1955102" cy="1955100"/>
          </a:xfrm>
          <a:prstGeom prst="ellipse">
            <a:avLst/>
          </a:prstGeom>
          <a:gradFill rotWithShape="1">
            <a:gsLst>
              <a:gs pos="63000">
                <a:srgbClr val="ECECEC"/>
              </a:gs>
              <a:gs pos="100000">
                <a:srgbClr val="F7F7F7"/>
              </a:gs>
              <a:gs pos="9000">
                <a:srgbClr val="BEBEBE"/>
              </a:gs>
            </a:gsLst>
            <a:lin ang="7800000" scaled="0"/>
          </a:gradFill>
          <a:ln w="34925">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Gulim" charset="-127"/>
              <a:ea typeface="Gulim" charset="-127"/>
            </a:endParaRPr>
          </a:p>
        </p:txBody>
      </p:sp>
      <p:sp>
        <p:nvSpPr>
          <p:cNvPr id="11" name="椭圆 10"/>
          <p:cNvSpPr/>
          <p:nvPr/>
        </p:nvSpPr>
        <p:spPr>
          <a:xfrm>
            <a:off x="6957470" y="3709916"/>
            <a:ext cx="1955102" cy="1955100"/>
          </a:xfrm>
          <a:prstGeom prst="ellipse">
            <a:avLst/>
          </a:prstGeom>
          <a:gradFill rotWithShape="1">
            <a:gsLst>
              <a:gs pos="63000">
                <a:srgbClr val="ECECEC"/>
              </a:gs>
              <a:gs pos="100000">
                <a:srgbClr val="F7F7F7"/>
              </a:gs>
              <a:gs pos="9000">
                <a:srgbClr val="BEBEBE"/>
              </a:gs>
            </a:gsLst>
            <a:lin ang="7800000" scaled="0"/>
          </a:gradFill>
          <a:ln w="34925">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scene3d>
              <a:camera prst="orthographicFront"/>
              <a:lightRig rig="threePt" dir="t"/>
            </a:scene3d>
          </a:bodyPr>
          <a:lstStyle/>
          <a:p>
            <a:pPr latinLnBrk="1"/>
            <a:r>
              <a:rPr kumimoji="1" lang="en-US" altLang="zh-CN" sz="3600" b="1">
                <a:solidFill>
                  <a:schemeClr val="accent1"/>
                </a:solidFill>
                <a:effectLst>
                  <a:outerShdw blurRad="38100" dist="25400" dir="5400000" algn="ctr" rotWithShape="0">
                    <a:srgbClr val="6E747A">
                      <a:alpha val="43000"/>
                    </a:srgbClr>
                  </a:outerShdw>
                </a:effectLst>
                <a:latin typeface="+mj-ea"/>
                <a:ea typeface="+mj-ea"/>
              </a:rPr>
              <a:t> </a:t>
            </a:r>
            <a:r>
              <a:rPr kumimoji="1" lang="zh-CN" altLang="en-US" sz="3600" b="1">
                <a:solidFill>
                  <a:schemeClr val="accent1"/>
                </a:solidFill>
                <a:effectLst>
                  <a:outerShdw blurRad="38100" dist="25400" dir="5400000" algn="ctr" rotWithShape="0">
                    <a:srgbClr val="6E747A">
                      <a:alpha val="43000"/>
                    </a:srgbClr>
                  </a:outerShdw>
                </a:effectLst>
                <a:latin typeface="+mj-ea"/>
                <a:ea typeface="+mj-ea"/>
              </a:rPr>
              <a:t>火法</a:t>
            </a:r>
            <a:endParaRPr kumimoji="1" lang="zh-CN" altLang="en-US" sz="3600" b="1">
              <a:solidFill>
                <a:schemeClr val="accent1"/>
              </a:solidFill>
              <a:effectLst>
                <a:outerShdw blurRad="38100" dist="25400" dir="5400000" algn="ctr" rotWithShape="0">
                  <a:srgbClr val="6E747A">
                    <a:alpha val="43000"/>
                  </a:srgbClr>
                </a:outerShdw>
              </a:effectLst>
              <a:latin typeface="+mj-ea"/>
              <a:ea typeface="+mj-ea"/>
            </a:endParaRPr>
          </a:p>
        </p:txBody>
      </p:sp>
      <p:sp>
        <p:nvSpPr>
          <p:cNvPr id="23" name="椭圆 22"/>
          <p:cNvSpPr/>
          <p:nvPr/>
        </p:nvSpPr>
        <p:spPr>
          <a:xfrm>
            <a:off x="5118451" y="2153179"/>
            <a:ext cx="1955102" cy="1955100"/>
          </a:xfrm>
          <a:prstGeom prst="ellipse">
            <a:avLst/>
          </a:prstGeom>
          <a:gradFill rotWithShape="1">
            <a:gsLst>
              <a:gs pos="63000">
                <a:srgbClr val="ECECEC"/>
              </a:gs>
              <a:gs pos="100000">
                <a:srgbClr val="F7F7F7"/>
              </a:gs>
              <a:gs pos="9000">
                <a:srgbClr val="BEBEBE"/>
              </a:gs>
            </a:gsLst>
            <a:lin ang="7800000" scaled="0"/>
          </a:gradFill>
          <a:ln w="34925">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Gulim" charset="-127"/>
              <a:ea typeface="Gulim" charset="-127"/>
            </a:endParaRPr>
          </a:p>
        </p:txBody>
      </p:sp>
      <p:sp>
        <p:nvSpPr>
          <p:cNvPr id="29" name="椭圆 28"/>
          <p:cNvSpPr/>
          <p:nvPr/>
        </p:nvSpPr>
        <p:spPr>
          <a:xfrm>
            <a:off x="3257203" y="3709916"/>
            <a:ext cx="1955102" cy="1955100"/>
          </a:xfrm>
          <a:prstGeom prst="ellipse">
            <a:avLst/>
          </a:prstGeom>
          <a:gradFill rotWithShape="1">
            <a:gsLst>
              <a:gs pos="63000">
                <a:srgbClr val="ECECEC"/>
              </a:gs>
              <a:gs pos="100000">
                <a:srgbClr val="F7F7F7"/>
              </a:gs>
              <a:gs pos="9000">
                <a:srgbClr val="BEBEBE"/>
              </a:gs>
            </a:gsLst>
            <a:lin ang="7800000" scaled="0"/>
          </a:gradFill>
          <a:ln w="34925">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r>
              <a:rPr kumimoji="1" lang="en-US" altLang="zh-CN" sz="3600" b="1">
                <a:solidFill>
                  <a:schemeClr val="accent1"/>
                </a:solidFill>
                <a:latin typeface="+mj-ea"/>
                <a:ea typeface="+mj-ea"/>
              </a:rPr>
              <a:t> </a:t>
            </a:r>
            <a:r>
              <a:rPr kumimoji="1" lang="zh-CN" altLang="en-US" sz="3600" b="1">
                <a:solidFill>
                  <a:schemeClr val="accent1"/>
                </a:solidFill>
                <a:latin typeface="+mj-ea"/>
                <a:ea typeface="+mj-ea"/>
              </a:rPr>
              <a:t>湿法</a:t>
            </a:r>
            <a:endParaRPr kumimoji="1" lang="zh-CN" altLang="en-US" sz="3600" b="1">
              <a:solidFill>
                <a:schemeClr val="accent1"/>
              </a:solidFill>
              <a:latin typeface="+mj-ea"/>
              <a:ea typeface="+mj-ea"/>
            </a:endParaRPr>
          </a:p>
        </p:txBody>
      </p:sp>
      <p:sp>
        <p:nvSpPr>
          <p:cNvPr id="35" name="椭圆 34"/>
          <p:cNvSpPr/>
          <p:nvPr/>
        </p:nvSpPr>
        <p:spPr>
          <a:xfrm>
            <a:off x="8796247" y="2153179"/>
            <a:ext cx="1955102" cy="1955100"/>
          </a:xfrm>
          <a:prstGeom prst="ellipse">
            <a:avLst/>
          </a:prstGeom>
          <a:gradFill rotWithShape="1">
            <a:gsLst>
              <a:gs pos="63000">
                <a:srgbClr val="ECECEC"/>
              </a:gs>
              <a:gs pos="100000">
                <a:srgbClr val="F7F7F7"/>
              </a:gs>
              <a:gs pos="9000">
                <a:srgbClr val="BEBEBE"/>
              </a:gs>
            </a:gsLst>
            <a:lin ang="7800000" scaled="0"/>
          </a:gradFill>
          <a:ln w="34925">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Gulim" charset="-127"/>
              <a:ea typeface="Gulim" charset="-127"/>
            </a:endParaRPr>
          </a:p>
        </p:txBody>
      </p:sp>
      <p:sp>
        <p:nvSpPr>
          <p:cNvPr id="61" name="TextBox 10"/>
          <p:cNvSpPr txBox="1"/>
          <p:nvPr/>
        </p:nvSpPr>
        <p:spPr>
          <a:xfrm>
            <a:off x="1579263" y="2346889"/>
            <a:ext cx="1677881" cy="1568450"/>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a:ln>
                  <a:noFill/>
                </a:ln>
                <a:solidFill>
                  <a:srgbClr val="FF0000"/>
                </a:solidFill>
                <a:effectLst/>
                <a:uLnTx/>
                <a:uFillTx/>
                <a:latin typeface="Arial" charset="0"/>
                <a:ea typeface="微软雅黑" pitchFamily="34" charset="-122"/>
                <a:cs typeface="Arial" charset="0"/>
              </a:rPr>
              <a:t>粉碎</a:t>
            </a:r>
            <a:endParaRPr kumimoji="0" lang="zh-CN" altLang="en-US" sz="3200" b="1" i="0" u="none" strike="noStrike" kern="0" cap="none" spc="0" normalizeH="0" baseline="0" noProof="0">
              <a:ln>
                <a:noFill/>
              </a:ln>
              <a:solidFill>
                <a:srgbClr val="FF0000"/>
              </a:solidFill>
              <a:effectLst/>
              <a:uLnTx/>
              <a:uFillTx/>
              <a:latin typeface="Arial" charset="0"/>
              <a:ea typeface="微软雅黑" pitchFamily="34" charset="-122"/>
              <a:cs typeface="Arial" charset="0"/>
            </a:endParaRPr>
          </a:p>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a:ln>
                  <a:noFill/>
                </a:ln>
                <a:solidFill>
                  <a:srgbClr val="FF0000"/>
                </a:solidFill>
                <a:effectLst/>
                <a:uLnTx/>
                <a:uFillTx/>
                <a:latin typeface="Arial" charset="0"/>
                <a:ea typeface="微软雅黑" pitchFamily="34" charset="-122"/>
                <a:cs typeface="Arial" charset="0"/>
              </a:rPr>
              <a:t>研磨</a:t>
            </a:r>
            <a:endParaRPr kumimoji="0" lang="zh-CN" altLang="en-US" sz="3200" b="1" i="0" u="none" strike="noStrike" kern="0" cap="none" spc="0" normalizeH="0" baseline="0" noProof="0">
              <a:ln>
                <a:noFill/>
              </a:ln>
              <a:solidFill>
                <a:srgbClr val="FF0000"/>
              </a:solidFill>
              <a:effectLst/>
              <a:uLnTx/>
              <a:uFillTx/>
              <a:latin typeface="Arial" charset="0"/>
              <a:ea typeface="微软雅黑" pitchFamily="34" charset="-122"/>
              <a:cs typeface="Arial" charset="0"/>
            </a:endParaRPr>
          </a:p>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a:ln>
                  <a:noFill/>
                </a:ln>
                <a:solidFill>
                  <a:srgbClr val="FF0000"/>
                </a:solidFill>
                <a:effectLst/>
                <a:uLnTx/>
                <a:uFillTx/>
                <a:latin typeface="Arial" charset="0"/>
                <a:ea typeface="微软雅黑" pitchFamily="34" charset="-122"/>
                <a:cs typeface="Arial" charset="0"/>
              </a:rPr>
              <a:t>雾化</a:t>
            </a:r>
            <a:endParaRPr kumimoji="0" lang="zh-CN" altLang="en-US" sz="3200" b="1" i="0" u="none" strike="noStrike" kern="0" cap="none" spc="0" normalizeH="0" baseline="0" noProof="0">
              <a:ln>
                <a:noFill/>
              </a:ln>
              <a:solidFill>
                <a:srgbClr val="FF0000"/>
              </a:solidFill>
              <a:effectLst/>
              <a:uLnTx/>
              <a:uFillTx/>
              <a:latin typeface="Arial" charset="0"/>
              <a:ea typeface="微软雅黑" pitchFamily="34" charset="-122"/>
              <a:cs typeface="Arial" charset="0"/>
            </a:endParaRPr>
          </a:p>
        </p:txBody>
      </p:sp>
      <p:sp>
        <p:nvSpPr>
          <p:cNvPr id="76" name="TextBox 10"/>
          <p:cNvSpPr txBox="1"/>
          <p:nvPr/>
        </p:nvSpPr>
        <p:spPr>
          <a:xfrm>
            <a:off x="5118692" y="2779968"/>
            <a:ext cx="1677881" cy="583565"/>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a:ln>
                  <a:noFill/>
                </a:ln>
                <a:solidFill>
                  <a:srgbClr val="FF0000"/>
                </a:solidFill>
                <a:effectLst/>
                <a:uLnTx/>
                <a:uFillTx/>
                <a:latin typeface="Arial" charset="0"/>
                <a:ea typeface="微软雅黑" pitchFamily="34" charset="-122"/>
                <a:cs typeface="Arial" charset="0"/>
              </a:rPr>
              <a:t>浸取</a:t>
            </a:r>
            <a:endParaRPr kumimoji="0" lang="zh-CN" altLang="en-US" sz="3200" b="1" i="0" u="none" strike="noStrike" kern="0" cap="none" spc="0" normalizeH="0" baseline="0" noProof="0">
              <a:ln>
                <a:noFill/>
              </a:ln>
              <a:solidFill>
                <a:srgbClr val="FF0000"/>
              </a:solidFill>
              <a:effectLst/>
              <a:uLnTx/>
              <a:uFillTx/>
              <a:latin typeface="Arial" charset="0"/>
              <a:ea typeface="微软雅黑" pitchFamily="34" charset="-122"/>
              <a:cs typeface="Arial" charset="0"/>
            </a:endParaRPr>
          </a:p>
        </p:txBody>
      </p:sp>
      <p:sp>
        <p:nvSpPr>
          <p:cNvPr id="39" name="矩形 38"/>
          <p:cNvSpPr>
            <a14:cpLocks xmlns:a14="http://schemas.microsoft.com/office/drawing/2010/main" noChangeArrowheads="1"/>
          </p:cNvSpPr>
          <p:nvPr/>
        </p:nvSpPr>
        <p:spPr bwMode="auto">
          <a:xfrm>
            <a:off x="3963670" y="418828"/>
            <a:ext cx="4264660" cy="58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b="1">
                <a:solidFill>
                  <a:schemeClr val="accent1"/>
                </a:solidFill>
                <a:latin typeface="Arial" charset="0"/>
                <a:ea typeface="宋体" charset="-122"/>
                <a:cs typeface="Arial" charset="0"/>
              </a:rPr>
              <a:t>原料预处理的常见方法</a:t>
            </a:r>
            <a:endParaRPr lang="zh-CN" altLang="en-US" b="1">
              <a:solidFill>
                <a:schemeClr val="accent1"/>
              </a:solidFill>
              <a:latin typeface="Arial" charset="0"/>
              <a:ea typeface="宋体" charset="-122"/>
              <a:cs typeface="Arial" charset="0"/>
            </a:endParaRPr>
          </a:p>
        </p:txBody>
      </p:sp>
      <p:sp>
        <p:nvSpPr>
          <p:cNvPr id="40" name="矩形 39"/>
          <p:cNvSpPr/>
          <p:nvPr/>
        </p:nvSpPr>
        <p:spPr>
          <a:xfrm>
            <a:off x="4669969" y="895240"/>
            <a:ext cx="2852063" cy="369332"/>
          </a:xfrm>
          <a:prstGeom prst="rect">
            <a:avLst/>
          </a:prstGeom>
        </p:spPr>
        <p:txBody>
          <a:bodyPr wrap="none">
            <a:spAutoFit/>
          </a:bodyPr>
          <a:lstStyle/>
          <a:p>
            <a:pPr algn="ctr"/>
            <a:r>
              <a:rPr lang="zh-CN" altLang="en-US">
                <a:solidFill>
                  <a:schemeClr val="accent1"/>
                </a:solidFill>
              </a:rPr>
              <a:t>Click here to add your title</a:t>
            </a:r>
            <a:endParaRPr lang="zh-CN" altLang="en-US">
              <a:solidFill>
                <a:schemeClr val="accent1"/>
              </a:solidFill>
            </a:endParaRPr>
          </a:p>
        </p:txBody>
      </p:sp>
      <p:sp>
        <p:nvSpPr>
          <p:cNvPr id="3" name="TextBox 10"/>
          <p:cNvSpPr txBox="1"/>
          <p:nvPr/>
        </p:nvSpPr>
        <p:spPr>
          <a:xfrm>
            <a:off x="9073411" y="2346889"/>
            <a:ext cx="1677881" cy="1568450"/>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a:ln>
                  <a:noFill/>
                </a:ln>
                <a:solidFill>
                  <a:srgbClr val="FF0000"/>
                </a:solidFill>
                <a:effectLst/>
                <a:uLnTx/>
                <a:uFillTx/>
                <a:latin typeface="Arial" charset="0"/>
                <a:ea typeface="微软雅黑" pitchFamily="34" charset="-122"/>
                <a:cs typeface="Arial" charset="0"/>
              </a:rPr>
              <a:t>煅烧</a:t>
            </a:r>
            <a:endParaRPr kumimoji="0" lang="zh-CN" altLang="en-US" sz="3200" b="1" i="0" u="none" strike="noStrike" kern="0" cap="none" spc="0" normalizeH="0" baseline="0" noProof="0">
              <a:ln>
                <a:noFill/>
              </a:ln>
              <a:solidFill>
                <a:srgbClr val="FF0000"/>
              </a:solidFill>
              <a:effectLst/>
              <a:uLnTx/>
              <a:uFillTx/>
              <a:latin typeface="Arial" charset="0"/>
              <a:ea typeface="微软雅黑" pitchFamily="34" charset="-122"/>
              <a:cs typeface="Arial" charset="0"/>
            </a:endParaRPr>
          </a:p>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a:ln>
                  <a:noFill/>
                </a:ln>
                <a:solidFill>
                  <a:srgbClr val="FF0000"/>
                </a:solidFill>
                <a:effectLst/>
                <a:uLnTx/>
                <a:uFillTx/>
                <a:latin typeface="Arial" charset="0"/>
                <a:ea typeface="微软雅黑" pitchFamily="34" charset="-122"/>
                <a:cs typeface="Arial" charset="0"/>
              </a:rPr>
              <a:t>焙烧</a:t>
            </a:r>
            <a:endParaRPr kumimoji="0" lang="zh-CN" altLang="en-US" sz="3200" b="1" i="0" u="none" strike="noStrike" kern="0" cap="none" spc="0" normalizeH="0" baseline="0" noProof="0">
              <a:ln>
                <a:noFill/>
              </a:ln>
              <a:solidFill>
                <a:srgbClr val="FF0000"/>
              </a:solidFill>
              <a:effectLst/>
              <a:uLnTx/>
              <a:uFillTx/>
              <a:latin typeface="Arial" charset="0"/>
              <a:ea typeface="微软雅黑" pitchFamily="34" charset="-122"/>
              <a:cs typeface="Arial" charset="0"/>
            </a:endParaRPr>
          </a:p>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a:ln>
                  <a:noFill/>
                </a:ln>
                <a:solidFill>
                  <a:srgbClr val="FF0000"/>
                </a:solidFill>
                <a:effectLst/>
                <a:uLnTx/>
                <a:uFillTx/>
                <a:latin typeface="Arial" charset="0"/>
                <a:ea typeface="微软雅黑" pitchFamily="34" charset="-122"/>
                <a:cs typeface="Arial" charset="0"/>
              </a:rPr>
              <a:t>灼烧</a:t>
            </a:r>
            <a:endParaRPr kumimoji="0" lang="zh-CN" altLang="en-US" sz="3200" b="1" i="0" u="none" strike="noStrike" kern="0" cap="none" spc="0" normalizeH="0" baseline="0" noProof="0">
              <a:ln>
                <a:noFill/>
              </a:ln>
              <a:solidFill>
                <a:srgbClr val="FF0000"/>
              </a:solidFill>
              <a:effectLst/>
              <a:uLnTx/>
              <a:uFillTx/>
              <a:latin typeface="Arial" charset="0"/>
              <a:ea typeface="微软雅黑" pitchFamily="34" charset="-122"/>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500"/>
                                        <p:tgtEl>
                                          <p:spTgt spid="40"/>
                                        </p:tgtEl>
                                      </p:cBhvr>
                                    </p:animEffect>
                                  </p:childTnLst>
                                </p:cTn>
                              </p:par>
                            </p:childTnLst>
                          </p:cTn>
                        </p:par>
                        <p:par>
                          <p:cTn id="11" fill="hold">
                            <p:stCondLst>
                              <p:cond delay="500"/>
                            </p:stCondLst>
                            <p:childTnLst>
                              <p:par>
                                <p:cTn id="12" presetID="21" presetClass="entr" presetSubtype="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500"/>
                                        <p:tgtEl>
                                          <p:spTgt spid="2"/>
                                        </p:tgtEl>
                                      </p:cBhvr>
                                    </p:animEffect>
                                  </p:childTnLst>
                                </p:cTn>
                              </p:par>
                              <p:par>
                                <p:cTn id="15" presetID="21" presetClass="entr" presetSubtype="1" fill="hold" grpId="0" nodeType="withEffect">
                                  <p:stCondLst>
                                    <p:cond delay="25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500"/>
                                        <p:tgtEl>
                                          <p:spTgt spid="9"/>
                                        </p:tgtEl>
                                      </p:cBhvr>
                                    </p:animEffect>
                                  </p:childTnLst>
                                </p:cTn>
                              </p:par>
                              <p:par>
                                <p:cTn id="18" presetID="21" presetClass="entr" presetSubtype="1" fill="hold" grpId="0" nodeType="withEffect">
                                  <p:stCondLst>
                                    <p:cond delay="150"/>
                                  </p:stCondLst>
                                  <p:childTnLst>
                                    <p:set>
                                      <p:cBhvr>
                                        <p:cTn id="19" dur="1" fill="hold">
                                          <p:stCondLst>
                                            <p:cond delay="0"/>
                                          </p:stCondLst>
                                        </p:cTn>
                                        <p:tgtEl>
                                          <p:spTgt spid="21"/>
                                        </p:tgtEl>
                                        <p:attrNameLst>
                                          <p:attrName>style.visibility</p:attrName>
                                        </p:attrNameLst>
                                      </p:cBhvr>
                                      <p:to>
                                        <p:strVal val="visible"/>
                                      </p:to>
                                    </p:set>
                                    <p:animEffect transition="in" filter="wheel(1)">
                                      <p:cBhvr>
                                        <p:cTn id="20" dur="500"/>
                                        <p:tgtEl>
                                          <p:spTgt spid="21"/>
                                        </p:tgtEl>
                                      </p:cBhvr>
                                    </p:animEffect>
                                  </p:childTnLst>
                                </p:cTn>
                              </p:par>
                              <p:par>
                                <p:cTn id="21" presetID="21" presetClass="entr" presetSubtype="1" fill="hold" grpId="0" nodeType="withEffect">
                                  <p:stCondLst>
                                    <p:cond delay="250"/>
                                  </p:stCondLst>
                                  <p:childTnLst>
                                    <p:set>
                                      <p:cBhvr>
                                        <p:cTn id="22" dur="1" fill="hold">
                                          <p:stCondLst>
                                            <p:cond delay="0"/>
                                          </p:stCondLst>
                                        </p:cTn>
                                        <p:tgtEl>
                                          <p:spTgt spid="27"/>
                                        </p:tgtEl>
                                        <p:attrNameLst>
                                          <p:attrName>style.visibility</p:attrName>
                                        </p:attrNameLst>
                                      </p:cBhvr>
                                      <p:to>
                                        <p:strVal val="visible"/>
                                      </p:to>
                                    </p:set>
                                    <p:animEffect transition="in" filter="wheel(1)">
                                      <p:cBhvr>
                                        <p:cTn id="23" dur="500"/>
                                        <p:tgtEl>
                                          <p:spTgt spid="27"/>
                                        </p:tgtEl>
                                      </p:cBhvr>
                                    </p:animEffect>
                                  </p:childTnLst>
                                </p:cTn>
                              </p:par>
                              <p:par>
                                <p:cTn id="24" presetID="21" presetClass="entr" presetSubtype="1" fill="hold" grpId="0" nodeType="withEffect">
                                  <p:stCondLst>
                                    <p:cond delay="150"/>
                                  </p:stCondLst>
                                  <p:childTnLst>
                                    <p:set>
                                      <p:cBhvr>
                                        <p:cTn id="25" dur="1" fill="hold">
                                          <p:stCondLst>
                                            <p:cond delay="0"/>
                                          </p:stCondLst>
                                        </p:cTn>
                                        <p:tgtEl>
                                          <p:spTgt spid="33"/>
                                        </p:tgtEl>
                                        <p:attrNameLst>
                                          <p:attrName>style.visibility</p:attrName>
                                        </p:attrNameLst>
                                      </p:cBhvr>
                                      <p:to>
                                        <p:strVal val="visible"/>
                                      </p:to>
                                    </p:set>
                                    <p:animEffect transition="in" filter="wheel(1)">
                                      <p:cBhvr>
                                        <p:cTn id="26" dur="500"/>
                                        <p:tgtEl>
                                          <p:spTgt spid="33"/>
                                        </p:tgtEl>
                                      </p:cBhvr>
                                    </p:animEffect>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47" presetClass="entr" presetSubtype="0" fill="hold" nodeType="afterEffect">
                                  <p:stCondLst>
                                    <p:cond delay="0"/>
                                  </p:stCondLst>
                                  <p:childTnLst>
                                    <p:set>
                                      <p:cBhvr>
                                        <p:cTn id="57" dur="1" fill="hold">
                                          <p:stCondLst>
                                            <p:cond delay="0"/>
                                          </p:stCondLst>
                                        </p:cTn>
                                        <p:tgtEl>
                                          <p:spTgt spid="85"/>
                                        </p:tgtEl>
                                        <p:attrNameLst>
                                          <p:attrName>style.visibility</p:attrName>
                                        </p:attrNameLst>
                                      </p:cBhvr>
                                      <p:to>
                                        <p:strVal val="visible"/>
                                      </p:to>
                                    </p:set>
                                    <p:animEffect transition="in" filter="fade">
                                      <p:cBhvr>
                                        <p:cTn id="58" dur="500"/>
                                        <p:tgtEl>
                                          <p:spTgt spid="85"/>
                                        </p:tgtEl>
                                      </p:cBhvr>
                                    </p:animEffect>
                                    <p:anim calcmode="lin" valueType="num">
                                      <p:cBhvr>
                                        <p:cTn id="59" dur="500" fill="hold"/>
                                        <p:tgtEl>
                                          <p:spTgt spid="85"/>
                                        </p:tgtEl>
                                        <p:attrNameLst>
                                          <p:attrName>ppt_x</p:attrName>
                                        </p:attrNameLst>
                                      </p:cBhvr>
                                      <p:tavLst>
                                        <p:tav tm="0">
                                          <p:val>
                                            <p:strVal val="#ppt_x"/>
                                          </p:val>
                                        </p:tav>
                                        <p:tav tm="100000">
                                          <p:val>
                                            <p:strVal val="#ppt_x"/>
                                          </p:val>
                                        </p:tav>
                                      </p:tavLst>
                                    </p:anim>
                                    <p:anim calcmode="lin" valueType="num">
                                      <p:cBhvr>
                                        <p:cTn id="60" dur="500" fill="hold"/>
                                        <p:tgtEl>
                                          <p:spTgt spid="85"/>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22" presetClass="entr" presetSubtype="4" fill="hold" grpId="0" nodeType="after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down)">
                                      <p:cBhvr>
                                        <p:cTn id="64" dur="500"/>
                                        <p:tgtEl>
                                          <p:spTgt spid="61"/>
                                        </p:tgtEl>
                                      </p:cBhvr>
                                    </p:animEffect>
                                  </p:childTnLst>
                                </p:cTn>
                              </p:par>
                            </p:childTnLst>
                          </p:cTn>
                        </p:par>
                        <p:par>
                          <p:cTn id="65" fill="hold">
                            <p:stCondLst>
                              <p:cond delay="3500"/>
                            </p:stCondLst>
                            <p:childTnLst>
                              <p:par>
                                <p:cTn id="66" presetID="42" presetClass="entr" presetSubtype="0" fill="hold"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500"/>
                                        <p:tgtEl>
                                          <p:spTgt spid="86"/>
                                        </p:tgtEl>
                                      </p:cBhvr>
                                    </p:animEffect>
                                    <p:anim calcmode="lin" valueType="num">
                                      <p:cBhvr>
                                        <p:cTn id="69" dur="500" fill="hold"/>
                                        <p:tgtEl>
                                          <p:spTgt spid="86"/>
                                        </p:tgtEl>
                                        <p:attrNameLst>
                                          <p:attrName>ppt_x</p:attrName>
                                        </p:attrNameLst>
                                      </p:cBhvr>
                                      <p:tavLst>
                                        <p:tav tm="0">
                                          <p:val>
                                            <p:strVal val="#ppt_x"/>
                                          </p:val>
                                        </p:tav>
                                        <p:tav tm="100000">
                                          <p:val>
                                            <p:strVal val="#ppt_x"/>
                                          </p:val>
                                        </p:tav>
                                      </p:tavLst>
                                    </p:anim>
                                    <p:anim calcmode="lin" valueType="num">
                                      <p:cBhvr>
                                        <p:cTn id="70" dur="5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22" presetClass="entr" presetSubtype="1" fill="hold" grpId="0" nodeType="afterEffect">
                                  <p:stCondLst>
                                    <p:cond delay="0"/>
                                  </p:stCondLst>
                                  <p:childTnLst>
                                    <p:set>
                                      <p:cBhvr>
                                        <p:cTn id="73" dur="1" fill="hold">
                                          <p:stCondLst>
                                            <p:cond delay="0"/>
                                          </p:stCondLst>
                                        </p:cTn>
                                        <p:tgtEl>
                                          <p:spTgt spid="76"/>
                                        </p:tgtEl>
                                        <p:attrNameLst>
                                          <p:attrName>style.visibility</p:attrName>
                                        </p:attrNameLst>
                                      </p:cBhvr>
                                      <p:to>
                                        <p:strVal val="visible"/>
                                      </p:to>
                                    </p:set>
                                    <p:animEffect transition="in" filter="wipe(up)">
                                      <p:cBhvr>
                                        <p:cTn id="74" dur="500"/>
                                        <p:tgtEl>
                                          <p:spTgt spid="76"/>
                                        </p:tgtEl>
                                      </p:cBhvr>
                                    </p:animEffect>
                                  </p:childTnLst>
                                </p:cTn>
                              </p:par>
                            </p:childTnLst>
                          </p:cTn>
                        </p:par>
                        <p:par>
                          <p:cTn id="75" fill="hold">
                            <p:stCondLst>
                              <p:cond delay="4500"/>
                            </p:stCondLst>
                            <p:childTnLst>
                              <p:par>
                                <p:cTn id="76" presetID="47" presetClass="entr" presetSubtype="0" fill="hold" nodeType="afterEffect">
                                  <p:stCondLst>
                                    <p:cond delay="0"/>
                                  </p:stCondLst>
                                  <p:childTnLst>
                                    <p:set>
                                      <p:cBhvr>
                                        <p:cTn id="77" dur="1" fill="hold">
                                          <p:stCondLst>
                                            <p:cond delay="0"/>
                                          </p:stCondLst>
                                        </p:cTn>
                                        <p:tgtEl>
                                          <p:spTgt spid="87"/>
                                        </p:tgtEl>
                                        <p:attrNameLst>
                                          <p:attrName>style.visibility</p:attrName>
                                        </p:attrNameLst>
                                      </p:cBhvr>
                                      <p:to>
                                        <p:strVal val="visible"/>
                                      </p:to>
                                    </p:set>
                                    <p:animEffect transition="in" filter="fade">
                                      <p:cBhvr>
                                        <p:cTn id="78" dur="500"/>
                                        <p:tgtEl>
                                          <p:spTgt spid="87"/>
                                        </p:tgtEl>
                                      </p:cBhvr>
                                    </p:animEffect>
                                    <p:anim calcmode="lin" valueType="num">
                                      <p:cBhvr>
                                        <p:cTn id="79" dur="500" fill="hold"/>
                                        <p:tgtEl>
                                          <p:spTgt spid="87"/>
                                        </p:tgtEl>
                                        <p:attrNameLst>
                                          <p:attrName>ppt_x</p:attrName>
                                        </p:attrNameLst>
                                      </p:cBhvr>
                                      <p:tavLst>
                                        <p:tav tm="0">
                                          <p:val>
                                            <p:strVal val="#ppt_x"/>
                                          </p:val>
                                        </p:tav>
                                        <p:tav tm="100000">
                                          <p:val>
                                            <p:strVal val="#ppt_x"/>
                                          </p:val>
                                        </p:tav>
                                      </p:tavLst>
                                    </p:anim>
                                    <p:anim calcmode="lin" valueType="num">
                                      <p:cBhvr>
                                        <p:cTn id="80" dur="500" fill="hold"/>
                                        <p:tgtEl>
                                          <p:spTgt spid="87"/>
                                        </p:tgtEl>
                                        <p:attrNameLst>
                                          <p:attrName>ppt_y</p:attrName>
                                        </p:attrNameLst>
                                      </p:cBhvr>
                                      <p:tavLst>
                                        <p:tav tm="0">
                                          <p:val>
                                            <p:strVal val="#ppt_y-.1"/>
                                          </p:val>
                                        </p:tav>
                                        <p:tav tm="100000">
                                          <p:val>
                                            <p:strVal val="#ppt_y"/>
                                          </p:val>
                                        </p:tav>
                                      </p:tavLst>
                                    </p:anim>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88"/>
                                        </p:tgtEl>
                                        <p:attrNameLst>
                                          <p:attrName>style.visibility</p:attrName>
                                        </p:attrNameLst>
                                      </p:cBhvr>
                                      <p:to>
                                        <p:strVal val="visible"/>
                                      </p:to>
                                    </p:set>
                                    <p:animEffect transition="in" filter="fade">
                                      <p:cBhvr>
                                        <p:cTn id="84" dur="500"/>
                                        <p:tgtEl>
                                          <p:spTgt spid="88"/>
                                        </p:tgtEl>
                                      </p:cBhvr>
                                    </p:animEffect>
                                    <p:anim calcmode="lin" valueType="num">
                                      <p:cBhvr>
                                        <p:cTn id="85" dur="500" fill="hold"/>
                                        <p:tgtEl>
                                          <p:spTgt spid="88"/>
                                        </p:tgtEl>
                                        <p:attrNameLst>
                                          <p:attrName>ppt_x</p:attrName>
                                        </p:attrNameLst>
                                      </p:cBhvr>
                                      <p:tavLst>
                                        <p:tav tm="0">
                                          <p:val>
                                            <p:strVal val="#ppt_x"/>
                                          </p:val>
                                        </p:tav>
                                        <p:tav tm="100000">
                                          <p:val>
                                            <p:strVal val="#ppt_x"/>
                                          </p:val>
                                        </p:tav>
                                      </p:tavLst>
                                    </p:anim>
                                    <p:anim calcmode="lin" valueType="num">
                                      <p:cBhvr>
                                        <p:cTn id="86" dur="500" fill="hold"/>
                                        <p:tgtEl>
                                          <p:spTgt spid="88"/>
                                        </p:tgtEl>
                                        <p:attrNameLst>
                                          <p:attrName>ppt_y</p:attrName>
                                        </p:attrNameLst>
                                      </p:cBhvr>
                                      <p:tavLst>
                                        <p:tav tm="0">
                                          <p:val>
                                            <p:strVal val="#ppt_y+.1"/>
                                          </p:val>
                                        </p:tav>
                                        <p:tav tm="100000">
                                          <p:val>
                                            <p:strVal val="#ppt_y"/>
                                          </p:val>
                                        </p:tav>
                                      </p:tavLst>
                                    </p:anim>
                                  </p:childTnLst>
                                </p:cTn>
                              </p:par>
                            </p:childTnLst>
                          </p:cTn>
                        </p:par>
                        <p:par>
                          <p:cTn id="87" fill="hold">
                            <p:stCondLst>
                              <p:cond delay="5500"/>
                            </p:stCondLst>
                            <p:childTnLst>
                              <p:par>
                                <p:cTn id="88" presetID="47" presetClass="entr" presetSubtype="0" fill="hold" nodeType="afterEffect">
                                  <p:stCondLst>
                                    <p:cond delay="0"/>
                                  </p:stCondLst>
                                  <p:childTnLst>
                                    <p:set>
                                      <p:cBhvr>
                                        <p:cTn id="89" dur="1" fill="hold">
                                          <p:stCondLst>
                                            <p:cond delay="0"/>
                                          </p:stCondLst>
                                        </p:cTn>
                                        <p:tgtEl>
                                          <p:spTgt spid="89"/>
                                        </p:tgtEl>
                                        <p:attrNameLst>
                                          <p:attrName>style.visibility</p:attrName>
                                        </p:attrNameLst>
                                      </p:cBhvr>
                                      <p:to>
                                        <p:strVal val="visible"/>
                                      </p:to>
                                    </p:set>
                                    <p:animEffect transition="in" filter="fade">
                                      <p:cBhvr>
                                        <p:cTn id="90" dur="500"/>
                                        <p:tgtEl>
                                          <p:spTgt spid="89"/>
                                        </p:tgtEl>
                                      </p:cBhvr>
                                    </p:animEffect>
                                    <p:anim calcmode="lin" valueType="num">
                                      <p:cBhvr>
                                        <p:cTn id="91" dur="500" fill="hold"/>
                                        <p:tgtEl>
                                          <p:spTgt spid="89"/>
                                        </p:tgtEl>
                                        <p:attrNameLst>
                                          <p:attrName>ppt_x</p:attrName>
                                        </p:attrNameLst>
                                      </p:cBhvr>
                                      <p:tavLst>
                                        <p:tav tm="0">
                                          <p:val>
                                            <p:strVal val="#ppt_x"/>
                                          </p:val>
                                        </p:tav>
                                        <p:tav tm="100000">
                                          <p:val>
                                            <p:strVal val="#ppt_x"/>
                                          </p:val>
                                        </p:tav>
                                      </p:tavLst>
                                    </p:anim>
                                    <p:anim calcmode="lin" valueType="num">
                                      <p:cBhvr>
                                        <p:cTn id="92" dur="500" fill="hold"/>
                                        <p:tgtEl>
                                          <p:spTgt spid="89"/>
                                        </p:tgtEl>
                                        <p:attrNameLst>
                                          <p:attrName>ppt_y</p:attrName>
                                        </p:attrNameLst>
                                      </p:cBhvr>
                                      <p:tavLst>
                                        <p:tav tm="0">
                                          <p:val>
                                            <p:strVal val="#ppt_y-.1"/>
                                          </p:val>
                                        </p:tav>
                                        <p:tav tm="100000">
                                          <p:val>
                                            <p:strVal val="#ppt_y"/>
                                          </p:val>
                                        </p:tav>
                                      </p:tavLst>
                                    </p:anim>
                                  </p:childTnLst>
                                </p:cTn>
                              </p:par>
                            </p:childTnLst>
                          </p:cTn>
                        </p:par>
                        <p:par>
                          <p:cTn id="93" fill="hold">
                            <p:stCondLst>
                              <p:cond delay="6000"/>
                            </p:stCondLst>
                            <p:childTnLst>
                              <p:par>
                                <p:cTn id="94" presetID="22" presetClass="entr" presetSubtype="4" fill="hold" grpId="0" nodeType="afterEffect">
                                  <p:stCondLst>
                                    <p:cond delay="0"/>
                                  </p:stCondLst>
                                  <p:childTnLst>
                                    <p:set>
                                      <p:cBhvr>
                                        <p:cTn id="95" dur="1" fill="hold">
                                          <p:stCondLst>
                                            <p:cond delay="0"/>
                                          </p:stCondLst>
                                        </p:cTn>
                                        <p:tgtEl>
                                          <p:spTgt spid="3"/>
                                        </p:tgtEl>
                                        <p:attrNameLst>
                                          <p:attrName>style.visibility</p:attrName>
                                        </p:attrNameLst>
                                      </p:cBhvr>
                                      <p:to>
                                        <p:strVal val="visible"/>
                                      </p:to>
                                    </p:set>
                                    <p:animEffect transition="in" filter="wipe(down)">
                                      <p:cBhvr>
                                        <p:cTn id="9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1" grpId="0" animBg="1"/>
      <p:bldP spid="27" grpId="0" animBg="1"/>
      <p:bldP spid="33" grpId="0" animBg="1"/>
      <p:bldP spid="6" grpId="0" animBg="1"/>
      <p:bldP spid="11" grpId="0" animBg="1"/>
      <p:bldP spid="23" grpId="0" animBg="1"/>
      <p:bldP spid="29" grpId="0" animBg="1"/>
      <p:bldP spid="35" grpId="0" animBg="1"/>
      <p:bldP spid="61" grpId="0"/>
      <p:bldP spid="76" grpId="0"/>
      <p:bldP spid="39" grpId="0"/>
      <p:bldP spid="40"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0" y="466725"/>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438400" y="222250"/>
            <a:ext cx="7315200" cy="7048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cs typeface="+mn-ea"/>
                <a:sym typeface="+mn-lt"/>
              </a:rPr>
              <a:t>真题在线</a:t>
            </a:r>
            <a:endParaRPr lang="zh-CN" altLang="en-US" sz="3200">
              <a:cs typeface="+mn-ea"/>
              <a:sym typeface="+mn-lt"/>
            </a:endParaRPr>
          </a:p>
        </p:txBody>
      </p:sp>
      <p:pic>
        <p:nvPicPr>
          <p:cNvPr id="46083" name="Picture 3"/>
          <p:cNvPicPr>
            <a:picLocks noChangeAspect="1" noChangeArrowheads="1"/>
          </p:cNvPicPr>
          <p:nvPr/>
        </p:nvPicPr>
        <p:blipFill>
          <a:blip r:embed="rId1" r:link="rId2">
            <a:extLst>
              <a:ext uri="{28A0092B-C50C-407E-A947-70E740481C1C}">
                <a14:useLocalDpi xmlns:a14="http://schemas.microsoft.com/office/drawing/2010/main" val="0"/>
              </a:ext>
            </a:extLst>
          </a:blip>
          <a:stretch>
            <a:fillRect/>
          </a:stretch>
        </p:blipFill>
        <p:spPr bwMode="auto">
          <a:xfrm>
            <a:off x="340360" y="3439160"/>
            <a:ext cx="10476865" cy="147066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0816645" y="3821053"/>
            <a:ext cx="1375576" cy="369332"/>
          </a:xfrm>
          <a:prstGeom prst="rect">
            <a:avLst/>
          </a:prstGeom>
          <a:noFill/>
        </p:spPr>
        <p:txBody>
          <a:bodyPr wrap="square" rtlCol="0">
            <a:spAutoFit/>
          </a:bodyPr>
          <a:lstStyle/>
          <a:p>
            <a:r>
              <a:rPr lang="en-US" altLang="zh-CN">
                <a:solidFill>
                  <a:srgbClr val="000000"/>
                </a:solidFill>
              </a:rPr>
              <a:t>2019II</a:t>
            </a:r>
            <a:r>
              <a:rPr lang="zh-CN" altLang="en-US">
                <a:solidFill>
                  <a:srgbClr val="000000"/>
                </a:solidFill>
              </a:rPr>
              <a:t>卷</a:t>
            </a:r>
            <a:r>
              <a:rPr lang="en-US" altLang="zh-CN">
                <a:solidFill>
                  <a:srgbClr val="000000"/>
                </a:solidFill>
              </a:rPr>
              <a:t>26</a:t>
            </a:r>
            <a:endParaRPr lang="zh-CN" altLang="en-US">
              <a:solidFill>
                <a:srgbClr val="000000"/>
              </a:solidFill>
            </a:endParaRPr>
          </a:p>
        </p:txBody>
      </p:sp>
      <p:sp>
        <p:nvSpPr>
          <p:cNvPr id="3" name="Oval 16"/>
          <p:cNvSpPr>
            <a14:cpLocks xmlns:a14="http://schemas.microsoft.com/office/drawing/2010/main" noChangeArrowheads="1"/>
          </p:cNvSpPr>
          <p:nvPr/>
        </p:nvSpPr>
        <p:spPr bwMode="auto">
          <a:xfrm>
            <a:off x="2059305" y="3816350"/>
            <a:ext cx="1360805" cy="967740"/>
          </a:xfrm>
          <a:prstGeom prst="ellipse">
            <a:avLst/>
          </a:prstGeom>
          <a:noFill/>
          <a:ln w="28575">
            <a:solidFill>
              <a:srgbClr val="FF00FF"/>
            </a:solidFill>
            <a:round/>
          </a:ln>
        </p:spPr>
        <p:txBody>
          <a:bodyPr wrap="none" anchor="ctr"/>
          <a:lstStyle/>
          <a:p>
            <a:pPr algn="ctr"/>
            <a:endParaRPr lang="zh-CN" altLang="en-US">
              <a:latin typeface="Calibri" pitchFamily="34" charset="0"/>
            </a:endParaRPr>
          </a:p>
        </p:txBody>
      </p:sp>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423333" y="4122695"/>
              <a:ext cx="640644" cy="70498"/>
            </p14:xfrm>
          </p:contentPart>
        </mc:Choice>
        <mc:Fallback xmlns="">
          <p:pic>
            <p:nvPicPr>
              <p:cNvPr id="4" name="墨迹 3"/>
            </p:nvPicPr>
            <p:blipFill>
              <a:blip/>
            </p:blipFill>
            <p:spPr>
              <a:xfrm>
                <a:off x="423333" y="4122695"/>
                <a:ext cx="640644" cy="70498"/>
              </a:xfrm>
              <a:prstGeom prst="rect"/>
            </p:spPr>
          </p:pic>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0" y="466725"/>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438400" y="222250"/>
            <a:ext cx="7315200" cy="7048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cs typeface="+mn-ea"/>
                <a:sym typeface="+mn-lt"/>
              </a:rPr>
              <a:t>真题在线</a:t>
            </a:r>
            <a:endParaRPr lang="zh-CN" altLang="en-US" sz="3200">
              <a:cs typeface="+mn-ea"/>
              <a:sym typeface="+mn-lt"/>
            </a:endParaRPr>
          </a:p>
        </p:txBody>
      </p:sp>
      <p:pic>
        <p:nvPicPr>
          <p:cNvPr id="46083" name="Picture 3"/>
          <p:cNvPicPr>
            <a:picLocks noChangeAspect="1" noChangeArrowheads="1"/>
          </p:cNvPicPr>
          <p:nvPr/>
        </p:nvPicPr>
        <p:blipFill>
          <a:blip r:embed="rId1" r:link="rId2">
            <a:extLst>
              <a:ext uri="{28A0092B-C50C-407E-A947-70E740481C1C}">
                <a14:useLocalDpi xmlns:a14="http://schemas.microsoft.com/office/drawing/2010/main" val="0"/>
              </a:ext>
            </a:extLst>
          </a:blip>
          <a:stretch>
            <a:fillRect/>
          </a:stretch>
        </p:blipFill>
        <p:spPr bwMode="auto">
          <a:xfrm>
            <a:off x="340360" y="3439160"/>
            <a:ext cx="10476865" cy="147066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0816645" y="3821053"/>
            <a:ext cx="1375576" cy="369332"/>
          </a:xfrm>
          <a:prstGeom prst="rect">
            <a:avLst/>
          </a:prstGeom>
          <a:noFill/>
        </p:spPr>
        <p:txBody>
          <a:bodyPr wrap="square" rtlCol="0">
            <a:spAutoFit/>
          </a:bodyPr>
          <a:lstStyle/>
          <a:p>
            <a:r>
              <a:rPr lang="en-US" altLang="zh-CN">
                <a:solidFill>
                  <a:srgbClr val="000000"/>
                </a:solidFill>
              </a:rPr>
              <a:t>2019II</a:t>
            </a:r>
            <a:r>
              <a:rPr lang="zh-CN" altLang="en-US">
                <a:solidFill>
                  <a:srgbClr val="000000"/>
                </a:solidFill>
              </a:rPr>
              <a:t>卷</a:t>
            </a:r>
            <a:r>
              <a:rPr lang="en-US" altLang="zh-CN">
                <a:solidFill>
                  <a:srgbClr val="000000"/>
                </a:solidFill>
              </a:rPr>
              <a:t>26</a:t>
            </a:r>
            <a:endParaRPr lang="zh-CN" altLang="en-US">
              <a:solidFill>
                <a:srgbClr val="000000"/>
              </a:solidFill>
            </a:endParaRPr>
          </a:p>
        </p:txBody>
      </p:sp>
      <p:sp>
        <p:nvSpPr>
          <p:cNvPr id="3" name="Oval 16"/>
          <p:cNvSpPr/>
          <p:nvPr/>
        </p:nvSpPr>
        <p:spPr bwMode="auto">
          <a:xfrm>
            <a:off x="2059305" y="3816350"/>
            <a:ext cx="1360805" cy="967740"/>
          </a:xfrm>
          <a:prstGeom prst="ellipse">
            <a:avLst/>
          </a:prstGeom>
          <a:noFill/>
          <a:ln w="28575">
            <a:solidFill>
              <a:srgbClr val="FF00FF"/>
            </a:solidFill>
            <a:round/>
          </a:ln>
        </p:spPr>
        <p:txBody>
          <a:bodyPr wrap="none" anchor="ctr"/>
          <a:lstStyle/>
          <a:p>
            <a:pPr algn="ctr"/>
            <a:endParaRPr lang="zh-CN" altLang="en-US">
              <a:latin typeface="Calibri" pitchFamily="34" charset="0"/>
            </a:endParaRPr>
          </a:p>
        </p:txBody>
      </p:sp>
      <mc:AlternateContent xmlns:mc="http://schemas.openxmlformats.org/markup-compatibility/2006" xmlns:p14="http://schemas.microsoft.com/office/powerpoint/2010/main">
        <mc:Choice Requires="p14">
          <p:contentPart r:id="rId3" p14:bwMode="auto">
            <p14:nvContentPartPr>
              <p14:cNvPr id="6" name="墨迹 5"/>
              <p14:cNvContentPartPr/>
              <p14:nvPr/>
            </p14:nvContentPartPr>
            <p14:xfrm>
              <a:off x="351895" y="4142434"/>
              <a:ext cx="709260" cy="40360"/>
            </p14:xfrm>
          </p:contentPart>
        </mc:Choice>
        <mc:Fallback xmlns="">
          <p:pic>
            <p:nvPicPr>
              <p:cNvPr id="6" name="墨迹 5"/>
            </p:nvPicPr>
            <p:blipFill>
              <a:blip/>
            </p:blipFill>
            <p:spPr>
              <a:xfrm>
                <a:off x="351895" y="4142434"/>
                <a:ext cx="709260" cy="4036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9" name="墨迹 8"/>
              <p14:cNvContentPartPr/>
              <p14:nvPr/>
            </p14:nvContentPartPr>
            <p14:xfrm>
              <a:off x="931333" y="3205875"/>
              <a:ext cx="33867" cy="194221"/>
            </p14:xfrm>
          </p:contentPart>
        </mc:Choice>
        <mc:Fallback xmlns="">
          <p:pic>
            <p:nvPicPr>
              <p:cNvPr id="9" name="墨迹 8"/>
            </p:nvPicPr>
            <p:blipFill>
              <a:blip/>
            </p:blipFill>
            <p:spPr>
              <a:xfrm>
                <a:off x="931333" y="3205875"/>
                <a:ext cx="33867" cy="194221"/>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10" name="墨迹 9"/>
              <p14:cNvContentPartPr/>
              <p14:nvPr/>
            </p14:nvContentPartPr>
            <p14:xfrm>
              <a:off x="948266" y="3017294"/>
              <a:ext cx="398815" cy="349667"/>
            </p14:xfrm>
          </p:contentPart>
        </mc:Choice>
        <mc:Fallback xmlns="">
          <p:pic>
            <p:nvPicPr>
              <p:cNvPr id="10" name="墨迹 9"/>
            </p:nvPicPr>
            <p:blipFill>
              <a:blip/>
            </p:blipFill>
            <p:spPr>
              <a:xfrm>
                <a:off x="948266" y="3017294"/>
                <a:ext cx="398815" cy="349667"/>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1" name="墨迹 10"/>
              <p14:cNvContentPartPr/>
              <p14:nvPr/>
            </p14:nvContentPartPr>
            <p14:xfrm>
              <a:off x="1405466" y="3003899"/>
              <a:ext cx="93839" cy="298734"/>
            </p14:xfrm>
          </p:contentPart>
        </mc:Choice>
        <mc:Fallback xmlns="">
          <p:pic>
            <p:nvPicPr>
              <p:cNvPr id="11" name="墨迹 10"/>
            </p:nvPicPr>
            <p:blipFill>
              <a:blip/>
            </p:blipFill>
            <p:spPr>
              <a:xfrm>
                <a:off x="1405466" y="3003899"/>
                <a:ext cx="93839" cy="298734"/>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2" name="墨迹 11"/>
              <p14:cNvContentPartPr/>
              <p14:nvPr/>
            </p14:nvContentPartPr>
            <p14:xfrm>
              <a:off x="1491544" y="3118810"/>
              <a:ext cx="148167" cy="206734"/>
            </p14:xfrm>
          </p:contentPart>
        </mc:Choice>
        <mc:Fallback xmlns="">
          <p:pic>
            <p:nvPicPr>
              <p:cNvPr id="12" name="墨迹 11"/>
            </p:nvPicPr>
            <p:blipFill>
              <a:blip/>
            </p:blipFill>
            <p:spPr>
              <a:xfrm>
                <a:off x="1491544" y="3118810"/>
                <a:ext cx="148167" cy="206734"/>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3" name="墨迹 12"/>
              <p14:cNvContentPartPr/>
              <p14:nvPr/>
            </p14:nvContentPartPr>
            <p14:xfrm>
              <a:off x="1569155" y="3147009"/>
              <a:ext cx="16933" cy="448365"/>
            </p14:xfrm>
          </p:contentPart>
        </mc:Choice>
        <mc:Fallback xmlns="">
          <p:pic>
            <p:nvPicPr>
              <p:cNvPr id="13" name="墨迹 12"/>
            </p:nvPicPr>
            <p:blipFill>
              <a:blip/>
            </p:blipFill>
            <p:spPr>
              <a:xfrm>
                <a:off x="1569155" y="3147009"/>
                <a:ext cx="16933" cy="44836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4" name="墨迹 13"/>
              <p14:cNvContentPartPr/>
              <p14:nvPr/>
            </p14:nvContentPartPr>
            <p14:xfrm>
              <a:off x="1750483" y="3107531"/>
              <a:ext cx="205317" cy="62038"/>
            </p14:xfrm>
          </p:contentPart>
        </mc:Choice>
        <mc:Fallback xmlns="">
          <p:pic>
            <p:nvPicPr>
              <p:cNvPr id="14" name="墨迹 13"/>
            </p:nvPicPr>
            <p:blipFill>
              <a:blip/>
            </p:blipFill>
            <p:spPr>
              <a:xfrm>
                <a:off x="1750483" y="3107531"/>
                <a:ext cx="205317" cy="62038"/>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5" name="墨迹 14"/>
              <p14:cNvContentPartPr/>
              <p14:nvPr/>
            </p14:nvContentPartPr>
            <p14:xfrm>
              <a:off x="1828800" y="2981869"/>
              <a:ext cx="31044" cy="356894"/>
            </p14:xfrm>
          </p:contentPart>
        </mc:Choice>
        <mc:Fallback xmlns="">
          <p:pic>
            <p:nvPicPr>
              <p:cNvPr id="15" name="墨迹 14"/>
            </p:nvPicPr>
            <p:blipFill>
              <a:blip/>
            </p:blipFill>
            <p:spPr>
              <a:xfrm>
                <a:off x="1828800" y="2981869"/>
                <a:ext cx="31044" cy="356894"/>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6" name="墨迹 15"/>
              <p14:cNvContentPartPr/>
              <p14:nvPr/>
            </p14:nvContentPartPr>
            <p14:xfrm>
              <a:off x="2054577" y="2951907"/>
              <a:ext cx="251178" cy="305783"/>
            </p14:xfrm>
          </p:contentPart>
        </mc:Choice>
        <mc:Fallback xmlns="">
          <p:pic>
            <p:nvPicPr>
              <p:cNvPr id="16" name="墨迹 15"/>
            </p:nvPicPr>
            <p:blipFill>
              <a:blip/>
            </p:blipFill>
            <p:spPr>
              <a:xfrm>
                <a:off x="2054577" y="2951907"/>
                <a:ext cx="251178" cy="305783"/>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7" name="墨迹 16"/>
              <p14:cNvContentPartPr/>
              <p14:nvPr/>
            </p14:nvContentPartPr>
            <p14:xfrm>
              <a:off x="1896533" y="2856559"/>
              <a:ext cx="174978" cy="279171"/>
            </p14:xfrm>
          </p:contentPart>
        </mc:Choice>
        <mc:Fallback xmlns="">
          <p:pic>
            <p:nvPicPr>
              <p:cNvPr id="17" name="墨迹 16"/>
            </p:nvPicPr>
            <p:blipFill>
              <a:blip/>
            </p:blipFill>
            <p:spPr>
              <a:xfrm>
                <a:off x="1896533" y="2856559"/>
                <a:ext cx="174978" cy="279171"/>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8" name="墨迹 17"/>
              <p14:cNvContentPartPr/>
              <p14:nvPr/>
            </p14:nvContentPartPr>
            <p14:xfrm>
              <a:off x="1992488" y="2906965"/>
              <a:ext cx="33867" cy="620731"/>
            </p14:xfrm>
          </p:contentPart>
        </mc:Choice>
        <mc:Fallback xmlns="">
          <p:pic>
            <p:nvPicPr>
              <p:cNvPr id="18" name="墨迹 17"/>
            </p:nvPicPr>
            <p:blipFill>
              <a:blip/>
            </p:blipFill>
            <p:spPr>
              <a:xfrm>
                <a:off x="1992488" y="2906965"/>
                <a:ext cx="33867" cy="620731"/>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9" name="墨迹 18"/>
              <p14:cNvContentPartPr/>
              <p14:nvPr/>
            </p14:nvContentPartPr>
            <p14:xfrm>
              <a:off x="2421466" y="3034213"/>
              <a:ext cx="578556" cy="45119"/>
            </p14:xfrm>
          </p:contentPart>
        </mc:Choice>
        <mc:Fallback xmlns="">
          <p:pic>
            <p:nvPicPr>
              <p:cNvPr id="19" name="墨迹 18"/>
            </p:nvPicPr>
            <p:blipFill>
              <a:blip/>
            </p:blipFill>
            <p:spPr>
              <a:xfrm>
                <a:off x="2421466" y="3034213"/>
                <a:ext cx="578556" cy="4511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20" name="墨迹 19"/>
              <p14:cNvContentPartPr/>
              <p14:nvPr/>
            </p14:nvContentPartPr>
            <p14:xfrm>
              <a:off x="2444044" y="3099071"/>
              <a:ext cx="485422" cy="70498"/>
            </p14:xfrm>
          </p:contentPart>
        </mc:Choice>
        <mc:Fallback xmlns="">
          <p:pic>
            <p:nvPicPr>
              <p:cNvPr id="20" name="墨迹 19"/>
            </p:nvPicPr>
            <p:blipFill>
              <a:blip/>
            </p:blipFill>
            <p:spPr>
              <a:xfrm>
                <a:off x="2444044" y="3099071"/>
                <a:ext cx="485422" cy="70498"/>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1" name="墨迹 20"/>
              <p14:cNvContentPartPr/>
              <p14:nvPr/>
            </p14:nvContentPartPr>
            <p14:xfrm>
              <a:off x="2562577" y="2729664"/>
              <a:ext cx="75142" cy="318649"/>
            </p14:xfrm>
          </p:contentPart>
        </mc:Choice>
        <mc:Fallback xmlns="">
          <p:pic>
            <p:nvPicPr>
              <p:cNvPr id="21" name="墨迹 20"/>
            </p:nvPicPr>
            <p:blipFill>
              <a:blip/>
            </p:blipFill>
            <p:spPr>
              <a:xfrm>
                <a:off x="2562577" y="2729664"/>
                <a:ext cx="75142" cy="31864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2" name="墨迹 21"/>
              <p14:cNvContentPartPr/>
              <p14:nvPr/>
            </p14:nvContentPartPr>
            <p14:xfrm>
              <a:off x="2677406" y="2782361"/>
              <a:ext cx="122238" cy="110857"/>
            </p14:xfrm>
          </p:contentPart>
        </mc:Choice>
        <mc:Fallback xmlns="">
          <p:pic>
            <p:nvPicPr>
              <p:cNvPr id="22" name="墨迹 21"/>
            </p:nvPicPr>
            <p:blipFill>
              <a:blip/>
            </p:blipFill>
            <p:spPr>
              <a:xfrm>
                <a:off x="2677406" y="2782361"/>
                <a:ext cx="122238" cy="110857"/>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3" name="墨迹 22"/>
              <p14:cNvContentPartPr/>
              <p14:nvPr/>
            </p14:nvContentPartPr>
            <p14:xfrm>
              <a:off x="2844800" y="2815671"/>
              <a:ext cx="155222" cy="40889"/>
            </p14:xfrm>
          </p:contentPart>
        </mc:Choice>
        <mc:Fallback xmlns="">
          <p:pic>
            <p:nvPicPr>
              <p:cNvPr id="23" name="墨迹 22"/>
            </p:nvPicPr>
            <p:blipFill>
              <a:blip/>
            </p:blipFill>
            <p:spPr>
              <a:xfrm>
                <a:off x="2844800" y="2815671"/>
                <a:ext cx="155222" cy="40889"/>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4" name="墨迹 23"/>
              <p14:cNvContentPartPr/>
              <p14:nvPr/>
            </p14:nvContentPartPr>
            <p14:xfrm>
              <a:off x="3053644" y="2709925"/>
              <a:ext cx="22578" cy="205852"/>
            </p14:xfrm>
          </p:contentPart>
        </mc:Choice>
        <mc:Fallback xmlns="">
          <p:pic>
            <p:nvPicPr>
              <p:cNvPr id="24" name="墨迹 23"/>
            </p:nvPicPr>
            <p:blipFill>
              <a:blip/>
            </p:blipFill>
            <p:spPr>
              <a:xfrm>
                <a:off x="3053644" y="2709925"/>
                <a:ext cx="22578" cy="205852"/>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5" name="墨迹 24"/>
              <p14:cNvContentPartPr/>
              <p14:nvPr/>
            </p14:nvContentPartPr>
            <p14:xfrm>
              <a:off x="3115733" y="2729664"/>
              <a:ext cx="259644" cy="138351"/>
            </p14:xfrm>
          </p:contentPart>
        </mc:Choice>
        <mc:Fallback xmlns="">
          <p:pic>
            <p:nvPicPr>
              <p:cNvPr id="25" name="墨迹 24"/>
            </p:nvPicPr>
            <p:blipFill>
              <a:blip/>
            </p:blipFill>
            <p:spPr>
              <a:xfrm>
                <a:off x="3115733" y="2729664"/>
                <a:ext cx="259644" cy="138351"/>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6" name="墨迹 25"/>
              <p14:cNvContentPartPr/>
              <p14:nvPr/>
            </p14:nvContentPartPr>
            <p14:xfrm>
              <a:off x="3403600" y="2678906"/>
              <a:ext cx="53622" cy="16919"/>
            </p14:xfrm>
          </p:contentPart>
        </mc:Choice>
        <mc:Fallback xmlns="">
          <p:pic>
            <p:nvPicPr>
              <p:cNvPr id="26" name="墨迹 25"/>
            </p:nvPicPr>
            <p:blipFill>
              <a:blip/>
            </p:blipFill>
            <p:spPr>
              <a:xfrm>
                <a:off x="3403600" y="2678906"/>
                <a:ext cx="53622" cy="16919"/>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7" name="墨迹 26"/>
              <p14:cNvContentPartPr/>
              <p14:nvPr/>
            </p14:nvContentPartPr>
            <p14:xfrm>
              <a:off x="2974622" y="3006014"/>
              <a:ext cx="304800" cy="11280"/>
            </p14:xfrm>
          </p:contentPart>
        </mc:Choice>
        <mc:Fallback xmlns="">
          <p:pic>
            <p:nvPicPr>
              <p:cNvPr id="27" name="墨迹 26"/>
            </p:nvPicPr>
            <p:blipFill>
              <a:blip/>
            </p:blipFill>
            <p:spPr>
              <a:xfrm>
                <a:off x="2974622" y="3006014"/>
                <a:ext cx="304800" cy="1128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8" name="墨迹 27"/>
              <p14:cNvContentPartPr/>
              <p14:nvPr/>
            </p14:nvContentPartPr>
            <p14:xfrm>
              <a:off x="2843036" y="3068052"/>
              <a:ext cx="436386" cy="28199"/>
            </p14:xfrm>
          </p:contentPart>
        </mc:Choice>
        <mc:Fallback xmlns="">
          <p:pic>
            <p:nvPicPr>
              <p:cNvPr id="28" name="墨迹 27"/>
            </p:nvPicPr>
            <p:blipFill>
              <a:blip/>
            </p:blipFill>
            <p:spPr>
              <a:xfrm>
                <a:off x="2843036" y="3068052"/>
                <a:ext cx="436386" cy="2819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9" name="墨迹 28"/>
              <p14:cNvContentPartPr/>
              <p14:nvPr/>
            </p14:nvContentPartPr>
            <p14:xfrm>
              <a:off x="3683000" y="2763503"/>
              <a:ext cx="25400" cy="234052"/>
            </p14:xfrm>
          </p:contentPart>
        </mc:Choice>
        <mc:Fallback xmlns="">
          <p:pic>
            <p:nvPicPr>
              <p:cNvPr id="29" name="墨迹 28"/>
            </p:nvPicPr>
            <p:blipFill>
              <a:blip/>
            </p:blipFill>
            <p:spPr>
              <a:xfrm>
                <a:off x="3683000" y="2763503"/>
                <a:ext cx="25400" cy="234052"/>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30" name="墨迹 29"/>
              <p14:cNvContentPartPr/>
              <p14:nvPr/>
            </p14:nvContentPartPr>
            <p14:xfrm>
              <a:off x="3691466" y="2684545"/>
              <a:ext cx="133350" cy="345438"/>
            </p14:xfrm>
          </p:contentPart>
        </mc:Choice>
        <mc:Fallback xmlns="">
          <p:pic>
            <p:nvPicPr>
              <p:cNvPr id="30" name="墨迹 29"/>
            </p:nvPicPr>
            <p:blipFill>
              <a:blip/>
            </p:blipFill>
            <p:spPr>
              <a:xfrm>
                <a:off x="3691466" y="2684545"/>
                <a:ext cx="133350" cy="345438"/>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31" name="墨迹 30"/>
              <p14:cNvContentPartPr/>
              <p14:nvPr/>
            </p14:nvContentPartPr>
            <p14:xfrm>
              <a:off x="3838222" y="2867487"/>
              <a:ext cx="155222" cy="113853"/>
            </p14:xfrm>
          </p:contentPart>
        </mc:Choice>
        <mc:Fallback xmlns="">
          <p:pic>
            <p:nvPicPr>
              <p:cNvPr id="31" name="墨迹 30"/>
            </p:nvPicPr>
            <p:blipFill>
              <a:blip/>
            </p:blipFill>
            <p:spPr>
              <a:xfrm>
                <a:off x="3838222" y="2867487"/>
                <a:ext cx="155222" cy="113853"/>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2" name="墨迹 31"/>
              <p14:cNvContentPartPr/>
              <p14:nvPr/>
            </p14:nvContentPartPr>
            <p14:xfrm>
              <a:off x="3928533" y="2724024"/>
              <a:ext cx="186267" cy="369407"/>
            </p14:xfrm>
          </p:contentPart>
        </mc:Choice>
        <mc:Fallback xmlns="">
          <p:pic>
            <p:nvPicPr>
              <p:cNvPr id="32" name="墨迹 31"/>
            </p:nvPicPr>
            <p:blipFill>
              <a:blip/>
            </p:blipFill>
            <p:spPr>
              <a:xfrm>
                <a:off x="3928533" y="2724024"/>
                <a:ext cx="186267" cy="369407"/>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3" name="墨迹 32"/>
              <p14:cNvContentPartPr/>
              <p14:nvPr/>
            </p14:nvContentPartPr>
            <p14:xfrm>
              <a:off x="4179005" y="2848100"/>
              <a:ext cx="170039" cy="22559"/>
            </p14:xfrm>
          </p:contentPart>
        </mc:Choice>
        <mc:Fallback xmlns="">
          <p:pic>
            <p:nvPicPr>
              <p:cNvPr id="33" name="墨迹 32"/>
            </p:nvPicPr>
            <p:blipFill>
              <a:blip/>
            </p:blipFill>
            <p:spPr>
              <a:xfrm>
                <a:off x="4179005" y="2848100"/>
                <a:ext cx="170039" cy="22559"/>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4" name="墨迹 33"/>
              <p14:cNvContentPartPr/>
              <p14:nvPr/>
            </p14:nvContentPartPr>
            <p14:xfrm>
              <a:off x="4230511" y="2680845"/>
              <a:ext cx="31044" cy="423866"/>
            </p14:xfrm>
          </p:contentPart>
        </mc:Choice>
        <mc:Fallback xmlns="">
          <p:pic>
            <p:nvPicPr>
              <p:cNvPr id="34" name="墨迹 33"/>
            </p:nvPicPr>
            <p:blipFill>
              <a:blip/>
            </p:blipFill>
            <p:spPr>
              <a:xfrm>
                <a:off x="4230511" y="2680845"/>
                <a:ext cx="31044" cy="423866"/>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5" name="墨迹 34"/>
              <p14:cNvContentPartPr/>
              <p14:nvPr/>
            </p14:nvContentPartPr>
            <p14:xfrm>
              <a:off x="4421540" y="2675557"/>
              <a:ext cx="198437" cy="197922"/>
            </p14:xfrm>
          </p:contentPart>
        </mc:Choice>
        <mc:Fallback xmlns="">
          <p:pic>
            <p:nvPicPr>
              <p:cNvPr id="35" name="墨迹 34"/>
            </p:nvPicPr>
            <p:blipFill>
              <a:blip/>
            </p:blipFill>
            <p:spPr>
              <a:xfrm>
                <a:off x="4421540" y="2675557"/>
                <a:ext cx="198437" cy="197922"/>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6" name="墨迹 35"/>
              <p14:cNvContentPartPr/>
              <p14:nvPr/>
            </p14:nvContentPartPr>
            <p14:xfrm>
              <a:off x="4507088" y="2698292"/>
              <a:ext cx="42334" cy="366940"/>
            </p14:xfrm>
          </p:contentPart>
        </mc:Choice>
        <mc:Fallback xmlns="">
          <p:pic>
            <p:nvPicPr>
              <p:cNvPr id="36" name="墨迹 35"/>
            </p:nvPicPr>
            <p:blipFill>
              <a:blip/>
            </p:blipFill>
            <p:spPr>
              <a:xfrm>
                <a:off x="4507088" y="2698292"/>
                <a:ext cx="42334" cy="36694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7" name="墨迹 36"/>
              <p14:cNvContentPartPr/>
              <p14:nvPr/>
            </p14:nvContentPartPr>
            <p14:xfrm>
              <a:off x="4681184" y="2622508"/>
              <a:ext cx="342371" cy="272825"/>
            </p14:xfrm>
          </p:contentPart>
        </mc:Choice>
        <mc:Fallback xmlns="">
          <p:pic>
            <p:nvPicPr>
              <p:cNvPr id="37" name="墨迹 36"/>
            </p:nvPicPr>
            <p:blipFill>
              <a:blip/>
            </p:blipFill>
            <p:spPr>
              <a:xfrm>
                <a:off x="4681184" y="2622508"/>
                <a:ext cx="342371" cy="272825"/>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8" name="墨迹 37"/>
              <p14:cNvContentPartPr/>
              <p14:nvPr/>
            </p14:nvContentPartPr>
            <p14:xfrm>
              <a:off x="6928555" y="1452249"/>
              <a:ext cx="19756" cy="2820"/>
            </p14:xfrm>
          </p:contentPart>
        </mc:Choice>
        <mc:Fallback xmlns="">
          <p:pic>
            <p:nvPicPr>
              <p:cNvPr id="38" name="墨迹 37"/>
            </p:nvPicPr>
            <p:blipFill>
              <a:blip/>
            </p:blipFill>
            <p:spPr>
              <a:xfrm>
                <a:off x="6928555" y="1452249"/>
                <a:ext cx="19756" cy="282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9" name="墨迹 38"/>
              <p14:cNvContentPartPr/>
              <p14:nvPr/>
            </p14:nvContentPartPr>
            <p14:xfrm>
              <a:off x="4404783" y="2972176"/>
              <a:ext cx="847372" cy="146634"/>
            </p14:xfrm>
          </p:contentPart>
        </mc:Choice>
        <mc:Fallback xmlns="">
          <p:pic>
            <p:nvPicPr>
              <p:cNvPr id="39" name="墨迹 38"/>
            </p:nvPicPr>
            <p:blipFill>
              <a:blip/>
            </p:blipFill>
            <p:spPr>
              <a:xfrm>
                <a:off x="4404783" y="2972176"/>
                <a:ext cx="847372" cy="146634"/>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40" name="墨迹 39"/>
              <p14:cNvContentPartPr/>
              <p14:nvPr/>
            </p14:nvContentPartPr>
            <p14:xfrm>
              <a:off x="5277555" y="2456839"/>
              <a:ext cx="16934" cy="628133"/>
            </p14:xfrm>
          </p:contentPart>
        </mc:Choice>
        <mc:Fallback xmlns="">
          <p:pic>
            <p:nvPicPr>
              <p:cNvPr id="40" name="墨迹 39"/>
            </p:nvPicPr>
            <p:blipFill>
              <a:blip/>
            </p:blipFill>
            <p:spPr>
              <a:xfrm>
                <a:off x="5277555" y="2456839"/>
                <a:ext cx="16934" cy="628133"/>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41" name="墨迹 40"/>
              <p14:cNvContentPartPr/>
              <p14:nvPr/>
            </p14:nvContentPartPr>
            <p14:xfrm>
              <a:off x="5218288" y="2442034"/>
              <a:ext cx="59267" cy="121256"/>
            </p14:xfrm>
          </p:contentPart>
        </mc:Choice>
        <mc:Fallback xmlns="">
          <p:pic>
            <p:nvPicPr>
              <p:cNvPr id="41" name="墨迹 40"/>
            </p:nvPicPr>
            <p:blipFill>
              <a:blip/>
            </p:blipFill>
            <p:spPr>
              <a:xfrm>
                <a:off x="5218288" y="2442034"/>
                <a:ext cx="59267" cy="121256"/>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42" name="墨迹 41"/>
              <p14:cNvContentPartPr/>
              <p14:nvPr/>
            </p14:nvContentPartPr>
            <p14:xfrm>
              <a:off x="5328355" y="2436394"/>
              <a:ext cx="93134" cy="121256"/>
            </p14:xfrm>
          </p:contentPart>
        </mc:Choice>
        <mc:Fallback xmlns="">
          <p:pic>
            <p:nvPicPr>
              <p:cNvPr id="42" name="墨迹 41"/>
            </p:nvPicPr>
            <p:blipFill>
              <a:blip/>
            </p:blipFill>
            <p:spPr>
              <a:xfrm>
                <a:off x="5328355" y="2436394"/>
                <a:ext cx="93134" cy="121256"/>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43" name="墨迹 42"/>
              <p14:cNvContentPartPr/>
              <p14:nvPr/>
            </p14:nvContentPartPr>
            <p14:xfrm>
              <a:off x="5517444" y="2444854"/>
              <a:ext cx="105017" cy="59958"/>
            </p14:xfrm>
          </p:contentPart>
        </mc:Choice>
        <mc:Fallback xmlns="">
          <p:pic>
            <p:nvPicPr>
              <p:cNvPr id="43" name="墨迹 42"/>
            </p:nvPicPr>
            <p:blipFill>
              <a:blip/>
            </p:blipFill>
            <p:spPr>
              <a:xfrm>
                <a:off x="5517444" y="2444854"/>
                <a:ext cx="105017" cy="59958"/>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4" name="墨迹 43"/>
              <p14:cNvContentPartPr/>
              <p14:nvPr/>
            </p14:nvContentPartPr>
            <p14:xfrm>
              <a:off x="1377244" y="1195638"/>
              <a:ext cx="237067" cy="272120"/>
            </p14:xfrm>
          </p:contentPart>
        </mc:Choice>
        <mc:Fallback xmlns="">
          <p:pic>
            <p:nvPicPr>
              <p:cNvPr id="44" name="墨迹 43"/>
            </p:nvPicPr>
            <p:blipFill>
              <a:blip/>
            </p:blipFill>
            <p:spPr>
              <a:xfrm>
                <a:off x="1377244" y="1195638"/>
                <a:ext cx="237067" cy="272120"/>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5" name="墨迹 44"/>
              <p14:cNvContentPartPr/>
              <p14:nvPr/>
            </p14:nvContentPartPr>
            <p14:xfrm>
              <a:off x="1591733" y="1235116"/>
              <a:ext cx="64911" cy="39479"/>
            </p14:xfrm>
          </p:contentPart>
        </mc:Choice>
        <mc:Fallback xmlns="">
          <p:pic>
            <p:nvPicPr>
              <p:cNvPr id="45" name="墨迹 44"/>
            </p:nvPicPr>
            <p:blipFill>
              <a:blip/>
            </p:blipFill>
            <p:spPr>
              <a:xfrm>
                <a:off x="1591733" y="1235116"/>
                <a:ext cx="64911" cy="39479"/>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6" name="墨迹 45"/>
              <p14:cNvContentPartPr/>
              <p14:nvPr/>
            </p14:nvContentPartPr>
            <p14:xfrm>
              <a:off x="1732844" y="1233001"/>
              <a:ext cx="98072" cy="193164"/>
            </p14:xfrm>
          </p:contentPart>
        </mc:Choice>
        <mc:Fallback xmlns="">
          <p:pic>
            <p:nvPicPr>
              <p:cNvPr id="46" name="墨迹 45"/>
            </p:nvPicPr>
            <p:blipFill>
              <a:blip/>
            </p:blipFill>
            <p:spPr>
              <a:xfrm>
                <a:off x="1732844" y="1233001"/>
                <a:ext cx="98072" cy="193164"/>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7" name="墨迹 46"/>
              <p14:cNvContentPartPr/>
              <p14:nvPr/>
            </p14:nvContentPartPr>
            <p14:xfrm>
              <a:off x="1845733" y="1308434"/>
              <a:ext cx="146755" cy="146635"/>
            </p14:xfrm>
          </p:contentPart>
        </mc:Choice>
        <mc:Fallback xmlns="">
          <p:pic>
            <p:nvPicPr>
              <p:cNvPr id="47" name="墨迹 46"/>
            </p:nvPicPr>
            <p:blipFill>
              <a:blip/>
            </p:blipFill>
            <p:spPr>
              <a:xfrm>
                <a:off x="1845733" y="1308434"/>
                <a:ext cx="146755" cy="146635"/>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8" name="墨迹 47"/>
              <p14:cNvContentPartPr/>
              <p14:nvPr/>
            </p14:nvContentPartPr>
            <p14:xfrm>
              <a:off x="1986844" y="1270365"/>
              <a:ext cx="169333" cy="38069"/>
            </p14:xfrm>
          </p:contentPart>
        </mc:Choice>
        <mc:Fallback xmlns="">
          <p:pic>
            <p:nvPicPr>
              <p:cNvPr id="48" name="墨迹 47"/>
            </p:nvPicPr>
            <p:blipFill>
              <a:blip/>
            </p:blipFill>
            <p:spPr>
              <a:xfrm>
                <a:off x="1986844" y="1270365"/>
                <a:ext cx="169333" cy="3806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9" name="墨迹 48"/>
              <p14:cNvContentPartPr/>
              <p14:nvPr/>
            </p14:nvContentPartPr>
            <p14:xfrm>
              <a:off x="2088444" y="1150519"/>
              <a:ext cx="5644" cy="318649"/>
            </p14:xfrm>
          </p:contentPart>
        </mc:Choice>
        <mc:Fallback xmlns="">
          <p:pic>
            <p:nvPicPr>
              <p:cNvPr id="49" name="墨迹 48"/>
            </p:nvPicPr>
            <p:blipFill>
              <a:blip/>
            </p:blipFill>
            <p:spPr>
              <a:xfrm>
                <a:off x="2088444" y="1150519"/>
                <a:ext cx="5644" cy="318649"/>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50" name="墨迹 49"/>
              <p14:cNvContentPartPr/>
              <p14:nvPr/>
            </p14:nvContentPartPr>
            <p14:xfrm>
              <a:off x="2359377" y="1116680"/>
              <a:ext cx="191911" cy="245332"/>
            </p14:xfrm>
          </p:contentPart>
        </mc:Choice>
        <mc:Fallback xmlns="">
          <p:pic>
            <p:nvPicPr>
              <p:cNvPr id="50" name="墨迹 49"/>
            </p:nvPicPr>
            <p:blipFill>
              <a:blip/>
            </p:blipFill>
            <p:spPr>
              <a:xfrm>
                <a:off x="2359377" y="1116680"/>
                <a:ext cx="191911" cy="245332"/>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51" name="墨迹 50"/>
              <p14:cNvContentPartPr/>
              <p14:nvPr/>
            </p14:nvContentPartPr>
            <p14:xfrm>
              <a:off x="2681111" y="1150519"/>
              <a:ext cx="389466" cy="28199"/>
            </p14:xfrm>
          </p:contentPart>
        </mc:Choice>
        <mc:Fallback xmlns="">
          <p:pic>
            <p:nvPicPr>
              <p:cNvPr id="51" name="墨迹 50"/>
            </p:nvPicPr>
            <p:blipFill>
              <a:blip/>
            </p:blipFill>
            <p:spPr>
              <a:xfrm>
                <a:off x="2681111" y="1150519"/>
                <a:ext cx="389466" cy="28199"/>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52" name="墨迹 51"/>
              <p14:cNvContentPartPr/>
              <p14:nvPr/>
            </p14:nvContentPartPr>
            <p14:xfrm>
              <a:off x="2664177" y="1225775"/>
              <a:ext cx="310445" cy="20621"/>
            </p14:xfrm>
          </p:contentPart>
        </mc:Choice>
        <mc:Fallback xmlns="">
          <p:pic>
            <p:nvPicPr>
              <p:cNvPr id="52" name="墨迹 51"/>
            </p:nvPicPr>
            <p:blipFill>
              <a:blip/>
            </p:blipFill>
            <p:spPr>
              <a:xfrm>
                <a:off x="2664177" y="1225775"/>
                <a:ext cx="310445" cy="20621"/>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53" name="墨迹 52"/>
              <p14:cNvContentPartPr/>
              <p14:nvPr/>
            </p14:nvContentPartPr>
            <p14:xfrm>
              <a:off x="2799644" y="806491"/>
              <a:ext cx="56444" cy="76138"/>
            </p14:xfrm>
          </p:contentPart>
        </mc:Choice>
        <mc:Fallback xmlns="">
          <p:pic>
            <p:nvPicPr>
              <p:cNvPr id="53" name="墨迹 52"/>
            </p:nvPicPr>
            <p:blipFill>
              <a:blip/>
            </p:blipFill>
            <p:spPr>
              <a:xfrm>
                <a:off x="2799644" y="806491"/>
                <a:ext cx="56444" cy="76138"/>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4" name="墨迹 53"/>
              <p14:cNvContentPartPr/>
              <p14:nvPr/>
            </p14:nvContentPartPr>
            <p14:xfrm>
              <a:off x="2726266" y="908008"/>
              <a:ext cx="174978" cy="195102"/>
            </p14:xfrm>
          </p:contentPart>
        </mc:Choice>
        <mc:Fallback xmlns="">
          <p:pic>
            <p:nvPicPr>
              <p:cNvPr id="54" name="墨迹 53"/>
            </p:nvPicPr>
            <p:blipFill>
              <a:blip/>
            </p:blipFill>
            <p:spPr>
              <a:xfrm>
                <a:off x="2726266" y="908008"/>
                <a:ext cx="174978" cy="195102"/>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5" name="墨迹 54"/>
              <p14:cNvContentPartPr/>
              <p14:nvPr/>
            </p14:nvContentPartPr>
            <p14:xfrm>
              <a:off x="3258784" y="913648"/>
              <a:ext cx="192793" cy="272120"/>
            </p14:xfrm>
          </p:contentPart>
        </mc:Choice>
        <mc:Fallback xmlns="">
          <p:pic>
            <p:nvPicPr>
              <p:cNvPr id="55" name="墨迹 54"/>
            </p:nvPicPr>
            <p:blipFill>
              <a:blip/>
            </p:blipFill>
            <p:spPr>
              <a:xfrm>
                <a:off x="3258784" y="913648"/>
                <a:ext cx="192793" cy="272120"/>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6" name="墨迹 55"/>
              <p14:cNvContentPartPr/>
              <p14:nvPr/>
            </p14:nvContentPartPr>
            <p14:xfrm>
              <a:off x="3443111" y="985203"/>
              <a:ext cx="73377" cy="60980"/>
            </p14:xfrm>
          </p:contentPart>
        </mc:Choice>
        <mc:Fallback xmlns="">
          <p:pic>
            <p:nvPicPr>
              <p:cNvPr id="56" name="墨迹 55"/>
            </p:nvPicPr>
            <p:blipFill>
              <a:blip/>
            </p:blipFill>
            <p:spPr>
              <a:xfrm>
                <a:off x="3443111" y="985203"/>
                <a:ext cx="73377" cy="60980"/>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7" name="墨迹 56"/>
              <p14:cNvContentPartPr/>
              <p14:nvPr/>
            </p14:nvContentPartPr>
            <p14:xfrm>
              <a:off x="3587750" y="1060282"/>
              <a:ext cx="188383" cy="28199"/>
            </p14:xfrm>
          </p:contentPart>
        </mc:Choice>
        <mc:Fallback xmlns="">
          <p:pic>
            <p:nvPicPr>
              <p:cNvPr id="57" name="墨迹 56"/>
            </p:nvPicPr>
            <p:blipFill>
              <a:blip/>
            </p:blipFill>
            <p:spPr>
              <a:xfrm>
                <a:off x="3587750" y="1060282"/>
                <a:ext cx="188383" cy="28199"/>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8" name="墨迹 57"/>
              <p14:cNvContentPartPr/>
              <p14:nvPr/>
            </p14:nvContentPartPr>
            <p14:xfrm>
              <a:off x="3685822" y="902368"/>
              <a:ext cx="33866" cy="341208"/>
            </p14:xfrm>
          </p:contentPart>
        </mc:Choice>
        <mc:Fallback xmlns="">
          <p:pic>
            <p:nvPicPr>
              <p:cNvPr id="58" name="墨迹 57"/>
            </p:nvPicPr>
            <p:blipFill>
              <a:blip/>
            </p:blipFill>
            <p:spPr>
              <a:xfrm>
                <a:off x="3685822" y="902368"/>
                <a:ext cx="33866" cy="341208"/>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9" name="墨迹 58"/>
              <p14:cNvContentPartPr/>
              <p14:nvPr/>
            </p14:nvContentPartPr>
            <p14:xfrm>
              <a:off x="4038423" y="882100"/>
              <a:ext cx="339549" cy="240220"/>
            </p14:xfrm>
          </p:contentPart>
        </mc:Choice>
        <mc:Fallback xmlns="">
          <p:pic>
            <p:nvPicPr>
              <p:cNvPr id="59" name="墨迹 58"/>
            </p:nvPicPr>
            <p:blipFill>
              <a:blip/>
            </p:blipFill>
            <p:spPr>
              <a:xfrm>
                <a:off x="4038423" y="882100"/>
                <a:ext cx="339549" cy="240220"/>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60" name="墨迹 59"/>
              <p14:cNvContentPartPr/>
              <p14:nvPr/>
            </p14:nvContentPartPr>
            <p14:xfrm>
              <a:off x="3782130" y="859541"/>
              <a:ext cx="346781" cy="340327"/>
            </p14:xfrm>
          </p:contentPart>
        </mc:Choice>
        <mc:Fallback xmlns="">
          <p:pic>
            <p:nvPicPr>
              <p:cNvPr id="60" name="墨迹 59"/>
            </p:nvPicPr>
            <p:blipFill>
              <a:blip/>
            </p:blipFill>
            <p:spPr>
              <a:xfrm>
                <a:off x="3782130" y="859541"/>
                <a:ext cx="346781" cy="340327"/>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61" name="墨迹 60"/>
              <p14:cNvContentPartPr/>
              <p14:nvPr/>
            </p14:nvContentPartPr>
            <p14:xfrm>
              <a:off x="2141184" y="1111041"/>
              <a:ext cx="410104" cy="324465"/>
            </p14:xfrm>
          </p:contentPart>
        </mc:Choice>
        <mc:Fallback xmlns="">
          <p:pic>
            <p:nvPicPr>
              <p:cNvPr id="61" name="墨迹 60"/>
            </p:nvPicPr>
            <p:blipFill>
              <a:blip/>
            </p:blipFill>
            <p:spPr>
              <a:xfrm>
                <a:off x="2141184" y="1111041"/>
                <a:ext cx="410104" cy="324465"/>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62" name="墨迹 61"/>
              <p14:cNvContentPartPr/>
              <p14:nvPr/>
            </p14:nvContentPartPr>
            <p14:xfrm>
              <a:off x="10134247" y="4472363"/>
              <a:ext cx="720725" cy="50758"/>
            </p14:xfrm>
          </p:contentPart>
        </mc:Choice>
        <mc:Fallback xmlns="">
          <p:pic>
            <p:nvPicPr>
              <p:cNvPr id="62" name="墨迹 61"/>
            </p:nvPicPr>
            <p:blipFill>
              <a:blip/>
            </p:blipFill>
            <p:spPr>
              <a:xfrm>
                <a:off x="10134247" y="4472363"/>
                <a:ext cx="720725" cy="50758"/>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63" name="墨迹 62"/>
              <p14:cNvContentPartPr/>
              <p14:nvPr/>
            </p14:nvContentPartPr>
            <p14:xfrm>
              <a:off x="7095066" y="2728959"/>
              <a:ext cx="50800" cy="266481"/>
            </p14:xfrm>
          </p:contentPart>
        </mc:Choice>
        <mc:Fallback xmlns="">
          <p:pic>
            <p:nvPicPr>
              <p:cNvPr id="63" name="墨迹 62"/>
            </p:nvPicPr>
            <p:blipFill>
              <a:blip/>
            </p:blipFill>
            <p:spPr>
              <a:xfrm>
                <a:off x="7095066" y="2728959"/>
                <a:ext cx="50800" cy="266481"/>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4" name="墨迹 63"/>
              <p14:cNvContentPartPr/>
              <p14:nvPr/>
            </p14:nvContentPartPr>
            <p14:xfrm>
              <a:off x="7120113" y="2680316"/>
              <a:ext cx="119239" cy="317944"/>
            </p14:xfrm>
          </p:contentPart>
        </mc:Choice>
        <mc:Fallback xmlns="">
          <p:pic>
            <p:nvPicPr>
              <p:cNvPr id="64" name="墨迹 63"/>
            </p:nvPicPr>
            <p:blipFill>
              <a:blip/>
            </p:blipFill>
            <p:spPr>
              <a:xfrm>
                <a:off x="7120113" y="2680316"/>
                <a:ext cx="119239" cy="317944"/>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5" name="墨迹 64"/>
              <p14:cNvContentPartPr/>
              <p14:nvPr/>
            </p14:nvContentPartPr>
            <p14:xfrm>
              <a:off x="7255227" y="2853740"/>
              <a:ext cx="113595" cy="138175"/>
            </p14:xfrm>
          </p:contentPart>
        </mc:Choice>
        <mc:Fallback xmlns="">
          <p:pic>
            <p:nvPicPr>
              <p:cNvPr id="65" name="墨迹 64"/>
            </p:nvPicPr>
            <p:blipFill>
              <a:blip/>
            </p:blipFill>
            <p:spPr>
              <a:xfrm>
                <a:off x="7255227" y="2853740"/>
                <a:ext cx="113595" cy="138175"/>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6" name="墨迹 65"/>
              <p14:cNvContentPartPr/>
              <p14:nvPr/>
            </p14:nvContentPartPr>
            <p14:xfrm>
              <a:off x="7347831" y="2577389"/>
              <a:ext cx="114124" cy="149984"/>
            </p14:xfrm>
          </p:contentPart>
        </mc:Choice>
        <mc:Fallback xmlns="">
          <p:pic>
            <p:nvPicPr>
              <p:cNvPr id="66" name="墨迹 65"/>
            </p:nvPicPr>
            <p:blipFill>
              <a:blip/>
            </p:blipFill>
            <p:spPr>
              <a:xfrm>
                <a:off x="7347831" y="2577389"/>
                <a:ext cx="114124" cy="149984"/>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7" name="墨迹 66"/>
              <p14:cNvContentPartPr/>
              <p14:nvPr/>
            </p14:nvContentPartPr>
            <p14:xfrm>
              <a:off x="7450666" y="2605588"/>
              <a:ext cx="152400" cy="45119"/>
            </p14:xfrm>
          </p:contentPart>
        </mc:Choice>
        <mc:Fallback xmlns="">
          <p:pic>
            <p:nvPicPr>
              <p:cNvPr id="67" name="墨迹 66"/>
            </p:nvPicPr>
            <p:blipFill>
              <a:blip/>
            </p:blipFill>
            <p:spPr>
              <a:xfrm>
                <a:off x="7450666" y="2605588"/>
                <a:ext cx="152400" cy="45119"/>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8" name="墨迹 67"/>
              <p14:cNvContentPartPr/>
              <p14:nvPr/>
            </p14:nvContentPartPr>
            <p14:xfrm>
              <a:off x="7524044" y="2483628"/>
              <a:ext cx="16933" cy="217837"/>
            </p14:xfrm>
          </p:contentPart>
        </mc:Choice>
        <mc:Fallback xmlns="">
          <p:pic>
            <p:nvPicPr>
              <p:cNvPr id="68" name="墨迹 67"/>
            </p:nvPicPr>
            <p:blipFill>
              <a:blip/>
            </p:blipFill>
            <p:spPr>
              <a:xfrm>
                <a:off x="7524044" y="2483628"/>
                <a:ext cx="16933" cy="217837"/>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9" name="墨迹 68"/>
              <p14:cNvContentPartPr/>
              <p14:nvPr/>
            </p14:nvContentPartPr>
            <p14:xfrm>
              <a:off x="7569200" y="2781832"/>
              <a:ext cx="143933" cy="26789"/>
            </p14:xfrm>
          </p:contentPart>
        </mc:Choice>
        <mc:Fallback xmlns="">
          <p:pic>
            <p:nvPicPr>
              <p:cNvPr id="69" name="墨迹 68"/>
            </p:nvPicPr>
            <p:blipFill>
              <a:blip/>
            </p:blipFill>
            <p:spPr>
              <a:xfrm>
                <a:off x="7569200" y="2781832"/>
                <a:ext cx="143933" cy="26789"/>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70" name="墨迹 69"/>
              <p14:cNvContentPartPr/>
              <p14:nvPr/>
            </p14:nvContentPartPr>
            <p14:xfrm>
              <a:off x="7603066" y="2701465"/>
              <a:ext cx="45156" cy="234052"/>
            </p14:xfrm>
          </p:contentPart>
        </mc:Choice>
        <mc:Fallback xmlns="">
          <p:pic>
            <p:nvPicPr>
              <p:cNvPr id="70" name="墨迹 69"/>
            </p:nvPicPr>
            <p:blipFill>
              <a:blip/>
            </p:blipFill>
            <p:spPr>
              <a:xfrm>
                <a:off x="7603066" y="2701465"/>
                <a:ext cx="45156" cy="234052"/>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71" name="墨迹 70"/>
              <p14:cNvContentPartPr/>
              <p14:nvPr/>
            </p14:nvContentPartPr>
            <p14:xfrm>
              <a:off x="7831666" y="2667626"/>
              <a:ext cx="138289" cy="265071"/>
            </p14:xfrm>
          </p:contentPart>
        </mc:Choice>
        <mc:Fallback xmlns="">
          <p:pic>
            <p:nvPicPr>
              <p:cNvPr id="71" name="墨迹 70"/>
            </p:nvPicPr>
            <p:blipFill>
              <a:blip/>
            </p:blipFill>
            <p:spPr>
              <a:xfrm>
                <a:off x="7831666" y="2667626"/>
                <a:ext cx="138289" cy="265071"/>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72" name="墨迹 71"/>
              <p14:cNvContentPartPr/>
              <p14:nvPr/>
            </p14:nvContentPartPr>
            <p14:xfrm>
              <a:off x="8007702" y="2537911"/>
              <a:ext cx="131587" cy="146634"/>
            </p14:xfrm>
          </p:contentPart>
        </mc:Choice>
        <mc:Fallback xmlns="">
          <p:pic>
            <p:nvPicPr>
              <p:cNvPr id="72" name="墨迹 71"/>
            </p:nvPicPr>
            <p:blipFill>
              <a:blip/>
            </p:blipFill>
            <p:spPr>
              <a:xfrm>
                <a:off x="8007702" y="2537911"/>
                <a:ext cx="131587" cy="146634"/>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73" name="墨迹 72"/>
              <p14:cNvContentPartPr/>
              <p14:nvPr/>
            </p14:nvContentPartPr>
            <p14:xfrm>
              <a:off x="8139288" y="2583029"/>
              <a:ext cx="90312" cy="19739"/>
            </p14:xfrm>
          </p:contentPart>
        </mc:Choice>
        <mc:Fallback xmlns="">
          <p:pic>
            <p:nvPicPr>
              <p:cNvPr id="73" name="墨迹 72"/>
            </p:nvPicPr>
            <p:blipFill>
              <a:blip/>
            </p:blipFill>
            <p:spPr>
              <a:xfrm>
                <a:off x="8139288" y="2583029"/>
                <a:ext cx="90312" cy="19739"/>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4" name="墨迹 73"/>
              <p14:cNvContentPartPr/>
              <p14:nvPr/>
            </p14:nvContentPartPr>
            <p14:xfrm>
              <a:off x="7507111" y="2828361"/>
              <a:ext cx="93133" cy="8459"/>
            </p14:xfrm>
          </p:contentPart>
        </mc:Choice>
        <mc:Fallback xmlns="">
          <p:pic>
            <p:nvPicPr>
              <p:cNvPr id="74" name="墨迹 73"/>
            </p:nvPicPr>
            <p:blipFill>
              <a:blip/>
            </p:blipFill>
            <p:spPr>
              <a:xfrm>
                <a:off x="7507111" y="2828361"/>
                <a:ext cx="93133" cy="8459"/>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5" name="墨迹 74"/>
              <p14:cNvContentPartPr/>
              <p14:nvPr/>
            </p14:nvContentPartPr>
            <p14:xfrm>
              <a:off x="7605888" y="2699703"/>
              <a:ext cx="19756" cy="106098"/>
            </p14:xfrm>
          </p:contentPart>
        </mc:Choice>
        <mc:Fallback xmlns="">
          <p:pic>
            <p:nvPicPr>
              <p:cNvPr id="75" name="墨迹 74"/>
            </p:nvPicPr>
            <p:blipFill>
              <a:blip/>
            </p:blipFill>
            <p:spPr>
              <a:xfrm>
                <a:off x="7605888" y="2699703"/>
                <a:ext cx="19756" cy="106098"/>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6" name="墨迹 75"/>
              <p14:cNvContentPartPr/>
              <p14:nvPr/>
            </p14:nvContentPartPr>
            <p14:xfrm>
              <a:off x="8342488" y="2735304"/>
              <a:ext cx="194734" cy="22559"/>
            </p14:xfrm>
          </p:contentPart>
        </mc:Choice>
        <mc:Fallback xmlns="">
          <p:pic>
            <p:nvPicPr>
              <p:cNvPr id="76" name="墨迹 75"/>
            </p:nvPicPr>
            <p:blipFill>
              <a:blip/>
            </p:blipFill>
            <p:spPr>
              <a:xfrm>
                <a:off x="8342488" y="2735304"/>
                <a:ext cx="194734" cy="2255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7" name="墨迹 76"/>
              <p14:cNvContentPartPr/>
              <p14:nvPr/>
            </p14:nvContentPartPr>
            <p14:xfrm>
              <a:off x="8410222" y="2673266"/>
              <a:ext cx="56444" cy="276350"/>
            </p14:xfrm>
          </p:contentPart>
        </mc:Choice>
        <mc:Fallback xmlns="">
          <p:pic>
            <p:nvPicPr>
              <p:cNvPr id="77" name="墨迹 76"/>
            </p:nvPicPr>
            <p:blipFill>
              <a:blip/>
            </p:blipFill>
            <p:spPr>
              <a:xfrm>
                <a:off x="8410222" y="2673266"/>
                <a:ext cx="56444" cy="27635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8" name="墨迹 77"/>
              <p14:cNvContentPartPr/>
              <p14:nvPr/>
            </p14:nvContentPartPr>
            <p14:xfrm>
              <a:off x="8564738" y="2616868"/>
              <a:ext cx="330906" cy="329928"/>
            </p14:xfrm>
          </p:contentPart>
        </mc:Choice>
        <mc:Fallback xmlns="">
          <p:pic>
            <p:nvPicPr>
              <p:cNvPr id="78" name="墨迹 77"/>
            </p:nvPicPr>
            <p:blipFill>
              <a:blip/>
            </p:blipFill>
            <p:spPr>
              <a:xfrm>
                <a:off x="8564738" y="2616868"/>
                <a:ext cx="330906" cy="329928"/>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9" name="墨迹 78"/>
              <p14:cNvContentPartPr/>
              <p14:nvPr/>
            </p14:nvContentPartPr>
            <p14:xfrm>
              <a:off x="8871655" y="2494731"/>
              <a:ext cx="78141" cy="133417"/>
            </p14:xfrm>
          </p:contentPart>
        </mc:Choice>
        <mc:Fallback xmlns="">
          <p:pic>
            <p:nvPicPr>
              <p:cNvPr id="79" name="墨迹 78"/>
            </p:nvPicPr>
            <p:blipFill>
              <a:blip/>
            </p:blipFill>
            <p:spPr>
              <a:xfrm>
                <a:off x="8871655" y="2494731"/>
                <a:ext cx="78141" cy="133417"/>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80" name="墨迹 79"/>
              <p14:cNvContentPartPr/>
              <p14:nvPr/>
            </p14:nvContentPartPr>
            <p14:xfrm>
              <a:off x="8963377" y="2528041"/>
              <a:ext cx="129823" cy="26789"/>
            </p14:xfrm>
          </p:contentPart>
        </mc:Choice>
        <mc:Fallback xmlns="">
          <p:pic>
            <p:nvPicPr>
              <p:cNvPr id="80" name="墨迹 79"/>
            </p:nvPicPr>
            <p:blipFill>
              <a:blip/>
            </p:blipFill>
            <p:spPr>
              <a:xfrm>
                <a:off x="8963377" y="2528041"/>
                <a:ext cx="129823" cy="26789"/>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81" name="墨迹 80"/>
              <p14:cNvContentPartPr/>
              <p14:nvPr/>
            </p14:nvContentPartPr>
            <p14:xfrm>
              <a:off x="9014177" y="2413835"/>
              <a:ext cx="28223" cy="231232"/>
            </p14:xfrm>
          </p:contentPart>
        </mc:Choice>
        <mc:Fallback xmlns="">
          <p:pic>
            <p:nvPicPr>
              <p:cNvPr id="81" name="墨迹 80"/>
            </p:nvPicPr>
            <p:blipFill>
              <a:blip/>
            </p:blipFill>
            <p:spPr>
              <a:xfrm>
                <a:off x="9014177" y="2413835"/>
                <a:ext cx="28223" cy="231232"/>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82" name="墨迹 81"/>
              <p14:cNvContentPartPr/>
              <p14:nvPr/>
            </p14:nvContentPartPr>
            <p14:xfrm>
              <a:off x="9149644" y="2708515"/>
              <a:ext cx="206022" cy="26789"/>
            </p14:xfrm>
          </p:contentPart>
        </mc:Choice>
        <mc:Fallback xmlns="">
          <p:pic>
            <p:nvPicPr>
              <p:cNvPr id="82" name="墨迹 81"/>
            </p:nvPicPr>
            <p:blipFill>
              <a:blip/>
            </p:blipFill>
            <p:spPr>
              <a:xfrm>
                <a:off x="9149644" y="2708515"/>
                <a:ext cx="206022" cy="26789"/>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83" name="墨迹 82"/>
              <p14:cNvContentPartPr/>
              <p14:nvPr/>
            </p14:nvContentPartPr>
            <p14:xfrm>
              <a:off x="9234311" y="2650707"/>
              <a:ext cx="39511" cy="219952"/>
            </p14:xfrm>
          </p:contentPart>
        </mc:Choice>
        <mc:Fallback xmlns="">
          <p:pic>
            <p:nvPicPr>
              <p:cNvPr id="83" name="墨迹 82"/>
            </p:nvPicPr>
            <p:blipFill>
              <a:blip/>
            </p:blipFill>
            <p:spPr>
              <a:xfrm>
                <a:off x="9234311" y="2650707"/>
                <a:ext cx="39511" cy="219952"/>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4" name="墨迹 83"/>
              <p14:cNvContentPartPr/>
              <p14:nvPr/>
            </p14:nvContentPartPr>
            <p14:xfrm>
              <a:off x="9371894" y="2630086"/>
              <a:ext cx="150283" cy="243393"/>
            </p14:xfrm>
          </p:contentPart>
        </mc:Choice>
        <mc:Fallback xmlns="">
          <p:pic>
            <p:nvPicPr>
              <p:cNvPr id="84" name="墨迹 83"/>
            </p:nvPicPr>
            <p:blipFill>
              <a:blip/>
            </p:blipFill>
            <p:spPr>
              <a:xfrm>
                <a:off x="9371894" y="2630086"/>
                <a:ext cx="150283" cy="243393"/>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5" name="墨迹 84"/>
              <p14:cNvContentPartPr/>
              <p14:nvPr/>
            </p14:nvContentPartPr>
            <p14:xfrm>
              <a:off x="9544755" y="2652117"/>
              <a:ext cx="107245" cy="201623"/>
            </p14:xfrm>
          </p:contentPart>
        </mc:Choice>
        <mc:Fallback xmlns="">
          <p:pic>
            <p:nvPicPr>
              <p:cNvPr id="85" name="墨迹 84"/>
            </p:nvPicPr>
            <p:blipFill>
              <a:blip/>
            </p:blipFill>
            <p:spPr>
              <a:xfrm>
                <a:off x="9544755" y="2652117"/>
                <a:ext cx="107245" cy="201623"/>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6" name="墨迹 85"/>
              <p14:cNvContentPartPr/>
              <p14:nvPr/>
            </p14:nvContentPartPr>
            <p14:xfrm>
              <a:off x="9631538" y="2701465"/>
              <a:ext cx="107950" cy="186114"/>
            </p14:xfrm>
          </p:contentPart>
        </mc:Choice>
        <mc:Fallback xmlns="">
          <p:pic>
            <p:nvPicPr>
              <p:cNvPr id="86" name="墨迹 85"/>
            </p:nvPicPr>
            <p:blipFill>
              <a:blip/>
            </p:blipFill>
            <p:spPr>
              <a:xfrm>
                <a:off x="9631538" y="2701465"/>
                <a:ext cx="107950" cy="186114"/>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7" name="墨迹 86"/>
              <p14:cNvContentPartPr/>
              <p14:nvPr/>
            </p14:nvContentPartPr>
            <p14:xfrm>
              <a:off x="9677400" y="2740944"/>
              <a:ext cx="81844" cy="397606"/>
            </p14:xfrm>
          </p:contentPart>
        </mc:Choice>
        <mc:Fallback xmlns="">
          <p:pic>
            <p:nvPicPr>
              <p:cNvPr id="87" name="墨迹 86"/>
            </p:nvPicPr>
            <p:blipFill>
              <a:blip/>
            </p:blipFill>
            <p:spPr>
              <a:xfrm>
                <a:off x="9677400" y="2740944"/>
                <a:ext cx="81844" cy="397606"/>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8" name="墨迹 87"/>
              <p14:cNvContentPartPr/>
              <p14:nvPr/>
            </p14:nvContentPartPr>
            <p14:xfrm>
              <a:off x="9801577" y="2487152"/>
              <a:ext cx="104423" cy="150865"/>
            </p14:xfrm>
          </p:contentPart>
        </mc:Choice>
        <mc:Fallback xmlns="">
          <p:pic>
            <p:nvPicPr>
              <p:cNvPr id="88" name="墨迹 87"/>
            </p:nvPicPr>
            <p:blipFill>
              <a:blip/>
            </p:blipFill>
            <p:spPr>
              <a:xfrm>
                <a:off x="9801577" y="2487152"/>
                <a:ext cx="104423" cy="150865"/>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9" name="墨迹 88"/>
              <p14:cNvContentPartPr/>
              <p14:nvPr/>
            </p14:nvContentPartPr>
            <p14:xfrm>
              <a:off x="9922933" y="2498432"/>
              <a:ext cx="90311" cy="16920"/>
            </p14:xfrm>
          </p:contentPart>
        </mc:Choice>
        <mc:Fallback xmlns="">
          <p:pic>
            <p:nvPicPr>
              <p:cNvPr id="89" name="墨迹 88"/>
            </p:nvPicPr>
            <p:blipFill>
              <a:blip/>
            </p:blipFill>
            <p:spPr>
              <a:xfrm>
                <a:off x="9922933" y="2498432"/>
                <a:ext cx="90311" cy="16920"/>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90" name="墨迹 89"/>
              <p14:cNvContentPartPr/>
              <p14:nvPr/>
            </p14:nvContentPartPr>
            <p14:xfrm>
              <a:off x="10039702" y="2678906"/>
              <a:ext cx="219075" cy="11279"/>
            </p14:xfrm>
          </p:contentPart>
        </mc:Choice>
        <mc:Fallback xmlns="">
          <p:pic>
            <p:nvPicPr>
              <p:cNvPr id="90" name="墨迹 89"/>
            </p:nvPicPr>
            <p:blipFill>
              <a:blip/>
            </p:blipFill>
            <p:spPr>
              <a:xfrm>
                <a:off x="10039702" y="2678906"/>
                <a:ext cx="219075" cy="11279"/>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91" name="墨迹 90"/>
              <p14:cNvContentPartPr/>
              <p14:nvPr/>
            </p14:nvContentPartPr>
            <p14:xfrm>
              <a:off x="10004425" y="2774782"/>
              <a:ext cx="195086" cy="42299"/>
            </p14:xfrm>
          </p:contentPart>
        </mc:Choice>
        <mc:Fallback xmlns="">
          <p:pic>
            <p:nvPicPr>
              <p:cNvPr id="91" name="墨迹 90"/>
            </p:nvPicPr>
            <p:blipFill>
              <a:blip/>
            </p:blipFill>
            <p:spPr>
              <a:xfrm>
                <a:off x="10004425" y="2774782"/>
                <a:ext cx="195086" cy="42299"/>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92" name="墨迹 91"/>
              <p14:cNvContentPartPr/>
              <p14:nvPr/>
            </p14:nvContentPartPr>
            <p14:xfrm>
              <a:off x="10279238" y="2579680"/>
              <a:ext cx="202494" cy="240221"/>
            </p14:xfrm>
          </p:contentPart>
        </mc:Choice>
        <mc:Fallback xmlns="">
          <p:pic>
            <p:nvPicPr>
              <p:cNvPr id="92" name="墨迹 91"/>
            </p:nvPicPr>
            <p:blipFill>
              <a:blip/>
            </p:blipFill>
            <p:spPr>
              <a:xfrm>
                <a:off x="10279238" y="2579680"/>
                <a:ext cx="202494" cy="240221"/>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93" name="墨迹 92"/>
              <p14:cNvContentPartPr/>
              <p14:nvPr/>
            </p14:nvContentPartPr>
            <p14:xfrm>
              <a:off x="10481732" y="2713626"/>
              <a:ext cx="124178" cy="135179"/>
            </p14:xfrm>
          </p:contentPart>
        </mc:Choice>
        <mc:Fallback xmlns="">
          <p:pic>
            <p:nvPicPr>
              <p:cNvPr id="93" name="墨迹 92"/>
            </p:nvPicPr>
            <p:blipFill>
              <a:blip/>
            </p:blipFill>
            <p:spPr>
              <a:xfrm>
                <a:off x="10481732" y="2713626"/>
                <a:ext cx="124178" cy="135179"/>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4" name="墨迹 93"/>
              <p14:cNvContentPartPr/>
              <p14:nvPr/>
            </p14:nvContentPartPr>
            <p14:xfrm>
              <a:off x="10600267" y="2594309"/>
              <a:ext cx="161748" cy="310189"/>
            </p14:xfrm>
          </p:contentPart>
        </mc:Choice>
        <mc:Fallback xmlns="">
          <p:pic>
            <p:nvPicPr>
              <p:cNvPr id="94" name="墨迹 93"/>
            </p:nvPicPr>
            <p:blipFill>
              <a:blip/>
            </p:blipFill>
            <p:spPr>
              <a:xfrm>
                <a:off x="10600267" y="2594309"/>
                <a:ext cx="161748" cy="310189"/>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5" name="墨迹 94"/>
              <p14:cNvContentPartPr/>
              <p14:nvPr/>
            </p14:nvContentPartPr>
            <p14:xfrm>
              <a:off x="10837332" y="2735304"/>
              <a:ext cx="31045" cy="50758"/>
            </p14:xfrm>
          </p:contentPart>
        </mc:Choice>
        <mc:Fallback xmlns="">
          <p:pic>
            <p:nvPicPr>
              <p:cNvPr id="95" name="墨迹 94"/>
            </p:nvPicPr>
            <p:blipFill>
              <a:blip/>
            </p:blipFill>
            <p:spPr>
              <a:xfrm>
                <a:off x="10837332" y="2735304"/>
                <a:ext cx="31045" cy="50758"/>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6" name="墨迹 95"/>
              <p14:cNvContentPartPr/>
              <p14:nvPr/>
            </p14:nvContentPartPr>
            <p14:xfrm>
              <a:off x="10964332" y="2621098"/>
              <a:ext cx="76200" cy="274235"/>
            </p14:xfrm>
          </p:contentPart>
        </mc:Choice>
        <mc:Fallback xmlns="">
          <p:pic>
            <p:nvPicPr>
              <p:cNvPr id="96" name="墨迹 95"/>
            </p:nvPicPr>
            <p:blipFill>
              <a:blip/>
            </p:blipFill>
            <p:spPr>
              <a:xfrm>
                <a:off x="10964332" y="2621098"/>
                <a:ext cx="76200" cy="274235"/>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7" name="墨迹 96"/>
              <p14:cNvContentPartPr/>
              <p14:nvPr/>
            </p14:nvContentPartPr>
            <p14:xfrm>
              <a:off x="11072988" y="2544960"/>
              <a:ext cx="76906" cy="289393"/>
            </p14:xfrm>
          </p:contentPart>
        </mc:Choice>
        <mc:Fallback xmlns="">
          <p:pic>
            <p:nvPicPr>
              <p:cNvPr id="97" name="墨迹 96"/>
            </p:nvPicPr>
            <p:blipFill>
              <a:blip/>
            </p:blipFill>
            <p:spPr>
              <a:xfrm>
                <a:off x="11072988" y="2544960"/>
                <a:ext cx="76906" cy="289393"/>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8" name="墨迹 97"/>
              <p14:cNvContentPartPr/>
              <p14:nvPr/>
            </p14:nvContentPartPr>
            <p14:xfrm>
              <a:off x="11163300" y="2677319"/>
              <a:ext cx="227188" cy="159501"/>
            </p14:xfrm>
          </p:contentPart>
        </mc:Choice>
        <mc:Fallback xmlns="">
          <p:pic>
            <p:nvPicPr>
              <p:cNvPr id="98" name="墨迹 97"/>
            </p:nvPicPr>
            <p:blipFill>
              <a:blip/>
            </p:blipFill>
            <p:spPr>
              <a:xfrm>
                <a:off x="11163300" y="2677319"/>
                <a:ext cx="227188" cy="159501"/>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99" name="墨迹 98"/>
              <p14:cNvContentPartPr/>
              <p14:nvPr/>
            </p14:nvContentPartPr>
            <p14:xfrm>
              <a:off x="11334044" y="2568753"/>
              <a:ext cx="110067" cy="273707"/>
            </p14:xfrm>
          </p:contentPart>
        </mc:Choice>
        <mc:Fallback xmlns="">
          <p:pic>
            <p:nvPicPr>
              <p:cNvPr id="99" name="墨迹 98"/>
            </p:nvPicPr>
            <p:blipFill>
              <a:blip/>
            </p:blipFill>
            <p:spPr>
              <a:xfrm>
                <a:off x="11334044" y="2568753"/>
                <a:ext cx="110067" cy="273707"/>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100" name="墨迹 99"/>
              <p14:cNvContentPartPr/>
              <p14:nvPr/>
            </p14:nvContentPartPr>
            <p14:xfrm>
              <a:off x="11437937" y="2618806"/>
              <a:ext cx="93663" cy="178359"/>
            </p14:xfrm>
          </p:contentPart>
        </mc:Choice>
        <mc:Fallback xmlns="">
          <p:pic>
            <p:nvPicPr>
              <p:cNvPr id="100" name="墨迹 99"/>
            </p:nvPicPr>
            <p:blipFill>
              <a:blip/>
            </p:blipFill>
            <p:spPr>
              <a:xfrm>
                <a:off x="11437937" y="2618806"/>
                <a:ext cx="93663" cy="178359"/>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101" name="墨迹 100"/>
              <p14:cNvContentPartPr/>
              <p14:nvPr/>
            </p14:nvContentPartPr>
            <p14:xfrm>
              <a:off x="11488385" y="2757863"/>
              <a:ext cx="77082" cy="139056"/>
            </p14:xfrm>
          </p:contentPart>
        </mc:Choice>
        <mc:Fallback xmlns="">
          <p:pic>
            <p:nvPicPr>
              <p:cNvPr id="101" name="墨迹 100"/>
            </p:nvPicPr>
            <p:blipFill>
              <a:blip/>
            </p:blipFill>
            <p:spPr>
              <a:xfrm>
                <a:off x="11488385" y="2757863"/>
                <a:ext cx="77082" cy="139056"/>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102" name="墨迹 101"/>
              <p14:cNvContentPartPr/>
              <p14:nvPr/>
            </p14:nvContentPartPr>
            <p14:xfrm>
              <a:off x="11511844" y="2802981"/>
              <a:ext cx="59267" cy="174834"/>
            </p14:xfrm>
          </p:contentPart>
        </mc:Choice>
        <mc:Fallback xmlns="">
          <p:pic>
            <p:nvPicPr>
              <p:cNvPr id="102" name="墨迹 101"/>
            </p:nvPicPr>
            <p:blipFill>
              <a:blip/>
            </p:blipFill>
            <p:spPr>
              <a:xfrm>
                <a:off x="11511844" y="2802981"/>
                <a:ext cx="59267" cy="174834"/>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103" name="墨迹 102"/>
              <p14:cNvContentPartPr/>
              <p14:nvPr/>
            </p14:nvContentPartPr>
            <p14:xfrm>
              <a:off x="11585222" y="2436394"/>
              <a:ext cx="42333" cy="640118"/>
            </p14:xfrm>
          </p:contentPart>
        </mc:Choice>
        <mc:Fallback xmlns="">
          <p:pic>
            <p:nvPicPr>
              <p:cNvPr id="103" name="墨迹 102"/>
            </p:nvPicPr>
            <p:blipFill>
              <a:blip/>
            </p:blipFill>
            <p:spPr>
              <a:xfrm>
                <a:off x="11585222" y="2436394"/>
                <a:ext cx="42333" cy="640118"/>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4" name="墨迹 103"/>
              <p14:cNvContentPartPr/>
              <p14:nvPr/>
            </p14:nvContentPartPr>
            <p14:xfrm>
              <a:off x="11497732" y="2884759"/>
              <a:ext cx="248356" cy="239691"/>
            </p14:xfrm>
          </p:contentPart>
        </mc:Choice>
        <mc:Fallback xmlns="">
          <p:pic>
            <p:nvPicPr>
              <p:cNvPr id="104" name="墨迹 103"/>
            </p:nvPicPr>
            <p:blipFill>
              <a:blip/>
            </p:blipFill>
            <p:spPr>
              <a:xfrm>
                <a:off x="11497732" y="2884759"/>
                <a:ext cx="248356" cy="239691"/>
              </a:xfrm>
              <a:prstGeom prst="rect"/>
            </p:spPr>
          </p:pic>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0" y="466725"/>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438400" y="222250"/>
            <a:ext cx="7315200" cy="7048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cs typeface="+mn-ea"/>
                <a:sym typeface="+mn-lt"/>
              </a:rPr>
              <a:t>真题在线</a:t>
            </a:r>
            <a:endParaRPr lang="zh-CN" altLang="en-US" sz="3200">
              <a:cs typeface="+mn-ea"/>
              <a:sym typeface="+mn-lt"/>
            </a:endParaRPr>
          </a:p>
        </p:txBody>
      </p:sp>
      <p:pic>
        <p:nvPicPr>
          <p:cNvPr id="46084" name="Picture 4"/>
          <p:cNvPicPr>
            <a:picLocks noChangeAspect="1" noChangeArrowheads="1"/>
          </p:cNvPicPr>
          <p:nvPr/>
        </p:nvPicPr>
        <p:blipFill>
          <a:blip r:embed="rId1" r:link="rId2">
            <a:extLst>
              <a:ext uri="{28A0092B-C50C-407E-A947-70E740481C1C}">
                <a14:useLocalDpi xmlns:a14="http://schemas.microsoft.com/office/drawing/2010/main" val="0"/>
              </a:ext>
            </a:extLst>
          </a:blip>
          <a:stretch>
            <a:fillRect/>
          </a:stretch>
        </p:blipFill>
        <p:spPr bwMode="auto">
          <a:xfrm>
            <a:off x="474345" y="1584325"/>
            <a:ext cx="10476230" cy="140906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10950693" y="2548422"/>
            <a:ext cx="1465048" cy="645160"/>
          </a:xfrm>
          <a:prstGeom prst="rect">
            <a:avLst/>
          </a:prstGeom>
          <a:noFill/>
        </p:spPr>
        <p:txBody>
          <a:bodyPr wrap="square" rtlCol="0">
            <a:spAutoFit/>
          </a:bodyPr>
          <a:lstStyle/>
          <a:p>
            <a:r>
              <a:rPr lang="en-US" altLang="zh-CN">
                <a:solidFill>
                  <a:srgbClr val="000000"/>
                </a:solidFill>
              </a:rPr>
              <a:t>2019III</a:t>
            </a:r>
            <a:r>
              <a:rPr lang="zh-CN" altLang="en-US">
                <a:solidFill>
                  <a:srgbClr val="000000"/>
                </a:solidFill>
              </a:rPr>
              <a:t>卷</a:t>
            </a:r>
            <a:r>
              <a:rPr lang="en-US" altLang="zh-CN">
                <a:solidFill>
                  <a:srgbClr val="000000"/>
                </a:solidFill>
              </a:rPr>
              <a:t>26</a:t>
            </a:r>
            <a:endParaRPr lang="en-US" altLang="zh-CN">
              <a:solidFill>
                <a:srgbClr val="000000"/>
              </a:solidFill>
            </a:endParaRPr>
          </a:p>
          <a:p>
            <a:endParaRPr lang="zh-CN" altLang="en-US">
              <a:solidFill>
                <a:srgbClr val="000000"/>
              </a:solidFill>
            </a:endParaRPr>
          </a:p>
        </p:txBody>
      </p:sp>
      <p:sp>
        <p:nvSpPr>
          <p:cNvPr id="5" name="Oval 16"/>
          <p:cNvSpPr>
            <a14:cpLocks xmlns:a14="http://schemas.microsoft.com/office/drawing/2010/main" noChangeArrowheads="1"/>
          </p:cNvSpPr>
          <p:nvPr/>
        </p:nvSpPr>
        <p:spPr bwMode="auto">
          <a:xfrm>
            <a:off x="1456690" y="1966595"/>
            <a:ext cx="1310640" cy="872490"/>
          </a:xfrm>
          <a:prstGeom prst="ellipse">
            <a:avLst/>
          </a:prstGeom>
          <a:noFill/>
          <a:ln w="28575">
            <a:solidFill>
              <a:srgbClr val="FF00FF"/>
            </a:solidFill>
            <a:round/>
          </a:ln>
        </p:spPr>
        <p:txBody>
          <a:bodyPr wrap="none" anchor="ctr"/>
          <a:lstStyle/>
          <a:p>
            <a:pPr algn="ctr"/>
            <a:endParaRPr lang="zh-CN" altLang="en-US">
              <a:latin typeface="Calibri"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0" y="466725"/>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438400" y="222250"/>
            <a:ext cx="7315200" cy="7048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cs typeface="+mn-ea"/>
                <a:sym typeface="+mn-lt"/>
              </a:rPr>
              <a:t>真题在线</a:t>
            </a:r>
            <a:endParaRPr lang="zh-CN" altLang="en-US" sz="3200">
              <a:cs typeface="+mn-ea"/>
              <a:sym typeface="+mn-lt"/>
            </a:endParaRPr>
          </a:p>
        </p:txBody>
      </p:sp>
      <p:pic>
        <p:nvPicPr>
          <p:cNvPr id="46084" name="Picture 4"/>
          <p:cNvPicPr>
            <a:picLocks noChangeAspect="1" noChangeArrowheads="1"/>
          </p:cNvPicPr>
          <p:nvPr/>
        </p:nvPicPr>
        <p:blipFill>
          <a:blip r:embed="rId1" r:link="rId2">
            <a:extLst>
              <a:ext uri="{28A0092B-C50C-407E-A947-70E740481C1C}">
                <a14:useLocalDpi xmlns:a14="http://schemas.microsoft.com/office/drawing/2010/main" val="0"/>
              </a:ext>
            </a:extLst>
          </a:blip>
          <a:stretch>
            <a:fillRect/>
          </a:stretch>
        </p:blipFill>
        <p:spPr bwMode="auto">
          <a:xfrm>
            <a:off x="474345" y="1584325"/>
            <a:ext cx="10476230" cy="140906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10950693" y="2548422"/>
            <a:ext cx="1465048" cy="645160"/>
          </a:xfrm>
          <a:prstGeom prst="rect">
            <a:avLst/>
          </a:prstGeom>
          <a:noFill/>
        </p:spPr>
        <p:txBody>
          <a:bodyPr wrap="square" rtlCol="0">
            <a:spAutoFit/>
          </a:bodyPr>
          <a:lstStyle/>
          <a:p>
            <a:r>
              <a:rPr lang="en-US" altLang="zh-CN">
                <a:solidFill>
                  <a:srgbClr val="000000"/>
                </a:solidFill>
              </a:rPr>
              <a:t>2019III</a:t>
            </a:r>
            <a:r>
              <a:rPr lang="zh-CN" altLang="en-US">
                <a:solidFill>
                  <a:srgbClr val="000000"/>
                </a:solidFill>
              </a:rPr>
              <a:t>卷</a:t>
            </a:r>
            <a:r>
              <a:rPr lang="en-US" altLang="zh-CN">
                <a:solidFill>
                  <a:srgbClr val="000000"/>
                </a:solidFill>
              </a:rPr>
              <a:t>26</a:t>
            </a:r>
            <a:endParaRPr lang="en-US" altLang="zh-CN">
              <a:solidFill>
                <a:srgbClr val="000000"/>
              </a:solidFill>
            </a:endParaRPr>
          </a:p>
          <a:p>
            <a:endParaRPr lang="zh-CN" altLang="en-US">
              <a:solidFill>
                <a:srgbClr val="000000"/>
              </a:solidFill>
            </a:endParaRPr>
          </a:p>
        </p:txBody>
      </p:sp>
      <p:sp>
        <p:nvSpPr>
          <p:cNvPr id="5" name="Oval 16"/>
          <p:cNvSpPr/>
          <p:nvPr/>
        </p:nvSpPr>
        <p:spPr bwMode="auto">
          <a:xfrm>
            <a:off x="1456690" y="1966595"/>
            <a:ext cx="1310640" cy="872490"/>
          </a:xfrm>
          <a:prstGeom prst="ellipse">
            <a:avLst/>
          </a:prstGeom>
          <a:noFill/>
          <a:ln w="28575">
            <a:solidFill>
              <a:srgbClr val="FF00FF"/>
            </a:solidFill>
            <a:round/>
          </a:ln>
        </p:spPr>
        <p:txBody>
          <a:bodyPr wrap="none" anchor="ctr"/>
          <a:lstStyle/>
          <a:p>
            <a:pPr algn="ctr"/>
            <a:endParaRPr lang="zh-CN" altLang="en-US">
              <a:latin typeface="Calibri" pitchFamily="34" charset="0"/>
            </a:endParaRPr>
          </a:p>
        </p:txBody>
      </p:sp>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2254955" y="3001784"/>
              <a:ext cx="189089" cy="260841"/>
            </p14:xfrm>
          </p:contentPart>
        </mc:Choice>
        <mc:Fallback xmlns="">
          <p:pic>
            <p:nvPicPr>
              <p:cNvPr id="2" name="墨迹 1"/>
            </p:nvPicPr>
            <p:blipFill>
              <a:blip/>
            </p:blipFill>
            <p:spPr>
              <a:xfrm>
                <a:off x="2254955" y="3001784"/>
                <a:ext cx="189089" cy="260841"/>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3" name="墨迹 2"/>
              <p14:cNvContentPartPr/>
              <p14:nvPr/>
            </p14:nvContentPartPr>
            <p14:xfrm>
              <a:off x="1153583" y="4205530"/>
              <a:ext cx="172861" cy="391614"/>
            </p14:xfrm>
          </p:contentPart>
        </mc:Choice>
        <mc:Fallback xmlns="">
          <p:pic>
            <p:nvPicPr>
              <p:cNvPr id="3" name="墨迹 2"/>
            </p:nvPicPr>
            <p:blipFill>
              <a:blip/>
            </p:blipFill>
            <p:spPr>
              <a:xfrm>
                <a:off x="1153583" y="4205530"/>
                <a:ext cx="172861" cy="391614"/>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4" name="墨迹 3"/>
              <p14:cNvContentPartPr/>
              <p14:nvPr/>
            </p14:nvContentPartPr>
            <p14:xfrm>
              <a:off x="1309511" y="4240426"/>
              <a:ext cx="206022" cy="314067"/>
            </p14:xfrm>
          </p:contentPart>
        </mc:Choice>
        <mc:Fallback xmlns="">
          <p:pic>
            <p:nvPicPr>
              <p:cNvPr id="4" name="墨迹 3"/>
            </p:nvPicPr>
            <p:blipFill>
              <a:blip/>
            </p:blipFill>
            <p:spPr>
              <a:xfrm>
                <a:off x="1309511" y="4240426"/>
                <a:ext cx="206022" cy="314067"/>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6" name="墨迹 5"/>
              <p14:cNvContentPartPr/>
              <p14:nvPr/>
            </p14:nvContentPartPr>
            <p14:xfrm>
              <a:off x="1580444" y="4280610"/>
              <a:ext cx="358951" cy="210435"/>
            </p14:xfrm>
          </p:contentPart>
        </mc:Choice>
        <mc:Fallback xmlns="">
          <p:pic>
            <p:nvPicPr>
              <p:cNvPr id="6" name="墨迹 5"/>
            </p:nvPicPr>
            <p:blipFill>
              <a:blip/>
            </p:blipFill>
            <p:spPr>
              <a:xfrm>
                <a:off x="1580444" y="4280610"/>
                <a:ext cx="358951" cy="21043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墨迹 9"/>
              <p14:cNvContentPartPr/>
              <p14:nvPr/>
            </p14:nvContentPartPr>
            <p14:xfrm>
              <a:off x="1969911" y="4387766"/>
              <a:ext cx="186266" cy="135355"/>
            </p14:xfrm>
          </p:contentPart>
        </mc:Choice>
        <mc:Fallback xmlns="">
          <p:pic>
            <p:nvPicPr>
              <p:cNvPr id="10" name="墨迹 9"/>
            </p:nvPicPr>
            <p:blipFill>
              <a:blip/>
            </p:blipFill>
            <p:spPr>
              <a:xfrm>
                <a:off x="1969911" y="4387766"/>
                <a:ext cx="186266" cy="135355"/>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墨迹 10"/>
              <p14:cNvContentPartPr/>
              <p14:nvPr/>
            </p14:nvContentPartPr>
            <p14:xfrm>
              <a:off x="2160411" y="4320088"/>
              <a:ext cx="201789" cy="5640"/>
            </p14:xfrm>
          </p:contentPart>
        </mc:Choice>
        <mc:Fallback xmlns="">
          <p:pic>
            <p:nvPicPr>
              <p:cNvPr id="11" name="墨迹 10"/>
            </p:nvPicPr>
            <p:blipFill>
              <a:blip/>
            </p:blipFill>
            <p:spPr>
              <a:xfrm>
                <a:off x="2160411" y="4320088"/>
                <a:ext cx="201789" cy="564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墨迹 11"/>
              <p14:cNvContentPartPr/>
              <p14:nvPr/>
            </p14:nvContentPartPr>
            <p14:xfrm>
              <a:off x="2246488" y="4172749"/>
              <a:ext cx="33867" cy="356012"/>
            </p14:xfrm>
          </p:contentPart>
        </mc:Choice>
        <mc:Fallback xmlns="">
          <p:pic>
            <p:nvPicPr>
              <p:cNvPr id="12" name="墨迹 11"/>
            </p:nvPicPr>
            <p:blipFill>
              <a:blip/>
            </p:blipFill>
            <p:spPr>
              <a:xfrm>
                <a:off x="2246488" y="4172749"/>
                <a:ext cx="33867" cy="356012"/>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墨迹 12"/>
              <p14:cNvContentPartPr/>
              <p14:nvPr/>
            </p14:nvContentPartPr>
            <p14:xfrm>
              <a:off x="2455333" y="4223507"/>
              <a:ext cx="148519" cy="330633"/>
            </p14:xfrm>
          </p:contentPart>
        </mc:Choice>
        <mc:Fallback xmlns="">
          <p:pic>
            <p:nvPicPr>
              <p:cNvPr id="13" name="墨迹 12"/>
            </p:nvPicPr>
            <p:blipFill>
              <a:blip/>
            </p:blipFill>
            <p:spPr>
              <a:xfrm>
                <a:off x="2455333" y="4223507"/>
                <a:ext cx="148519" cy="330633"/>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墨迹 13"/>
              <p14:cNvContentPartPr/>
              <p14:nvPr/>
            </p14:nvContentPartPr>
            <p14:xfrm>
              <a:off x="2590800" y="4259460"/>
              <a:ext cx="158044" cy="259784"/>
            </p14:xfrm>
          </p:contentPart>
        </mc:Choice>
        <mc:Fallback xmlns="">
          <p:pic>
            <p:nvPicPr>
              <p:cNvPr id="14" name="墨迹 13"/>
            </p:nvPicPr>
            <p:blipFill>
              <a:blip/>
            </p:blipFill>
            <p:spPr>
              <a:xfrm>
                <a:off x="2590800" y="4259460"/>
                <a:ext cx="158044" cy="259784"/>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5" name="墨迹 14"/>
              <p14:cNvContentPartPr/>
              <p14:nvPr/>
            </p14:nvContentPartPr>
            <p14:xfrm>
              <a:off x="2805288" y="4345467"/>
              <a:ext cx="158045" cy="135884"/>
            </p14:xfrm>
          </p:contentPart>
        </mc:Choice>
        <mc:Fallback xmlns="">
          <p:pic>
            <p:nvPicPr>
              <p:cNvPr id="15" name="墨迹 14"/>
            </p:nvPicPr>
            <p:blipFill>
              <a:blip/>
            </p:blipFill>
            <p:spPr>
              <a:xfrm>
                <a:off x="2805288" y="4345467"/>
                <a:ext cx="158045" cy="135884"/>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6" name="墨迹 15"/>
              <p14:cNvContentPartPr/>
              <p14:nvPr/>
            </p14:nvContentPartPr>
            <p14:xfrm>
              <a:off x="3031066" y="4207292"/>
              <a:ext cx="143934" cy="360947"/>
            </p14:xfrm>
          </p:contentPart>
        </mc:Choice>
        <mc:Fallback xmlns="">
          <p:pic>
            <p:nvPicPr>
              <p:cNvPr id="16" name="墨迹 15"/>
            </p:nvPicPr>
            <p:blipFill>
              <a:blip/>
            </p:blipFill>
            <p:spPr>
              <a:xfrm>
                <a:off x="3031066" y="4207292"/>
                <a:ext cx="143934" cy="360947"/>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7" name="墨迹 16"/>
              <p14:cNvContentPartPr/>
              <p14:nvPr/>
            </p14:nvContentPartPr>
            <p14:xfrm>
              <a:off x="3377847" y="4297529"/>
              <a:ext cx="178153" cy="16919"/>
            </p14:xfrm>
          </p:contentPart>
        </mc:Choice>
        <mc:Fallback xmlns="">
          <p:pic>
            <p:nvPicPr>
              <p:cNvPr id="17" name="墨迹 16"/>
            </p:nvPicPr>
            <p:blipFill>
              <a:blip/>
            </p:blipFill>
            <p:spPr>
              <a:xfrm>
                <a:off x="3377847" y="4297529"/>
                <a:ext cx="178153" cy="1691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8" name="墨迹 17"/>
              <p14:cNvContentPartPr/>
              <p14:nvPr/>
            </p14:nvContentPartPr>
            <p14:xfrm>
              <a:off x="3414888" y="4209407"/>
              <a:ext cx="39512" cy="234757"/>
            </p14:xfrm>
          </p:contentPart>
        </mc:Choice>
        <mc:Fallback xmlns="">
          <p:pic>
            <p:nvPicPr>
              <p:cNvPr id="18" name="墨迹 17"/>
            </p:nvPicPr>
            <p:blipFill>
              <a:blip/>
            </p:blipFill>
            <p:spPr>
              <a:xfrm>
                <a:off x="3414888" y="4209407"/>
                <a:ext cx="39512" cy="234757"/>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9" name="墨迹 18"/>
              <p14:cNvContentPartPr/>
              <p14:nvPr/>
            </p14:nvContentPartPr>
            <p14:xfrm>
              <a:off x="3589161" y="4197423"/>
              <a:ext cx="167216" cy="229822"/>
            </p14:xfrm>
          </p:contentPart>
        </mc:Choice>
        <mc:Fallback xmlns="">
          <p:pic>
            <p:nvPicPr>
              <p:cNvPr id="19" name="墨迹 18"/>
            </p:nvPicPr>
            <p:blipFill>
              <a:blip/>
            </p:blipFill>
            <p:spPr>
              <a:xfrm>
                <a:off x="3589161" y="4197423"/>
                <a:ext cx="167216" cy="229822"/>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0" name="墨迹 19"/>
              <p14:cNvContentPartPr/>
              <p14:nvPr/>
            </p14:nvContentPartPr>
            <p14:xfrm>
              <a:off x="3824111" y="4190549"/>
              <a:ext cx="25400" cy="179592"/>
            </p14:xfrm>
          </p:contentPart>
        </mc:Choice>
        <mc:Fallback xmlns="">
          <p:pic>
            <p:nvPicPr>
              <p:cNvPr id="20" name="墨迹 19"/>
            </p:nvPicPr>
            <p:blipFill>
              <a:blip/>
            </p:blipFill>
            <p:spPr>
              <a:xfrm>
                <a:off x="3824111" y="4190549"/>
                <a:ext cx="25400" cy="179592"/>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1" name="墨迹 20"/>
              <p14:cNvContentPartPr/>
              <p14:nvPr/>
            </p14:nvContentPartPr>
            <p14:xfrm>
              <a:off x="3821288" y="4243070"/>
              <a:ext cx="87489" cy="71379"/>
            </p14:xfrm>
          </p:contentPart>
        </mc:Choice>
        <mc:Fallback xmlns="">
          <p:pic>
            <p:nvPicPr>
              <p:cNvPr id="21" name="墨迹 20"/>
            </p:nvPicPr>
            <p:blipFill>
              <a:blip/>
            </p:blipFill>
            <p:spPr>
              <a:xfrm>
                <a:off x="3821288" y="4243070"/>
                <a:ext cx="87489" cy="71379"/>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2" name="墨迹 21"/>
              <p14:cNvContentPartPr/>
              <p14:nvPr/>
            </p14:nvContentPartPr>
            <p14:xfrm>
              <a:off x="3897488" y="4102956"/>
              <a:ext cx="36689" cy="318649"/>
            </p14:xfrm>
          </p:contentPart>
        </mc:Choice>
        <mc:Fallback xmlns="">
          <p:pic>
            <p:nvPicPr>
              <p:cNvPr id="22" name="墨迹 21"/>
            </p:nvPicPr>
            <p:blipFill>
              <a:blip/>
            </p:blipFill>
            <p:spPr>
              <a:xfrm>
                <a:off x="3897488" y="4102956"/>
                <a:ext cx="36689" cy="318649"/>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3" name="墨迹 22"/>
              <p14:cNvContentPartPr/>
              <p14:nvPr/>
            </p14:nvContentPartPr>
            <p14:xfrm>
              <a:off x="3917244" y="4121990"/>
              <a:ext cx="266700" cy="299615"/>
            </p14:xfrm>
          </p:contentPart>
        </mc:Choice>
        <mc:Fallback xmlns="">
          <p:pic>
            <p:nvPicPr>
              <p:cNvPr id="23" name="墨迹 22"/>
            </p:nvPicPr>
            <p:blipFill>
              <a:blip/>
            </p:blipFill>
            <p:spPr>
              <a:xfrm>
                <a:off x="3917244" y="4121990"/>
                <a:ext cx="266700" cy="299615"/>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4" name="墨迹 23"/>
              <p14:cNvContentPartPr/>
              <p14:nvPr/>
            </p14:nvContentPartPr>
            <p14:xfrm>
              <a:off x="4233333" y="4118994"/>
              <a:ext cx="118533" cy="259078"/>
            </p14:xfrm>
          </p:contentPart>
        </mc:Choice>
        <mc:Fallback xmlns="">
          <p:pic>
            <p:nvPicPr>
              <p:cNvPr id="24" name="墨迹 23"/>
            </p:nvPicPr>
            <p:blipFill>
              <a:blip/>
            </p:blipFill>
            <p:spPr>
              <a:xfrm>
                <a:off x="4233333" y="4118994"/>
                <a:ext cx="118533" cy="259078"/>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5" name="墨迹 24"/>
              <p14:cNvContentPartPr/>
              <p14:nvPr/>
            </p14:nvContentPartPr>
            <p14:xfrm>
              <a:off x="4380088" y="4190373"/>
              <a:ext cx="149578" cy="178535"/>
            </p14:xfrm>
          </p:contentPart>
        </mc:Choice>
        <mc:Fallback xmlns="">
          <p:pic>
            <p:nvPicPr>
              <p:cNvPr id="25" name="墨迹 24"/>
            </p:nvPicPr>
            <p:blipFill>
              <a:blip/>
            </p:blipFill>
            <p:spPr>
              <a:xfrm>
                <a:off x="4380088" y="4190373"/>
                <a:ext cx="149578" cy="178535"/>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6" name="墨迹 25"/>
              <p14:cNvContentPartPr/>
              <p14:nvPr/>
            </p14:nvContentPartPr>
            <p14:xfrm>
              <a:off x="4428066" y="4218572"/>
              <a:ext cx="81845" cy="335568"/>
            </p14:xfrm>
          </p:contentPart>
        </mc:Choice>
        <mc:Fallback xmlns="">
          <p:pic>
            <p:nvPicPr>
              <p:cNvPr id="26" name="墨迹 25"/>
            </p:nvPicPr>
            <p:blipFill>
              <a:blip/>
            </p:blipFill>
            <p:spPr>
              <a:xfrm>
                <a:off x="4428066" y="4218572"/>
                <a:ext cx="81845" cy="335568"/>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7" name="墨迹 26"/>
              <p14:cNvContentPartPr/>
              <p14:nvPr/>
            </p14:nvContentPartPr>
            <p14:xfrm>
              <a:off x="4644143" y="4162174"/>
              <a:ext cx="232657" cy="36659"/>
            </p14:xfrm>
          </p:contentPart>
        </mc:Choice>
        <mc:Fallback xmlns="">
          <p:pic>
            <p:nvPicPr>
              <p:cNvPr id="27" name="墨迹 26"/>
            </p:nvPicPr>
            <p:blipFill>
              <a:blip/>
            </p:blipFill>
            <p:spPr>
              <a:xfrm>
                <a:off x="4644143" y="4162174"/>
                <a:ext cx="232657" cy="3665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8" name="墨迹 27"/>
              <p14:cNvContentPartPr/>
              <p14:nvPr/>
            </p14:nvContentPartPr>
            <p14:xfrm>
              <a:off x="4600927" y="4269330"/>
              <a:ext cx="295628" cy="29785"/>
            </p14:xfrm>
          </p:contentPart>
        </mc:Choice>
        <mc:Fallback xmlns="">
          <p:pic>
            <p:nvPicPr>
              <p:cNvPr id="28" name="墨迹 27"/>
            </p:nvPicPr>
            <p:blipFill>
              <a:blip/>
            </p:blipFill>
            <p:spPr>
              <a:xfrm>
                <a:off x="4600927" y="4269330"/>
                <a:ext cx="295628" cy="29785"/>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9" name="墨迹 28"/>
              <p14:cNvContentPartPr/>
              <p14:nvPr/>
            </p14:nvContentPartPr>
            <p14:xfrm>
              <a:off x="4912606" y="4118465"/>
              <a:ext cx="221897" cy="235462"/>
            </p14:xfrm>
          </p:contentPart>
        </mc:Choice>
        <mc:Fallback xmlns="">
          <p:pic>
            <p:nvPicPr>
              <p:cNvPr id="29" name="墨迹 28"/>
            </p:nvPicPr>
            <p:blipFill>
              <a:blip/>
            </p:blipFill>
            <p:spPr>
              <a:xfrm>
                <a:off x="4912606" y="4118465"/>
                <a:ext cx="221897" cy="235462"/>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0" name="墨迹 29"/>
              <p14:cNvContentPartPr/>
              <p14:nvPr/>
            </p14:nvContentPartPr>
            <p14:xfrm>
              <a:off x="5130800" y="4085684"/>
              <a:ext cx="158044" cy="293799"/>
            </p14:xfrm>
          </p:contentPart>
        </mc:Choice>
        <mc:Fallback xmlns="">
          <p:pic>
            <p:nvPicPr>
              <p:cNvPr id="30" name="墨迹 29"/>
            </p:nvPicPr>
            <p:blipFill>
              <a:blip/>
            </p:blipFill>
            <p:spPr>
              <a:xfrm>
                <a:off x="5130800" y="4085684"/>
                <a:ext cx="158044" cy="293799"/>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1" name="墨迹 30"/>
              <p14:cNvContentPartPr/>
              <p14:nvPr/>
            </p14:nvContentPartPr>
            <p14:xfrm>
              <a:off x="5243688" y="4163584"/>
              <a:ext cx="135467" cy="208496"/>
            </p14:xfrm>
          </p:contentPart>
        </mc:Choice>
        <mc:Fallback xmlns="">
          <p:pic>
            <p:nvPicPr>
              <p:cNvPr id="31" name="墨迹 30"/>
            </p:nvPicPr>
            <p:blipFill>
              <a:blip/>
            </p:blipFill>
            <p:spPr>
              <a:xfrm>
                <a:off x="5243688" y="4163584"/>
                <a:ext cx="135467" cy="208496"/>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2" name="墨迹 31"/>
              <p14:cNvContentPartPr/>
              <p14:nvPr/>
            </p14:nvContentPartPr>
            <p14:xfrm>
              <a:off x="5432425" y="4243070"/>
              <a:ext cx="121708" cy="110152"/>
            </p14:xfrm>
          </p:contentPart>
        </mc:Choice>
        <mc:Fallback xmlns="">
          <p:pic>
            <p:nvPicPr>
              <p:cNvPr id="32" name="墨迹 31"/>
            </p:nvPicPr>
            <p:blipFill>
              <a:blip/>
            </p:blipFill>
            <p:spPr>
              <a:xfrm>
                <a:off x="5432425" y="4243070"/>
                <a:ext cx="121708" cy="110152"/>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3" name="墨迹 32"/>
              <p14:cNvContentPartPr/>
              <p14:nvPr/>
            </p14:nvContentPartPr>
            <p14:xfrm>
              <a:off x="5619044" y="4111416"/>
              <a:ext cx="93133" cy="265070"/>
            </p14:xfrm>
          </p:contentPart>
        </mc:Choice>
        <mc:Fallback xmlns="">
          <p:pic>
            <p:nvPicPr>
              <p:cNvPr id="33" name="墨迹 32"/>
            </p:nvPicPr>
            <p:blipFill>
              <a:blip/>
            </p:blipFill>
            <p:spPr>
              <a:xfrm>
                <a:off x="5619044" y="4111416"/>
                <a:ext cx="93133" cy="26507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4" name="墨迹 33"/>
              <p14:cNvContentPartPr/>
              <p14:nvPr/>
            </p14:nvContentPartPr>
            <p14:xfrm>
              <a:off x="5740400" y="4135914"/>
              <a:ext cx="116593" cy="196864"/>
            </p14:xfrm>
          </p:contentPart>
        </mc:Choice>
        <mc:Fallback xmlns="">
          <p:pic>
            <p:nvPicPr>
              <p:cNvPr id="34" name="墨迹 33"/>
            </p:nvPicPr>
            <p:blipFill>
              <a:blip/>
            </p:blipFill>
            <p:spPr>
              <a:xfrm>
                <a:off x="5740400" y="4135914"/>
                <a:ext cx="116593" cy="196864"/>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5" name="墨迹 34"/>
              <p14:cNvContentPartPr/>
              <p14:nvPr/>
            </p14:nvContentPartPr>
            <p14:xfrm>
              <a:off x="5850113" y="4207292"/>
              <a:ext cx="121709" cy="133240"/>
            </p14:xfrm>
          </p:contentPart>
        </mc:Choice>
        <mc:Fallback xmlns="">
          <p:pic>
            <p:nvPicPr>
              <p:cNvPr id="35" name="墨迹 34"/>
            </p:nvPicPr>
            <p:blipFill>
              <a:blip/>
            </p:blipFill>
            <p:spPr>
              <a:xfrm>
                <a:off x="5850113" y="4207292"/>
                <a:ext cx="121709" cy="133240"/>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6" name="墨迹 35"/>
              <p14:cNvContentPartPr/>
              <p14:nvPr/>
            </p14:nvContentPartPr>
            <p14:xfrm>
              <a:off x="5878688" y="4240426"/>
              <a:ext cx="81844" cy="327814"/>
            </p14:xfrm>
          </p:contentPart>
        </mc:Choice>
        <mc:Fallback xmlns="">
          <p:pic>
            <p:nvPicPr>
              <p:cNvPr id="36" name="墨迹 35"/>
            </p:nvPicPr>
            <p:blipFill>
              <a:blip/>
            </p:blipFill>
            <p:spPr>
              <a:xfrm>
                <a:off x="5878688" y="4240426"/>
                <a:ext cx="81844" cy="327814"/>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7" name="墨迹 36"/>
              <p14:cNvContentPartPr/>
              <p14:nvPr/>
            </p14:nvContentPartPr>
            <p14:xfrm>
              <a:off x="6050844" y="4190373"/>
              <a:ext cx="160866" cy="16919"/>
            </p14:xfrm>
          </p:contentPart>
        </mc:Choice>
        <mc:Fallback xmlns="">
          <p:pic>
            <p:nvPicPr>
              <p:cNvPr id="37" name="墨迹 36"/>
            </p:nvPicPr>
            <p:blipFill>
              <a:blip/>
            </p:blipFill>
            <p:spPr>
              <a:xfrm>
                <a:off x="6050844" y="4190373"/>
                <a:ext cx="160866" cy="16919"/>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8" name="墨迹 37"/>
              <p14:cNvContentPartPr/>
              <p14:nvPr/>
            </p14:nvContentPartPr>
            <p14:xfrm>
              <a:off x="6104466" y="4089033"/>
              <a:ext cx="47978" cy="310013"/>
            </p14:xfrm>
          </p:contentPart>
        </mc:Choice>
        <mc:Fallback xmlns="">
          <p:pic>
            <p:nvPicPr>
              <p:cNvPr id="38" name="墨迹 37"/>
            </p:nvPicPr>
            <p:blipFill>
              <a:blip/>
            </p:blipFill>
            <p:spPr>
              <a:xfrm>
                <a:off x="6104466" y="4089033"/>
                <a:ext cx="47978" cy="310013"/>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9" name="墨迹 38"/>
              <p14:cNvContentPartPr/>
              <p14:nvPr/>
            </p14:nvContentPartPr>
            <p14:xfrm>
              <a:off x="6304844" y="3987340"/>
              <a:ext cx="197556" cy="330810"/>
            </p14:xfrm>
          </p:contentPart>
        </mc:Choice>
        <mc:Fallback xmlns="">
          <p:pic>
            <p:nvPicPr>
              <p:cNvPr id="39" name="墨迹 38"/>
            </p:nvPicPr>
            <p:blipFill>
              <a:blip/>
            </p:blipFill>
            <p:spPr>
              <a:xfrm>
                <a:off x="6304844" y="3987340"/>
                <a:ext cx="197556" cy="330810"/>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40" name="墨迹 39"/>
              <p14:cNvContentPartPr/>
              <p14:nvPr/>
            </p14:nvContentPartPr>
            <p14:xfrm>
              <a:off x="6540852" y="4128335"/>
              <a:ext cx="164748" cy="22559"/>
            </p14:xfrm>
          </p:contentPart>
        </mc:Choice>
        <mc:Fallback xmlns="">
          <p:pic>
            <p:nvPicPr>
              <p:cNvPr id="40" name="墨迹 39"/>
            </p:nvPicPr>
            <p:blipFill>
              <a:blip/>
            </p:blipFill>
            <p:spPr>
              <a:xfrm>
                <a:off x="6540852" y="4128335"/>
                <a:ext cx="164748" cy="22559"/>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41" name="墨迹 40"/>
              <p14:cNvContentPartPr/>
              <p14:nvPr/>
            </p14:nvContentPartPr>
            <p14:xfrm>
              <a:off x="6570133" y="4032458"/>
              <a:ext cx="84667" cy="298910"/>
            </p14:xfrm>
          </p:contentPart>
        </mc:Choice>
        <mc:Fallback xmlns="">
          <p:pic>
            <p:nvPicPr>
              <p:cNvPr id="41" name="墨迹 40"/>
            </p:nvPicPr>
            <p:blipFill>
              <a:blip/>
            </p:blipFill>
            <p:spPr>
              <a:xfrm>
                <a:off x="6570133" y="4032458"/>
                <a:ext cx="84667" cy="29891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2" name="墨迹 41"/>
              <p14:cNvContentPartPr/>
              <p14:nvPr/>
            </p14:nvContentPartPr>
            <p14:xfrm>
              <a:off x="6758340" y="4032458"/>
              <a:ext cx="167393" cy="208673"/>
            </p14:xfrm>
          </p:contentPart>
        </mc:Choice>
        <mc:Fallback xmlns="">
          <p:pic>
            <p:nvPicPr>
              <p:cNvPr id="42" name="墨迹 41"/>
            </p:nvPicPr>
            <p:blipFill>
              <a:blip/>
            </p:blipFill>
            <p:spPr>
              <a:xfrm>
                <a:off x="6758340" y="4032458"/>
                <a:ext cx="167393" cy="208673"/>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3" name="墨迹 42"/>
              <p14:cNvContentPartPr/>
              <p14:nvPr/>
            </p14:nvContentPartPr>
            <p14:xfrm>
              <a:off x="6942666" y="4035278"/>
              <a:ext cx="45156" cy="214313"/>
            </p14:xfrm>
          </p:contentPart>
        </mc:Choice>
        <mc:Fallback xmlns="">
          <p:pic>
            <p:nvPicPr>
              <p:cNvPr id="43" name="墨迹 42"/>
            </p:nvPicPr>
            <p:blipFill>
              <a:blip/>
            </p:blipFill>
            <p:spPr>
              <a:xfrm>
                <a:off x="6942666" y="4035278"/>
                <a:ext cx="45156" cy="214313"/>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4" name="墨迹 43"/>
              <p14:cNvContentPartPr/>
              <p14:nvPr/>
            </p14:nvContentPartPr>
            <p14:xfrm>
              <a:off x="6948311" y="4111416"/>
              <a:ext cx="129822" cy="95876"/>
            </p14:xfrm>
          </p:contentPart>
        </mc:Choice>
        <mc:Fallback xmlns="">
          <p:pic>
            <p:nvPicPr>
              <p:cNvPr id="44" name="墨迹 43"/>
            </p:nvPicPr>
            <p:blipFill>
              <a:blip/>
            </p:blipFill>
            <p:spPr>
              <a:xfrm>
                <a:off x="6948311" y="4111416"/>
                <a:ext cx="129822" cy="95876"/>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5" name="墨迹 44"/>
              <p14:cNvContentPartPr/>
              <p14:nvPr/>
            </p14:nvContentPartPr>
            <p14:xfrm>
              <a:off x="7035800" y="3948919"/>
              <a:ext cx="47977" cy="458586"/>
            </p14:xfrm>
          </p:contentPart>
        </mc:Choice>
        <mc:Fallback xmlns="">
          <p:pic>
            <p:nvPicPr>
              <p:cNvPr id="45" name="墨迹 44"/>
            </p:nvPicPr>
            <p:blipFill>
              <a:blip/>
            </p:blipFill>
            <p:spPr>
              <a:xfrm>
                <a:off x="7035800" y="3948919"/>
                <a:ext cx="47977" cy="458586"/>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6" name="墨迹 45"/>
              <p14:cNvContentPartPr/>
              <p14:nvPr/>
            </p14:nvContentPartPr>
            <p14:xfrm>
              <a:off x="7089422" y="4121285"/>
              <a:ext cx="242711" cy="180474"/>
            </p14:xfrm>
          </p:contentPart>
        </mc:Choice>
        <mc:Fallback xmlns="">
          <p:pic>
            <p:nvPicPr>
              <p:cNvPr id="46" name="墨迹 45"/>
            </p:nvPicPr>
            <p:blipFill>
              <a:blip/>
            </p:blipFill>
            <p:spPr>
              <a:xfrm>
                <a:off x="7089422" y="4121285"/>
                <a:ext cx="242711" cy="180474"/>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7" name="墨迹 46"/>
              <p14:cNvContentPartPr/>
              <p14:nvPr/>
            </p14:nvContentPartPr>
            <p14:xfrm>
              <a:off x="3053644" y="1913303"/>
              <a:ext cx="395111" cy="32428"/>
            </p14:xfrm>
          </p:contentPart>
        </mc:Choice>
        <mc:Fallback xmlns="">
          <p:pic>
            <p:nvPicPr>
              <p:cNvPr id="47" name="墨迹 46"/>
            </p:nvPicPr>
            <p:blipFill>
              <a:blip/>
            </p:blipFill>
            <p:spPr>
              <a:xfrm>
                <a:off x="3053644" y="1913303"/>
                <a:ext cx="395111" cy="32428"/>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8" name="墨迹 47"/>
              <p14:cNvContentPartPr/>
              <p14:nvPr/>
            </p14:nvContentPartPr>
            <p14:xfrm>
              <a:off x="3493911" y="1189998"/>
              <a:ext cx="141111" cy="344028"/>
            </p14:xfrm>
          </p:contentPart>
        </mc:Choice>
        <mc:Fallback xmlns="">
          <p:pic>
            <p:nvPicPr>
              <p:cNvPr id="48" name="墨迹 47"/>
            </p:nvPicPr>
            <p:blipFill>
              <a:blip/>
            </p:blipFill>
            <p:spPr>
              <a:xfrm>
                <a:off x="3493911" y="1189998"/>
                <a:ext cx="141111" cy="344028"/>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9" name="墨迹 48"/>
              <p14:cNvContentPartPr/>
              <p14:nvPr/>
            </p14:nvContentPartPr>
            <p14:xfrm>
              <a:off x="3505200" y="1298564"/>
              <a:ext cx="191911" cy="156505"/>
            </p14:xfrm>
          </p:contentPart>
        </mc:Choice>
        <mc:Fallback xmlns="">
          <p:pic>
            <p:nvPicPr>
              <p:cNvPr id="49" name="墨迹 48"/>
            </p:nvPicPr>
            <p:blipFill>
              <a:blip/>
            </p:blipFill>
            <p:spPr>
              <a:xfrm>
                <a:off x="3505200" y="1298564"/>
                <a:ext cx="191911" cy="156505"/>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50" name="墨迹 49"/>
              <p14:cNvContentPartPr/>
              <p14:nvPr/>
            </p14:nvContentPartPr>
            <p14:xfrm>
              <a:off x="3697111" y="1124435"/>
              <a:ext cx="73377" cy="129187"/>
            </p14:xfrm>
          </p:contentPart>
        </mc:Choice>
        <mc:Fallback xmlns="">
          <p:pic>
            <p:nvPicPr>
              <p:cNvPr id="50" name="墨迹 49"/>
            </p:nvPicPr>
            <p:blipFill>
              <a:blip/>
            </p:blipFill>
            <p:spPr>
              <a:xfrm>
                <a:off x="3697111" y="1124435"/>
                <a:ext cx="73377" cy="129187"/>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51" name="墨迹 50"/>
              <p14:cNvContentPartPr/>
              <p14:nvPr/>
            </p14:nvContentPartPr>
            <p14:xfrm>
              <a:off x="3759200" y="1147699"/>
              <a:ext cx="95955" cy="31019"/>
            </p14:xfrm>
          </p:contentPart>
        </mc:Choice>
        <mc:Fallback xmlns="">
          <p:pic>
            <p:nvPicPr>
              <p:cNvPr id="51" name="墨迹 50"/>
            </p:nvPicPr>
            <p:blipFill>
              <a:blip/>
            </p:blipFill>
            <p:spPr>
              <a:xfrm>
                <a:off x="3759200" y="1147699"/>
                <a:ext cx="95955" cy="31019"/>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2" name="墨迹 51"/>
              <p14:cNvContentPartPr/>
              <p14:nvPr/>
            </p14:nvContentPartPr>
            <p14:xfrm>
              <a:off x="3810000" y="1077202"/>
              <a:ext cx="22577" cy="166374"/>
            </p14:xfrm>
          </p:contentPart>
        </mc:Choice>
        <mc:Fallback xmlns="">
          <p:pic>
            <p:nvPicPr>
              <p:cNvPr id="52" name="墨迹 51"/>
            </p:nvPicPr>
            <p:blipFill>
              <a:blip/>
            </p:blipFill>
            <p:spPr>
              <a:xfrm>
                <a:off x="3810000" y="1077202"/>
                <a:ext cx="22577" cy="166374"/>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3" name="墨迹 52"/>
              <p14:cNvContentPartPr/>
              <p14:nvPr/>
            </p14:nvContentPartPr>
            <p14:xfrm>
              <a:off x="3781777" y="1322533"/>
              <a:ext cx="445911" cy="76138"/>
            </p14:xfrm>
          </p:contentPart>
        </mc:Choice>
        <mc:Fallback xmlns="">
          <p:pic>
            <p:nvPicPr>
              <p:cNvPr id="53" name="墨迹 52"/>
            </p:nvPicPr>
            <p:blipFill>
              <a:blip/>
            </p:blipFill>
            <p:spPr>
              <a:xfrm>
                <a:off x="3781777" y="1322533"/>
                <a:ext cx="445911" cy="76138"/>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4" name="墨迹 53"/>
              <p14:cNvContentPartPr/>
              <p14:nvPr/>
            </p14:nvContentPartPr>
            <p14:xfrm>
              <a:off x="4171244" y="1206917"/>
              <a:ext cx="167393" cy="234052"/>
            </p14:xfrm>
          </p:contentPart>
        </mc:Choice>
        <mc:Fallback xmlns="">
          <p:pic>
            <p:nvPicPr>
              <p:cNvPr id="54" name="墨迹 53"/>
            </p:nvPicPr>
            <p:blipFill>
              <a:blip/>
            </p:blipFill>
            <p:spPr>
              <a:xfrm>
                <a:off x="4171244" y="1206917"/>
                <a:ext cx="167393" cy="234052"/>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5" name="墨迹 54"/>
              <p14:cNvContentPartPr/>
              <p14:nvPr/>
            </p14:nvContentPartPr>
            <p14:xfrm>
              <a:off x="4425244" y="1077202"/>
              <a:ext cx="112889" cy="375047"/>
            </p14:xfrm>
          </p:contentPart>
        </mc:Choice>
        <mc:Fallback xmlns="">
          <p:pic>
            <p:nvPicPr>
              <p:cNvPr id="55" name="墨迹 54"/>
            </p:nvPicPr>
            <p:blipFill>
              <a:blip/>
            </p:blipFill>
            <p:spPr>
              <a:xfrm>
                <a:off x="4425244" y="1077202"/>
                <a:ext cx="112889" cy="375047"/>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6" name="墨迹 55"/>
              <p14:cNvContentPartPr/>
              <p14:nvPr/>
            </p14:nvContentPartPr>
            <p14:xfrm>
              <a:off x="4442177" y="1221722"/>
              <a:ext cx="191911" cy="160029"/>
            </p14:xfrm>
          </p:contentPart>
        </mc:Choice>
        <mc:Fallback xmlns="">
          <p:pic>
            <p:nvPicPr>
              <p:cNvPr id="56" name="墨迹 55"/>
            </p:nvPicPr>
            <p:blipFill>
              <a:blip/>
            </p:blipFill>
            <p:spPr>
              <a:xfrm>
                <a:off x="4442177" y="1221722"/>
                <a:ext cx="191911" cy="160029"/>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7" name="墨迹 56"/>
              <p14:cNvContentPartPr/>
              <p14:nvPr/>
            </p14:nvContentPartPr>
            <p14:xfrm>
              <a:off x="4617155" y="1046007"/>
              <a:ext cx="74083" cy="189109"/>
            </p14:xfrm>
          </p:contentPart>
        </mc:Choice>
        <mc:Fallback xmlns="">
          <p:pic>
            <p:nvPicPr>
              <p:cNvPr id="57" name="墨迹 56"/>
            </p:nvPicPr>
            <p:blipFill>
              <a:blip/>
            </p:blipFill>
            <p:spPr>
              <a:xfrm>
                <a:off x="4617155" y="1046007"/>
                <a:ext cx="74083" cy="189109"/>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8" name="墨迹 57"/>
              <p14:cNvContentPartPr/>
              <p14:nvPr/>
            </p14:nvContentPartPr>
            <p14:xfrm>
              <a:off x="4701822" y="1085662"/>
              <a:ext cx="135466" cy="19739"/>
            </p14:xfrm>
          </p:contentPart>
        </mc:Choice>
        <mc:Fallback xmlns="">
          <p:pic>
            <p:nvPicPr>
              <p:cNvPr id="58" name="墨迹 57"/>
            </p:nvPicPr>
            <p:blipFill>
              <a:blip/>
            </p:blipFill>
            <p:spPr>
              <a:xfrm>
                <a:off x="4701822" y="1085662"/>
                <a:ext cx="135466" cy="19739"/>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9" name="墨迹 58"/>
              <p14:cNvContentPartPr/>
              <p14:nvPr/>
            </p14:nvContentPartPr>
            <p14:xfrm>
              <a:off x="4765322" y="961586"/>
              <a:ext cx="38100" cy="203033"/>
            </p14:xfrm>
          </p:contentPart>
        </mc:Choice>
        <mc:Fallback xmlns="">
          <p:pic>
            <p:nvPicPr>
              <p:cNvPr id="59" name="墨迹 58"/>
            </p:nvPicPr>
            <p:blipFill>
              <a:blip/>
            </p:blipFill>
            <p:spPr>
              <a:xfrm>
                <a:off x="4765322" y="961586"/>
                <a:ext cx="38100" cy="203033"/>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60" name="墨迹 59"/>
              <p14:cNvContentPartPr/>
              <p14:nvPr/>
            </p14:nvContentPartPr>
            <p14:xfrm>
              <a:off x="4143022" y="3107531"/>
              <a:ext cx="139170" cy="31019"/>
            </p14:xfrm>
          </p:contentPart>
        </mc:Choice>
        <mc:Fallback xmlns="">
          <p:pic>
            <p:nvPicPr>
              <p:cNvPr id="60" name="墨迹 59"/>
            </p:nvPicPr>
            <p:blipFill>
              <a:blip/>
            </p:blipFill>
            <p:spPr>
              <a:xfrm>
                <a:off x="4143022" y="3107531"/>
                <a:ext cx="139170" cy="31019"/>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61" name="墨迹 60"/>
              <p14:cNvContentPartPr/>
              <p14:nvPr/>
            </p14:nvContentPartPr>
            <p14:xfrm>
              <a:off x="4143022" y="3118810"/>
              <a:ext cx="50800" cy="349668"/>
            </p14:xfrm>
          </p:contentPart>
        </mc:Choice>
        <mc:Fallback xmlns="">
          <p:pic>
            <p:nvPicPr>
              <p:cNvPr id="61" name="墨迹 60"/>
            </p:nvPicPr>
            <p:blipFill>
              <a:blip/>
            </p:blipFill>
            <p:spPr>
              <a:xfrm>
                <a:off x="4143022" y="3118810"/>
                <a:ext cx="50800" cy="349668"/>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2" name="墨迹 61"/>
              <p14:cNvContentPartPr/>
              <p14:nvPr/>
            </p14:nvContentPartPr>
            <p14:xfrm>
              <a:off x="4165600" y="3210986"/>
              <a:ext cx="183444" cy="175010"/>
            </p14:xfrm>
          </p:contentPart>
        </mc:Choice>
        <mc:Fallback xmlns="">
          <p:pic>
            <p:nvPicPr>
              <p:cNvPr id="62" name="墨迹 61"/>
            </p:nvPicPr>
            <p:blipFill>
              <a:blip/>
            </p:blipFill>
            <p:spPr>
              <a:xfrm>
                <a:off x="4165600" y="3210986"/>
                <a:ext cx="183444" cy="175010"/>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3" name="墨迹 62"/>
              <p14:cNvContentPartPr/>
              <p14:nvPr/>
            </p14:nvContentPartPr>
            <p14:xfrm>
              <a:off x="4363155" y="3180848"/>
              <a:ext cx="237067" cy="118436"/>
            </p14:xfrm>
          </p:contentPart>
        </mc:Choice>
        <mc:Fallback xmlns="">
          <p:pic>
            <p:nvPicPr>
              <p:cNvPr id="63" name="墨迹 62"/>
            </p:nvPicPr>
            <p:blipFill>
              <a:blip/>
            </p:blipFill>
            <p:spPr>
              <a:xfrm>
                <a:off x="4363155" y="3180848"/>
                <a:ext cx="237067" cy="118436"/>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4" name="墨迹 63"/>
              <p14:cNvContentPartPr/>
              <p14:nvPr/>
            </p14:nvContentPartPr>
            <p14:xfrm>
              <a:off x="4634088" y="3028573"/>
              <a:ext cx="59267" cy="256611"/>
            </p14:xfrm>
          </p:contentPart>
        </mc:Choice>
        <mc:Fallback xmlns="">
          <p:pic>
            <p:nvPicPr>
              <p:cNvPr id="64" name="墨迹 63"/>
            </p:nvPicPr>
            <p:blipFill>
              <a:blip/>
            </p:blipFill>
            <p:spPr>
              <a:xfrm>
                <a:off x="4634088" y="3028573"/>
                <a:ext cx="59267" cy="256611"/>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5" name="墨迹 64"/>
              <p14:cNvContentPartPr/>
              <p14:nvPr/>
            </p14:nvContentPartPr>
            <p14:xfrm>
              <a:off x="4696177" y="3167454"/>
              <a:ext cx="81845" cy="250266"/>
            </p14:xfrm>
          </p:contentPart>
        </mc:Choice>
        <mc:Fallback xmlns="">
          <p:pic>
            <p:nvPicPr>
              <p:cNvPr id="65" name="墨迹 64"/>
            </p:nvPicPr>
            <p:blipFill>
              <a:blip/>
            </p:blipFill>
            <p:spPr>
              <a:xfrm>
                <a:off x="4696177" y="3167454"/>
                <a:ext cx="81845" cy="250266"/>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6" name="墨迹 65"/>
              <p14:cNvContentPartPr/>
              <p14:nvPr/>
            </p14:nvContentPartPr>
            <p14:xfrm>
              <a:off x="4848577" y="2937632"/>
              <a:ext cx="50800" cy="564685"/>
            </p14:xfrm>
          </p:contentPart>
        </mc:Choice>
        <mc:Fallback xmlns="">
          <p:pic>
            <p:nvPicPr>
              <p:cNvPr id="66" name="墨迹 65"/>
            </p:nvPicPr>
            <p:blipFill>
              <a:blip/>
            </p:blipFill>
            <p:spPr>
              <a:xfrm>
                <a:off x="4848577" y="2937632"/>
                <a:ext cx="50800" cy="564685"/>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7" name="墨迹 66"/>
              <p14:cNvContentPartPr/>
              <p14:nvPr/>
            </p14:nvContentPartPr>
            <p14:xfrm>
              <a:off x="4814711" y="3231606"/>
              <a:ext cx="225777" cy="273883"/>
            </p14:xfrm>
          </p:contentPart>
        </mc:Choice>
        <mc:Fallback xmlns="">
          <p:pic>
            <p:nvPicPr>
              <p:cNvPr id="67" name="墨迹 66"/>
            </p:nvPicPr>
            <p:blipFill>
              <a:blip/>
            </p:blipFill>
            <p:spPr>
              <a:xfrm>
                <a:off x="4814711" y="3231606"/>
                <a:ext cx="225777" cy="273883"/>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8" name="墨迹 67"/>
              <p14:cNvContentPartPr/>
              <p14:nvPr/>
            </p14:nvContentPartPr>
            <p14:xfrm>
              <a:off x="7193844" y="1192818"/>
              <a:ext cx="1252361" cy="1371882"/>
            </p14:xfrm>
          </p:contentPart>
        </mc:Choice>
        <mc:Fallback xmlns="">
          <p:pic>
            <p:nvPicPr>
              <p:cNvPr id="68" name="墨迹 67"/>
            </p:nvPicPr>
            <p:blipFill>
              <a:blip/>
            </p:blipFill>
            <p:spPr>
              <a:xfrm>
                <a:off x="7193844" y="1192818"/>
                <a:ext cx="1252361" cy="1371882"/>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9" name="墨迹 68"/>
              <p14:cNvContentPartPr/>
              <p14:nvPr/>
            </p14:nvContentPartPr>
            <p14:xfrm>
              <a:off x="8109302" y="3231606"/>
              <a:ext cx="148520" cy="313714"/>
            </p14:xfrm>
          </p:contentPart>
        </mc:Choice>
        <mc:Fallback xmlns="">
          <p:pic>
            <p:nvPicPr>
              <p:cNvPr id="69" name="墨迹 68"/>
            </p:nvPicPr>
            <p:blipFill>
              <a:blip/>
            </p:blipFill>
            <p:spPr>
              <a:xfrm>
                <a:off x="8109302" y="3231606"/>
                <a:ext cx="148520" cy="313714"/>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70" name="墨迹 69"/>
              <p14:cNvContentPartPr/>
              <p14:nvPr/>
            </p14:nvContentPartPr>
            <p14:xfrm>
              <a:off x="8229600" y="3309154"/>
              <a:ext cx="156633" cy="252381"/>
            </p14:xfrm>
          </p:contentPart>
        </mc:Choice>
        <mc:Fallback xmlns="">
          <p:pic>
            <p:nvPicPr>
              <p:cNvPr id="70" name="墨迹 69"/>
            </p:nvPicPr>
            <p:blipFill>
              <a:blip/>
            </p:blipFill>
            <p:spPr>
              <a:xfrm>
                <a:off x="8229600" y="3309154"/>
                <a:ext cx="156633" cy="252381"/>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71" name="墨迹 70"/>
              <p14:cNvContentPartPr/>
              <p14:nvPr/>
            </p14:nvContentPartPr>
            <p14:xfrm>
              <a:off x="8472311" y="3383881"/>
              <a:ext cx="73378" cy="163554"/>
            </p14:xfrm>
          </p:contentPart>
        </mc:Choice>
        <mc:Fallback xmlns="">
          <p:pic>
            <p:nvPicPr>
              <p:cNvPr id="71" name="墨迹 70"/>
            </p:nvPicPr>
            <p:blipFill>
              <a:blip/>
            </p:blipFill>
            <p:spPr>
              <a:xfrm>
                <a:off x="8472311" y="3383881"/>
                <a:ext cx="73378" cy="163554"/>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2" name="墨迹 71"/>
              <p14:cNvContentPartPr/>
              <p14:nvPr/>
            </p14:nvContentPartPr>
            <p14:xfrm>
              <a:off x="8590844" y="3166044"/>
              <a:ext cx="84666" cy="133240"/>
            </p14:xfrm>
          </p:contentPart>
        </mc:Choice>
        <mc:Fallback xmlns="">
          <p:pic>
            <p:nvPicPr>
              <p:cNvPr id="72" name="墨迹 71"/>
            </p:nvPicPr>
            <p:blipFill>
              <a:blip/>
            </p:blipFill>
            <p:spPr>
              <a:xfrm>
                <a:off x="8590844" y="3166044"/>
                <a:ext cx="84666" cy="133240"/>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3" name="墨迹 72"/>
              <p14:cNvContentPartPr/>
              <p14:nvPr/>
            </p14:nvContentPartPr>
            <p14:xfrm>
              <a:off x="8678333" y="3197768"/>
              <a:ext cx="155222" cy="28199"/>
            </p14:xfrm>
          </p:contentPart>
        </mc:Choice>
        <mc:Fallback xmlns="">
          <p:pic>
            <p:nvPicPr>
              <p:cNvPr id="73" name="墨迹 72"/>
            </p:nvPicPr>
            <p:blipFill>
              <a:blip/>
            </p:blipFill>
            <p:spPr>
              <a:xfrm>
                <a:off x="8678333" y="3197768"/>
                <a:ext cx="155222" cy="28199"/>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4" name="墨迹 73"/>
              <p14:cNvContentPartPr/>
              <p14:nvPr/>
            </p14:nvContentPartPr>
            <p14:xfrm>
              <a:off x="8763000" y="3104711"/>
              <a:ext cx="31044" cy="203033"/>
            </p14:xfrm>
          </p:contentPart>
        </mc:Choice>
        <mc:Fallback xmlns="">
          <p:pic>
            <p:nvPicPr>
              <p:cNvPr id="74" name="墨迹 73"/>
            </p:nvPicPr>
            <p:blipFill>
              <a:blip/>
            </p:blipFill>
            <p:spPr>
              <a:xfrm>
                <a:off x="8763000" y="3104711"/>
                <a:ext cx="31044" cy="203033"/>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5" name="墨迹 74"/>
              <p14:cNvContentPartPr/>
              <p14:nvPr/>
            </p14:nvContentPartPr>
            <p14:xfrm>
              <a:off x="8870244" y="3316204"/>
              <a:ext cx="146756" cy="22559"/>
            </p14:xfrm>
          </p:contentPart>
        </mc:Choice>
        <mc:Fallback xmlns="">
          <p:pic>
            <p:nvPicPr>
              <p:cNvPr id="75" name="墨迹 74"/>
            </p:nvPicPr>
            <p:blipFill>
              <a:blip/>
            </p:blipFill>
            <p:spPr>
              <a:xfrm>
                <a:off x="8870244" y="3316204"/>
                <a:ext cx="146756" cy="22559"/>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6" name="墨迹 75"/>
              <p14:cNvContentPartPr/>
              <p14:nvPr/>
            </p14:nvContentPartPr>
            <p14:xfrm>
              <a:off x="8909755" y="3254166"/>
              <a:ext cx="59267" cy="228412"/>
            </p14:xfrm>
          </p:contentPart>
        </mc:Choice>
        <mc:Fallback xmlns="">
          <p:pic>
            <p:nvPicPr>
              <p:cNvPr id="76" name="墨迹 75"/>
            </p:nvPicPr>
            <p:blipFill>
              <a:blip/>
            </p:blipFill>
            <p:spPr>
              <a:xfrm>
                <a:off x="8909755" y="3254166"/>
                <a:ext cx="59267" cy="228412"/>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7" name="墨迹 76"/>
              <p14:cNvContentPartPr/>
              <p14:nvPr/>
            </p14:nvContentPartPr>
            <p14:xfrm>
              <a:off x="9076972" y="3254166"/>
              <a:ext cx="177094" cy="163554"/>
            </p14:xfrm>
          </p:contentPart>
        </mc:Choice>
        <mc:Fallback xmlns="">
          <p:pic>
            <p:nvPicPr>
              <p:cNvPr id="77" name="墨迹 76"/>
            </p:nvPicPr>
            <p:blipFill>
              <a:blip/>
            </p:blipFill>
            <p:spPr>
              <a:xfrm>
                <a:off x="9076972" y="3254166"/>
                <a:ext cx="177094" cy="163554"/>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8" name="墨迹 77"/>
              <p14:cNvContentPartPr/>
              <p14:nvPr/>
            </p14:nvContentPartPr>
            <p14:xfrm>
              <a:off x="9279466" y="3228787"/>
              <a:ext cx="39511" cy="170075"/>
            </p14:xfrm>
          </p:contentPart>
        </mc:Choice>
        <mc:Fallback xmlns="">
          <p:pic>
            <p:nvPicPr>
              <p:cNvPr id="78" name="墨迹 77"/>
            </p:nvPicPr>
            <p:blipFill>
              <a:blip/>
            </p:blipFill>
            <p:spPr>
              <a:xfrm>
                <a:off x="9279466" y="3228787"/>
                <a:ext cx="39511" cy="170075"/>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9" name="墨迹 78"/>
              <p14:cNvContentPartPr/>
              <p14:nvPr/>
            </p14:nvContentPartPr>
            <p14:xfrm>
              <a:off x="9279466" y="3293644"/>
              <a:ext cx="107244" cy="50758"/>
            </p14:xfrm>
          </p:contentPart>
        </mc:Choice>
        <mc:Fallback xmlns="">
          <p:pic>
            <p:nvPicPr>
              <p:cNvPr id="79" name="墨迹 78"/>
            </p:nvPicPr>
            <p:blipFill>
              <a:blip/>
            </p:blipFill>
            <p:spPr>
              <a:xfrm>
                <a:off x="9279466" y="3293644"/>
                <a:ext cx="107244" cy="50758"/>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80" name="墨迹 79"/>
              <p14:cNvContentPartPr/>
              <p14:nvPr/>
            </p14:nvContentPartPr>
            <p14:xfrm>
              <a:off x="9386711" y="3175385"/>
              <a:ext cx="28222" cy="250795"/>
            </p14:xfrm>
          </p:contentPart>
        </mc:Choice>
        <mc:Fallback xmlns="">
          <p:pic>
            <p:nvPicPr>
              <p:cNvPr id="80" name="墨迹 79"/>
            </p:nvPicPr>
            <p:blipFill>
              <a:blip/>
            </p:blipFill>
            <p:spPr>
              <a:xfrm>
                <a:off x="9386711" y="3175385"/>
                <a:ext cx="28222" cy="250795"/>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81" name="墨迹 80"/>
              <p14:cNvContentPartPr/>
              <p14:nvPr/>
            </p14:nvContentPartPr>
            <p14:xfrm>
              <a:off x="9487076" y="3196181"/>
              <a:ext cx="227012" cy="182060"/>
            </p14:xfrm>
          </p:contentPart>
        </mc:Choice>
        <mc:Fallback xmlns="">
          <p:pic>
            <p:nvPicPr>
              <p:cNvPr id="81" name="墨迹 80"/>
            </p:nvPicPr>
            <p:blipFill>
              <a:blip/>
            </p:blipFill>
            <p:spPr>
              <a:xfrm>
                <a:off x="9487076" y="3196181"/>
                <a:ext cx="227012" cy="18206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2" name="墨迹 81"/>
              <p14:cNvContentPartPr/>
              <p14:nvPr/>
            </p14:nvContentPartPr>
            <p14:xfrm>
              <a:off x="9663288" y="3271085"/>
              <a:ext cx="125589" cy="349668"/>
            </p14:xfrm>
          </p:contentPart>
        </mc:Choice>
        <mc:Fallback xmlns="">
          <p:pic>
            <p:nvPicPr>
              <p:cNvPr id="82" name="墨迹 81"/>
            </p:nvPicPr>
            <p:blipFill>
              <a:blip/>
            </p:blipFill>
            <p:spPr>
              <a:xfrm>
                <a:off x="9663288" y="3271085"/>
                <a:ext cx="125589" cy="349668"/>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3" name="墨迹 82"/>
              <p14:cNvContentPartPr/>
              <p14:nvPr/>
            </p14:nvContentPartPr>
            <p14:xfrm>
              <a:off x="9824861" y="3103830"/>
              <a:ext cx="134761" cy="43179"/>
            </p14:xfrm>
          </p:contentPart>
        </mc:Choice>
        <mc:Fallback xmlns="">
          <p:pic>
            <p:nvPicPr>
              <p:cNvPr id="83" name="墨迹 82"/>
            </p:nvPicPr>
            <p:blipFill>
              <a:blip/>
            </p:blipFill>
            <p:spPr>
              <a:xfrm>
                <a:off x="9824861" y="3103830"/>
                <a:ext cx="134761" cy="43179"/>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4" name="墨迹 83"/>
              <p14:cNvContentPartPr/>
              <p14:nvPr/>
            </p14:nvContentPartPr>
            <p14:xfrm>
              <a:off x="9956800" y="3242886"/>
              <a:ext cx="180622" cy="19739"/>
            </p14:xfrm>
          </p:contentPart>
        </mc:Choice>
        <mc:Fallback xmlns="">
          <p:pic>
            <p:nvPicPr>
              <p:cNvPr id="84" name="墨迹 83"/>
            </p:nvPicPr>
            <p:blipFill>
              <a:blip/>
            </p:blipFill>
            <p:spPr>
              <a:xfrm>
                <a:off x="9956800" y="3242886"/>
                <a:ext cx="180622" cy="19739"/>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5" name="墨迹 84"/>
              <p14:cNvContentPartPr/>
              <p14:nvPr/>
            </p14:nvContentPartPr>
            <p14:xfrm>
              <a:off x="9884303" y="3333123"/>
              <a:ext cx="253119" cy="53578"/>
            </p14:xfrm>
          </p:contentPart>
        </mc:Choice>
        <mc:Fallback xmlns="">
          <p:pic>
            <p:nvPicPr>
              <p:cNvPr id="85" name="墨迹 84"/>
            </p:nvPicPr>
            <p:blipFill>
              <a:blip/>
            </p:blipFill>
            <p:spPr>
              <a:xfrm>
                <a:off x="9884303" y="3333123"/>
                <a:ext cx="253119" cy="53578"/>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6" name="墨迹 85"/>
              <p14:cNvContentPartPr/>
              <p14:nvPr/>
            </p14:nvContentPartPr>
            <p14:xfrm>
              <a:off x="10122428" y="3175208"/>
              <a:ext cx="189972" cy="317592"/>
            </p14:xfrm>
          </p:contentPart>
        </mc:Choice>
        <mc:Fallback xmlns="">
          <p:pic>
            <p:nvPicPr>
              <p:cNvPr id="86" name="墨迹 85"/>
            </p:nvPicPr>
            <p:blipFill>
              <a:blip/>
            </p:blipFill>
            <p:spPr>
              <a:xfrm>
                <a:off x="10122428" y="3175208"/>
                <a:ext cx="189972" cy="317592"/>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7" name="墨迹 86"/>
              <p14:cNvContentPartPr/>
              <p14:nvPr/>
            </p14:nvContentPartPr>
            <p14:xfrm>
              <a:off x="10284177" y="3253461"/>
              <a:ext cx="129823" cy="195630"/>
            </p14:xfrm>
          </p:contentPart>
        </mc:Choice>
        <mc:Fallback xmlns="">
          <p:pic>
            <p:nvPicPr>
              <p:cNvPr id="87" name="墨迹 86"/>
            </p:nvPicPr>
            <p:blipFill>
              <a:blip/>
            </p:blipFill>
            <p:spPr>
              <a:xfrm>
                <a:off x="10284177" y="3253461"/>
                <a:ext cx="129823" cy="195630"/>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88" name="墨迹 87"/>
              <p14:cNvContentPartPr/>
              <p14:nvPr/>
            </p14:nvContentPartPr>
            <p14:xfrm>
              <a:off x="10467622" y="3310564"/>
              <a:ext cx="160867" cy="139585"/>
            </p14:xfrm>
          </p:contentPart>
        </mc:Choice>
        <mc:Fallback xmlns="">
          <p:pic>
            <p:nvPicPr>
              <p:cNvPr id="88" name="墨迹 87"/>
            </p:nvPicPr>
            <p:blipFill>
              <a:blip/>
            </p:blipFill>
            <p:spPr>
              <a:xfrm>
                <a:off x="10467622" y="3310564"/>
                <a:ext cx="160867" cy="139585"/>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89" name="墨迹 88"/>
              <p14:cNvContentPartPr/>
              <p14:nvPr/>
            </p14:nvContentPartPr>
            <p14:xfrm>
              <a:off x="10647362" y="3230902"/>
              <a:ext cx="319793" cy="398311"/>
            </p14:xfrm>
          </p:contentPart>
        </mc:Choice>
        <mc:Fallback xmlns="">
          <p:pic>
            <p:nvPicPr>
              <p:cNvPr id="89" name="墨迹 88"/>
            </p:nvPicPr>
            <p:blipFill>
              <a:blip/>
            </p:blipFill>
            <p:spPr>
              <a:xfrm>
                <a:off x="10647362" y="3230902"/>
                <a:ext cx="319793" cy="398311"/>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90" name="墨迹 89"/>
              <p14:cNvContentPartPr/>
              <p14:nvPr/>
            </p14:nvContentPartPr>
            <p14:xfrm>
              <a:off x="11074400" y="3156174"/>
              <a:ext cx="28222" cy="498418"/>
            </p14:xfrm>
          </p:contentPart>
        </mc:Choice>
        <mc:Fallback xmlns="">
          <p:pic>
            <p:nvPicPr>
              <p:cNvPr id="90" name="墨迹 89"/>
            </p:nvPicPr>
            <p:blipFill>
              <a:blip/>
            </p:blipFill>
            <p:spPr>
              <a:xfrm>
                <a:off x="11074400" y="3156174"/>
                <a:ext cx="28222" cy="498418"/>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91" name="墨迹 90"/>
              <p14:cNvContentPartPr/>
              <p14:nvPr/>
            </p14:nvContentPartPr>
            <p14:xfrm>
              <a:off x="11017955" y="3474118"/>
              <a:ext cx="228600" cy="236519"/>
            </p14:xfrm>
          </p:contentPart>
        </mc:Choice>
        <mc:Fallback xmlns="">
          <p:pic>
            <p:nvPicPr>
              <p:cNvPr id="91" name="墨迹 90"/>
            </p:nvPicPr>
            <p:blipFill>
              <a:blip/>
            </p:blipFill>
            <p:spPr>
              <a:xfrm>
                <a:off x="11017955" y="3474118"/>
                <a:ext cx="228600" cy="236519"/>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2" name="墨迹 91"/>
              <p14:cNvContentPartPr/>
              <p14:nvPr/>
            </p14:nvContentPartPr>
            <p14:xfrm>
              <a:off x="11283244" y="3350042"/>
              <a:ext cx="172156" cy="14100"/>
            </p14:xfrm>
          </p:contentPart>
        </mc:Choice>
        <mc:Fallback xmlns="">
          <p:pic>
            <p:nvPicPr>
              <p:cNvPr id="92" name="墨迹 91"/>
            </p:nvPicPr>
            <p:blipFill>
              <a:blip/>
            </p:blipFill>
            <p:spPr>
              <a:xfrm>
                <a:off x="11283244" y="3350042"/>
                <a:ext cx="172156" cy="14100"/>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3" name="墨迹 92"/>
              <p14:cNvContentPartPr/>
              <p14:nvPr/>
            </p14:nvContentPartPr>
            <p14:xfrm>
              <a:off x="11319932" y="3236013"/>
              <a:ext cx="70556" cy="319882"/>
            </p14:xfrm>
          </p:contentPart>
        </mc:Choice>
        <mc:Fallback xmlns="">
          <p:pic>
            <p:nvPicPr>
              <p:cNvPr id="93" name="墨迹 92"/>
            </p:nvPicPr>
            <p:blipFill>
              <a:blip/>
            </p:blipFill>
            <p:spPr>
              <a:xfrm>
                <a:off x="11319932" y="3236013"/>
                <a:ext cx="70556" cy="319882"/>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4" name="墨迹 93"/>
              <p14:cNvContentPartPr/>
              <p14:nvPr/>
            </p14:nvContentPartPr>
            <p14:xfrm>
              <a:off x="10394244" y="3869080"/>
              <a:ext cx="527756" cy="515866"/>
            </p14:xfrm>
          </p:contentPart>
        </mc:Choice>
        <mc:Fallback xmlns="">
          <p:pic>
            <p:nvPicPr>
              <p:cNvPr id="94" name="墨迹 93"/>
            </p:nvPicPr>
            <p:blipFill>
              <a:blip/>
            </p:blipFill>
            <p:spPr>
              <a:xfrm>
                <a:off x="10394244" y="3869080"/>
                <a:ext cx="527756" cy="515866"/>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5" name="墨迹 94"/>
              <p14:cNvContentPartPr/>
              <p14:nvPr/>
            </p14:nvContentPartPr>
            <p14:xfrm>
              <a:off x="10806288" y="3840705"/>
              <a:ext cx="115712" cy="98697"/>
            </p14:xfrm>
          </p:contentPart>
        </mc:Choice>
        <mc:Fallback xmlns="">
          <p:pic>
            <p:nvPicPr>
              <p:cNvPr id="95" name="墨迹 94"/>
            </p:nvPicPr>
            <p:blipFill>
              <a:blip/>
            </p:blipFill>
            <p:spPr>
              <a:xfrm>
                <a:off x="10806288" y="3840705"/>
                <a:ext cx="115712" cy="98697"/>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6" name="墨迹 95"/>
              <p14:cNvContentPartPr/>
              <p14:nvPr/>
            </p14:nvContentPartPr>
            <p14:xfrm>
              <a:off x="10933288" y="3835065"/>
              <a:ext cx="98777" cy="76138"/>
            </p14:xfrm>
          </p:contentPart>
        </mc:Choice>
        <mc:Fallback xmlns="">
          <p:pic>
            <p:nvPicPr>
              <p:cNvPr id="96" name="墨迹 95"/>
            </p:nvPicPr>
            <p:blipFill>
              <a:blip/>
            </p:blipFill>
            <p:spPr>
              <a:xfrm>
                <a:off x="10933288" y="3835065"/>
                <a:ext cx="98777" cy="76138"/>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97" name="墨迹 96"/>
              <p14:cNvContentPartPr/>
              <p14:nvPr/>
            </p14:nvContentPartPr>
            <p14:xfrm>
              <a:off x="11027832" y="3981700"/>
              <a:ext cx="182033" cy="11280"/>
            </p14:xfrm>
          </p:contentPart>
        </mc:Choice>
        <mc:Fallback xmlns="">
          <p:pic>
            <p:nvPicPr>
              <p:cNvPr id="97" name="墨迹 96"/>
            </p:nvPicPr>
            <p:blipFill>
              <a:blip/>
            </p:blipFill>
            <p:spPr>
              <a:xfrm>
                <a:off x="11027832" y="3981700"/>
                <a:ext cx="182033" cy="11280"/>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98" name="墨迹 97"/>
              <p14:cNvContentPartPr/>
              <p14:nvPr/>
            </p14:nvContentPartPr>
            <p14:xfrm>
              <a:off x="11111088" y="3870843"/>
              <a:ext cx="59267" cy="237753"/>
            </p14:xfrm>
          </p:contentPart>
        </mc:Choice>
        <mc:Fallback xmlns="">
          <p:pic>
            <p:nvPicPr>
              <p:cNvPr id="98" name="墨迹 97"/>
            </p:nvPicPr>
            <p:blipFill>
              <a:blip/>
            </p:blipFill>
            <p:spPr>
              <a:xfrm>
                <a:off x="11111088" y="3870843"/>
                <a:ext cx="59267" cy="237753"/>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99" name="墨迹 98"/>
              <p14:cNvContentPartPr/>
              <p14:nvPr/>
            </p14:nvContentPartPr>
            <p14:xfrm>
              <a:off x="11319932" y="3914023"/>
              <a:ext cx="31045" cy="186113"/>
            </p14:xfrm>
          </p:contentPart>
        </mc:Choice>
        <mc:Fallback xmlns="">
          <p:pic>
            <p:nvPicPr>
              <p:cNvPr id="99" name="墨迹 98"/>
            </p:nvPicPr>
            <p:blipFill>
              <a:blip/>
            </p:blipFill>
            <p:spPr>
              <a:xfrm>
                <a:off x="11319932" y="3914023"/>
                <a:ext cx="31045" cy="186113"/>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100" name="墨迹 99"/>
              <p14:cNvContentPartPr/>
              <p14:nvPr/>
            </p14:nvContentPartPr>
            <p14:xfrm>
              <a:off x="11328400" y="3981700"/>
              <a:ext cx="93132" cy="39479"/>
            </p14:xfrm>
          </p:contentPart>
        </mc:Choice>
        <mc:Fallback xmlns="">
          <p:pic>
            <p:nvPicPr>
              <p:cNvPr id="100" name="墨迹 99"/>
            </p:nvPicPr>
            <p:blipFill>
              <a:blip/>
            </p:blipFill>
            <p:spPr>
              <a:xfrm>
                <a:off x="11328400" y="3981700"/>
                <a:ext cx="93132" cy="39479"/>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101" name="墨迹 100"/>
              <p14:cNvContentPartPr/>
              <p14:nvPr/>
            </p14:nvContentPartPr>
            <p14:xfrm>
              <a:off x="11405835" y="3850399"/>
              <a:ext cx="343958" cy="294679"/>
            </p14:xfrm>
          </p:contentPart>
        </mc:Choice>
        <mc:Fallback xmlns="">
          <p:pic>
            <p:nvPicPr>
              <p:cNvPr id="101" name="墨迹 100"/>
            </p:nvPicPr>
            <p:blipFill>
              <a:blip/>
            </p:blipFill>
            <p:spPr>
              <a:xfrm>
                <a:off x="11405835" y="3850399"/>
                <a:ext cx="343958" cy="294679"/>
              </a:xfrm>
              <a:prstGeom prst="rect"/>
            </p:spPr>
          </p:pic>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0" y="466725"/>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438400" y="222250"/>
            <a:ext cx="7315200" cy="7048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cs typeface="+mn-ea"/>
                <a:sym typeface="+mn-lt"/>
              </a:rPr>
              <a:t>真题在线</a:t>
            </a:r>
            <a:endParaRPr lang="zh-CN" altLang="en-US" sz="3200">
              <a:cs typeface="+mn-ea"/>
              <a:sym typeface="+mn-lt"/>
            </a:endParaRPr>
          </a:p>
        </p:txBody>
      </p:sp>
      <p:pic>
        <p:nvPicPr>
          <p:cNvPr id="2" name="Picture 2"/>
          <p:cNvPicPr>
            <a:picLocks noChangeAspect="1" noChangeArrowheads="1"/>
          </p:cNvPicPr>
          <p:nvPr/>
        </p:nvPicPr>
        <p:blipFill>
          <a:blip r:embed="rId1" r:link="rId2">
            <a:extLst>
              <a:ext uri="{28A0092B-C50C-407E-A947-70E740481C1C}">
                <a14:useLocalDpi xmlns:a14="http://schemas.microsoft.com/office/drawing/2010/main" val="0"/>
              </a:ext>
            </a:extLst>
          </a:blip>
          <a:stretch>
            <a:fillRect/>
          </a:stretch>
        </p:blipFill>
        <p:spPr bwMode="auto">
          <a:xfrm>
            <a:off x="705968" y="1091728"/>
            <a:ext cx="9241185" cy="137944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1" name="文本框 10"/>
          <p:cNvSpPr txBox="1"/>
          <p:nvPr/>
        </p:nvSpPr>
        <p:spPr>
          <a:xfrm>
            <a:off x="10362399" y="1091418"/>
            <a:ext cx="1276868" cy="645160"/>
          </a:xfrm>
          <a:prstGeom prst="rect">
            <a:avLst/>
          </a:prstGeom>
          <a:noFill/>
        </p:spPr>
        <p:txBody>
          <a:bodyPr wrap="square" rtlCol="0">
            <a:spAutoFit/>
          </a:bodyPr>
          <a:lstStyle/>
          <a:p>
            <a:r>
              <a:rPr lang="en-US" altLang="zh-CN">
                <a:solidFill>
                  <a:srgbClr val="000000"/>
                </a:solidFill>
              </a:rPr>
              <a:t>2018I</a:t>
            </a:r>
            <a:r>
              <a:rPr lang="zh-CN" altLang="en-US">
                <a:solidFill>
                  <a:srgbClr val="000000"/>
                </a:solidFill>
              </a:rPr>
              <a:t>卷</a:t>
            </a:r>
            <a:r>
              <a:rPr lang="en-US" altLang="zh-CN">
                <a:solidFill>
                  <a:srgbClr val="000000"/>
                </a:solidFill>
              </a:rPr>
              <a:t>27</a:t>
            </a:r>
            <a:endParaRPr lang="en-US" altLang="zh-CN">
              <a:solidFill>
                <a:srgbClr val="000000"/>
              </a:solidFill>
            </a:endParaRPr>
          </a:p>
          <a:p>
            <a:endParaRPr lang="zh-CN" altLang="en-US">
              <a:solidFill>
                <a:srgbClr val="000000"/>
              </a:solidFill>
            </a:endParaRPr>
          </a:p>
        </p:txBody>
      </p:sp>
      <p:sp>
        <p:nvSpPr>
          <p:cNvPr id="12" name="文本框 11"/>
          <p:cNvSpPr txBox="1"/>
          <p:nvPr/>
        </p:nvSpPr>
        <p:spPr>
          <a:xfrm>
            <a:off x="10316278" y="3480443"/>
            <a:ext cx="1323474" cy="645160"/>
          </a:xfrm>
          <a:prstGeom prst="rect">
            <a:avLst/>
          </a:prstGeom>
          <a:noFill/>
        </p:spPr>
        <p:txBody>
          <a:bodyPr wrap="square" rtlCol="0">
            <a:spAutoFit/>
          </a:bodyPr>
          <a:lstStyle/>
          <a:p>
            <a:r>
              <a:rPr lang="en-US" altLang="zh-CN">
                <a:solidFill>
                  <a:srgbClr val="000000"/>
                </a:solidFill>
              </a:rPr>
              <a:t>2018II</a:t>
            </a:r>
            <a:r>
              <a:rPr lang="zh-CN" altLang="en-US">
                <a:solidFill>
                  <a:srgbClr val="000000"/>
                </a:solidFill>
              </a:rPr>
              <a:t>卷</a:t>
            </a:r>
            <a:r>
              <a:rPr lang="en-US" altLang="zh-CN">
                <a:solidFill>
                  <a:srgbClr val="000000"/>
                </a:solidFill>
              </a:rPr>
              <a:t>26</a:t>
            </a:r>
            <a:endParaRPr lang="en-US" altLang="zh-CN">
              <a:solidFill>
                <a:srgbClr val="000000"/>
              </a:solidFill>
            </a:endParaRPr>
          </a:p>
          <a:p>
            <a:endParaRPr lang="zh-CN" altLang="en-US">
              <a:solidFill>
                <a:srgbClr val="000000"/>
              </a:solidFill>
            </a:endParaRPr>
          </a:p>
        </p:txBody>
      </p:sp>
      <p:sp>
        <p:nvSpPr>
          <p:cNvPr id="10" name="文本框 9"/>
          <p:cNvSpPr txBox="1"/>
          <p:nvPr/>
        </p:nvSpPr>
        <p:spPr>
          <a:xfrm>
            <a:off x="10540365" y="4959350"/>
            <a:ext cx="1099185" cy="368300"/>
          </a:xfrm>
          <a:prstGeom prst="rect">
            <a:avLst/>
          </a:prstGeom>
          <a:noFill/>
        </p:spPr>
        <p:txBody>
          <a:bodyPr wrap="square" rtlCol="0">
            <a:spAutoFit/>
          </a:bodyPr>
          <a:lstStyle/>
          <a:p>
            <a:r>
              <a:rPr lang="en-US" altLang="zh-CN">
                <a:solidFill>
                  <a:srgbClr val="000000"/>
                </a:solidFill>
              </a:rPr>
              <a:t>2018III2</a:t>
            </a:r>
            <a:endParaRPr lang="zh-CN" altLang="en-US">
              <a:solidFill>
                <a:srgbClr val="000000"/>
              </a:solidFill>
            </a:endParaRPr>
          </a:p>
        </p:txBody>
      </p:sp>
      <p:sp>
        <p:nvSpPr>
          <p:cNvPr id="2069" name="Oval 16"/>
          <p:cNvSpPr>
            <a14:cpLocks xmlns:a14="http://schemas.microsoft.com/office/drawing/2010/main" noChangeArrowheads="1"/>
          </p:cNvSpPr>
          <p:nvPr/>
        </p:nvSpPr>
        <p:spPr bwMode="auto">
          <a:xfrm>
            <a:off x="2867025" y="1504315"/>
            <a:ext cx="1163320" cy="966470"/>
          </a:xfrm>
          <a:prstGeom prst="ellipse">
            <a:avLst/>
          </a:prstGeom>
          <a:noFill/>
          <a:ln w="28575">
            <a:solidFill>
              <a:srgbClr val="FF00FF"/>
            </a:solidFill>
            <a:round/>
          </a:ln>
        </p:spPr>
        <p:txBody>
          <a:bodyPr wrap="none" anchor="ctr"/>
          <a:lstStyle/>
          <a:p>
            <a:pPr algn="ctr"/>
            <a:endParaRPr lang="zh-CN" altLang="en-US">
              <a:latin typeface="Calibri" pitchFamily="34" charset="0"/>
            </a:endParaRPr>
          </a:p>
        </p:txBody>
      </p:sp>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3276600" y="1902023"/>
              <a:ext cx="242711" cy="218014"/>
            </p14:xfrm>
          </p:contentPart>
        </mc:Choice>
        <mc:Fallback xmlns="">
          <p:pic>
            <p:nvPicPr>
              <p:cNvPr id="3" name="墨迹 2"/>
            </p:nvPicPr>
            <p:blipFill>
              <a:blip/>
            </p:blipFill>
            <p:spPr>
              <a:xfrm>
                <a:off x="3276600" y="1902023"/>
                <a:ext cx="242711" cy="218014"/>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3468158" y="1938329"/>
              <a:ext cx="313619" cy="146282"/>
            </p14:xfrm>
          </p:contentPart>
        </mc:Choice>
        <mc:Fallback xmlns="">
          <p:pic>
            <p:nvPicPr>
              <p:cNvPr id="4" name="墨迹 3"/>
            </p:nvPicPr>
            <p:blipFill>
              <a:blip/>
            </p:blipFill>
            <p:spPr>
              <a:xfrm>
                <a:off x="3468158" y="1938329"/>
                <a:ext cx="313619" cy="146282"/>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墨迹 4"/>
              <p14:cNvContentPartPr/>
              <p14:nvPr/>
            </p14:nvContentPartPr>
            <p14:xfrm>
              <a:off x="3772429" y="1908191"/>
              <a:ext cx="26282" cy="186995"/>
            </p14:xfrm>
          </p:contentPart>
        </mc:Choice>
        <mc:Fallback xmlns="">
          <p:pic>
            <p:nvPicPr>
              <p:cNvPr id="5" name="墨迹 4"/>
            </p:nvPicPr>
            <p:blipFill>
              <a:blip/>
            </p:blipFill>
            <p:spPr>
              <a:xfrm>
                <a:off x="3772429" y="1908191"/>
                <a:ext cx="26282" cy="18699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6" name="墨迹 5"/>
              <p14:cNvContentPartPr/>
              <p14:nvPr/>
            </p14:nvContentPartPr>
            <p14:xfrm>
              <a:off x="3798711" y="1879992"/>
              <a:ext cx="110948" cy="226474"/>
            </p14:xfrm>
          </p:contentPart>
        </mc:Choice>
        <mc:Fallback xmlns="">
          <p:pic>
            <p:nvPicPr>
              <p:cNvPr id="6" name="墨迹 5"/>
            </p:nvPicPr>
            <p:blipFill>
              <a:blip/>
            </p:blipFill>
            <p:spPr>
              <a:xfrm>
                <a:off x="3798711" y="1879992"/>
                <a:ext cx="110948" cy="226474"/>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 name="墨迹 8"/>
              <p14:cNvContentPartPr/>
              <p14:nvPr/>
            </p14:nvContentPartPr>
            <p14:xfrm>
              <a:off x="3942291" y="1883694"/>
              <a:ext cx="93486" cy="187523"/>
            </p14:xfrm>
          </p:contentPart>
        </mc:Choice>
        <mc:Fallback xmlns="">
          <p:pic>
            <p:nvPicPr>
              <p:cNvPr id="9" name="墨迹 8"/>
            </p:nvPicPr>
            <p:blipFill>
              <a:blip/>
            </p:blipFill>
            <p:spPr>
              <a:xfrm>
                <a:off x="3942291" y="1883694"/>
                <a:ext cx="93486" cy="187523"/>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3" name="墨迹 12"/>
              <p14:cNvContentPartPr/>
              <p14:nvPr/>
            </p14:nvContentPartPr>
            <p14:xfrm>
              <a:off x="4038600" y="1934452"/>
              <a:ext cx="145520" cy="352487"/>
            </p14:xfrm>
          </p:contentPart>
        </mc:Choice>
        <mc:Fallback xmlns="">
          <p:pic>
            <p:nvPicPr>
              <p:cNvPr id="13" name="墨迹 12"/>
            </p:nvPicPr>
            <p:blipFill>
              <a:blip/>
            </p:blipFill>
            <p:spPr>
              <a:xfrm>
                <a:off x="4038600" y="1934452"/>
                <a:ext cx="145520" cy="352487"/>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4" name="墨迹 13"/>
              <p14:cNvContentPartPr/>
              <p14:nvPr/>
            </p14:nvContentPartPr>
            <p14:xfrm>
              <a:off x="1346905" y="3586914"/>
              <a:ext cx="103717" cy="260488"/>
            </p14:xfrm>
          </p:contentPart>
        </mc:Choice>
        <mc:Fallback xmlns="">
          <p:pic>
            <p:nvPicPr>
              <p:cNvPr id="14" name="墨迹 13"/>
            </p:nvPicPr>
            <p:blipFill>
              <a:blip/>
            </p:blipFill>
            <p:spPr>
              <a:xfrm>
                <a:off x="1346905" y="3586914"/>
                <a:ext cx="103717" cy="260488"/>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5" name="墨迹 14"/>
              <p14:cNvContentPartPr/>
              <p14:nvPr/>
            </p14:nvContentPartPr>
            <p14:xfrm>
              <a:off x="1422400" y="3581627"/>
              <a:ext cx="129822" cy="269477"/>
            </p14:xfrm>
          </p:contentPart>
        </mc:Choice>
        <mc:Fallback xmlns="">
          <p:pic>
            <p:nvPicPr>
              <p:cNvPr id="15" name="墨迹 14"/>
            </p:nvPicPr>
            <p:blipFill>
              <a:blip/>
            </p:blipFill>
            <p:spPr>
              <a:xfrm>
                <a:off x="1422400" y="3581627"/>
                <a:ext cx="129822" cy="269477"/>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6" name="墨迹 15"/>
              <p14:cNvContentPartPr/>
              <p14:nvPr/>
            </p14:nvContentPartPr>
            <p14:xfrm>
              <a:off x="1580444" y="3622868"/>
              <a:ext cx="290689" cy="202327"/>
            </p14:xfrm>
          </p:contentPart>
        </mc:Choice>
        <mc:Fallback xmlns="">
          <p:pic>
            <p:nvPicPr>
              <p:cNvPr id="16" name="墨迹 15"/>
            </p:nvPicPr>
            <p:blipFill>
              <a:blip/>
            </p:blipFill>
            <p:spPr>
              <a:xfrm>
                <a:off x="1580444" y="3622868"/>
                <a:ext cx="290689" cy="202327"/>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7" name="墨迹 16"/>
              <p14:cNvContentPartPr/>
              <p14:nvPr/>
            </p14:nvContentPartPr>
            <p14:xfrm>
              <a:off x="1879600" y="3586914"/>
              <a:ext cx="231422" cy="352488"/>
            </p14:xfrm>
          </p:contentPart>
        </mc:Choice>
        <mc:Fallback xmlns="">
          <p:pic>
            <p:nvPicPr>
              <p:cNvPr id="17" name="墨迹 16"/>
            </p:nvPicPr>
            <p:blipFill>
              <a:blip/>
            </p:blipFill>
            <p:spPr>
              <a:xfrm>
                <a:off x="1879600" y="3586914"/>
                <a:ext cx="231422" cy="352488"/>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8" name="墨迹 17"/>
              <p14:cNvContentPartPr/>
              <p14:nvPr/>
            </p14:nvContentPartPr>
            <p14:xfrm>
              <a:off x="2222500" y="3637672"/>
              <a:ext cx="159455" cy="5640"/>
            </p14:xfrm>
          </p:contentPart>
        </mc:Choice>
        <mc:Fallback xmlns="">
          <p:pic>
            <p:nvPicPr>
              <p:cNvPr id="18" name="墨迹 17"/>
            </p:nvPicPr>
            <p:blipFill>
              <a:blip/>
            </p:blipFill>
            <p:spPr>
              <a:xfrm>
                <a:off x="2222500" y="3637672"/>
                <a:ext cx="159455" cy="564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9" name="墨迹 18"/>
              <p14:cNvContentPartPr/>
              <p14:nvPr/>
            </p14:nvContentPartPr>
            <p14:xfrm>
              <a:off x="2308577" y="3559420"/>
              <a:ext cx="14111" cy="267186"/>
            </p14:xfrm>
          </p:contentPart>
        </mc:Choice>
        <mc:Fallback xmlns="">
          <p:pic>
            <p:nvPicPr>
              <p:cNvPr id="19" name="墨迹 18"/>
            </p:nvPicPr>
            <p:blipFill>
              <a:blip/>
            </p:blipFill>
            <p:spPr>
              <a:xfrm>
                <a:off x="2308577" y="3559420"/>
                <a:ext cx="14111" cy="267186"/>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20" name="墨迹 19"/>
              <p14:cNvContentPartPr/>
              <p14:nvPr/>
            </p14:nvContentPartPr>
            <p14:xfrm>
              <a:off x="2477911" y="3536156"/>
              <a:ext cx="129822" cy="240396"/>
            </p14:xfrm>
          </p:contentPart>
        </mc:Choice>
        <mc:Fallback xmlns="">
          <p:pic>
            <p:nvPicPr>
              <p:cNvPr id="20" name="墨迹 19"/>
            </p:nvPicPr>
            <p:blipFill>
              <a:blip/>
            </p:blipFill>
            <p:spPr>
              <a:xfrm>
                <a:off x="2477911" y="3536156"/>
                <a:ext cx="129822" cy="240396"/>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1" name="墨迹 20"/>
              <p14:cNvContentPartPr/>
              <p14:nvPr/>
            </p14:nvContentPartPr>
            <p14:xfrm>
              <a:off x="2655711" y="3555895"/>
              <a:ext cx="89605" cy="164964"/>
            </p14:xfrm>
          </p:contentPart>
        </mc:Choice>
        <mc:Fallback xmlns="">
          <p:pic>
            <p:nvPicPr>
              <p:cNvPr id="21" name="墨迹 20"/>
            </p:nvPicPr>
            <p:blipFill>
              <a:blip/>
            </p:blipFill>
            <p:spPr>
              <a:xfrm>
                <a:off x="2655711" y="3555895"/>
                <a:ext cx="89605" cy="164964"/>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2" name="墨迹 21"/>
              <p14:cNvContentPartPr/>
              <p14:nvPr/>
            </p14:nvContentPartPr>
            <p14:xfrm>
              <a:off x="2777066" y="3598194"/>
              <a:ext cx="135467" cy="169194"/>
            </p14:xfrm>
          </p:contentPart>
        </mc:Choice>
        <mc:Fallback xmlns="">
          <p:pic>
            <p:nvPicPr>
              <p:cNvPr id="22" name="墨迹 21"/>
            </p:nvPicPr>
            <p:blipFill>
              <a:blip/>
            </p:blipFill>
            <p:spPr>
              <a:xfrm>
                <a:off x="2777066" y="3598194"/>
                <a:ext cx="135467" cy="169194"/>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3" name="墨迹 22"/>
              <p14:cNvContentPartPr/>
              <p14:nvPr/>
            </p14:nvContentPartPr>
            <p14:xfrm>
              <a:off x="2935111" y="3592554"/>
              <a:ext cx="203200" cy="16919"/>
            </p14:xfrm>
          </p:contentPart>
        </mc:Choice>
        <mc:Fallback xmlns="">
          <p:pic>
            <p:nvPicPr>
              <p:cNvPr id="23" name="墨迹 22"/>
            </p:nvPicPr>
            <p:blipFill>
              <a:blip/>
            </p:blipFill>
            <p:spPr>
              <a:xfrm>
                <a:off x="2935111" y="3592554"/>
                <a:ext cx="203200" cy="16919"/>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4" name="墨迹 23"/>
              <p14:cNvContentPartPr/>
              <p14:nvPr/>
            </p14:nvContentPartPr>
            <p14:xfrm>
              <a:off x="3042355" y="3499145"/>
              <a:ext cx="16933" cy="234404"/>
            </p14:xfrm>
          </p:contentPart>
        </mc:Choice>
        <mc:Fallback xmlns="">
          <p:pic>
            <p:nvPicPr>
              <p:cNvPr id="24" name="墨迹 23"/>
            </p:nvPicPr>
            <p:blipFill>
              <a:blip/>
            </p:blipFill>
            <p:spPr>
              <a:xfrm>
                <a:off x="3042355" y="3499145"/>
                <a:ext cx="16933" cy="234404"/>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5" name="墨迹 24"/>
              <p14:cNvContentPartPr/>
              <p14:nvPr/>
            </p14:nvContentPartPr>
            <p14:xfrm>
              <a:off x="3251200" y="3512187"/>
              <a:ext cx="15522" cy="181883"/>
            </p14:xfrm>
          </p:contentPart>
        </mc:Choice>
        <mc:Fallback xmlns="">
          <p:pic>
            <p:nvPicPr>
              <p:cNvPr id="25" name="墨迹 24"/>
            </p:nvPicPr>
            <p:blipFill>
              <a:blip/>
            </p:blipFill>
            <p:spPr>
              <a:xfrm>
                <a:off x="3251200" y="3512187"/>
                <a:ext cx="15522" cy="181883"/>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6" name="墨迹 25"/>
              <p14:cNvContentPartPr/>
              <p14:nvPr/>
            </p14:nvContentPartPr>
            <p14:xfrm>
              <a:off x="3262488" y="3575634"/>
              <a:ext cx="62089" cy="22560"/>
            </p14:xfrm>
          </p:contentPart>
        </mc:Choice>
        <mc:Fallback xmlns="">
          <p:pic>
            <p:nvPicPr>
              <p:cNvPr id="26" name="墨迹 25"/>
            </p:nvPicPr>
            <p:blipFill>
              <a:blip/>
            </p:blipFill>
            <p:spPr>
              <a:xfrm>
                <a:off x="3262488" y="3575634"/>
                <a:ext cx="62089" cy="22560"/>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7" name="墨迹 26"/>
              <p14:cNvContentPartPr/>
              <p14:nvPr/>
            </p14:nvContentPartPr>
            <p14:xfrm>
              <a:off x="3330222" y="3398686"/>
              <a:ext cx="8466" cy="399721"/>
            </p14:xfrm>
          </p:contentPart>
        </mc:Choice>
        <mc:Fallback xmlns="">
          <p:pic>
            <p:nvPicPr>
              <p:cNvPr id="27" name="墨迹 26"/>
            </p:nvPicPr>
            <p:blipFill>
              <a:blip/>
            </p:blipFill>
            <p:spPr>
              <a:xfrm>
                <a:off x="3330222" y="3398686"/>
                <a:ext cx="8466" cy="399721"/>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8" name="墨迹 27"/>
              <p14:cNvContentPartPr/>
              <p14:nvPr/>
            </p14:nvContentPartPr>
            <p14:xfrm>
              <a:off x="3386666" y="3553075"/>
              <a:ext cx="246945" cy="148750"/>
            </p14:xfrm>
          </p:contentPart>
        </mc:Choice>
        <mc:Fallback xmlns="">
          <p:pic>
            <p:nvPicPr>
              <p:cNvPr id="28" name="墨迹 27"/>
            </p:nvPicPr>
            <p:blipFill>
              <a:blip/>
            </p:blipFill>
            <p:spPr>
              <a:xfrm>
                <a:off x="3386666" y="3553075"/>
                <a:ext cx="246945" cy="148750"/>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9" name="墨迹 28"/>
              <p14:cNvContentPartPr/>
              <p14:nvPr/>
            </p14:nvContentPartPr>
            <p14:xfrm>
              <a:off x="3775427" y="3513597"/>
              <a:ext cx="198261" cy="16919"/>
            </p14:xfrm>
          </p:contentPart>
        </mc:Choice>
        <mc:Fallback xmlns="">
          <p:pic>
            <p:nvPicPr>
              <p:cNvPr id="29" name="墨迹 28"/>
            </p:nvPicPr>
            <p:blipFill>
              <a:blip/>
            </p:blipFill>
            <p:spPr>
              <a:xfrm>
                <a:off x="3775427" y="3513597"/>
                <a:ext cx="198261" cy="1691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30" name="墨迹 29"/>
              <p14:cNvContentPartPr/>
              <p14:nvPr/>
            </p14:nvContentPartPr>
            <p14:xfrm>
              <a:off x="3794477" y="3620753"/>
              <a:ext cx="244123" cy="360"/>
            </p14:xfrm>
          </p:contentPart>
        </mc:Choice>
        <mc:Fallback xmlns="">
          <p:pic>
            <p:nvPicPr>
              <p:cNvPr id="30" name="墨迹 29"/>
            </p:nvPicPr>
            <p:blipFill>
              <a:blip/>
            </p:blipFill>
            <p:spPr>
              <a:xfrm>
                <a:off x="3794477" y="3620753"/>
                <a:ext cx="244123" cy="360"/>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31" name="墨迹 30"/>
              <p14:cNvContentPartPr/>
              <p14:nvPr/>
            </p14:nvContentPartPr>
            <p14:xfrm>
              <a:off x="4173537" y="3474118"/>
              <a:ext cx="88018" cy="161439"/>
            </p14:xfrm>
          </p:contentPart>
        </mc:Choice>
        <mc:Fallback xmlns="">
          <p:pic>
            <p:nvPicPr>
              <p:cNvPr id="31" name="墨迹 30"/>
            </p:nvPicPr>
            <p:blipFill>
              <a:blip/>
            </p:blipFill>
            <p:spPr>
              <a:xfrm>
                <a:off x="4173537" y="3474118"/>
                <a:ext cx="88018" cy="161439"/>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2" name="墨迹 31"/>
              <p14:cNvContentPartPr/>
              <p14:nvPr/>
            </p14:nvContentPartPr>
            <p14:xfrm>
              <a:off x="4255911" y="3420540"/>
              <a:ext cx="141111" cy="216427"/>
            </p14:xfrm>
          </p:contentPart>
        </mc:Choice>
        <mc:Fallback xmlns="">
          <p:pic>
            <p:nvPicPr>
              <p:cNvPr id="32" name="墨迹 31"/>
            </p:nvPicPr>
            <p:blipFill>
              <a:blip/>
            </p:blipFill>
            <p:spPr>
              <a:xfrm>
                <a:off x="4255911" y="3420540"/>
                <a:ext cx="141111" cy="216427"/>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3" name="墨迹 32"/>
              <p14:cNvContentPartPr/>
              <p14:nvPr/>
            </p14:nvContentPartPr>
            <p14:xfrm>
              <a:off x="4385733" y="3457198"/>
              <a:ext cx="318911" cy="165141"/>
            </p14:xfrm>
          </p:contentPart>
        </mc:Choice>
        <mc:Fallback xmlns="">
          <p:pic>
            <p:nvPicPr>
              <p:cNvPr id="33" name="墨迹 32"/>
            </p:nvPicPr>
            <p:blipFill>
              <a:blip/>
            </p:blipFill>
            <p:spPr>
              <a:xfrm>
                <a:off x="4385733" y="3457198"/>
                <a:ext cx="318911" cy="165141"/>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4" name="墨迹 33"/>
              <p14:cNvContentPartPr/>
              <p14:nvPr/>
            </p14:nvContentPartPr>
            <p14:xfrm>
              <a:off x="4718755" y="3407850"/>
              <a:ext cx="16933" cy="272121"/>
            </p14:xfrm>
          </p:contentPart>
        </mc:Choice>
        <mc:Fallback xmlns="">
          <p:pic>
            <p:nvPicPr>
              <p:cNvPr id="34" name="墨迹 33"/>
            </p:nvPicPr>
            <p:blipFill>
              <a:blip/>
            </p:blipFill>
            <p:spPr>
              <a:xfrm>
                <a:off x="4718755" y="3407850"/>
                <a:ext cx="16933" cy="272121"/>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5" name="墨迹 34"/>
              <p14:cNvContentPartPr/>
              <p14:nvPr/>
            </p14:nvContentPartPr>
            <p14:xfrm>
              <a:off x="4789311" y="3395161"/>
              <a:ext cx="110066" cy="229117"/>
            </p14:xfrm>
          </p:contentPart>
        </mc:Choice>
        <mc:Fallback xmlns="">
          <p:pic>
            <p:nvPicPr>
              <p:cNvPr id="35" name="墨迹 34"/>
            </p:nvPicPr>
            <p:blipFill>
              <a:blip/>
            </p:blipFill>
            <p:spPr>
              <a:xfrm>
                <a:off x="4789311" y="3395161"/>
                <a:ext cx="110066" cy="229117"/>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6" name="墨迹 35"/>
              <p14:cNvContentPartPr/>
              <p14:nvPr/>
            </p14:nvContentPartPr>
            <p14:xfrm>
              <a:off x="4910666" y="3391812"/>
              <a:ext cx="79022" cy="200742"/>
            </p14:xfrm>
          </p:contentPart>
        </mc:Choice>
        <mc:Fallback xmlns="">
          <p:pic>
            <p:nvPicPr>
              <p:cNvPr id="36" name="墨迹 35"/>
            </p:nvPicPr>
            <p:blipFill>
              <a:blip/>
            </p:blipFill>
            <p:spPr>
              <a:xfrm>
                <a:off x="4910666" y="3391812"/>
                <a:ext cx="79022" cy="200742"/>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7" name="墨迹 36"/>
              <p14:cNvContentPartPr/>
              <p14:nvPr/>
            </p14:nvContentPartPr>
            <p14:xfrm>
              <a:off x="4967111" y="3447329"/>
              <a:ext cx="104951" cy="339798"/>
            </p14:xfrm>
          </p:contentPart>
        </mc:Choice>
        <mc:Fallback xmlns="">
          <p:pic>
            <p:nvPicPr>
              <p:cNvPr id="37" name="墨迹 36"/>
            </p:nvPicPr>
            <p:blipFill>
              <a:blip/>
            </p:blipFill>
            <p:spPr>
              <a:xfrm>
                <a:off x="4967111" y="3447329"/>
                <a:ext cx="104951" cy="339798"/>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8" name="墨迹 37"/>
              <p14:cNvContentPartPr/>
              <p14:nvPr/>
            </p14:nvContentPartPr>
            <p14:xfrm>
              <a:off x="5187244" y="3491037"/>
              <a:ext cx="183444" cy="22560"/>
            </p14:xfrm>
          </p:contentPart>
        </mc:Choice>
        <mc:Fallback xmlns="">
          <p:pic>
            <p:nvPicPr>
              <p:cNvPr id="38" name="墨迹 37"/>
            </p:nvPicPr>
            <p:blipFill>
              <a:blip/>
            </p:blipFill>
            <p:spPr>
              <a:xfrm>
                <a:off x="5187244" y="3491037"/>
                <a:ext cx="183444" cy="2256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9" name="墨迹 38"/>
              <p14:cNvContentPartPr/>
              <p14:nvPr/>
            </p14:nvContentPartPr>
            <p14:xfrm>
              <a:off x="5271911" y="3363613"/>
              <a:ext cx="33866" cy="279699"/>
            </p14:xfrm>
          </p:contentPart>
        </mc:Choice>
        <mc:Fallback xmlns="">
          <p:pic>
            <p:nvPicPr>
              <p:cNvPr id="39" name="墨迹 38"/>
            </p:nvPicPr>
            <p:blipFill>
              <a:blip/>
            </p:blipFill>
            <p:spPr>
              <a:xfrm>
                <a:off x="5271911" y="3363613"/>
                <a:ext cx="33866" cy="279699"/>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40" name="墨迹 39"/>
              <p14:cNvContentPartPr/>
              <p14:nvPr/>
            </p14:nvContentPartPr>
            <p14:xfrm>
              <a:off x="5462763" y="3372601"/>
              <a:ext cx="401814" cy="203033"/>
            </p14:xfrm>
          </p:contentPart>
        </mc:Choice>
        <mc:Fallback xmlns="">
          <p:pic>
            <p:nvPicPr>
              <p:cNvPr id="40" name="墨迹 39"/>
            </p:nvPicPr>
            <p:blipFill>
              <a:blip/>
            </p:blipFill>
            <p:spPr>
              <a:xfrm>
                <a:off x="5462763" y="3372601"/>
                <a:ext cx="401814" cy="203033"/>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41" name="墨迹 40"/>
              <p14:cNvContentPartPr/>
              <p14:nvPr/>
            </p14:nvContentPartPr>
            <p14:xfrm>
              <a:off x="5921022" y="3331360"/>
              <a:ext cx="22578" cy="475506"/>
            </p14:xfrm>
          </p:contentPart>
        </mc:Choice>
        <mc:Fallback xmlns="">
          <p:pic>
            <p:nvPicPr>
              <p:cNvPr id="41" name="墨迹 40"/>
            </p:nvPicPr>
            <p:blipFill>
              <a:blip/>
            </p:blipFill>
            <p:spPr>
              <a:xfrm>
                <a:off x="5921022" y="3331360"/>
                <a:ext cx="22578" cy="475506"/>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42" name="墨迹 41"/>
              <p14:cNvContentPartPr/>
              <p14:nvPr/>
            </p14:nvContentPartPr>
            <p14:xfrm>
              <a:off x="5858933" y="3331537"/>
              <a:ext cx="107244" cy="327284"/>
            </p14:xfrm>
          </p:contentPart>
        </mc:Choice>
        <mc:Fallback xmlns="">
          <p:pic>
            <p:nvPicPr>
              <p:cNvPr id="42" name="墨迹 41"/>
            </p:nvPicPr>
            <p:blipFill>
              <a:blip/>
            </p:blipFill>
            <p:spPr>
              <a:xfrm>
                <a:off x="5858933" y="3331537"/>
                <a:ext cx="107244" cy="327284"/>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43" name="墨迹 42"/>
              <p14:cNvContentPartPr/>
              <p14:nvPr/>
            </p14:nvContentPartPr>
            <p14:xfrm>
              <a:off x="2037644" y="4647197"/>
              <a:ext cx="135467" cy="287277"/>
            </p14:xfrm>
          </p:contentPart>
        </mc:Choice>
        <mc:Fallback xmlns="">
          <p:pic>
            <p:nvPicPr>
              <p:cNvPr id="43" name="墨迹 42"/>
            </p:nvPicPr>
            <p:blipFill>
              <a:blip/>
            </p:blipFill>
            <p:spPr>
              <a:xfrm>
                <a:off x="2037644" y="4647197"/>
                <a:ext cx="135467" cy="287277"/>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4" name="墨迹 43"/>
              <p14:cNvContentPartPr/>
              <p14:nvPr/>
            </p14:nvContentPartPr>
            <p14:xfrm>
              <a:off x="2319866" y="4711173"/>
              <a:ext cx="124178" cy="122137"/>
            </p14:xfrm>
          </p:contentPart>
        </mc:Choice>
        <mc:Fallback xmlns="">
          <p:pic>
            <p:nvPicPr>
              <p:cNvPr id="44" name="墨迹 43"/>
            </p:nvPicPr>
            <p:blipFill>
              <a:blip/>
            </p:blipFill>
            <p:spPr>
              <a:xfrm>
                <a:off x="2319866" y="4711173"/>
                <a:ext cx="124178" cy="122137"/>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5" name="墨迹 44"/>
              <p14:cNvContentPartPr/>
              <p14:nvPr/>
            </p14:nvContentPartPr>
            <p14:xfrm>
              <a:off x="2184400" y="4604898"/>
              <a:ext cx="220133" cy="285515"/>
            </p14:xfrm>
          </p:contentPart>
        </mc:Choice>
        <mc:Fallback xmlns="">
          <p:pic>
            <p:nvPicPr>
              <p:cNvPr id="45" name="墨迹 44"/>
            </p:nvPicPr>
            <p:blipFill>
              <a:blip/>
            </p:blipFill>
            <p:spPr>
              <a:xfrm>
                <a:off x="2184400" y="4604898"/>
                <a:ext cx="220133" cy="285515"/>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6" name="墨迹 45"/>
              <p14:cNvContentPartPr/>
              <p14:nvPr/>
            </p14:nvContentPartPr>
            <p14:xfrm>
              <a:off x="2305402" y="4714875"/>
              <a:ext cx="217664" cy="147868"/>
            </p14:xfrm>
          </p:contentPart>
        </mc:Choice>
        <mc:Fallback xmlns="">
          <p:pic>
            <p:nvPicPr>
              <p:cNvPr id="46" name="墨迹 45"/>
            </p:nvPicPr>
            <p:blipFill>
              <a:blip/>
            </p:blipFill>
            <p:spPr>
              <a:xfrm>
                <a:off x="2305402" y="4714875"/>
                <a:ext cx="217664" cy="147868"/>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7" name="墨迹 46"/>
              <p14:cNvContentPartPr/>
              <p14:nvPr/>
            </p14:nvContentPartPr>
            <p14:xfrm>
              <a:off x="2573866" y="4599259"/>
              <a:ext cx="16934" cy="241101"/>
            </p14:xfrm>
          </p:contentPart>
        </mc:Choice>
        <mc:Fallback xmlns="">
          <p:pic>
            <p:nvPicPr>
              <p:cNvPr id="47" name="墨迹 46"/>
            </p:nvPicPr>
            <p:blipFill>
              <a:blip/>
            </p:blipFill>
            <p:spPr>
              <a:xfrm>
                <a:off x="2573866" y="4599259"/>
                <a:ext cx="16934" cy="241101"/>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8" name="墨迹 47"/>
              <p14:cNvContentPartPr/>
              <p14:nvPr/>
            </p14:nvContentPartPr>
            <p14:xfrm>
              <a:off x="2579511" y="4731794"/>
              <a:ext cx="90311" cy="45118"/>
            </p14:xfrm>
          </p:contentPart>
        </mc:Choice>
        <mc:Fallback xmlns="">
          <p:pic>
            <p:nvPicPr>
              <p:cNvPr id="48" name="墨迹 47"/>
            </p:nvPicPr>
            <p:blipFill>
              <a:blip/>
            </p:blipFill>
            <p:spPr>
              <a:xfrm>
                <a:off x="2579511" y="4731794"/>
                <a:ext cx="90311" cy="45118"/>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9" name="墨迹 48"/>
              <p14:cNvContentPartPr/>
              <p14:nvPr/>
            </p14:nvContentPartPr>
            <p14:xfrm>
              <a:off x="2681111" y="4609128"/>
              <a:ext cx="22577" cy="238634"/>
            </p14:xfrm>
          </p:contentPart>
        </mc:Choice>
        <mc:Fallback xmlns="">
          <p:pic>
            <p:nvPicPr>
              <p:cNvPr id="49" name="墨迹 48"/>
            </p:nvPicPr>
            <p:blipFill>
              <a:blip/>
            </p:blipFill>
            <p:spPr>
              <a:xfrm>
                <a:off x="2681111" y="4609128"/>
                <a:ext cx="22577" cy="238634"/>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50" name="墨迹 49"/>
              <p14:cNvContentPartPr/>
              <p14:nvPr/>
            </p14:nvContentPartPr>
            <p14:xfrm>
              <a:off x="2767718" y="4568240"/>
              <a:ext cx="82726" cy="272825"/>
            </p14:xfrm>
          </p:contentPart>
        </mc:Choice>
        <mc:Fallback xmlns="">
          <p:pic>
            <p:nvPicPr>
              <p:cNvPr id="50" name="墨迹 49"/>
            </p:nvPicPr>
            <p:blipFill>
              <a:blip/>
            </p:blipFill>
            <p:spPr>
              <a:xfrm>
                <a:off x="2767718" y="4568240"/>
                <a:ext cx="82726" cy="272825"/>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51" name="墨迹 50"/>
              <p14:cNvContentPartPr/>
              <p14:nvPr/>
            </p14:nvContentPartPr>
            <p14:xfrm>
              <a:off x="2923822" y="4556960"/>
              <a:ext cx="88370" cy="230527"/>
            </p14:xfrm>
          </p:contentPart>
        </mc:Choice>
        <mc:Fallback xmlns="">
          <p:pic>
            <p:nvPicPr>
              <p:cNvPr id="51" name="墨迹 50"/>
            </p:nvPicPr>
            <p:blipFill>
              <a:blip/>
            </p:blipFill>
            <p:spPr>
              <a:xfrm>
                <a:off x="2923822" y="4556960"/>
                <a:ext cx="88370" cy="230527"/>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52" name="墨迹 51"/>
              <p14:cNvContentPartPr/>
              <p14:nvPr/>
            </p14:nvContentPartPr>
            <p14:xfrm>
              <a:off x="3008488" y="4630277"/>
              <a:ext cx="110949" cy="352488"/>
            </p14:xfrm>
          </p:contentPart>
        </mc:Choice>
        <mc:Fallback xmlns="">
          <p:pic>
            <p:nvPicPr>
              <p:cNvPr id="52" name="墨迹 51"/>
            </p:nvPicPr>
            <p:blipFill>
              <a:blip/>
            </p:blipFill>
            <p:spPr>
              <a:xfrm>
                <a:off x="3008488" y="4630277"/>
                <a:ext cx="110949" cy="352488"/>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53" name="墨迹 52"/>
              <p14:cNvContentPartPr/>
              <p14:nvPr/>
            </p14:nvContentPartPr>
            <p14:xfrm>
              <a:off x="3279422" y="4649136"/>
              <a:ext cx="180622" cy="31900"/>
            </p14:xfrm>
          </p:contentPart>
        </mc:Choice>
        <mc:Fallback xmlns="">
          <p:pic>
            <p:nvPicPr>
              <p:cNvPr id="53" name="墨迹 52"/>
            </p:nvPicPr>
            <p:blipFill>
              <a:blip/>
            </p:blipFill>
            <p:spPr>
              <a:xfrm>
                <a:off x="3279422" y="4649136"/>
                <a:ext cx="180622" cy="31900"/>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4" name="墨迹 53"/>
              <p14:cNvContentPartPr/>
              <p14:nvPr/>
            </p14:nvContentPartPr>
            <p14:xfrm>
              <a:off x="3341511" y="4525589"/>
              <a:ext cx="22577" cy="290802"/>
            </p14:xfrm>
          </p:contentPart>
        </mc:Choice>
        <mc:Fallback xmlns="">
          <p:pic>
            <p:nvPicPr>
              <p:cNvPr id="54" name="墨迹 53"/>
            </p:nvPicPr>
            <p:blipFill>
              <a:blip/>
            </p:blipFill>
            <p:spPr>
              <a:xfrm>
                <a:off x="3341511" y="4525589"/>
                <a:ext cx="22577" cy="290802"/>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5" name="墨迹 54"/>
              <p14:cNvContentPartPr/>
              <p14:nvPr/>
            </p14:nvContentPartPr>
            <p14:xfrm>
              <a:off x="3591806" y="4556960"/>
              <a:ext cx="159809" cy="257492"/>
            </p14:xfrm>
          </p:contentPart>
        </mc:Choice>
        <mc:Fallback xmlns="">
          <p:pic>
            <p:nvPicPr>
              <p:cNvPr id="55" name="墨迹 54"/>
            </p:nvPicPr>
            <p:blipFill>
              <a:blip/>
            </p:blipFill>
            <p:spPr>
              <a:xfrm>
                <a:off x="3591806" y="4556960"/>
                <a:ext cx="159809" cy="257492"/>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6" name="墨迹 55"/>
              <p14:cNvContentPartPr/>
              <p14:nvPr/>
            </p14:nvContentPartPr>
            <p14:xfrm>
              <a:off x="3697111" y="4567535"/>
              <a:ext cx="145344" cy="218542"/>
            </p14:xfrm>
          </p:contentPart>
        </mc:Choice>
        <mc:Fallback xmlns="">
          <p:pic>
            <p:nvPicPr>
              <p:cNvPr id="56" name="墨迹 55"/>
            </p:nvPicPr>
            <p:blipFill>
              <a:blip/>
            </p:blipFill>
            <p:spPr>
              <a:xfrm>
                <a:off x="3697111" y="4567535"/>
                <a:ext cx="145344" cy="218542"/>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7" name="墨迹 56"/>
              <p14:cNvContentPartPr/>
              <p14:nvPr/>
            </p14:nvContentPartPr>
            <p14:xfrm>
              <a:off x="3857095" y="4596439"/>
              <a:ext cx="108127" cy="166903"/>
            </p14:xfrm>
          </p:contentPart>
        </mc:Choice>
        <mc:Fallback xmlns="">
          <p:pic>
            <p:nvPicPr>
              <p:cNvPr id="57" name="墨迹 56"/>
            </p:nvPicPr>
            <p:blipFill>
              <a:blip/>
            </p:blipFill>
            <p:spPr>
              <a:xfrm>
                <a:off x="3857095" y="4596439"/>
                <a:ext cx="108127" cy="166903"/>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8" name="墨迹 57"/>
              <p14:cNvContentPartPr/>
              <p14:nvPr/>
            </p14:nvContentPartPr>
            <p14:xfrm>
              <a:off x="4001911" y="4671695"/>
              <a:ext cx="95955" cy="85478"/>
            </p14:xfrm>
          </p:contentPart>
        </mc:Choice>
        <mc:Fallback xmlns="">
          <p:pic>
            <p:nvPicPr>
              <p:cNvPr id="58" name="墨迹 57"/>
            </p:nvPicPr>
            <p:blipFill>
              <a:blip/>
            </p:blipFill>
            <p:spPr>
              <a:xfrm>
                <a:off x="4001911" y="4671695"/>
                <a:ext cx="95955" cy="85478"/>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9" name="墨迹 58"/>
              <p14:cNvContentPartPr/>
              <p14:nvPr/>
            </p14:nvContentPartPr>
            <p14:xfrm>
              <a:off x="4106333" y="4568240"/>
              <a:ext cx="187148" cy="186113"/>
            </p14:xfrm>
          </p:contentPart>
        </mc:Choice>
        <mc:Fallback xmlns="">
          <p:pic>
            <p:nvPicPr>
              <p:cNvPr id="59" name="墨迹 58"/>
            </p:nvPicPr>
            <p:blipFill>
              <a:blip/>
            </p:blipFill>
            <p:spPr>
              <a:xfrm>
                <a:off x="4106333" y="4568240"/>
                <a:ext cx="187148" cy="186113"/>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60" name="墨迹 59"/>
              <p14:cNvContentPartPr/>
              <p14:nvPr/>
            </p14:nvContentPartPr>
            <p14:xfrm>
              <a:off x="4312355" y="4613358"/>
              <a:ext cx="84667" cy="358128"/>
            </p14:xfrm>
          </p:contentPart>
        </mc:Choice>
        <mc:Fallback xmlns="">
          <p:pic>
            <p:nvPicPr>
              <p:cNvPr id="60" name="墨迹 59"/>
            </p:nvPicPr>
            <p:blipFill>
              <a:blip/>
            </p:blipFill>
            <p:spPr>
              <a:xfrm>
                <a:off x="4312355" y="4613358"/>
                <a:ext cx="84667" cy="358128"/>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61" name="墨迹 60"/>
              <p14:cNvContentPartPr/>
              <p14:nvPr/>
            </p14:nvContentPartPr>
            <p14:xfrm>
              <a:off x="4521200" y="4552730"/>
              <a:ext cx="231422" cy="38069"/>
            </p14:xfrm>
          </p:contentPart>
        </mc:Choice>
        <mc:Fallback xmlns="">
          <p:pic>
            <p:nvPicPr>
              <p:cNvPr id="61" name="墨迹 60"/>
            </p:nvPicPr>
            <p:blipFill>
              <a:blip/>
            </p:blipFill>
            <p:spPr>
              <a:xfrm>
                <a:off x="4521200" y="4552730"/>
                <a:ext cx="231422" cy="38069"/>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62" name="墨迹 61"/>
              <p14:cNvContentPartPr/>
              <p14:nvPr/>
            </p14:nvContentPartPr>
            <p14:xfrm>
              <a:off x="4505677" y="4686676"/>
              <a:ext cx="215900" cy="19739"/>
            </p14:xfrm>
          </p:contentPart>
        </mc:Choice>
        <mc:Fallback xmlns="">
          <p:pic>
            <p:nvPicPr>
              <p:cNvPr id="62" name="墨迹 61"/>
            </p:nvPicPr>
            <p:blipFill>
              <a:blip/>
            </p:blipFill>
            <p:spPr>
              <a:xfrm>
                <a:off x="4505677" y="4686676"/>
                <a:ext cx="215900" cy="19739"/>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63" name="墨迹 62"/>
              <p14:cNvContentPartPr/>
              <p14:nvPr/>
            </p14:nvContentPartPr>
            <p14:xfrm>
              <a:off x="4923366" y="4489282"/>
              <a:ext cx="134056" cy="255906"/>
            </p14:xfrm>
          </p:contentPart>
        </mc:Choice>
        <mc:Fallback xmlns="">
          <p:pic>
            <p:nvPicPr>
              <p:cNvPr id="63" name="墨迹 62"/>
            </p:nvPicPr>
            <p:blipFill>
              <a:blip/>
            </p:blipFill>
            <p:spPr>
              <a:xfrm>
                <a:off x="4923366" y="4489282"/>
                <a:ext cx="134056" cy="255906"/>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4" name="墨迹 63"/>
              <p14:cNvContentPartPr/>
              <p14:nvPr/>
            </p14:nvContentPartPr>
            <p14:xfrm>
              <a:off x="5029200" y="4478003"/>
              <a:ext cx="150459" cy="230527"/>
            </p14:xfrm>
          </p:contentPart>
        </mc:Choice>
        <mc:Fallback xmlns="">
          <p:pic>
            <p:nvPicPr>
              <p:cNvPr id="64" name="墨迹 63"/>
            </p:nvPicPr>
            <p:blipFill>
              <a:blip/>
            </p:blipFill>
            <p:spPr>
              <a:xfrm>
                <a:off x="5029200" y="4478003"/>
                <a:ext cx="150459" cy="230527"/>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5" name="墨迹 64"/>
              <p14:cNvContentPartPr/>
              <p14:nvPr/>
            </p14:nvContentPartPr>
            <p14:xfrm>
              <a:off x="5178425" y="4492807"/>
              <a:ext cx="104775" cy="193868"/>
            </p14:xfrm>
          </p:contentPart>
        </mc:Choice>
        <mc:Fallback xmlns="">
          <p:pic>
            <p:nvPicPr>
              <p:cNvPr id="65" name="墨迹 64"/>
            </p:nvPicPr>
            <p:blipFill>
              <a:blip/>
            </p:blipFill>
            <p:spPr>
              <a:xfrm>
                <a:off x="5178425" y="4492807"/>
                <a:ext cx="104775" cy="193868"/>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6" name="墨迹 65"/>
              <p14:cNvContentPartPr/>
              <p14:nvPr/>
            </p14:nvContentPartPr>
            <p14:xfrm>
              <a:off x="5317066" y="4613358"/>
              <a:ext cx="115711" cy="90237"/>
            </p14:xfrm>
          </p:contentPart>
        </mc:Choice>
        <mc:Fallback xmlns="">
          <p:pic>
            <p:nvPicPr>
              <p:cNvPr id="66" name="墨迹 65"/>
            </p:nvPicPr>
            <p:blipFill>
              <a:blip/>
            </p:blipFill>
            <p:spPr>
              <a:xfrm>
                <a:off x="5317066" y="4613358"/>
                <a:ext cx="115711" cy="90237"/>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7" name="墨迹 66"/>
              <p14:cNvContentPartPr/>
              <p14:nvPr/>
            </p14:nvContentPartPr>
            <p14:xfrm>
              <a:off x="5427133" y="4506202"/>
              <a:ext cx="72672" cy="245331"/>
            </p14:xfrm>
          </p:contentPart>
        </mc:Choice>
        <mc:Fallback xmlns="">
          <p:pic>
            <p:nvPicPr>
              <p:cNvPr id="67" name="墨迹 66"/>
            </p:nvPicPr>
            <p:blipFill>
              <a:blip/>
            </p:blipFill>
            <p:spPr>
              <a:xfrm>
                <a:off x="5427133" y="4506202"/>
                <a:ext cx="72672" cy="245331"/>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8" name="墨迹 67"/>
              <p14:cNvContentPartPr/>
              <p14:nvPr/>
            </p14:nvContentPartPr>
            <p14:xfrm>
              <a:off x="5542844" y="4508140"/>
              <a:ext cx="105304" cy="223654"/>
            </p14:xfrm>
          </p:contentPart>
        </mc:Choice>
        <mc:Fallback xmlns="">
          <p:pic>
            <p:nvPicPr>
              <p:cNvPr id="68" name="墨迹 67"/>
            </p:nvPicPr>
            <p:blipFill>
              <a:blip/>
            </p:blipFill>
            <p:spPr>
              <a:xfrm>
                <a:off x="5542844" y="4508140"/>
                <a:ext cx="105304" cy="223654"/>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9" name="墨迹 68"/>
              <p14:cNvContentPartPr/>
              <p14:nvPr/>
            </p14:nvContentPartPr>
            <p14:xfrm>
              <a:off x="5641622" y="4585159"/>
              <a:ext cx="104422" cy="355308"/>
            </p14:xfrm>
          </p:contentPart>
        </mc:Choice>
        <mc:Fallback xmlns="">
          <p:pic>
            <p:nvPicPr>
              <p:cNvPr id="69" name="墨迹 68"/>
            </p:nvPicPr>
            <p:blipFill>
              <a:blip/>
            </p:blipFill>
            <p:spPr>
              <a:xfrm>
                <a:off x="5641622" y="4585159"/>
                <a:ext cx="104422" cy="355308"/>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70" name="墨迹 69"/>
              <p14:cNvContentPartPr/>
              <p14:nvPr/>
            </p14:nvContentPartPr>
            <p14:xfrm>
              <a:off x="5842000" y="4569650"/>
              <a:ext cx="183444" cy="21149"/>
            </p14:xfrm>
          </p:contentPart>
        </mc:Choice>
        <mc:Fallback xmlns="">
          <p:pic>
            <p:nvPicPr>
              <p:cNvPr id="70" name="墨迹 69"/>
            </p:nvPicPr>
            <p:blipFill>
              <a:blip/>
            </p:blipFill>
            <p:spPr>
              <a:xfrm>
                <a:off x="5842000" y="4569650"/>
                <a:ext cx="183444" cy="21149"/>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71" name="墨迹 70"/>
              <p14:cNvContentPartPr/>
              <p14:nvPr/>
            </p14:nvContentPartPr>
            <p14:xfrm>
              <a:off x="5889977" y="4485053"/>
              <a:ext cx="36689" cy="274940"/>
            </p14:xfrm>
          </p:contentPart>
        </mc:Choice>
        <mc:Fallback xmlns="">
          <p:pic>
            <p:nvPicPr>
              <p:cNvPr id="71" name="墨迹 70"/>
            </p:nvPicPr>
            <p:blipFill>
              <a:blip/>
            </p:blipFill>
            <p:spPr>
              <a:xfrm>
                <a:off x="5889977" y="4485053"/>
                <a:ext cx="36689" cy="274940"/>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72" name="墨迹 71"/>
              <p14:cNvContentPartPr/>
              <p14:nvPr/>
            </p14:nvContentPartPr>
            <p14:xfrm>
              <a:off x="6144683" y="4489282"/>
              <a:ext cx="120650" cy="219953"/>
            </p14:xfrm>
          </p:contentPart>
        </mc:Choice>
        <mc:Fallback xmlns="">
          <p:pic>
            <p:nvPicPr>
              <p:cNvPr id="72" name="墨迹 71"/>
            </p:nvPicPr>
            <p:blipFill>
              <a:blip/>
            </p:blipFill>
            <p:spPr>
              <a:xfrm>
                <a:off x="6144683" y="4489282"/>
                <a:ext cx="120650" cy="219953"/>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73" name="墨迹 72"/>
              <p14:cNvContentPartPr/>
              <p14:nvPr/>
            </p14:nvContentPartPr>
            <p14:xfrm>
              <a:off x="6270977" y="4497742"/>
              <a:ext cx="132645" cy="187523"/>
            </p14:xfrm>
          </p:contentPart>
        </mc:Choice>
        <mc:Fallback xmlns="">
          <p:pic>
            <p:nvPicPr>
              <p:cNvPr id="73" name="墨迹 72"/>
            </p:nvPicPr>
            <p:blipFill>
              <a:blip/>
            </p:blipFill>
            <p:spPr>
              <a:xfrm>
                <a:off x="6270977" y="4497742"/>
                <a:ext cx="132645" cy="187523"/>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4" name="墨迹 73"/>
              <p14:cNvContentPartPr/>
              <p14:nvPr/>
            </p14:nvContentPartPr>
            <p14:xfrm>
              <a:off x="6408737" y="4481880"/>
              <a:ext cx="356129" cy="185937"/>
            </p14:xfrm>
          </p:contentPart>
        </mc:Choice>
        <mc:Fallback xmlns="">
          <p:pic>
            <p:nvPicPr>
              <p:cNvPr id="74" name="墨迹 73"/>
            </p:nvPicPr>
            <p:blipFill>
              <a:blip/>
            </p:blipFill>
            <p:spPr>
              <a:xfrm>
                <a:off x="6408737" y="4481880"/>
                <a:ext cx="356129" cy="185937"/>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5" name="墨迹 74"/>
              <p14:cNvContentPartPr/>
              <p14:nvPr/>
            </p14:nvContentPartPr>
            <p14:xfrm>
              <a:off x="6773333" y="4454386"/>
              <a:ext cx="22578" cy="198451"/>
            </p14:xfrm>
          </p:contentPart>
        </mc:Choice>
        <mc:Fallback xmlns="">
          <p:pic>
            <p:nvPicPr>
              <p:cNvPr id="75" name="墨迹 74"/>
            </p:nvPicPr>
            <p:blipFill>
              <a:blip/>
            </p:blipFill>
            <p:spPr>
              <a:xfrm>
                <a:off x="6773333" y="4454386"/>
                <a:ext cx="22578" cy="198451"/>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6" name="墨迹 75"/>
              <p14:cNvContentPartPr/>
              <p14:nvPr/>
            </p14:nvContentPartPr>
            <p14:xfrm>
              <a:off x="6821311" y="4449804"/>
              <a:ext cx="98778" cy="259431"/>
            </p14:xfrm>
          </p:contentPart>
        </mc:Choice>
        <mc:Fallback xmlns="">
          <p:pic>
            <p:nvPicPr>
              <p:cNvPr id="76" name="墨迹 75"/>
            </p:nvPicPr>
            <p:blipFill>
              <a:blip/>
            </p:blipFill>
            <p:spPr>
              <a:xfrm>
                <a:off x="6821311" y="4449804"/>
                <a:ext cx="98778" cy="259431"/>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7" name="墨迹 76"/>
              <p14:cNvContentPartPr/>
              <p14:nvPr/>
            </p14:nvContentPartPr>
            <p14:xfrm>
              <a:off x="6826073" y="4442930"/>
              <a:ext cx="297216" cy="252910"/>
            </p14:xfrm>
          </p:contentPart>
        </mc:Choice>
        <mc:Fallback xmlns="">
          <p:pic>
            <p:nvPicPr>
              <p:cNvPr id="77" name="墨迹 76"/>
            </p:nvPicPr>
            <p:blipFill>
              <a:blip/>
            </p:blipFill>
            <p:spPr>
              <a:xfrm>
                <a:off x="6826073" y="4442930"/>
                <a:ext cx="297216" cy="25291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8" name="墨迹 77"/>
              <p14:cNvContentPartPr/>
              <p14:nvPr/>
            </p14:nvContentPartPr>
            <p14:xfrm>
              <a:off x="7095066" y="4562600"/>
              <a:ext cx="146756" cy="425805"/>
            </p14:xfrm>
          </p:contentPart>
        </mc:Choice>
        <mc:Fallback xmlns="">
          <p:pic>
            <p:nvPicPr>
              <p:cNvPr id="78" name="墨迹 77"/>
            </p:nvPicPr>
            <p:blipFill>
              <a:blip/>
            </p:blipFill>
            <p:spPr>
              <a:xfrm>
                <a:off x="7095066" y="4562600"/>
                <a:ext cx="146756" cy="425805"/>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9" name="墨迹 78"/>
              <p14:cNvContentPartPr/>
              <p14:nvPr/>
            </p14:nvContentPartPr>
            <p14:xfrm>
              <a:off x="6615288" y="1429161"/>
              <a:ext cx="118534" cy="254320"/>
            </p14:xfrm>
          </p:contentPart>
        </mc:Choice>
        <mc:Fallback xmlns="">
          <p:pic>
            <p:nvPicPr>
              <p:cNvPr id="79" name="墨迹 78"/>
            </p:nvPicPr>
            <p:blipFill>
              <a:blip/>
            </p:blipFill>
            <p:spPr>
              <a:xfrm>
                <a:off x="6615288" y="1429161"/>
                <a:ext cx="118534" cy="254320"/>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80" name="墨迹 79"/>
              <p14:cNvContentPartPr/>
              <p14:nvPr/>
            </p14:nvContentPartPr>
            <p14:xfrm>
              <a:off x="6716888" y="1412065"/>
              <a:ext cx="133526" cy="219247"/>
            </p14:xfrm>
          </p:contentPart>
        </mc:Choice>
        <mc:Fallback xmlns="">
          <p:pic>
            <p:nvPicPr>
              <p:cNvPr id="80" name="墨迹 79"/>
            </p:nvPicPr>
            <p:blipFill>
              <a:blip/>
            </p:blipFill>
            <p:spPr>
              <a:xfrm>
                <a:off x="6716888" y="1412065"/>
                <a:ext cx="133526" cy="219247"/>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81" name="墨迹 80"/>
              <p14:cNvContentPartPr/>
              <p14:nvPr/>
            </p14:nvContentPartPr>
            <p14:xfrm>
              <a:off x="6818488" y="1450839"/>
              <a:ext cx="112889" cy="159324"/>
            </p14:xfrm>
          </p:contentPart>
        </mc:Choice>
        <mc:Fallback xmlns="">
          <p:pic>
            <p:nvPicPr>
              <p:cNvPr id="81" name="墨迹 80"/>
            </p:nvPicPr>
            <p:blipFill>
              <a:blip/>
            </p:blipFill>
            <p:spPr>
              <a:xfrm>
                <a:off x="6818488" y="1450839"/>
                <a:ext cx="112889" cy="159324"/>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82" name="墨迹 81"/>
              <p14:cNvContentPartPr/>
              <p14:nvPr/>
            </p14:nvContentPartPr>
            <p14:xfrm>
              <a:off x="6959600" y="1511467"/>
              <a:ext cx="112888" cy="105217"/>
            </p14:xfrm>
          </p:contentPart>
        </mc:Choice>
        <mc:Fallback xmlns="">
          <p:pic>
            <p:nvPicPr>
              <p:cNvPr id="82" name="墨迹 81"/>
            </p:nvPicPr>
            <p:blipFill>
              <a:blip/>
            </p:blipFill>
            <p:spPr>
              <a:xfrm>
                <a:off x="6959600" y="1511467"/>
                <a:ext cx="112888" cy="105217"/>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83" name="墨迹 82"/>
              <p14:cNvContentPartPr/>
              <p14:nvPr/>
            </p14:nvContentPartPr>
            <p14:xfrm>
              <a:off x="7035800" y="1419467"/>
              <a:ext cx="85372" cy="258374"/>
            </p14:xfrm>
          </p:contentPart>
        </mc:Choice>
        <mc:Fallback xmlns="">
          <p:pic>
            <p:nvPicPr>
              <p:cNvPr id="83" name="墨迹 82"/>
            </p:nvPicPr>
            <p:blipFill>
              <a:blip/>
            </p:blipFill>
            <p:spPr>
              <a:xfrm>
                <a:off x="7035800" y="1419467"/>
                <a:ext cx="85372" cy="258374"/>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4" name="墨迹 83"/>
              <p14:cNvContentPartPr/>
              <p14:nvPr/>
            </p14:nvContentPartPr>
            <p14:xfrm>
              <a:off x="7174088" y="1411889"/>
              <a:ext cx="84667" cy="182060"/>
            </p14:xfrm>
          </p:contentPart>
        </mc:Choice>
        <mc:Fallback xmlns="">
          <p:pic>
            <p:nvPicPr>
              <p:cNvPr id="84" name="墨迹 83"/>
            </p:nvPicPr>
            <p:blipFill>
              <a:blip/>
            </p:blipFill>
            <p:spPr>
              <a:xfrm>
                <a:off x="7174088" y="1411889"/>
                <a:ext cx="84667" cy="182060"/>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5" name="墨迹 84"/>
              <p14:cNvContentPartPr/>
              <p14:nvPr/>
            </p14:nvContentPartPr>
            <p14:xfrm>
              <a:off x="7255933" y="1460708"/>
              <a:ext cx="115711" cy="332749"/>
            </p14:xfrm>
          </p:contentPart>
        </mc:Choice>
        <mc:Fallback xmlns="">
          <p:pic>
            <p:nvPicPr>
              <p:cNvPr id="85" name="墨迹 84"/>
            </p:nvPicPr>
            <p:blipFill>
              <a:blip/>
            </p:blipFill>
            <p:spPr>
              <a:xfrm>
                <a:off x="7255933" y="1460708"/>
                <a:ext cx="115711" cy="332749"/>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6" name="墨迹 85"/>
              <p14:cNvContentPartPr/>
              <p14:nvPr/>
            </p14:nvContentPartPr>
            <p14:xfrm>
              <a:off x="7405511" y="1480448"/>
              <a:ext cx="174978" cy="14099"/>
            </p14:xfrm>
          </p:contentPart>
        </mc:Choice>
        <mc:Fallback xmlns="">
          <p:pic>
            <p:nvPicPr>
              <p:cNvPr id="86" name="墨迹 85"/>
            </p:nvPicPr>
            <p:blipFill>
              <a:blip/>
            </p:blipFill>
            <p:spPr>
              <a:xfrm>
                <a:off x="7405511" y="1480448"/>
                <a:ext cx="174978" cy="14099"/>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7" name="墨迹 86"/>
              <p14:cNvContentPartPr/>
              <p14:nvPr/>
            </p14:nvContentPartPr>
            <p14:xfrm>
              <a:off x="7484533" y="1406954"/>
              <a:ext cx="22578" cy="237048"/>
            </p14:xfrm>
          </p:contentPart>
        </mc:Choice>
        <mc:Fallback xmlns="">
          <p:pic>
            <p:nvPicPr>
              <p:cNvPr id="87" name="墨迹 86"/>
            </p:nvPicPr>
            <p:blipFill>
              <a:blip/>
            </p:blipFill>
            <p:spPr>
              <a:xfrm>
                <a:off x="7484533" y="1406954"/>
                <a:ext cx="22578" cy="237048"/>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8" name="墨迹 87"/>
              <p14:cNvContentPartPr/>
              <p14:nvPr/>
            </p14:nvContentPartPr>
            <p14:xfrm>
              <a:off x="7636933" y="1409950"/>
              <a:ext cx="84667" cy="211493"/>
            </p14:xfrm>
          </p:contentPart>
        </mc:Choice>
        <mc:Fallback xmlns="">
          <p:pic>
            <p:nvPicPr>
              <p:cNvPr id="88" name="墨迹 87"/>
            </p:nvPicPr>
            <p:blipFill>
              <a:blip/>
            </p:blipFill>
            <p:spPr>
              <a:xfrm>
                <a:off x="7636933" y="1409950"/>
                <a:ext cx="84667" cy="211493"/>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9" name="墨迹 88"/>
              <p14:cNvContentPartPr/>
              <p14:nvPr/>
            </p14:nvContentPartPr>
            <p14:xfrm>
              <a:off x="7774869" y="1417529"/>
              <a:ext cx="85549" cy="130596"/>
            </p14:xfrm>
          </p:contentPart>
        </mc:Choice>
        <mc:Fallback xmlns="">
          <p:pic>
            <p:nvPicPr>
              <p:cNvPr id="89" name="墨迹 88"/>
            </p:nvPicPr>
            <p:blipFill>
              <a:blip/>
            </p:blipFill>
            <p:spPr>
              <a:xfrm>
                <a:off x="7774869" y="1417529"/>
                <a:ext cx="85549" cy="130596"/>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90" name="墨迹 89"/>
              <p14:cNvContentPartPr/>
              <p14:nvPr/>
            </p14:nvContentPartPr>
            <p14:xfrm>
              <a:off x="7840133" y="1428985"/>
              <a:ext cx="160867" cy="159324"/>
            </p14:xfrm>
          </p:contentPart>
        </mc:Choice>
        <mc:Fallback xmlns="">
          <p:pic>
            <p:nvPicPr>
              <p:cNvPr id="90" name="墨迹 89"/>
            </p:nvPicPr>
            <p:blipFill>
              <a:blip/>
            </p:blipFill>
            <p:spPr>
              <a:xfrm>
                <a:off x="7840133" y="1428985"/>
                <a:ext cx="160867" cy="159324"/>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91" name="墨迹 90"/>
              <p14:cNvContentPartPr/>
              <p14:nvPr/>
            </p14:nvContentPartPr>
            <p14:xfrm>
              <a:off x="8020755" y="1426870"/>
              <a:ext cx="155222" cy="28199"/>
            </p14:xfrm>
          </p:contentPart>
        </mc:Choice>
        <mc:Fallback xmlns="">
          <p:pic>
            <p:nvPicPr>
              <p:cNvPr id="91" name="墨迹 90"/>
            </p:nvPicPr>
            <p:blipFill>
              <a:blip/>
            </p:blipFill>
            <p:spPr>
              <a:xfrm>
                <a:off x="8020755" y="1426870"/>
                <a:ext cx="155222" cy="28199"/>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92" name="墨迹 91"/>
              <p14:cNvContentPartPr/>
              <p14:nvPr/>
            </p14:nvContentPartPr>
            <p14:xfrm>
              <a:off x="8074377" y="1346150"/>
              <a:ext cx="25400" cy="255553"/>
            </p14:xfrm>
          </p:contentPart>
        </mc:Choice>
        <mc:Fallback xmlns="">
          <p:pic>
            <p:nvPicPr>
              <p:cNvPr id="92" name="墨迹 91"/>
            </p:nvPicPr>
            <p:blipFill>
              <a:blip/>
            </p:blipFill>
            <p:spPr>
              <a:xfrm>
                <a:off x="8074377" y="1346150"/>
                <a:ext cx="25400" cy="255553"/>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93" name="墨迹 92"/>
              <p14:cNvContentPartPr/>
              <p14:nvPr/>
            </p14:nvContentPartPr>
            <p14:xfrm>
              <a:off x="8243711" y="1357430"/>
              <a:ext cx="36689" cy="187875"/>
            </p14:xfrm>
          </p:contentPart>
        </mc:Choice>
        <mc:Fallback xmlns="">
          <p:pic>
            <p:nvPicPr>
              <p:cNvPr id="93" name="墨迹 92"/>
            </p:nvPicPr>
            <p:blipFill>
              <a:blip/>
            </p:blipFill>
            <p:spPr>
              <a:xfrm>
                <a:off x="8243711" y="1357430"/>
                <a:ext cx="36689" cy="187875"/>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4" name="墨迹 93"/>
              <p14:cNvContentPartPr/>
              <p14:nvPr/>
            </p14:nvContentPartPr>
            <p14:xfrm>
              <a:off x="8274755" y="1409950"/>
              <a:ext cx="76200" cy="45119"/>
            </p14:xfrm>
          </p:contentPart>
        </mc:Choice>
        <mc:Fallback xmlns="">
          <p:pic>
            <p:nvPicPr>
              <p:cNvPr id="94" name="墨迹 93"/>
            </p:nvPicPr>
            <p:blipFill>
              <a:blip/>
            </p:blipFill>
            <p:spPr>
              <a:xfrm>
                <a:off x="8274755" y="1409950"/>
                <a:ext cx="76200" cy="45119"/>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5" name="墨迹 94"/>
              <p14:cNvContentPartPr/>
              <p14:nvPr/>
            </p14:nvContentPartPr>
            <p14:xfrm>
              <a:off x="8331200" y="1259614"/>
              <a:ext cx="293511" cy="297676"/>
            </p14:xfrm>
          </p:contentPart>
        </mc:Choice>
        <mc:Fallback xmlns="">
          <p:pic>
            <p:nvPicPr>
              <p:cNvPr id="95" name="墨迹 94"/>
            </p:nvPicPr>
            <p:blipFill>
              <a:blip/>
            </p:blipFill>
            <p:spPr>
              <a:xfrm>
                <a:off x="8331200" y="1259614"/>
                <a:ext cx="293511" cy="297676"/>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6" name="墨迹 95"/>
              <p14:cNvContentPartPr/>
              <p14:nvPr/>
            </p14:nvContentPartPr>
            <p14:xfrm>
              <a:off x="8711671" y="1353552"/>
              <a:ext cx="181856" cy="39479"/>
            </p14:xfrm>
          </p:contentPart>
        </mc:Choice>
        <mc:Fallback xmlns="">
          <p:pic>
            <p:nvPicPr>
              <p:cNvPr id="96" name="墨迹 95"/>
            </p:nvPicPr>
            <p:blipFill>
              <a:blip/>
            </p:blipFill>
            <p:spPr>
              <a:xfrm>
                <a:off x="8711671" y="1353552"/>
                <a:ext cx="181856" cy="39479"/>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7" name="墨迹 96"/>
              <p14:cNvContentPartPr/>
              <p14:nvPr/>
            </p14:nvContentPartPr>
            <p14:xfrm>
              <a:off x="8693855" y="1432509"/>
              <a:ext cx="241300" cy="16920"/>
            </p14:xfrm>
          </p:contentPart>
        </mc:Choice>
        <mc:Fallback xmlns="">
          <p:pic>
            <p:nvPicPr>
              <p:cNvPr id="97" name="墨迹 96"/>
            </p:nvPicPr>
            <p:blipFill>
              <a:blip/>
            </p:blipFill>
            <p:spPr>
              <a:xfrm>
                <a:off x="8693855" y="1432509"/>
                <a:ext cx="241300" cy="16920"/>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8" name="墨迹 97"/>
              <p14:cNvContentPartPr/>
              <p14:nvPr/>
            </p14:nvContentPartPr>
            <p14:xfrm>
              <a:off x="8963377" y="1263315"/>
              <a:ext cx="177800" cy="201094"/>
            </p14:xfrm>
          </p:contentPart>
        </mc:Choice>
        <mc:Fallback xmlns="">
          <p:pic>
            <p:nvPicPr>
              <p:cNvPr id="98" name="墨迹 97"/>
            </p:nvPicPr>
            <p:blipFill>
              <a:blip/>
            </p:blipFill>
            <p:spPr>
              <a:xfrm>
                <a:off x="8963377" y="1263315"/>
                <a:ext cx="177800" cy="201094"/>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99" name="墨迹 98"/>
              <p14:cNvContentPartPr/>
              <p14:nvPr/>
            </p14:nvContentPartPr>
            <p14:xfrm>
              <a:off x="9135533" y="1266135"/>
              <a:ext cx="106539" cy="166374"/>
            </p14:xfrm>
          </p:contentPart>
        </mc:Choice>
        <mc:Fallback xmlns="">
          <p:pic>
            <p:nvPicPr>
              <p:cNvPr id="99" name="墨迹 98"/>
            </p:nvPicPr>
            <p:blipFill>
              <a:blip/>
            </p:blipFill>
            <p:spPr>
              <a:xfrm>
                <a:off x="9135533" y="1266135"/>
                <a:ext cx="106539" cy="166374"/>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100" name="墨迹 99"/>
              <p14:cNvContentPartPr/>
              <p14:nvPr/>
            </p14:nvContentPartPr>
            <p14:xfrm>
              <a:off x="9200444" y="1224365"/>
              <a:ext cx="160866" cy="190872"/>
            </p14:xfrm>
          </p:contentPart>
        </mc:Choice>
        <mc:Fallback xmlns="">
          <p:pic>
            <p:nvPicPr>
              <p:cNvPr id="100" name="墨迹 99"/>
            </p:nvPicPr>
            <p:blipFill>
              <a:blip/>
            </p:blipFill>
            <p:spPr>
              <a:xfrm>
                <a:off x="9200444" y="1224365"/>
                <a:ext cx="160866" cy="190872"/>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101" name="墨迹 100"/>
              <p14:cNvContentPartPr/>
              <p14:nvPr/>
            </p14:nvContentPartPr>
            <p14:xfrm>
              <a:off x="9350022" y="1229829"/>
              <a:ext cx="324555" cy="194221"/>
            </p14:xfrm>
          </p:contentPart>
        </mc:Choice>
        <mc:Fallback xmlns="">
          <p:pic>
            <p:nvPicPr>
              <p:cNvPr id="101" name="墨迹 100"/>
            </p:nvPicPr>
            <p:blipFill>
              <a:blip/>
            </p:blipFill>
            <p:spPr>
              <a:xfrm>
                <a:off x="9350022" y="1229829"/>
                <a:ext cx="324555" cy="194221"/>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102" name="墨迹 101"/>
              <p14:cNvContentPartPr/>
              <p14:nvPr/>
            </p14:nvContentPartPr>
            <p14:xfrm>
              <a:off x="9712677" y="1175722"/>
              <a:ext cx="106539" cy="258197"/>
            </p14:xfrm>
          </p:contentPart>
        </mc:Choice>
        <mc:Fallback xmlns="">
          <p:pic>
            <p:nvPicPr>
              <p:cNvPr id="102" name="墨迹 101"/>
            </p:nvPicPr>
            <p:blipFill>
              <a:blip/>
            </p:blipFill>
            <p:spPr>
              <a:xfrm>
                <a:off x="9712677" y="1175722"/>
                <a:ext cx="106539" cy="258197"/>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103" name="墨迹 102"/>
              <p14:cNvContentPartPr/>
              <p14:nvPr/>
            </p14:nvContentPartPr>
            <p14:xfrm>
              <a:off x="9815688" y="1210971"/>
              <a:ext cx="146756" cy="208320"/>
            </p14:xfrm>
          </p:contentPart>
        </mc:Choice>
        <mc:Fallback xmlns="">
          <p:pic>
            <p:nvPicPr>
              <p:cNvPr id="103" name="墨迹 102"/>
            </p:nvPicPr>
            <p:blipFill>
              <a:blip/>
            </p:blipFill>
            <p:spPr>
              <a:xfrm>
                <a:off x="9815688" y="1210971"/>
                <a:ext cx="146756" cy="208320"/>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4" name="墨迹 103"/>
              <p14:cNvContentPartPr/>
              <p14:nvPr/>
            </p14:nvContentPartPr>
            <p14:xfrm>
              <a:off x="9812866" y="1376111"/>
              <a:ext cx="175154" cy="369407"/>
            </p14:xfrm>
          </p:contentPart>
        </mc:Choice>
        <mc:Fallback xmlns="">
          <p:pic>
            <p:nvPicPr>
              <p:cNvPr id="104" name="墨迹 103"/>
            </p:nvPicPr>
            <p:blipFill>
              <a:blip/>
            </p:blipFill>
            <p:spPr>
              <a:xfrm>
                <a:off x="9812866" y="1376111"/>
                <a:ext cx="175154" cy="369407"/>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05" name="墨迹 104"/>
              <p14:cNvContentPartPr/>
              <p14:nvPr/>
            </p14:nvContentPartPr>
            <p14:xfrm>
              <a:off x="7773105" y="2673266"/>
              <a:ext cx="222250" cy="197393"/>
            </p14:xfrm>
          </p:contentPart>
        </mc:Choice>
        <mc:Fallback xmlns="">
          <p:pic>
            <p:nvPicPr>
              <p:cNvPr id="105" name="墨迹 104"/>
            </p:nvPicPr>
            <p:blipFill>
              <a:blip/>
            </p:blipFill>
            <p:spPr>
              <a:xfrm>
                <a:off x="7773105" y="2673266"/>
                <a:ext cx="222250" cy="197393"/>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06" name="墨迹 105"/>
              <p14:cNvContentPartPr/>
              <p14:nvPr/>
            </p14:nvContentPartPr>
            <p14:xfrm>
              <a:off x="8022872" y="2659166"/>
              <a:ext cx="244299" cy="244627"/>
            </p14:xfrm>
          </p:contentPart>
        </mc:Choice>
        <mc:Fallback xmlns="">
          <p:pic>
            <p:nvPicPr>
              <p:cNvPr id="106" name="墨迹 105"/>
            </p:nvPicPr>
            <p:blipFill>
              <a:blip/>
            </p:blipFill>
            <p:spPr>
              <a:xfrm>
                <a:off x="8022872" y="2659166"/>
                <a:ext cx="244299" cy="244627"/>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07" name="墨迹 106"/>
              <p14:cNvContentPartPr/>
              <p14:nvPr/>
            </p14:nvContentPartPr>
            <p14:xfrm>
              <a:off x="8246533" y="2692300"/>
              <a:ext cx="268111" cy="183294"/>
            </p14:xfrm>
          </p:contentPart>
        </mc:Choice>
        <mc:Fallback xmlns="">
          <p:pic>
            <p:nvPicPr>
              <p:cNvPr id="107" name="墨迹 106"/>
            </p:nvPicPr>
            <p:blipFill>
              <a:blip/>
            </p:blipFill>
            <p:spPr>
              <a:xfrm>
                <a:off x="8246533" y="2692300"/>
                <a:ext cx="268111" cy="183294"/>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08" name="墨迹 107"/>
              <p14:cNvContentPartPr/>
              <p14:nvPr/>
            </p14:nvContentPartPr>
            <p14:xfrm>
              <a:off x="8531577" y="2697235"/>
              <a:ext cx="19756" cy="201623"/>
            </p14:xfrm>
          </p:contentPart>
        </mc:Choice>
        <mc:Fallback xmlns="">
          <p:pic>
            <p:nvPicPr>
              <p:cNvPr id="108" name="墨迹 107"/>
            </p:nvPicPr>
            <p:blipFill>
              <a:blip/>
            </p:blipFill>
            <p:spPr>
              <a:xfrm>
                <a:off x="8531577" y="2697235"/>
                <a:ext cx="19756" cy="201623"/>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09" name="墨迹 108"/>
              <p14:cNvContentPartPr/>
              <p14:nvPr/>
            </p14:nvContentPartPr>
            <p14:xfrm>
              <a:off x="8585200" y="2684545"/>
              <a:ext cx="84666" cy="231232"/>
            </p14:xfrm>
          </p:contentPart>
        </mc:Choice>
        <mc:Fallback xmlns="">
          <p:pic>
            <p:nvPicPr>
              <p:cNvPr id="109" name="墨迹 108"/>
            </p:nvPicPr>
            <p:blipFill>
              <a:blip/>
            </p:blipFill>
            <p:spPr>
              <a:xfrm>
                <a:off x="8585200" y="2684545"/>
                <a:ext cx="84666" cy="231232"/>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10" name="墨迹 109"/>
              <p14:cNvContentPartPr/>
              <p14:nvPr/>
            </p14:nvContentPartPr>
            <p14:xfrm>
              <a:off x="8740246" y="2678906"/>
              <a:ext cx="87665" cy="177653"/>
            </p14:xfrm>
          </p:contentPart>
        </mc:Choice>
        <mc:Fallback xmlns="">
          <p:pic>
            <p:nvPicPr>
              <p:cNvPr id="110" name="墨迹 109"/>
            </p:nvPicPr>
            <p:blipFill>
              <a:blip/>
            </p:blipFill>
            <p:spPr>
              <a:xfrm>
                <a:off x="8740246" y="2678906"/>
                <a:ext cx="87665" cy="177653"/>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11" name="墨迹 110"/>
              <p14:cNvContentPartPr/>
              <p14:nvPr/>
            </p14:nvContentPartPr>
            <p14:xfrm>
              <a:off x="8765822" y="2746583"/>
              <a:ext cx="138288" cy="403246"/>
            </p14:xfrm>
          </p:contentPart>
        </mc:Choice>
        <mc:Fallback xmlns="">
          <p:pic>
            <p:nvPicPr>
              <p:cNvPr id="111" name="墨迹 110"/>
            </p:nvPicPr>
            <p:blipFill>
              <a:blip/>
            </p:blipFill>
            <p:spPr>
              <a:xfrm>
                <a:off x="8765822" y="2746583"/>
                <a:ext cx="138288" cy="403246"/>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12" name="墨迹 111"/>
              <p14:cNvContentPartPr/>
              <p14:nvPr/>
            </p14:nvContentPartPr>
            <p14:xfrm>
              <a:off x="8149872" y="1994727"/>
              <a:ext cx="350661" cy="300672"/>
            </p14:xfrm>
          </p:contentPart>
        </mc:Choice>
        <mc:Fallback xmlns="">
          <p:pic>
            <p:nvPicPr>
              <p:cNvPr id="112" name="墨迹 111"/>
            </p:nvPicPr>
            <p:blipFill>
              <a:blip/>
            </p:blipFill>
            <p:spPr>
              <a:xfrm>
                <a:off x="8149872" y="1994727"/>
                <a:ext cx="350661" cy="300672"/>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113" name="墨迹 112"/>
              <p14:cNvContentPartPr/>
              <p14:nvPr/>
            </p14:nvContentPartPr>
            <p14:xfrm>
              <a:off x="8457318" y="1961065"/>
              <a:ext cx="43215" cy="105922"/>
            </p14:xfrm>
          </p:contentPart>
        </mc:Choice>
        <mc:Fallback xmlns="">
          <p:pic>
            <p:nvPicPr>
              <p:cNvPr id="113" name="墨迹 112"/>
            </p:nvPicPr>
            <p:blipFill>
              <a:blip/>
            </p:blipFill>
            <p:spPr>
              <a:xfrm>
                <a:off x="8457318" y="1961065"/>
                <a:ext cx="43215" cy="105922"/>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14" name="墨迹 113"/>
              <p14:cNvContentPartPr/>
              <p14:nvPr/>
            </p14:nvContentPartPr>
            <p14:xfrm>
              <a:off x="8440913" y="1966881"/>
              <a:ext cx="245887" cy="332219"/>
            </p14:xfrm>
          </p:contentPart>
        </mc:Choice>
        <mc:Fallback xmlns="">
          <p:pic>
            <p:nvPicPr>
              <p:cNvPr id="114" name="墨迹 113"/>
            </p:nvPicPr>
            <p:blipFill>
              <a:blip/>
            </p:blipFill>
            <p:spPr>
              <a:xfrm>
                <a:off x="8440913" y="1966881"/>
                <a:ext cx="245887" cy="332219"/>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115" name="墨迹 114"/>
              <p14:cNvContentPartPr/>
              <p14:nvPr/>
            </p14:nvContentPartPr>
            <p14:xfrm>
              <a:off x="8658930" y="1975869"/>
              <a:ext cx="137937" cy="178535"/>
            </p14:xfrm>
          </p:contentPart>
        </mc:Choice>
        <mc:Fallback xmlns="">
          <p:pic>
            <p:nvPicPr>
              <p:cNvPr id="115" name="墨迹 114"/>
            </p:nvPicPr>
            <p:blipFill>
              <a:blip/>
            </p:blipFill>
            <p:spPr>
              <a:xfrm>
                <a:off x="8658930" y="1975869"/>
                <a:ext cx="137937" cy="178535"/>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16" name="墨迹 115"/>
              <p14:cNvContentPartPr/>
              <p14:nvPr/>
            </p14:nvContentPartPr>
            <p14:xfrm>
              <a:off x="8748888" y="2047248"/>
              <a:ext cx="39512" cy="360947"/>
            </p14:xfrm>
          </p:contentPart>
        </mc:Choice>
        <mc:Fallback xmlns="">
          <p:pic>
            <p:nvPicPr>
              <p:cNvPr id="116" name="墨迹 115"/>
            </p:nvPicPr>
            <p:blipFill>
              <a:blip/>
            </p:blipFill>
            <p:spPr>
              <a:xfrm>
                <a:off x="8748888" y="2047248"/>
                <a:ext cx="39512" cy="360947"/>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117" name="墨迹 116"/>
              <p14:cNvContentPartPr/>
              <p14:nvPr/>
            </p14:nvContentPartPr>
            <p14:xfrm>
              <a:off x="8697383" y="2120565"/>
              <a:ext cx="168628" cy="118260"/>
            </p14:xfrm>
          </p:contentPart>
        </mc:Choice>
        <mc:Fallback xmlns="">
          <p:pic>
            <p:nvPicPr>
              <p:cNvPr id="117" name="墨迹 116"/>
            </p:nvPicPr>
            <p:blipFill>
              <a:blip/>
            </p:blipFill>
            <p:spPr>
              <a:xfrm>
                <a:off x="8697383" y="2120565"/>
                <a:ext cx="168628" cy="118260"/>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18" name="墨迹 117"/>
              <p14:cNvContentPartPr/>
              <p14:nvPr/>
            </p14:nvContentPartPr>
            <p14:xfrm>
              <a:off x="9217377" y="2667626"/>
              <a:ext cx="530578" cy="8460"/>
            </p14:xfrm>
          </p:contentPart>
        </mc:Choice>
        <mc:Fallback xmlns="">
          <p:pic>
            <p:nvPicPr>
              <p:cNvPr id="118" name="墨迹 117"/>
            </p:nvPicPr>
            <p:blipFill>
              <a:blip/>
            </p:blipFill>
            <p:spPr>
              <a:xfrm>
                <a:off x="9217377" y="2667626"/>
                <a:ext cx="530578" cy="8460"/>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119" name="墨迹 118"/>
              <p14:cNvContentPartPr/>
              <p14:nvPr/>
            </p14:nvContentPartPr>
            <p14:xfrm>
              <a:off x="9191448" y="2735304"/>
              <a:ext cx="471841" cy="33839"/>
            </p14:xfrm>
          </p:contentPart>
        </mc:Choice>
        <mc:Fallback xmlns="">
          <p:pic>
            <p:nvPicPr>
              <p:cNvPr id="119" name="墨迹 118"/>
            </p:nvPicPr>
            <p:blipFill>
              <a:blip/>
            </p:blipFill>
            <p:spPr>
              <a:xfrm>
                <a:off x="9191448" y="2735304"/>
                <a:ext cx="471841" cy="33839"/>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20" name="墨迹 119"/>
              <p14:cNvContentPartPr/>
              <p14:nvPr/>
            </p14:nvContentPartPr>
            <p14:xfrm>
              <a:off x="9338380" y="2389513"/>
              <a:ext cx="76553" cy="267539"/>
            </p14:xfrm>
          </p:contentPart>
        </mc:Choice>
        <mc:Fallback xmlns="">
          <p:pic>
            <p:nvPicPr>
              <p:cNvPr id="120" name="墨迹 119"/>
            </p:nvPicPr>
            <p:blipFill>
              <a:blip/>
            </p:blipFill>
            <p:spPr>
              <a:xfrm>
                <a:off x="9338380" y="2389513"/>
                <a:ext cx="76553" cy="267539"/>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121" name="墨迹 120"/>
              <p14:cNvContentPartPr/>
              <p14:nvPr/>
            </p14:nvContentPartPr>
            <p14:xfrm>
              <a:off x="9403644" y="2408195"/>
              <a:ext cx="112888" cy="206382"/>
            </p14:xfrm>
          </p:contentPart>
        </mc:Choice>
        <mc:Fallback xmlns="">
          <p:pic>
            <p:nvPicPr>
              <p:cNvPr id="121" name="墨迹 120"/>
            </p:nvPicPr>
            <p:blipFill>
              <a:blip/>
            </p:blipFill>
            <p:spPr>
              <a:xfrm>
                <a:off x="9403644" y="2408195"/>
                <a:ext cx="112888" cy="206382"/>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122" name="墨迹 121"/>
              <p14:cNvContentPartPr/>
              <p14:nvPr/>
            </p14:nvContentPartPr>
            <p14:xfrm>
              <a:off x="9533466" y="2363077"/>
              <a:ext cx="182739" cy="257140"/>
            </p14:xfrm>
          </p:contentPart>
        </mc:Choice>
        <mc:Fallback xmlns="">
          <p:pic>
            <p:nvPicPr>
              <p:cNvPr id="122" name="墨迹 121"/>
            </p:nvPicPr>
            <p:blipFill>
              <a:blip/>
            </p:blipFill>
            <p:spPr>
              <a:xfrm>
                <a:off x="9533466" y="2363077"/>
                <a:ext cx="182739" cy="257140"/>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123" name="墨迹 122"/>
              <p14:cNvContentPartPr/>
              <p14:nvPr/>
            </p14:nvContentPartPr>
            <p14:xfrm>
              <a:off x="9815688" y="2376648"/>
              <a:ext cx="26812" cy="108566"/>
            </p14:xfrm>
          </p:contentPart>
        </mc:Choice>
        <mc:Fallback xmlns="">
          <p:pic>
            <p:nvPicPr>
              <p:cNvPr id="123" name="墨迹 122"/>
            </p:nvPicPr>
            <p:blipFill>
              <a:blip/>
            </p:blipFill>
            <p:spPr>
              <a:xfrm>
                <a:off x="9815688" y="2376648"/>
                <a:ext cx="26812" cy="108566"/>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124" name="墨迹 123"/>
              <p14:cNvContentPartPr/>
              <p14:nvPr/>
            </p14:nvContentPartPr>
            <p14:xfrm>
              <a:off x="9770533" y="2385636"/>
              <a:ext cx="62089" cy="194573"/>
            </p14:xfrm>
          </p:contentPart>
        </mc:Choice>
        <mc:Fallback xmlns="">
          <p:pic>
            <p:nvPicPr>
              <p:cNvPr id="124" name="墨迹 123"/>
            </p:nvPicPr>
            <p:blipFill>
              <a:blip/>
            </p:blipFill>
            <p:spPr>
              <a:xfrm>
                <a:off x="9770533" y="2385636"/>
                <a:ext cx="62089" cy="194573"/>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125" name="墨迹 124"/>
              <p14:cNvContentPartPr/>
              <p14:nvPr/>
            </p14:nvContentPartPr>
            <p14:xfrm>
              <a:off x="9857846" y="2368717"/>
              <a:ext cx="225954" cy="232994"/>
            </p14:xfrm>
          </p:contentPart>
        </mc:Choice>
        <mc:Fallback xmlns="">
          <p:pic>
            <p:nvPicPr>
              <p:cNvPr id="125" name="墨迹 124"/>
            </p:nvPicPr>
            <p:blipFill>
              <a:blip/>
            </p:blipFill>
            <p:spPr>
              <a:xfrm>
                <a:off x="9857846" y="2368717"/>
                <a:ext cx="225954" cy="232994"/>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126" name="墨迹 125"/>
              <p14:cNvContentPartPr/>
              <p14:nvPr/>
            </p14:nvContentPartPr>
            <p14:xfrm>
              <a:off x="10013244" y="2377881"/>
              <a:ext cx="265288" cy="241102"/>
            </p14:xfrm>
          </p:contentPart>
        </mc:Choice>
        <mc:Fallback xmlns="">
          <p:pic>
            <p:nvPicPr>
              <p:cNvPr id="126" name="墨迹 125"/>
            </p:nvPicPr>
            <p:blipFill>
              <a:blip/>
            </p:blipFill>
            <p:spPr>
              <a:xfrm>
                <a:off x="10013244" y="2377881"/>
                <a:ext cx="265288" cy="241102"/>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127" name="墨迹 126"/>
              <p14:cNvContentPartPr/>
              <p14:nvPr/>
            </p14:nvContentPartPr>
            <p14:xfrm>
              <a:off x="10314340" y="2500547"/>
              <a:ext cx="281692" cy="230880"/>
            </p14:xfrm>
          </p:contentPart>
        </mc:Choice>
        <mc:Fallback xmlns="">
          <p:pic>
            <p:nvPicPr>
              <p:cNvPr id="127" name="墨迹 126"/>
            </p:nvPicPr>
            <p:blipFill>
              <a:blip/>
            </p:blipFill>
            <p:spPr>
              <a:xfrm>
                <a:off x="10314340" y="2500547"/>
                <a:ext cx="281692" cy="230880"/>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128" name="墨迹 127"/>
              <p14:cNvContentPartPr/>
              <p14:nvPr/>
            </p14:nvContentPartPr>
            <p14:xfrm>
              <a:off x="10544527" y="2558355"/>
              <a:ext cx="189264" cy="139585"/>
            </p14:xfrm>
          </p:contentPart>
        </mc:Choice>
        <mc:Fallback xmlns="">
          <p:pic>
            <p:nvPicPr>
              <p:cNvPr id="128" name="墨迹 127"/>
            </p:nvPicPr>
            <p:blipFill>
              <a:blip/>
            </p:blipFill>
            <p:spPr>
              <a:xfrm>
                <a:off x="10544527" y="2558355"/>
                <a:ext cx="189264" cy="139585"/>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129" name="墨迹 128"/>
              <p14:cNvContentPartPr/>
              <p14:nvPr/>
            </p14:nvContentPartPr>
            <p14:xfrm>
              <a:off x="10707511" y="2641366"/>
              <a:ext cx="67733" cy="51639"/>
            </p14:xfrm>
          </p:contentPart>
        </mc:Choice>
        <mc:Fallback xmlns="">
          <p:pic>
            <p:nvPicPr>
              <p:cNvPr id="129" name="墨迹 128"/>
            </p:nvPicPr>
            <p:blipFill>
              <a:blip/>
            </p:blipFill>
            <p:spPr>
              <a:xfrm>
                <a:off x="10707511" y="2641366"/>
                <a:ext cx="67733" cy="51639"/>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130" name="墨迹 129"/>
              <p14:cNvContentPartPr/>
              <p14:nvPr/>
            </p14:nvContentPartPr>
            <p14:xfrm>
              <a:off x="10749844" y="2472524"/>
              <a:ext cx="155223" cy="238811"/>
            </p14:xfrm>
          </p:contentPart>
        </mc:Choice>
        <mc:Fallback xmlns="">
          <p:pic>
            <p:nvPicPr>
              <p:cNvPr id="130" name="墨迹 129"/>
            </p:nvPicPr>
            <p:blipFill>
              <a:blip/>
            </p:blipFill>
            <p:spPr>
              <a:xfrm>
                <a:off x="10749844" y="2472524"/>
                <a:ext cx="155223" cy="238811"/>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131" name="墨迹 130"/>
              <p14:cNvContentPartPr/>
              <p14:nvPr/>
            </p14:nvContentPartPr>
            <p14:xfrm>
              <a:off x="10898539" y="2500723"/>
              <a:ext cx="202142" cy="181003"/>
            </p14:xfrm>
          </p:contentPart>
        </mc:Choice>
        <mc:Fallback xmlns="">
          <p:pic>
            <p:nvPicPr>
              <p:cNvPr id="131" name="墨迹 130"/>
            </p:nvPicPr>
            <p:blipFill>
              <a:blip/>
            </p:blipFill>
            <p:spPr>
              <a:xfrm>
                <a:off x="10898539" y="2500723"/>
                <a:ext cx="202142" cy="181003"/>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132" name="墨迹 131"/>
              <p14:cNvContentPartPr/>
              <p14:nvPr/>
            </p14:nvContentPartPr>
            <p14:xfrm>
              <a:off x="11001022" y="2616868"/>
              <a:ext cx="149578" cy="236872"/>
            </p14:xfrm>
          </p:contentPart>
        </mc:Choice>
        <mc:Fallback xmlns="">
          <p:pic>
            <p:nvPicPr>
              <p:cNvPr id="132" name="墨迹 131"/>
            </p:nvPicPr>
            <p:blipFill>
              <a:blip/>
            </p:blipFill>
            <p:spPr>
              <a:xfrm>
                <a:off x="11001022" y="2616868"/>
                <a:ext cx="149578" cy="236872"/>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133" name="墨迹 132"/>
              <p14:cNvContentPartPr/>
              <p14:nvPr/>
            </p14:nvContentPartPr>
            <p14:xfrm>
              <a:off x="11136488" y="2633787"/>
              <a:ext cx="107244" cy="16920"/>
            </p14:xfrm>
          </p:contentPart>
        </mc:Choice>
        <mc:Fallback xmlns="">
          <p:pic>
            <p:nvPicPr>
              <p:cNvPr id="133" name="墨迹 132"/>
            </p:nvPicPr>
            <p:blipFill>
              <a:blip/>
            </p:blipFill>
            <p:spPr>
              <a:xfrm>
                <a:off x="11136488" y="2633787"/>
                <a:ext cx="107244" cy="16920"/>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134" name="墨迹 133"/>
              <p14:cNvContentPartPr/>
              <p14:nvPr/>
            </p14:nvContentPartPr>
            <p14:xfrm>
              <a:off x="10258601" y="3017294"/>
              <a:ext cx="183620" cy="28199"/>
            </p14:xfrm>
          </p:contentPart>
        </mc:Choice>
        <mc:Fallback xmlns="">
          <p:pic>
            <p:nvPicPr>
              <p:cNvPr id="134" name="墨迹 133"/>
            </p:nvPicPr>
            <p:blipFill>
              <a:blip/>
            </p:blipFill>
            <p:spPr>
              <a:xfrm>
                <a:off x="10258601" y="3017294"/>
                <a:ext cx="183620" cy="28199"/>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135" name="墨迹 134"/>
              <p14:cNvContentPartPr/>
              <p14:nvPr/>
            </p14:nvContentPartPr>
            <p14:xfrm>
              <a:off x="10358966" y="2923356"/>
              <a:ext cx="43744" cy="257492"/>
            </p14:xfrm>
          </p:contentPart>
        </mc:Choice>
        <mc:Fallback xmlns="">
          <p:pic>
            <p:nvPicPr>
              <p:cNvPr id="135" name="墨迹 134"/>
            </p:nvPicPr>
            <p:blipFill>
              <a:blip/>
            </p:blipFill>
            <p:spPr>
              <a:xfrm>
                <a:off x="10358966" y="2923356"/>
                <a:ext cx="43744" cy="257492"/>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136" name="墨迹 135"/>
              <p14:cNvContentPartPr/>
              <p14:nvPr/>
            </p14:nvContentPartPr>
            <p14:xfrm>
              <a:off x="10509955" y="2967241"/>
              <a:ext cx="121356" cy="160382"/>
            </p14:xfrm>
          </p:contentPart>
        </mc:Choice>
        <mc:Fallback xmlns="">
          <p:pic>
            <p:nvPicPr>
              <p:cNvPr id="136" name="墨迹 135"/>
            </p:nvPicPr>
            <p:blipFill>
              <a:blip/>
            </p:blipFill>
            <p:spPr>
              <a:xfrm>
                <a:off x="10509955" y="2967241"/>
                <a:ext cx="121356" cy="160382"/>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137" name="墨迹 136"/>
              <p14:cNvContentPartPr/>
              <p14:nvPr/>
            </p14:nvContentPartPr>
            <p14:xfrm>
              <a:off x="10608380" y="2874889"/>
              <a:ext cx="324908" cy="281461"/>
            </p14:xfrm>
          </p:contentPart>
        </mc:Choice>
        <mc:Fallback xmlns="">
          <p:pic>
            <p:nvPicPr>
              <p:cNvPr id="137" name="墨迹 136"/>
            </p:nvPicPr>
            <p:blipFill>
              <a:blip/>
            </p:blipFill>
            <p:spPr>
              <a:xfrm>
                <a:off x="10608380" y="2874889"/>
                <a:ext cx="324908" cy="281461"/>
              </a:xfrm>
              <a:prstGeom prst="rect"/>
            </p:spPr>
          </p:pic>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069"/>
                                        </p:tgtEl>
                                        <p:attrNameLst>
                                          <p:attrName>style.visibility</p:attrName>
                                        </p:attrNameLst>
                                      </p:cBhvr>
                                      <p:to>
                                        <p:strVal val="visible"/>
                                      </p:to>
                                    </p:set>
                                    <p:anim calcmode="lin" valueType="num">
                                      <p:cBhvr>
                                        <p:cTn id="7" dur="500" fill="hold"/>
                                        <p:tgtEl>
                                          <p:spTgt spid="2069"/>
                                        </p:tgtEl>
                                        <p:attrNameLst>
                                          <p:attrName>ppt_w</p:attrName>
                                        </p:attrNameLst>
                                      </p:cBhvr>
                                      <p:tavLst>
                                        <p:tav tm="0">
                                          <p:val>
                                            <p:strVal val="#ppt_w*0.05"/>
                                          </p:val>
                                        </p:tav>
                                        <p:tav tm="100000">
                                          <p:val>
                                            <p:strVal val="#ppt_w"/>
                                          </p:val>
                                        </p:tav>
                                      </p:tavLst>
                                    </p:anim>
                                    <p:anim calcmode="lin" valueType="num">
                                      <p:cBhvr>
                                        <p:cTn id="8" dur="500" fill="hold"/>
                                        <p:tgtEl>
                                          <p:spTgt spid="2069"/>
                                        </p:tgtEl>
                                        <p:attrNameLst>
                                          <p:attrName>ppt_h</p:attrName>
                                        </p:attrNameLst>
                                      </p:cBhvr>
                                      <p:tavLst>
                                        <p:tav tm="0">
                                          <p:val>
                                            <p:strVal val="#ppt_h"/>
                                          </p:val>
                                        </p:tav>
                                        <p:tav tm="100000">
                                          <p:val>
                                            <p:strVal val="#ppt_h"/>
                                          </p:val>
                                        </p:tav>
                                      </p:tavLst>
                                    </p:anim>
                                    <p:anim calcmode="lin" valueType="num">
                                      <p:cBhvr>
                                        <p:cTn id="9" dur="500" fill="hold"/>
                                        <p:tgtEl>
                                          <p:spTgt spid="2069"/>
                                        </p:tgtEl>
                                        <p:attrNameLst>
                                          <p:attrName>ppt_x</p:attrName>
                                        </p:attrNameLst>
                                      </p:cBhvr>
                                      <p:tavLst>
                                        <p:tav tm="0">
                                          <p:val>
                                            <p:strVal val="#ppt_x-.2"/>
                                          </p:val>
                                        </p:tav>
                                        <p:tav tm="100000">
                                          <p:val>
                                            <p:strVal val="#ppt_x"/>
                                          </p:val>
                                        </p:tav>
                                      </p:tavLst>
                                    </p:anim>
                                    <p:anim calcmode="lin" valueType="num">
                                      <p:cBhvr>
                                        <p:cTn id="10" dur="500" fill="hold"/>
                                        <p:tgtEl>
                                          <p:spTgt spid="2069"/>
                                        </p:tgtEl>
                                        <p:attrNameLst>
                                          <p:attrName>ppt_y</p:attrName>
                                        </p:attrNameLst>
                                      </p:cBhvr>
                                      <p:tavLst>
                                        <p:tav tm="0">
                                          <p:val>
                                            <p:strVal val="#ppt_y"/>
                                          </p:val>
                                        </p:tav>
                                        <p:tav tm="100000">
                                          <p:val>
                                            <p:strVal val="#ppt_y"/>
                                          </p:val>
                                        </p:tav>
                                      </p:tavLst>
                                    </p:anim>
                                    <p:animEffect transition="in" filter="fade">
                                      <p:cBhvr>
                                        <p:cTn id="11" dur="500"/>
                                        <p:tgtEl>
                                          <p:spTgt spid="2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0" y="466725"/>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438400" y="222250"/>
            <a:ext cx="7315200" cy="7048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cs typeface="+mn-ea"/>
                <a:sym typeface="+mn-lt"/>
              </a:rPr>
              <a:t>真题在线</a:t>
            </a:r>
            <a:endParaRPr lang="zh-CN" altLang="en-US" sz="3200">
              <a:cs typeface="+mn-ea"/>
              <a:sym typeface="+mn-lt"/>
            </a:endParaRPr>
          </a:p>
        </p:txBody>
      </p:sp>
      <p:pic>
        <p:nvPicPr>
          <p:cNvPr id="2" name="Picture 2"/>
          <p:cNvPicPr>
            <a:picLocks noChangeAspect="1" noChangeArrowheads="1"/>
          </p:cNvPicPr>
          <p:nvPr/>
        </p:nvPicPr>
        <p:blipFill>
          <a:blip r:embed="rId1" r:link="rId2">
            <a:extLst>
              <a:ext uri="{28A0092B-C50C-407E-A947-70E740481C1C}">
                <a14:useLocalDpi xmlns:a14="http://schemas.microsoft.com/office/drawing/2010/main" val="0"/>
              </a:ext>
            </a:extLst>
          </a:blip>
          <a:stretch>
            <a:fillRect/>
          </a:stretch>
        </p:blipFill>
        <p:spPr bwMode="auto">
          <a:xfrm>
            <a:off x="705968" y="1091728"/>
            <a:ext cx="9241185" cy="137944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1" name="文本框 10"/>
          <p:cNvSpPr txBox="1"/>
          <p:nvPr/>
        </p:nvSpPr>
        <p:spPr>
          <a:xfrm>
            <a:off x="10362399" y="1091418"/>
            <a:ext cx="1276868" cy="645160"/>
          </a:xfrm>
          <a:prstGeom prst="rect">
            <a:avLst/>
          </a:prstGeom>
          <a:noFill/>
        </p:spPr>
        <p:txBody>
          <a:bodyPr wrap="square" rtlCol="0">
            <a:spAutoFit/>
          </a:bodyPr>
          <a:lstStyle/>
          <a:p>
            <a:r>
              <a:rPr lang="en-US" altLang="zh-CN">
                <a:solidFill>
                  <a:srgbClr val="000000"/>
                </a:solidFill>
              </a:rPr>
              <a:t>2018I</a:t>
            </a:r>
            <a:r>
              <a:rPr lang="zh-CN" altLang="en-US">
                <a:solidFill>
                  <a:srgbClr val="000000"/>
                </a:solidFill>
              </a:rPr>
              <a:t>卷</a:t>
            </a:r>
            <a:r>
              <a:rPr lang="en-US" altLang="zh-CN">
                <a:solidFill>
                  <a:srgbClr val="000000"/>
                </a:solidFill>
              </a:rPr>
              <a:t>27</a:t>
            </a:r>
            <a:endParaRPr lang="en-US" altLang="zh-CN">
              <a:solidFill>
                <a:srgbClr val="000000"/>
              </a:solidFill>
            </a:endParaRPr>
          </a:p>
          <a:p>
            <a:endParaRPr lang="zh-CN" altLang="en-US">
              <a:solidFill>
                <a:srgbClr val="000000"/>
              </a:solidFill>
            </a:endParaRPr>
          </a:p>
        </p:txBody>
      </p:sp>
      <p:sp>
        <p:nvSpPr>
          <p:cNvPr id="12" name="文本框 11"/>
          <p:cNvSpPr txBox="1"/>
          <p:nvPr/>
        </p:nvSpPr>
        <p:spPr>
          <a:xfrm>
            <a:off x="10316278" y="3480443"/>
            <a:ext cx="1323474" cy="645160"/>
          </a:xfrm>
          <a:prstGeom prst="rect">
            <a:avLst/>
          </a:prstGeom>
          <a:noFill/>
        </p:spPr>
        <p:txBody>
          <a:bodyPr wrap="square" rtlCol="0">
            <a:spAutoFit/>
          </a:bodyPr>
          <a:lstStyle/>
          <a:p>
            <a:r>
              <a:rPr lang="en-US" altLang="zh-CN">
                <a:solidFill>
                  <a:srgbClr val="000000"/>
                </a:solidFill>
              </a:rPr>
              <a:t>2018II</a:t>
            </a:r>
            <a:r>
              <a:rPr lang="zh-CN" altLang="en-US">
                <a:solidFill>
                  <a:srgbClr val="000000"/>
                </a:solidFill>
              </a:rPr>
              <a:t>卷</a:t>
            </a:r>
            <a:r>
              <a:rPr lang="en-US" altLang="zh-CN">
                <a:solidFill>
                  <a:srgbClr val="000000"/>
                </a:solidFill>
              </a:rPr>
              <a:t>26</a:t>
            </a:r>
            <a:endParaRPr lang="en-US" altLang="zh-CN">
              <a:solidFill>
                <a:srgbClr val="000000"/>
              </a:solidFill>
            </a:endParaRPr>
          </a:p>
          <a:p>
            <a:endParaRPr lang="zh-CN" altLang="en-US">
              <a:solidFill>
                <a:srgbClr val="000000"/>
              </a:solidFill>
            </a:endParaRPr>
          </a:p>
        </p:txBody>
      </p:sp>
      <p:sp>
        <p:nvSpPr>
          <p:cNvPr id="10" name="文本框 9"/>
          <p:cNvSpPr txBox="1"/>
          <p:nvPr/>
        </p:nvSpPr>
        <p:spPr>
          <a:xfrm>
            <a:off x="10540365" y="4959350"/>
            <a:ext cx="1099185" cy="368300"/>
          </a:xfrm>
          <a:prstGeom prst="rect">
            <a:avLst/>
          </a:prstGeom>
          <a:noFill/>
        </p:spPr>
        <p:txBody>
          <a:bodyPr wrap="square" rtlCol="0">
            <a:spAutoFit/>
          </a:bodyPr>
          <a:lstStyle/>
          <a:p>
            <a:r>
              <a:rPr lang="en-US" altLang="zh-CN">
                <a:solidFill>
                  <a:srgbClr val="000000"/>
                </a:solidFill>
              </a:rPr>
              <a:t>2018III2</a:t>
            </a:r>
            <a:endParaRPr lang="zh-CN" altLang="en-US">
              <a:solidFill>
                <a:srgbClr val="000000"/>
              </a:solidFill>
            </a:endParaRPr>
          </a:p>
        </p:txBody>
      </p:sp>
      <p:sp>
        <p:nvSpPr>
          <p:cNvPr id="2069" name="Oval 16"/>
          <p:cNvSpPr/>
          <p:nvPr/>
        </p:nvSpPr>
        <p:spPr bwMode="auto">
          <a:xfrm>
            <a:off x="2867025" y="1504315"/>
            <a:ext cx="1163320" cy="966470"/>
          </a:xfrm>
          <a:prstGeom prst="ellipse">
            <a:avLst/>
          </a:prstGeom>
          <a:noFill/>
          <a:ln w="28575">
            <a:solidFill>
              <a:srgbClr val="FF00FF"/>
            </a:solidFill>
            <a:round/>
          </a:ln>
        </p:spPr>
        <p:txBody>
          <a:bodyPr wrap="none" anchor="ctr"/>
          <a:lstStyle/>
          <a:p>
            <a:pPr algn="ctr"/>
            <a:endParaRPr lang="zh-CN" altLang="en-US">
              <a:latin typeface="Calibri"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069"/>
                                        </p:tgtEl>
                                        <p:attrNameLst>
                                          <p:attrName>style.visibility</p:attrName>
                                        </p:attrNameLst>
                                      </p:cBhvr>
                                      <p:to>
                                        <p:strVal val="visible"/>
                                      </p:to>
                                    </p:set>
                                    <p:anim calcmode="lin" valueType="num">
                                      <p:cBhvr>
                                        <p:cTn id="7" dur="500" fill="hold"/>
                                        <p:tgtEl>
                                          <p:spTgt spid="2069"/>
                                        </p:tgtEl>
                                        <p:attrNameLst>
                                          <p:attrName>ppt_w</p:attrName>
                                        </p:attrNameLst>
                                      </p:cBhvr>
                                      <p:tavLst>
                                        <p:tav tm="0">
                                          <p:val>
                                            <p:strVal val="#ppt_w*0.05"/>
                                          </p:val>
                                        </p:tav>
                                        <p:tav tm="100000">
                                          <p:val>
                                            <p:strVal val="#ppt_w"/>
                                          </p:val>
                                        </p:tav>
                                      </p:tavLst>
                                    </p:anim>
                                    <p:anim calcmode="lin" valueType="num">
                                      <p:cBhvr>
                                        <p:cTn id="8" dur="500" fill="hold"/>
                                        <p:tgtEl>
                                          <p:spTgt spid="2069"/>
                                        </p:tgtEl>
                                        <p:attrNameLst>
                                          <p:attrName>ppt_h</p:attrName>
                                        </p:attrNameLst>
                                      </p:cBhvr>
                                      <p:tavLst>
                                        <p:tav tm="0">
                                          <p:val>
                                            <p:strVal val="#ppt_h"/>
                                          </p:val>
                                        </p:tav>
                                        <p:tav tm="100000">
                                          <p:val>
                                            <p:strVal val="#ppt_h"/>
                                          </p:val>
                                        </p:tav>
                                      </p:tavLst>
                                    </p:anim>
                                    <p:anim calcmode="lin" valueType="num">
                                      <p:cBhvr>
                                        <p:cTn id="9" dur="500" fill="hold"/>
                                        <p:tgtEl>
                                          <p:spTgt spid="2069"/>
                                        </p:tgtEl>
                                        <p:attrNameLst>
                                          <p:attrName>ppt_x</p:attrName>
                                        </p:attrNameLst>
                                      </p:cBhvr>
                                      <p:tavLst>
                                        <p:tav tm="0">
                                          <p:val>
                                            <p:strVal val="#ppt_x-.2"/>
                                          </p:val>
                                        </p:tav>
                                        <p:tav tm="100000">
                                          <p:val>
                                            <p:strVal val="#ppt_x"/>
                                          </p:val>
                                        </p:tav>
                                      </p:tavLst>
                                    </p:anim>
                                    <p:anim calcmode="lin" valueType="num">
                                      <p:cBhvr>
                                        <p:cTn id="10" dur="500" fill="hold"/>
                                        <p:tgtEl>
                                          <p:spTgt spid="2069"/>
                                        </p:tgtEl>
                                        <p:attrNameLst>
                                          <p:attrName>ppt_y</p:attrName>
                                        </p:attrNameLst>
                                      </p:cBhvr>
                                      <p:tavLst>
                                        <p:tav tm="0">
                                          <p:val>
                                            <p:strVal val="#ppt_y"/>
                                          </p:val>
                                        </p:tav>
                                        <p:tav tm="100000">
                                          <p:val>
                                            <p:strVal val="#ppt_y"/>
                                          </p:val>
                                        </p:tav>
                                      </p:tavLst>
                                    </p:anim>
                                    <p:animEffect transition="in" filter="fade">
                                      <p:cBhvr>
                                        <p:cTn id="11" dur="500"/>
                                        <p:tgtEl>
                                          <p:spTgt spid="2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0" y="466725"/>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438400" y="222250"/>
            <a:ext cx="7315200" cy="7048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cs typeface="+mn-ea"/>
                <a:sym typeface="+mn-lt"/>
              </a:rPr>
              <a:t>真题在线</a:t>
            </a:r>
            <a:endParaRPr lang="zh-CN" altLang="en-US" sz="3200">
              <a:cs typeface="+mn-ea"/>
              <a:sym typeface="+mn-lt"/>
            </a:endParaRPr>
          </a:p>
        </p:txBody>
      </p:sp>
      <p:pic>
        <p:nvPicPr>
          <p:cNvPr id="2" name="Picture 2"/>
          <p:cNvPicPr>
            <a:picLocks noChangeAspect="1" noChangeArrowheads="1"/>
          </p:cNvPicPr>
          <p:nvPr/>
        </p:nvPicPr>
        <p:blipFill>
          <a:blip r:embed="rId1" r:link="rId2">
            <a:extLst>
              <a:ext uri="{28A0092B-C50C-407E-A947-70E740481C1C}">
                <a14:useLocalDpi xmlns:a14="http://schemas.microsoft.com/office/drawing/2010/main" val="0"/>
              </a:ext>
            </a:extLst>
          </a:blip>
          <a:stretch>
            <a:fillRect/>
          </a:stretch>
        </p:blipFill>
        <p:spPr bwMode="auto">
          <a:xfrm>
            <a:off x="705968" y="1091728"/>
            <a:ext cx="9241185" cy="137944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1" name="文本框 10"/>
          <p:cNvSpPr txBox="1"/>
          <p:nvPr/>
        </p:nvSpPr>
        <p:spPr>
          <a:xfrm>
            <a:off x="10362399" y="1091418"/>
            <a:ext cx="1276868" cy="645160"/>
          </a:xfrm>
          <a:prstGeom prst="rect">
            <a:avLst/>
          </a:prstGeom>
          <a:noFill/>
        </p:spPr>
        <p:txBody>
          <a:bodyPr wrap="square" rtlCol="0">
            <a:spAutoFit/>
          </a:bodyPr>
          <a:lstStyle/>
          <a:p>
            <a:r>
              <a:rPr lang="en-US" altLang="zh-CN">
                <a:solidFill>
                  <a:srgbClr val="000000"/>
                </a:solidFill>
              </a:rPr>
              <a:t>2018I</a:t>
            </a:r>
            <a:r>
              <a:rPr lang="zh-CN" altLang="en-US">
                <a:solidFill>
                  <a:srgbClr val="000000"/>
                </a:solidFill>
              </a:rPr>
              <a:t>卷</a:t>
            </a:r>
            <a:r>
              <a:rPr lang="en-US" altLang="zh-CN">
                <a:solidFill>
                  <a:srgbClr val="000000"/>
                </a:solidFill>
              </a:rPr>
              <a:t>27</a:t>
            </a:r>
            <a:endParaRPr lang="en-US" altLang="zh-CN">
              <a:solidFill>
                <a:srgbClr val="000000"/>
              </a:solidFill>
            </a:endParaRPr>
          </a:p>
          <a:p>
            <a:endParaRPr lang="zh-CN" altLang="en-US">
              <a:solidFill>
                <a:srgbClr val="000000"/>
              </a:solidFill>
            </a:endParaRPr>
          </a:p>
        </p:txBody>
      </p:sp>
      <p:sp>
        <p:nvSpPr>
          <p:cNvPr id="2069" name="Oval 16"/>
          <p:cNvSpPr>
            <a14:cpLocks xmlns:a14="http://schemas.microsoft.com/office/drawing/2010/main" noChangeArrowheads="1"/>
          </p:cNvSpPr>
          <p:nvPr/>
        </p:nvSpPr>
        <p:spPr bwMode="auto">
          <a:xfrm>
            <a:off x="2867025" y="1504315"/>
            <a:ext cx="1163320" cy="966470"/>
          </a:xfrm>
          <a:prstGeom prst="ellipse">
            <a:avLst/>
          </a:prstGeom>
          <a:noFill/>
          <a:ln w="28575">
            <a:solidFill>
              <a:srgbClr val="FF00FF"/>
            </a:solidFill>
            <a:round/>
          </a:ln>
        </p:spPr>
        <p:txBody>
          <a:bodyPr wrap="none" anchor="ctr"/>
          <a:lstStyle/>
          <a:p>
            <a:pPr algn="ctr"/>
            <a:endParaRPr lang="zh-CN" altLang="en-US">
              <a:latin typeface="Calibri"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069"/>
                                        </p:tgtEl>
                                        <p:attrNameLst>
                                          <p:attrName>style.visibility</p:attrName>
                                        </p:attrNameLst>
                                      </p:cBhvr>
                                      <p:to>
                                        <p:strVal val="visible"/>
                                      </p:to>
                                    </p:set>
                                    <p:anim calcmode="lin" valueType="num">
                                      <p:cBhvr>
                                        <p:cTn id="7" dur="500" fill="hold"/>
                                        <p:tgtEl>
                                          <p:spTgt spid="2069"/>
                                        </p:tgtEl>
                                        <p:attrNameLst>
                                          <p:attrName>ppt_w</p:attrName>
                                        </p:attrNameLst>
                                      </p:cBhvr>
                                      <p:tavLst>
                                        <p:tav tm="0">
                                          <p:val>
                                            <p:strVal val="#ppt_w*0.05"/>
                                          </p:val>
                                        </p:tav>
                                        <p:tav tm="100000">
                                          <p:val>
                                            <p:strVal val="#ppt_w"/>
                                          </p:val>
                                        </p:tav>
                                      </p:tavLst>
                                    </p:anim>
                                    <p:anim calcmode="lin" valueType="num">
                                      <p:cBhvr>
                                        <p:cTn id="8" dur="500" fill="hold"/>
                                        <p:tgtEl>
                                          <p:spTgt spid="2069"/>
                                        </p:tgtEl>
                                        <p:attrNameLst>
                                          <p:attrName>ppt_h</p:attrName>
                                        </p:attrNameLst>
                                      </p:cBhvr>
                                      <p:tavLst>
                                        <p:tav tm="0">
                                          <p:val>
                                            <p:strVal val="#ppt_h"/>
                                          </p:val>
                                        </p:tav>
                                        <p:tav tm="100000">
                                          <p:val>
                                            <p:strVal val="#ppt_h"/>
                                          </p:val>
                                        </p:tav>
                                      </p:tavLst>
                                    </p:anim>
                                    <p:anim calcmode="lin" valueType="num">
                                      <p:cBhvr>
                                        <p:cTn id="9" dur="500" fill="hold"/>
                                        <p:tgtEl>
                                          <p:spTgt spid="2069"/>
                                        </p:tgtEl>
                                        <p:attrNameLst>
                                          <p:attrName>ppt_x</p:attrName>
                                        </p:attrNameLst>
                                      </p:cBhvr>
                                      <p:tavLst>
                                        <p:tav tm="0">
                                          <p:val>
                                            <p:strVal val="#ppt_x-.2"/>
                                          </p:val>
                                        </p:tav>
                                        <p:tav tm="100000">
                                          <p:val>
                                            <p:strVal val="#ppt_x"/>
                                          </p:val>
                                        </p:tav>
                                      </p:tavLst>
                                    </p:anim>
                                    <p:anim calcmode="lin" valueType="num">
                                      <p:cBhvr>
                                        <p:cTn id="10" dur="500" fill="hold"/>
                                        <p:tgtEl>
                                          <p:spTgt spid="2069"/>
                                        </p:tgtEl>
                                        <p:attrNameLst>
                                          <p:attrName>ppt_y</p:attrName>
                                        </p:attrNameLst>
                                      </p:cBhvr>
                                      <p:tavLst>
                                        <p:tav tm="0">
                                          <p:val>
                                            <p:strVal val="#ppt_y"/>
                                          </p:val>
                                        </p:tav>
                                        <p:tav tm="100000">
                                          <p:val>
                                            <p:strVal val="#ppt_y"/>
                                          </p:val>
                                        </p:tav>
                                      </p:tavLst>
                                    </p:anim>
                                    <p:animEffect transition="in" filter="fade">
                                      <p:cBhvr>
                                        <p:cTn id="11" dur="500"/>
                                        <p:tgtEl>
                                          <p:spTgt spid="2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0" y="466725"/>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438400" y="222250"/>
            <a:ext cx="7315200" cy="7048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cs typeface="+mn-ea"/>
                <a:sym typeface="+mn-lt"/>
              </a:rPr>
              <a:t>真题在线</a:t>
            </a:r>
            <a:endParaRPr lang="zh-CN" altLang="en-US" sz="3200">
              <a:cs typeface="+mn-ea"/>
              <a:sym typeface="+mn-lt"/>
            </a:endParaRPr>
          </a:p>
        </p:txBody>
      </p:sp>
      <p:pic>
        <p:nvPicPr>
          <p:cNvPr id="3" name="Picture 3"/>
          <p:cNvPicPr>
            <a:picLocks noChangeAspect="1" noChangeArrowheads="1"/>
          </p:cNvPicPr>
          <p:nvPr/>
        </p:nvPicPr>
        <p:blipFill>
          <a:blip r:embed="rId1" r:link="rId2">
            <a:extLst>
              <a:ext uri="{28A0092B-C50C-407E-A947-70E740481C1C}">
                <a14:useLocalDpi xmlns:a14="http://schemas.microsoft.com/office/drawing/2010/main" val="0"/>
              </a:ext>
            </a:extLst>
          </a:blip>
          <a:stretch>
            <a:fillRect/>
          </a:stretch>
        </p:blipFill>
        <p:spPr bwMode="auto">
          <a:xfrm>
            <a:off x="617704" y="2885744"/>
            <a:ext cx="9311781" cy="183449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 name="文本框 11"/>
          <p:cNvSpPr txBox="1"/>
          <p:nvPr/>
        </p:nvSpPr>
        <p:spPr>
          <a:xfrm>
            <a:off x="10316278" y="3480443"/>
            <a:ext cx="1323474" cy="645160"/>
          </a:xfrm>
          <a:prstGeom prst="rect">
            <a:avLst/>
          </a:prstGeom>
          <a:noFill/>
        </p:spPr>
        <p:txBody>
          <a:bodyPr wrap="square" rtlCol="0">
            <a:spAutoFit/>
          </a:bodyPr>
          <a:lstStyle/>
          <a:p>
            <a:r>
              <a:rPr lang="en-US" altLang="zh-CN">
                <a:solidFill>
                  <a:srgbClr val="000000"/>
                </a:solidFill>
              </a:rPr>
              <a:t>2018II</a:t>
            </a:r>
            <a:r>
              <a:rPr lang="zh-CN" altLang="en-US">
                <a:solidFill>
                  <a:srgbClr val="000000"/>
                </a:solidFill>
              </a:rPr>
              <a:t>卷</a:t>
            </a:r>
            <a:r>
              <a:rPr lang="en-US" altLang="zh-CN">
                <a:solidFill>
                  <a:srgbClr val="000000"/>
                </a:solidFill>
              </a:rPr>
              <a:t>26</a:t>
            </a:r>
            <a:endParaRPr lang="en-US" altLang="zh-CN">
              <a:solidFill>
                <a:srgbClr val="000000"/>
              </a:solidFill>
            </a:endParaRPr>
          </a:p>
          <a:p>
            <a:endParaRPr lang="zh-CN" altLang="en-US">
              <a:solidFill>
                <a:srgbClr val="000000"/>
              </a:solidFill>
            </a:endParaRPr>
          </a:p>
        </p:txBody>
      </p:sp>
      <p:sp>
        <p:nvSpPr>
          <p:cNvPr id="5" name="Oval 16"/>
          <p:cNvSpPr>
            <a14:cpLocks xmlns:a14="http://schemas.microsoft.com/office/drawing/2010/main" noChangeArrowheads="1"/>
          </p:cNvSpPr>
          <p:nvPr/>
        </p:nvSpPr>
        <p:spPr bwMode="auto">
          <a:xfrm>
            <a:off x="1704340" y="3480435"/>
            <a:ext cx="1162685" cy="911225"/>
          </a:xfrm>
          <a:prstGeom prst="ellipse">
            <a:avLst/>
          </a:prstGeom>
          <a:noFill/>
          <a:ln w="28575">
            <a:solidFill>
              <a:srgbClr val="FF00FF"/>
            </a:solidFill>
            <a:round/>
          </a:ln>
        </p:spPr>
        <p:txBody>
          <a:bodyPr wrap="none" anchor="ctr"/>
          <a:lstStyle/>
          <a:p>
            <a:pPr algn="ctr"/>
            <a:endParaRPr lang="zh-CN" altLang="en-US">
              <a:latin typeface="Calibri" pitchFamily="34" charset="0"/>
            </a:endParaRPr>
          </a:p>
        </p:txBody>
      </p:sp>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1006122" y="3937992"/>
              <a:ext cx="523522" cy="54988"/>
            </p14:xfrm>
          </p:contentPart>
        </mc:Choice>
        <mc:Fallback xmlns="">
          <p:pic>
            <p:nvPicPr>
              <p:cNvPr id="2" name="墨迹 1"/>
            </p:nvPicPr>
            <p:blipFill>
              <a:blip/>
            </p:blipFill>
            <p:spPr>
              <a:xfrm>
                <a:off x="1006122" y="3937992"/>
                <a:ext cx="523522" cy="5498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677333" y="3118810"/>
              <a:ext cx="5644" cy="188934"/>
            </p14:xfrm>
          </p:contentPart>
        </mc:Choice>
        <mc:Fallback xmlns="">
          <p:pic>
            <p:nvPicPr>
              <p:cNvPr id="4" name="墨迹 3"/>
            </p:nvPicPr>
            <p:blipFill>
              <a:blip/>
            </p:blipFill>
            <p:spPr>
              <a:xfrm>
                <a:off x="677333" y="3118810"/>
                <a:ext cx="5644" cy="188934"/>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711200" y="2892161"/>
              <a:ext cx="93133" cy="60275"/>
            </p14:xfrm>
          </p:contentPart>
        </mc:Choice>
        <mc:Fallback xmlns="">
          <p:pic>
            <p:nvPicPr>
              <p:cNvPr id="6" name="墨迹 5"/>
            </p:nvPicPr>
            <p:blipFill>
              <a:blip/>
            </p:blipFill>
            <p:spPr>
              <a:xfrm>
                <a:off x="711200" y="2892161"/>
                <a:ext cx="93133" cy="6027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墨迹 8"/>
              <p14:cNvContentPartPr/>
              <p14:nvPr/>
            </p14:nvContentPartPr>
            <p14:xfrm>
              <a:off x="770466" y="2960896"/>
              <a:ext cx="232128" cy="401660"/>
            </p14:xfrm>
          </p:contentPart>
        </mc:Choice>
        <mc:Fallback xmlns="">
          <p:pic>
            <p:nvPicPr>
              <p:cNvPr id="9" name="墨迹 8"/>
            </p:nvPicPr>
            <p:blipFill>
              <a:blip/>
            </p:blipFill>
            <p:spPr>
              <a:xfrm>
                <a:off x="770466" y="2960896"/>
                <a:ext cx="232128" cy="40166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墨迹 9"/>
              <p14:cNvContentPartPr/>
              <p14:nvPr/>
            </p14:nvContentPartPr>
            <p14:xfrm>
              <a:off x="841022" y="3130090"/>
              <a:ext cx="81844" cy="81777"/>
            </p14:xfrm>
          </p:contentPart>
        </mc:Choice>
        <mc:Fallback xmlns="">
          <p:pic>
            <p:nvPicPr>
              <p:cNvPr id="10" name="墨迹 9"/>
            </p:nvPicPr>
            <p:blipFill>
              <a:blip/>
            </p:blipFill>
            <p:spPr>
              <a:xfrm>
                <a:off x="841022" y="3130090"/>
                <a:ext cx="81844" cy="8177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墨迹 10"/>
              <p14:cNvContentPartPr/>
              <p14:nvPr/>
            </p14:nvContentPartPr>
            <p14:xfrm>
              <a:off x="1074913" y="2859379"/>
              <a:ext cx="124531" cy="383507"/>
            </p14:xfrm>
          </p:contentPart>
        </mc:Choice>
        <mc:Fallback xmlns="">
          <p:pic>
            <p:nvPicPr>
              <p:cNvPr id="11" name="墨迹 10"/>
            </p:nvPicPr>
            <p:blipFill>
              <a:blip/>
            </p:blipFill>
            <p:spPr>
              <a:xfrm>
                <a:off x="1074913" y="2859379"/>
                <a:ext cx="124531" cy="383507"/>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3" name="墨迹 12"/>
              <p14:cNvContentPartPr/>
              <p14:nvPr/>
            </p14:nvContentPartPr>
            <p14:xfrm>
              <a:off x="1205794" y="2767733"/>
              <a:ext cx="239183" cy="411176"/>
            </p14:xfrm>
          </p:contentPart>
        </mc:Choice>
        <mc:Fallback xmlns="">
          <p:pic>
            <p:nvPicPr>
              <p:cNvPr id="13" name="墨迹 12"/>
            </p:nvPicPr>
            <p:blipFill>
              <a:blip/>
            </p:blipFill>
            <p:spPr>
              <a:xfrm>
                <a:off x="1205794" y="2767733"/>
                <a:ext cx="239183" cy="41117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4" name="墨迹 13"/>
              <p14:cNvContentPartPr/>
              <p14:nvPr/>
            </p14:nvContentPartPr>
            <p14:xfrm>
              <a:off x="1315155" y="3017294"/>
              <a:ext cx="79022" cy="594999"/>
            </p14:xfrm>
          </p:contentPart>
        </mc:Choice>
        <mc:Fallback xmlns="">
          <p:pic>
            <p:nvPicPr>
              <p:cNvPr id="14" name="墨迹 13"/>
            </p:nvPicPr>
            <p:blipFill>
              <a:blip/>
            </p:blipFill>
            <p:spPr>
              <a:xfrm>
                <a:off x="1315155" y="3017294"/>
                <a:ext cx="79022" cy="59499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5" name="墨迹 14"/>
              <p14:cNvContentPartPr/>
              <p14:nvPr/>
            </p14:nvContentPartPr>
            <p14:xfrm>
              <a:off x="1425222" y="2825541"/>
              <a:ext cx="160866" cy="286925"/>
            </p14:xfrm>
          </p:contentPart>
        </mc:Choice>
        <mc:Fallback xmlns="">
          <p:pic>
            <p:nvPicPr>
              <p:cNvPr id="15" name="墨迹 14"/>
            </p:nvPicPr>
            <p:blipFill>
              <a:blip/>
            </p:blipFill>
            <p:spPr>
              <a:xfrm>
                <a:off x="1425222" y="2825541"/>
                <a:ext cx="160866" cy="28692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6" name="墨迹 15"/>
              <p14:cNvContentPartPr/>
              <p14:nvPr/>
            </p14:nvContentPartPr>
            <p14:xfrm>
              <a:off x="1577269" y="2704285"/>
              <a:ext cx="127353" cy="214312"/>
            </p14:xfrm>
          </p:contentPart>
        </mc:Choice>
        <mc:Fallback xmlns="">
          <p:pic>
            <p:nvPicPr>
              <p:cNvPr id="16" name="墨迹 15"/>
            </p:nvPicPr>
            <p:blipFill>
              <a:blip/>
            </p:blipFill>
            <p:spPr>
              <a:xfrm>
                <a:off x="1577269" y="2704285"/>
                <a:ext cx="127353" cy="214312"/>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7" name="墨迹 16"/>
              <p14:cNvContentPartPr/>
              <p14:nvPr/>
            </p14:nvContentPartPr>
            <p14:xfrm>
              <a:off x="1566333" y="2915777"/>
              <a:ext cx="98778" cy="372227"/>
            </p14:xfrm>
          </p:contentPart>
        </mc:Choice>
        <mc:Fallback xmlns="">
          <p:pic>
            <p:nvPicPr>
              <p:cNvPr id="17" name="墨迹 16"/>
            </p:nvPicPr>
            <p:blipFill>
              <a:blip/>
            </p:blipFill>
            <p:spPr>
              <a:xfrm>
                <a:off x="1566333" y="2915777"/>
                <a:ext cx="98778" cy="372227"/>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8" name="墨迹 17"/>
              <p14:cNvContentPartPr/>
              <p14:nvPr/>
            </p14:nvContentPartPr>
            <p14:xfrm>
              <a:off x="1640769" y="5278855"/>
              <a:ext cx="216253" cy="219952"/>
            </p14:xfrm>
          </p:contentPart>
        </mc:Choice>
        <mc:Fallback xmlns="">
          <p:pic>
            <p:nvPicPr>
              <p:cNvPr id="18" name="墨迹 17"/>
            </p:nvPicPr>
            <p:blipFill>
              <a:blip/>
            </p:blipFill>
            <p:spPr>
              <a:xfrm>
                <a:off x="1640769" y="5278855"/>
                <a:ext cx="216253" cy="219952"/>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9" name="墨迹 18"/>
              <p14:cNvContentPartPr/>
              <p14:nvPr/>
            </p14:nvContentPartPr>
            <p14:xfrm>
              <a:off x="1930576" y="5177338"/>
              <a:ext cx="457024" cy="336273"/>
            </p14:xfrm>
          </p:contentPart>
        </mc:Choice>
        <mc:Fallback xmlns="">
          <p:pic>
            <p:nvPicPr>
              <p:cNvPr id="19" name="墨迹 18"/>
            </p:nvPicPr>
            <p:blipFill>
              <a:blip/>
            </p:blipFill>
            <p:spPr>
              <a:xfrm>
                <a:off x="1930576" y="5177338"/>
                <a:ext cx="457024" cy="336273"/>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0" name="墨迹 19"/>
              <p14:cNvContentPartPr/>
              <p14:nvPr/>
            </p14:nvContentPartPr>
            <p14:xfrm>
              <a:off x="2353733" y="5222457"/>
              <a:ext cx="167217" cy="293269"/>
            </p14:xfrm>
          </p:contentPart>
        </mc:Choice>
        <mc:Fallback xmlns="">
          <p:pic>
            <p:nvPicPr>
              <p:cNvPr id="20" name="墨迹 19"/>
            </p:nvPicPr>
            <p:blipFill>
              <a:blip/>
            </p:blipFill>
            <p:spPr>
              <a:xfrm>
                <a:off x="2353733" y="5222457"/>
                <a:ext cx="167217" cy="29326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1" name="墨迹 20"/>
              <p14:cNvContentPartPr/>
              <p14:nvPr/>
            </p14:nvContentPartPr>
            <p14:xfrm>
              <a:off x="2624666" y="5335253"/>
              <a:ext cx="169334" cy="360"/>
            </p14:xfrm>
          </p:contentPart>
        </mc:Choice>
        <mc:Fallback xmlns="">
          <p:pic>
            <p:nvPicPr>
              <p:cNvPr id="21" name="墨迹 20"/>
            </p:nvPicPr>
            <p:blipFill>
              <a:blip/>
            </p:blipFill>
            <p:spPr>
              <a:xfrm>
                <a:off x="2624666" y="5335253"/>
                <a:ext cx="169334" cy="36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2" name="墨迹 21"/>
              <p14:cNvContentPartPr/>
              <p14:nvPr/>
            </p14:nvContentPartPr>
            <p14:xfrm>
              <a:off x="2681111" y="5179277"/>
              <a:ext cx="22577" cy="339269"/>
            </p14:xfrm>
          </p:contentPart>
        </mc:Choice>
        <mc:Fallback xmlns="">
          <p:pic>
            <p:nvPicPr>
              <p:cNvPr id="22" name="墨迹 21"/>
            </p:nvPicPr>
            <p:blipFill>
              <a:blip/>
            </p:blipFill>
            <p:spPr>
              <a:xfrm>
                <a:off x="2681111" y="5179277"/>
                <a:ext cx="22577" cy="339269"/>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3" name="墨迹 22"/>
              <p14:cNvContentPartPr/>
              <p14:nvPr/>
            </p14:nvContentPartPr>
            <p14:xfrm>
              <a:off x="2927702" y="5160419"/>
              <a:ext cx="101071" cy="324288"/>
            </p14:xfrm>
          </p:contentPart>
        </mc:Choice>
        <mc:Fallback xmlns="">
          <p:pic>
            <p:nvPicPr>
              <p:cNvPr id="23" name="墨迹 22"/>
            </p:nvPicPr>
            <p:blipFill>
              <a:blip/>
            </p:blipFill>
            <p:spPr>
              <a:xfrm>
                <a:off x="2927702" y="5160419"/>
                <a:ext cx="101071" cy="324288"/>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4" name="墨迹 23"/>
              <p14:cNvContentPartPr/>
              <p14:nvPr/>
            </p14:nvContentPartPr>
            <p14:xfrm>
              <a:off x="3143955" y="5156189"/>
              <a:ext cx="112889" cy="227707"/>
            </p14:xfrm>
          </p:contentPart>
        </mc:Choice>
        <mc:Fallback xmlns="">
          <p:pic>
            <p:nvPicPr>
              <p:cNvPr id="24" name="墨迹 23"/>
            </p:nvPicPr>
            <p:blipFill>
              <a:blip/>
            </p:blipFill>
            <p:spPr>
              <a:xfrm>
                <a:off x="3143955" y="5156189"/>
                <a:ext cx="112889" cy="227707"/>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5" name="墨迹 24"/>
              <p14:cNvContentPartPr/>
              <p14:nvPr/>
            </p14:nvContentPartPr>
            <p14:xfrm>
              <a:off x="3285066" y="5250656"/>
              <a:ext cx="104422" cy="169194"/>
            </p14:xfrm>
          </p:contentPart>
        </mc:Choice>
        <mc:Fallback xmlns="">
          <p:pic>
            <p:nvPicPr>
              <p:cNvPr id="25" name="墨迹 24"/>
            </p:nvPicPr>
            <p:blipFill>
              <a:blip/>
            </p:blipFill>
            <p:spPr>
              <a:xfrm>
                <a:off x="3285066" y="5250656"/>
                <a:ext cx="104422" cy="169194"/>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6" name="墨迹 25"/>
              <p14:cNvContentPartPr/>
              <p14:nvPr/>
            </p14:nvContentPartPr>
            <p14:xfrm>
              <a:off x="3505200" y="5284494"/>
              <a:ext cx="381000" cy="8460"/>
            </p14:xfrm>
          </p:contentPart>
        </mc:Choice>
        <mc:Fallback xmlns="">
          <p:pic>
            <p:nvPicPr>
              <p:cNvPr id="26" name="墨迹 25"/>
            </p:nvPicPr>
            <p:blipFill>
              <a:blip/>
            </p:blipFill>
            <p:spPr>
              <a:xfrm>
                <a:off x="3505200" y="5284494"/>
                <a:ext cx="381000" cy="846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7" name="墨迹 26"/>
              <p14:cNvContentPartPr/>
              <p14:nvPr/>
            </p14:nvContentPartPr>
            <p14:xfrm>
              <a:off x="3524073" y="5369091"/>
              <a:ext cx="319793" cy="5640"/>
            </p14:xfrm>
          </p:contentPart>
        </mc:Choice>
        <mc:Fallback xmlns="">
          <p:pic>
            <p:nvPicPr>
              <p:cNvPr id="27" name="墨迹 26"/>
            </p:nvPicPr>
            <p:blipFill>
              <a:blip/>
            </p:blipFill>
            <p:spPr>
              <a:xfrm>
                <a:off x="3524073" y="5369091"/>
                <a:ext cx="319793" cy="5640"/>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8" name="墨迹 27"/>
              <p14:cNvContentPartPr/>
              <p14:nvPr/>
            </p14:nvContentPartPr>
            <p14:xfrm>
              <a:off x="3589866" y="4946459"/>
              <a:ext cx="124178" cy="225239"/>
            </p14:xfrm>
          </p:contentPart>
        </mc:Choice>
        <mc:Fallback xmlns="">
          <p:pic>
            <p:nvPicPr>
              <p:cNvPr id="28" name="墨迹 27"/>
            </p:nvPicPr>
            <p:blipFill>
              <a:blip/>
            </p:blipFill>
            <p:spPr>
              <a:xfrm>
                <a:off x="3589866" y="4946459"/>
                <a:ext cx="124178" cy="22523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9" name="墨迹 28"/>
              <p14:cNvContentPartPr/>
              <p14:nvPr/>
            </p14:nvContentPartPr>
            <p14:xfrm>
              <a:off x="3651955" y="5120940"/>
              <a:ext cx="73378" cy="47939"/>
            </p14:xfrm>
          </p:contentPart>
        </mc:Choice>
        <mc:Fallback xmlns="">
          <p:pic>
            <p:nvPicPr>
              <p:cNvPr id="29" name="墨迹 28"/>
            </p:nvPicPr>
            <p:blipFill>
              <a:blip/>
            </p:blipFill>
            <p:spPr>
              <a:xfrm>
                <a:off x="3651955" y="5120940"/>
                <a:ext cx="73378" cy="47939"/>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30" name="墨迹 29"/>
              <p14:cNvContentPartPr/>
              <p14:nvPr/>
            </p14:nvContentPartPr>
            <p14:xfrm>
              <a:off x="3730977" y="4858690"/>
              <a:ext cx="90311" cy="303844"/>
            </p14:xfrm>
          </p:contentPart>
        </mc:Choice>
        <mc:Fallback xmlns="">
          <p:pic>
            <p:nvPicPr>
              <p:cNvPr id="30" name="墨迹 29"/>
            </p:nvPicPr>
            <p:blipFill>
              <a:blip/>
            </p:blipFill>
            <p:spPr>
              <a:xfrm>
                <a:off x="3730977" y="4858690"/>
                <a:ext cx="90311" cy="303844"/>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1" name="墨迹 30"/>
              <p14:cNvContentPartPr/>
              <p14:nvPr/>
            </p14:nvContentPartPr>
            <p14:xfrm>
              <a:off x="3883377" y="4946106"/>
              <a:ext cx="62089" cy="84597"/>
            </p14:xfrm>
          </p:contentPart>
        </mc:Choice>
        <mc:Fallback xmlns="">
          <p:pic>
            <p:nvPicPr>
              <p:cNvPr id="31" name="墨迹 30"/>
            </p:nvPicPr>
            <p:blipFill>
              <a:blip/>
            </p:blipFill>
            <p:spPr>
              <a:xfrm>
                <a:off x="3883377" y="4946106"/>
                <a:ext cx="62089" cy="84597"/>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2" name="墨迹 31"/>
              <p14:cNvContentPartPr/>
              <p14:nvPr/>
            </p14:nvContentPartPr>
            <p14:xfrm>
              <a:off x="3825345" y="4937647"/>
              <a:ext cx="173743" cy="218542"/>
            </p14:xfrm>
          </p:contentPart>
        </mc:Choice>
        <mc:Fallback xmlns="">
          <p:pic>
            <p:nvPicPr>
              <p:cNvPr id="32" name="墨迹 31"/>
            </p:nvPicPr>
            <p:blipFill>
              <a:blip/>
            </p:blipFill>
            <p:spPr>
              <a:xfrm>
                <a:off x="3825345" y="4937647"/>
                <a:ext cx="173743" cy="218542"/>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3" name="墨迹 32"/>
              <p14:cNvContentPartPr/>
              <p14:nvPr/>
            </p14:nvContentPartPr>
            <p14:xfrm>
              <a:off x="3989034" y="4908038"/>
              <a:ext cx="148343" cy="279170"/>
            </p14:xfrm>
          </p:contentPart>
        </mc:Choice>
        <mc:Fallback xmlns="">
          <p:pic>
            <p:nvPicPr>
              <p:cNvPr id="33" name="墨迹 32"/>
            </p:nvPicPr>
            <p:blipFill>
              <a:blip/>
            </p:blipFill>
            <p:spPr>
              <a:xfrm>
                <a:off x="3989034" y="4908038"/>
                <a:ext cx="148343" cy="279170"/>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4" name="墨迹 33"/>
              <p14:cNvContentPartPr/>
              <p14:nvPr/>
            </p14:nvContentPartPr>
            <p14:xfrm>
              <a:off x="4408311" y="5030704"/>
              <a:ext cx="220133" cy="234756"/>
            </p14:xfrm>
          </p:contentPart>
        </mc:Choice>
        <mc:Fallback xmlns="">
          <p:pic>
            <p:nvPicPr>
              <p:cNvPr id="34" name="墨迹 33"/>
            </p:nvPicPr>
            <p:blipFill>
              <a:blip/>
            </p:blipFill>
            <p:spPr>
              <a:xfrm>
                <a:off x="4408311" y="5030704"/>
                <a:ext cx="220133" cy="234756"/>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5" name="墨迹 34"/>
              <p14:cNvContentPartPr/>
              <p14:nvPr/>
            </p14:nvContentPartPr>
            <p14:xfrm>
              <a:off x="4648905" y="4977125"/>
              <a:ext cx="498828" cy="322351"/>
            </p14:xfrm>
          </p:contentPart>
        </mc:Choice>
        <mc:Fallback xmlns="">
          <p:pic>
            <p:nvPicPr>
              <p:cNvPr id="35" name="墨迹 34"/>
            </p:nvPicPr>
            <p:blipFill>
              <a:blip/>
            </p:blipFill>
            <p:spPr>
              <a:xfrm>
                <a:off x="4648905" y="4977125"/>
                <a:ext cx="498828" cy="322351"/>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6" name="墨迹 35"/>
              <p14:cNvContentPartPr/>
              <p14:nvPr/>
            </p14:nvContentPartPr>
            <p14:xfrm>
              <a:off x="5170311" y="5160419"/>
              <a:ext cx="186266" cy="22559"/>
            </p14:xfrm>
          </p:contentPart>
        </mc:Choice>
        <mc:Fallback xmlns="">
          <p:pic>
            <p:nvPicPr>
              <p:cNvPr id="36" name="墨迹 35"/>
            </p:nvPicPr>
            <p:blipFill>
              <a:blip/>
            </p:blipFill>
            <p:spPr>
              <a:xfrm>
                <a:off x="5170311" y="5160419"/>
                <a:ext cx="186266" cy="22559"/>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7" name="墨迹 36"/>
              <p14:cNvContentPartPr/>
              <p14:nvPr/>
            </p14:nvContentPartPr>
            <p14:xfrm>
              <a:off x="5249333" y="5053263"/>
              <a:ext cx="33867" cy="267890"/>
            </p14:xfrm>
          </p:contentPart>
        </mc:Choice>
        <mc:Fallback xmlns="">
          <p:pic>
            <p:nvPicPr>
              <p:cNvPr id="37" name="墨迹 36"/>
            </p:nvPicPr>
            <p:blipFill>
              <a:blip/>
            </p:blipFill>
            <p:spPr>
              <a:xfrm>
                <a:off x="5249333" y="5053263"/>
                <a:ext cx="33867" cy="26789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8" name="墨迹 37"/>
              <p14:cNvContentPartPr/>
              <p14:nvPr/>
            </p14:nvContentPartPr>
            <p14:xfrm>
              <a:off x="5394677" y="5049562"/>
              <a:ext cx="184856" cy="208496"/>
            </p14:xfrm>
          </p:contentPart>
        </mc:Choice>
        <mc:Fallback xmlns="">
          <p:pic>
            <p:nvPicPr>
              <p:cNvPr id="38" name="墨迹 37"/>
            </p:nvPicPr>
            <p:blipFill>
              <a:blip/>
            </p:blipFill>
            <p:spPr>
              <a:xfrm>
                <a:off x="5394677" y="5049562"/>
                <a:ext cx="184856" cy="208496"/>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9" name="墨迹 38"/>
              <p14:cNvContentPartPr/>
              <p14:nvPr/>
            </p14:nvContentPartPr>
            <p14:xfrm>
              <a:off x="5619044" y="5043393"/>
              <a:ext cx="121356" cy="252381"/>
            </p14:xfrm>
          </p:contentPart>
        </mc:Choice>
        <mc:Fallback xmlns="">
          <p:pic>
            <p:nvPicPr>
              <p:cNvPr id="39" name="墨迹 38"/>
            </p:nvPicPr>
            <p:blipFill>
              <a:blip/>
            </p:blipFill>
            <p:spPr>
              <a:xfrm>
                <a:off x="5619044" y="5043393"/>
                <a:ext cx="121356" cy="252381"/>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40" name="墨迹 39"/>
              <p14:cNvContentPartPr/>
              <p14:nvPr/>
            </p14:nvContentPartPr>
            <p14:xfrm>
              <a:off x="5753100" y="5081462"/>
              <a:ext cx="111477" cy="188228"/>
            </p14:xfrm>
          </p:contentPart>
        </mc:Choice>
        <mc:Fallback xmlns="">
          <p:pic>
            <p:nvPicPr>
              <p:cNvPr id="40" name="墨迹 39"/>
            </p:nvPicPr>
            <p:blipFill>
              <a:blip/>
            </p:blipFill>
            <p:spPr>
              <a:xfrm>
                <a:off x="5753100" y="5081462"/>
                <a:ext cx="111477" cy="188228"/>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41" name="墨迹 40"/>
              <p14:cNvContentPartPr/>
              <p14:nvPr/>
            </p14:nvContentPartPr>
            <p14:xfrm>
              <a:off x="5884333" y="5160419"/>
              <a:ext cx="104422" cy="191753"/>
            </p14:xfrm>
          </p:contentPart>
        </mc:Choice>
        <mc:Fallback xmlns="">
          <p:pic>
            <p:nvPicPr>
              <p:cNvPr id="41" name="墨迹 40"/>
            </p:nvPicPr>
            <p:blipFill>
              <a:blip/>
            </p:blipFill>
            <p:spPr>
              <a:xfrm>
                <a:off x="5884333" y="5160419"/>
                <a:ext cx="104422" cy="191753"/>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42" name="墨迹 41"/>
              <p14:cNvContentPartPr/>
              <p14:nvPr/>
            </p14:nvContentPartPr>
            <p14:xfrm>
              <a:off x="3606800" y="4248709"/>
              <a:ext cx="132644" cy="222244"/>
            </p14:xfrm>
          </p:contentPart>
        </mc:Choice>
        <mc:Fallback xmlns="">
          <p:pic>
            <p:nvPicPr>
              <p:cNvPr id="42" name="墨迹 41"/>
            </p:nvPicPr>
            <p:blipFill>
              <a:blip/>
            </p:blipFill>
            <p:spPr>
              <a:xfrm>
                <a:off x="3606800" y="4248709"/>
                <a:ext cx="132644" cy="222244"/>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3" name="墨迹 42"/>
              <p14:cNvContentPartPr/>
              <p14:nvPr/>
            </p14:nvContentPartPr>
            <p14:xfrm>
              <a:off x="3736622" y="4280610"/>
              <a:ext cx="25400" cy="64858"/>
            </p14:xfrm>
          </p:contentPart>
        </mc:Choice>
        <mc:Fallback xmlns="">
          <p:pic>
            <p:nvPicPr>
              <p:cNvPr id="43" name="墨迹 42"/>
            </p:nvPicPr>
            <p:blipFill>
              <a:blip/>
            </p:blipFill>
            <p:spPr>
              <a:xfrm>
                <a:off x="3736622" y="4280610"/>
                <a:ext cx="25400" cy="64858"/>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4" name="墨迹 43"/>
              <p14:cNvContentPartPr/>
              <p14:nvPr/>
            </p14:nvContentPartPr>
            <p14:xfrm>
              <a:off x="3798711" y="4263690"/>
              <a:ext cx="82550" cy="170252"/>
            </p14:xfrm>
          </p:contentPart>
        </mc:Choice>
        <mc:Fallback xmlns="">
          <p:pic>
            <p:nvPicPr>
              <p:cNvPr id="44" name="墨迹 43"/>
            </p:nvPicPr>
            <p:blipFill>
              <a:blip/>
            </p:blipFill>
            <p:spPr>
              <a:xfrm>
                <a:off x="3798711" y="4263690"/>
                <a:ext cx="82550" cy="170252"/>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5" name="墨迹 44"/>
              <p14:cNvContentPartPr/>
              <p14:nvPr/>
            </p14:nvContentPartPr>
            <p14:xfrm>
              <a:off x="3910188" y="4348287"/>
              <a:ext cx="111478" cy="137470"/>
            </p14:xfrm>
          </p:contentPart>
        </mc:Choice>
        <mc:Fallback xmlns="">
          <p:pic>
            <p:nvPicPr>
              <p:cNvPr id="45" name="墨迹 44"/>
            </p:nvPicPr>
            <p:blipFill>
              <a:blip/>
            </p:blipFill>
            <p:spPr>
              <a:xfrm>
                <a:off x="3910188" y="4348287"/>
                <a:ext cx="111478" cy="137470"/>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6" name="墨迹 45"/>
              <p14:cNvContentPartPr/>
              <p14:nvPr/>
            </p14:nvContentPartPr>
            <p14:xfrm>
              <a:off x="3715984" y="4630277"/>
              <a:ext cx="147638" cy="28199"/>
            </p14:xfrm>
          </p:contentPart>
        </mc:Choice>
        <mc:Fallback xmlns="">
          <p:pic>
            <p:nvPicPr>
              <p:cNvPr id="46" name="墨迹 45"/>
            </p:nvPicPr>
            <p:blipFill>
              <a:blip/>
            </p:blipFill>
            <p:spPr>
              <a:xfrm>
                <a:off x="3715984" y="4630277"/>
                <a:ext cx="147638" cy="28199"/>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7" name="墨迹 46"/>
              <p14:cNvContentPartPr/>
              <p14:nvPr/>
            </p14:nvContentPartPr>
            <p14:xfrm>
              <a:off x="3793066" y="4593619"/>
              <a:ext cx="28222" cy="121256"/>
            </p14:xfrm>
          </p:contentPart>
        </mc:Choice>
        <mc:Fallback xmlns="">
          <p:pic>
            <p:nvPicPr>
              <p:cNvPr id="47" name="墨迹 46"/>
            </p:nvPicPr>
            <p:blipFill>
              <a:blip/>
            </p:blipFill>
            <p:spPr>
              <a:xfrm>
                <a:off x="3793066" y="4593619"/>
                <a:ext cx="28222" cy="121256"/>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8" name="墨迹 47"/>
              <p14:cNvContentPartPr/>
              <p14:nvPr/>
            </p14:nvContentPartPr>
            <p14:xfrm>
              <a:off x="3894666" y="4534401"/>
              <a:ext cx="67734" cy="231232"/>
            </p14:xfrm>
          </p:contentPart>
        </mc:Choice>
        <mc:Fallback xmlns="">
          <p:pic>
            <p:nvPicPr>
              <p:cNvPr id="48" name="墨迹 47"/>
            </p:nvPicPr>
            <p:blipFill>
              <a:blip/>
            </p:blipFill>
            <p:spPr>
              <a:xfrm>
                <a:off x="3894666" y="4534401"/>
                <a:ext cx="67734" cy="231232"/>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9" name="墨迹 48"/>
              <p14:cNvContentPartPr/>
              <p14:nvPr/>
            </p14:nvContentPartPr>
            <p14:xfrm>
              <a:off x="3984977" y="4501972"/>
              <a:ext cx="71967" cy="215017"/>
            </p14:xfrm>
          </p:contentPart>
        </mc:Choice>
        <mc:Fallback xmlns="">
          <p:pic>
            <p:nvPicPr>
              <p:cNvPr id="49" name="墨迹 48"/>
            </p:nvPicPr>
            <p:blipFill>
              <a:blip/>
            </p:blipFill>
            <p:spPr>
              <a:xfrm>
                <a:off x="3984977" y="4501972"/>
                <a:ext cx="71967" cy="215017"/>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50" name="墨迹 49"/>
              <p14:cNvContentPartPr/>
              <p14:nvPr/>
            </p14:nvContentPartPr>
            <p14:xfrm>
              <a:off x="4092222" y="4500562"/>
              <a:ext cx="68439" cy="203033"/>
            </p14:xfrm>
          </p:contentPart>
        </mc:Choice>
        <mc:Fallback xmlns="">
          <p:pic>
            <p:nvPicPr>
              <p:cNvPr id="50" name="墨迹 49"/>
            </p:nvPicPr>
            <p:blipFill>
              <a:blip/>
            </p:blipFill>
            <p:spPr>
              <a:xfrm>
                <a:off x="4092222" y="4500562"/>
                <a:ext cx="68439" cy="203033"/>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51" name="墨迹 50"/>
              <p14:cNvContentPartPr/>
              <p14:nvPr/>
            </p14:nvContentPartPr>
            <p14:xfrm>
              <a:off x="4193822" y="4457735"/>
              <a:ext cx="67733" cy="188933"/>
            </p14:xfrm>
          </p:contentPart>
        </mc:Choice>
        <mc:Fallback xmlns="">
          <p:pic>
            <p:nvPicPr>
              <p:cNvPr id="51" name="墨迹 50"/>
            </p:nvPicPr>
            <p:blipFill>
              <a:blip/>
            </p:blipFill>
            <p:spPr>
              <a:xfrm>
                <a:off x="4193822" y="4457735"/>
                <a:ext cx="67733" cy="188933"/>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52" name="墨迹 51"/>
              <p14:cNvContentPartPr/>
              <p14:nvPr/>
            </p14:nvContentPartPr>
            <p14:xfrm>
              <a:off x="4278488" y="4540041"/>
              <a:ext cx="87489" cy="105217"/>
            </p14:xfrm>
          </p:contentPart>
        </mc:Choice>
        <mc:Fallback xmlns="">
          <p:pic>
            <p:nvPicPr>
              <p:cNvPr id="52" name="墨迹 51"/>
            </p:nvPicPr>
            <p:blipFill>
              <a:blip/>
            </p:blipFill>
            <p:spPr>
              <a:xfrm>
                <a:off x="4278488" y="4540041"/>
                <a:ext cx="87489" cy="105217"/>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3" name="墨迹 52"/>
              <p14:cNvContentPartPr/>
              <p14:nvPr/>
            </p14:nvContentPartPr>
            <p14:xfrm>
              <a:off x="4292600" y="4545680"/>
              <a:ext cx="47977" cy="200213"/>
            </p14:xfrm>
          </p:contentPart>
        </mc:Choice>
        <mc:Fallback xmlns="">
          <p:pic>
            <p:nvPicPr>
              <p:cNvPr id="53" name="墨迹 52"/>
            </p:nvPicPr>
            <p:blipFill>
              <a:blip/>
            </p:blipFill>
            <p:spPr>
              <a:xfrm>
                <a:off x="4292600" y="4545680"/>
                <a:ext cx="47977" cy="200213"/>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4" name="墨迹 53"/>
              <p14:cNvContentPartPr/>
              <p14:nvPr/>
            </p14:nvContentPartPr>
            <p14:xfrm>
              <a:off x="4683477" y="2504072"/>
              <a:ext cx="108656" cy="42298"/>
            </p14:xfrm>
          </p:contentPart>
        </mc:Choice>
        <mc:Fallback xmlns="">
          <p:pic>
            <p:nvPicPr>
              <p:cNvPr id="54" name="墨迹 53"/>
            </p:nvPicPr>
            <p:blipFill>
              <a:blip/>
            </p:blipFill>
            <p:spPr>
              <a:xfrm>
                <a:off x="4683477" y="2504072"/>
                <a:ext cx="108656" cy="42298"/>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5" name="墨迹 54"/>
              <p14:cNvContentPartPr/>
              <p14:nvPr/>
            </p14:nvContentPartPr>
            <p14:xfrm>
              <a:off x="4656666" y="2549190"/>
              <a:ext cx="39511" cy="307369"/>
            </p14:xfrm>
          </p:contentPart>
        </mc:Choice>
        <mc:Fallback xmlns="">
          <p:pic>
            <p:nvPicPr>
              <p:cNvPr id="55" name="墨迹 54"/>
            </p:nvPicPr>
            <p:blipFill>
              <a:blip/>
            </p:blipFill>
            <p:spPr>
              <a:xfrm>
                <a:off x="4656666" y="2549190"/>
                <a:ext cx="39511" cy="307369"/>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6" name="墨迹 55"/>
              <p14:cNvContentPartPr/>
              <p14:nvPr/>
            </p14:nvContentPartPr>
            <p14:xfrm>
              <a:off x="4679244" y="2618806"/>
              <a:ext cx="180622" cy="127777"/>
            </p14:xfrm>
          </p:contentPart>
        </mc:Choice>
        <mc:Fallback xmlns="">
          <p:pic>
            <p:nvPicPr>
              <p:cNvPr id="56" name="墨迹 55"/>
            </p:nvPicPr>
            <p:blipFill>
              <a:blip/>
            </p:blipFill>
            <p:spPr>
              <a:xfrm>
                <a:off x="4679244" y="2618806"/>
                <a:ext cx="180622" cy="127777"/>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7" name="墨迹 56"/>
              <p14:cNvContentPartPr/>
              <p14:nvPr/>
            </p14:nvContentPartPr>
            <p14:xfrm>
              <a:off x="4842227" y="2442034"/>
              <a:ext cx="99484" cy="182589"/>
            </p14:xfrm>
          </p:contentPart>
        </mc:Choice>
        <mc:Fallback xmlns="">
          <p:pic>
            <p:nvPicPr>
              <p:cNvPr id="57" name="墨迹 56"/>
            </p:nvPicPr>
            <p:blipFill>
              <a:blip/>
            </p:blipFill>
            <p:spPr>
              <a:xfrm>
                <a:off x="4842227" y="2442034"/>
                <a:ext cx="99484" cy="182589"/>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8" name="墨迹 57"/>
              <p14:cNvContentPartPr/>
              <p14:nvPr/>
            </p14:nvContentPartPr>
            <p14:xfrm>
              <a:off x="4905022" y="2447674"/>
              <a:ext cx="138289" cy="62038"/>
            </p14:xfrm>
          </p:contentPart>
        </mc:Choice>
        <mc:Fallback xmlns="">
          <p:pic>
            <p:nvPicPr>
              <p:cNvPr id="58" name="墨迹 57"/>
            </p:nvPicPr>
            <p:blipFill>
              <a:blip/>
            </p:blipFill>
            <p:spPr>
              <a:xfrm>
                <a:off x="4905022" y="2447674"/>
                <a:ext cx="138289" cy="62038"/>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9" name="墨迹 58"/>
              <p14:cNvContentPartPr/>
              <p14:nvPr/>
            </p14:nvContentPartPr>
            <p14:xfrm>
              <a:off x="4961466" y="2384226"/>
              <a:ext cx="22578" cy="181884"/>
            </p14:xfrm>
          </p:contentPart>
        </mc:Choice>
        <mc:Fallback xmlns="">
          <p:pic>
            <p:nvPicPr>
              <p:cNvPr id="59" name="墨迹 58"/>
            </p:nvPicPr>
            <p:blipFill>
              <a:blip/>
            </p:blipFill>
            <p:spPr>
              <a:xfrm>
                <a:off x="4961466" y="2384226"/>
                <a:ext cx="22578" cy="181884"/>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60" name="墨迹 59"/>
              <p14:cNvContentPartPr/>
              <p14:nvPr/>
            </p14:nvContentPartPr>
            <p14:xfrm>
              <a:off x="5046838" y="2560470"/>
              <a:ext cx="385939" cy="56398"/>
            </p14:xfrm>
          </p:contentPart>
        </mc:Choice>
        <mc:Fallback xmlns="">
          <p:pic>
            <p:nvPicPr>
              <p:cNvPr id="60" name="墨迹 59"/>
            </p:nvPicPr>
            <p:blipFill>
              <a:blip/>
            </p:blipFill>
            <p:spPr>
              <a:xfrm>
                <a:off x="5046838" y="2560470"/>
                <a:ext cx="385939" cy="56398"/>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61" name="墨迹 60"/>
              <p14:cNvContentPartPr/>
              <p14:nvPr/>
            </p14:nvContentPartPr>
            <p14:xfrm>
              <a:off x="5243688" y="2340518"/>
              <a:ext cx="77082" cy="98872"/>
            </p14:xfrm>
          </p:contentPart>
        </mc:Choice>
        <mc:Fallback xmlns="">
          <p:pic>
            <p:nvPicPr>
              <p:cNvPr id="61" name="墨迹 60"/>
            </p:nvPicPr>
            <p:blipFill>
              <a:blip/>
            </p:blipFill>
            <p:spPr>
              <a:xfrm>
                <a:off x="5243688" y="2340518"/>
                <a:ext cx="77082" cy="98872"/>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62" name="墨迹 61"/>
              <p14:cNvContentPartPr/>
              <p14:nvPr/>
            </p14:nvContentPartPr>
            <p14:xfrm>
              <a:off x="5345288" y="2379996"/>
              <a:ext cx="101600" cy="88122"/>
            </p14:xfrm>
          </p:contentPart>
        </mc:Choice>
        <mc:Fallback xmlns="">
          <p:pic>
            <p:nvPicPr>
              <p:cNvPr id="62" name="墨迹 61"/>
            </p:nvPicPr>
            <p:blipFill>
              <a:blip/>
            </p:blipFill>
            <p:spPr>
              <a:xfrm>
                <a:off x="5345288" y="2379996"/>
                <a:ext cx="101600" cy="88122"/>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3" name="墨迹 62"/>
              <p14:cNvContentPartPr/>
              <p14:nvPr/>
            </p14:nvContentPartPr>
            <p14:xfrm>
              <a:off x="5506155" y="2436394"/>
              <a:ext cx="141993" cy="200213"/>
            </p14:xfrm>
          </p:contentPart>
        </mc:Choice>
        <mc:Fallback xmlns="">
          <p:pic>
            <p:nvPicPr>
              <p:cNvPr id="63" name="墨迹 62"/>
            </p:nvPicPr>
            <p:blipFill>
              <a:blip/>
            </p:blipFill>
            <p:spPr>
              <a:xfrm>
                <a:off x="5506155" y="2436394"/>
                <a:ext cx="141993" cy="200213"/>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4" name="墨迹 63"/>
              <p14:cNvContentPartPr/>
              <p14:nvPr/>
            </p14:nvContentPartPr>
            <p14:xfrm>
              <a:off x="5734755" y="2317958"/>
              <a:ext cx="99660" cy="59218"/>
            </p14:xfrm>
          </p:contentPart>
        </mc:Choice>
        <mc:Fallback xmlns="">
          <p:pic>
            <p:nvPicPr>
              <p:cNvPr id="64" name="墨迹 63"/>
            </p:nvPicPr>
            <p:blipFill>
              <a:blip/>
            </p:blipFill>
            <p:spPr>
              <a:xfrm>
                <a:off x="5734755" y="2317958"/>
                <a:ext cx="99660" cy="59218"/>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5" name="墨迹 64"/>
              <p14:cNvContentPartPr/>
              <p14:nvPr/>
            </p14:nvContentPartPr>
            <p14:xfrm>
              <a:off x="5729111" y="2385636"/>
              <a:ext cx="39511" cy="250971"/>
            </p14:xfrm>
          </p:contentPart>
        </mc:Choice>
        <mc:Fallback xmlns="">
          <p:pic>
            <p:nvPicPr>
              <p:cNvPr id="65" name="墨迹 64"/>
            </p:nvPicPr>
            <p:blipFill>
              <a:blip/>
            </p:blipFill>
            <p:spPr>
              <a:xfrm>
                <a:off x="5729111" y="2385636"/>
                <a:ext cx="39511" cy="250971"/>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6" name="墨迹 65"/>
              <p14:cNvContentPartPr/>
              <p14:nvPr/>
            </p14:nvContentPartPr>
            <p14:xfrm>
              <a:off x="5723466" y="2410134"/>
              <a:ext cx="177800" cy="148397"/>
            </p14:xfrm>
          </p:contentPart>
        </mc:Choice>
        <mc:Fallback xmlns="">
          <p:pic>
            <p:nvPicPr>
              <p:cNvPr id="66" name="墨迹 65"/>
            </p:nvPicPr>
            <p:blipFill>
              <a:blip/>
            </p:blipFill>
            <p:spPr>
              <a:xfrm>
                <a:off x="5723466" y="2410134"/>
                <a:ext cx="177800" cy="148397"/>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7" name="墨迹 66"/>
              <p14:cNvContentPartPr/>
              <p14:nvPr/>
            </p14:nvContentPartPr>
            <p14:xfrm>
              <a:off x="5870222" y="2204457"/>
              <a:ext cx="87841" cy="209378"/>
            </p14:xfrm>
          </p:contentPart>
        </mc:Choice>
        <mc:Fallback xmlns="">
          <p:pic>
            <p:nvPicPr>
              <p:cNvPr id="67" name="墨迹 66"/>
            </p:nvPicPr>
            <p:blipFill>
              <a:blip/>
            </p:blipFill>
            <p:spPr>
              <a:xfrm>
                <a:off x="5870222" y="2204457"/>
                <a:ext cx="87841" cy="209378"/>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8" name="墨迹 67"/>
              <p14:cNvContentPartPr/>
              <p14:nvPr/>
            </p14:nvContentPartPr>
            <p14:xfrm>
              <a:off x="5960533" y="2250281"/>
              <a:ext cx="90311" cy="11279"/>
            </p14:xfrm>
          </p:contentPart>
        </mc:Choice>
        <mc:Fallback xmlns="">
          <p:pic>
            <p:nvPicPr>
              <p:cNvPr id="68" name="墨迹 67"/>
            </p:nvPicPr>
            <p:blipFill>
              <a:blip/>
            </p:blipFill>
            <p:spPr>
              <a:xfrm>
                <a:off x="5960533" y="2250281"/>
                <a:ext cx="90311" cy="11279"/>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9" name="墨迹 68"/>
              <p14:cNvContentPartPr/>
              <p14:nvPr/>
            </p14:nvContentPartPr>
            <p14:xfrm>
              <a:off x="6005688" y="2126205"/>
              <a:ext cx="28222" cy="214313"/>
            </p14:xfrm>
          </p:contentPart>
        </mc:Choice>
        <mc:Fallback xmlns="">
          <p:pic>
            <p:nvPicPr>
              <p:cNvPr id="69" name="墨迹 68"/>
            </p:nvPicPr>
            <p:blipFill>
              <a:blip/>
            </p:blipFill>
            <p:spPr>
              <a:xfrm>
                <a:off x="6005688" y="2126205"/>
                <a:ext cx="28222" cy="214313"/>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70" name="墨迹 69"/>
              <p14:cNvContentPartPr/>
              <p14:nvPr/>
            </p14:nvContentPartPr>
            <p14:xfrm>
              <a:off x="5209822" y="4317268"/>
              <a:ext cx="107244" cy="78958"/>
            </p14:xfrm>
          </p:contentPart>
        </mc:Choice>
        <mc:Fallback xmlns="">
          <p:pic>
            <p:nvPicPr>
              <p:cNvPr id="70" name="墨迹 69"/>
            </p:nvPicPr>
            <p:blipFill>
              <a:blip/>
            </p:blipFill>
            <p:spPr>
              <a:xfrm>
                <a:off x="5209822" y="4317268"/>
                <a:ext cx="107244" cy="78958"/>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71" name="墨迹 70"/>
              <p14:cNvContentPartPr/>
              <p14:nvPr/>
            </p14:nvContentPartPr>
            <p14:xfrm>
              <a:off x="5215466" y="4410325"/>
              <a:ext cx="33866" cy="194573"/>
            </p14:xfrm>
          </p:contentPart>
        </mc:Choice>
        <mc:Fallback xmlns="">
          <p:pic>
            <p:nvPicPr>
              <p:cNvPr id="71" name="墨迹 70"/>
            </p:nvPicPr>
            <p:blipFill>
              <a:blip/>
            </p:blipFill>
            <p:spPr>
              <a:xfrm>
                <a:off x="5215466" y="4410325"/>
                <a:ext cx="33866" cy="194573"/>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72" name="墨迹 71"/>
              <p14:cNvContentPartPr/>
              <p14:nvPr/>
            </p14:nvContentPartPr>
            <p14:xfrm>
              <a:off x="5215466" y="4382126"/>
              <a:ext cx="183444" cy="180474"/>
            </p14:xfrm>
          </p:contentPart>
        </mc:Choice>
        <mc:Fallback xmlns="">
          <p:pic>
            <p:nvPicPr>
              <p:cNvPr id="72" name="墨迹 71"/>
            </p:nvPicPr>
            <p:blipFill>
              <a:blip/>
            </p:blipFill>
            <p:spPr>
              <a:xfrm>
                <a:off x="5215466" y="4382126"/>
                <a:ext cx="183444" cy="180474"/>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3" name="墨迹 72"/>
              <p14:cNvContentPartPr/>
              <p14:nvPr/>
            </p14:nvContentPartPr>
            <p14:xfrm>
              <a:off x="5435600" y="4387766"/>
              <a:ext cx="45155" cy="93586"/>
            </p14:xfrm>
          </p:contentPart>
        </mc:Choice>
        <mc:Fallback xmlns="">
          <p:pic>
            <p:nvPicPr>
              <p:cNvPr id="73" name="墨迹 72"/>
            </p:nvPicPr>
            <p:blipFill>
              <a:blip/>
            </p:blipFill>
            <p:spPr>
              <a:xfrm>
                <a:off x="5435600" y="4387766"/>
                <a:ext cx="45155" cy="93586"/>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4" name="墨迹 73"/>
              <p14:cNvContentPartPr/>
              <p14:nvPr/>
            </p14:nvContentPartPr>
            <p14:xfrm>
              <a:off x="5508977" y="4336303"/>
              <a:ext cx="158045" cy="147340"/>
            </p14:xfrm>
          </p:contentPart>
        </mc:Choice>
        <mc:Fallback xmlns="">
          <p:pic>
            <p:nvPicPr>
              <p:cNvPr id="74" name="墨迹 73"/>
            </p:nvPicPr>
            <p:blipFill>
              <a:blip/>
            </p:blipFill>
            <p:spPr>
              <a:xfrm>
                <a:off x="5508977" y="4336303"/>
                <a:ext cx="158045" cy="147340"/>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5" name="墨迹 74"/>
              <p14:cNvContentPartPr/>
              <p14:nvPr/>
            </p14:nvContentPartPr>
            <p14:xfrm>
              <a:off x="5661377" y="4241131"/>
              <a:ext cx="76200" cy="256611"/>
            </p14:xfrm>
          </p:contentPart>
        </mc:Choice>
        <mc:Fallback xmlns="">
          <p:pic>
            <p:nvPicPr>
              <p:cNvPr id="75" name="墨迹 74"/>
            </p:nvPicPr>
            <p:blipFill>
              <a:blip/>
            </p:blipFill>
            <p:spPr>
              <a:xfrm>
                <a:off x="5661377" y="4241131"/>
                <a:ext cx="76200" cy="256611"/>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6" name="墨迹 75"/>
              <p14:cNvContentPartPr/>
              <p14:nvPr/>
            </p14:nvContentPartPr>
            <p14:xfrm>
              <a:off x="5703711" y="4403980"/>
              <a:ext cx="73907" cy="350373"/>
            </p14:xfrm>
          </p:contentPart>
        </mc:Choice>
        <mc:Fallback xmlns="">
          <p:pic>
            <p:nvPicPr>
              <p:cNvPr id="76" name="墨迹 75"/>
            </p:nvPicPr>
            <p:blipFill>
              <a:blip/>
            </p:blipFill>
            <p:spPr>
              <a:xfrm>
                <a:off x="5703711" y="4403980"/>
                <a:ext cx="73907" cy="350373"/>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7" name="墨迹 76"/>
              <p14:cNvContentPartPr/>
              <p14:nvPr/>
            </p14:nvContentPartPr>
            <p14:xfrm>
              <a:off x="4833584" y="1156159"/>
              <a:ext cx="240771" cy="318649"/>
            </p14:xfrm>
          </p:contentPart>
        </mc:Choice>
        <mc:Fallback xmlns="">
          <p:pic>
            <p:nvPicPr>
              <p:cNvPr id="77" name="墨迹 76"/>
            </p:nvPicPr>
            <p:blipFill>
              <a:blip/>
            </p:blipFill>
            <p:spPr>
              <a:xfrm>
                <a:off x="4833584" y="1156159"/>
                <a:ext cx="240771" cy="318649"/>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8" name="墨迹 77"/>
              <p14:cNvContentPartPr/>
              <p14:nvPr/>
            </p14:nvContentPartPr>
            <p14:xfrm>
              <a:off x="5051777" y="1084780"/>
              <a:ext cx="77611" cy="201095"/>
            </p14:xfrm>
          </p:contentPart>
        </mc:Choice>
        <mc:Fallback xmlns="">
          <p:pic>
            <p:nvPicPr>
              <p:cNvPr id="78" name="墨迹 77"/>
            </p:nvPicPr>
            <p:blipFill>
              <a:blip/>
            </p:blipFill>
            <p:spPr>
              <a:xfrm>
                <a:off x="5051777" y="1084780"/>
                <a:ext cx="77611" cy="201095"/>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9" name="墨迹 78"/>
              <p14:cNvContentPartPr/>
              <p14:nvPr/>
            </p14:nvContentPartPr>
            <p14:xfrm>
              <a:off x="5136444" y="1122320"/>
              <a:ext cx="118533" cy="16920"/>
            </p14:xfrm>
          </p:contentPart>
        </mc:Choice>
        <mc:Fallback xmlns="">
          <p:pic>
            <p:nvPicPr>
              <p:cNvPr id="79" name="墨迹 78"/>
            </p:nvPicPr>
            <p:blipFill>
              <a:blip/>
            </p:blipFill>
            <p:spPr>
              <a:xfrm>
                <a:off x="5136444" y="1122320"/>
                <a:ext cx="118533" cy="16920"/>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80" name="墨迹 79"/>
              <p14:cNvContentPartPr/>
              <p14:nvPr/>
            </p14:nvContentPartPr>
            <p14:xfrm>
              <a:off x="5195711" y="1046888"/>
              <a:ext cx="8466" cy="210787"/>
            </p14:xfrm>
          </p:contentPart>
        </mc:Choice>
        <mc:Fallback xmlns="">
          <p:pic>
            <p:nvPicPr>
              <p:cNvPr id="80" name="墨迹 79"/>
            </p:nvPicPr>
            <p:blipFill>
              <a:blip/>
            </p:blipFill>
            <p:spPr>
              <a:xfrm>
                <a:off x="5195711" y="1046888"/>
                <a:ext cx="8466" cy="210787"/>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81" name="墨迹 80"/>
              <p14:cNvContentPartPr/>
              <p14:nvPr/>
            </p14:nvContentPartPr>
            <p14:xfrm>
              <a:off x="5204177" y="1302794"/>
              <a:ext cx="180623" cy="33839"/>
            </p14:xfrm>
          </p:contentPart>
        </mc:Choice>
        <mc:Fallback xmlns="">
          <p:pic>
            <p:nvPicPr>
              <p:cNvPr id="81" name="墨迹 80"/>
            </p:nvPicPr>
            <p:blipFill>
              <a:blip/>
            </p:blipFill>
            <p:spPr>
              <a:xfrm>
                <a:off x="5204177" y="1302794"/>
                <a:ext cx="180623" cy="33839"/>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82" name="墨迹 81"/>
              <p14:cNvContentPartPr/>
              <p14:nvPr/>
            </p14:nvContentPartPr>
            <p14:xfrm>
              <a:off x="5294488" y="1209032"/>
              <a:ext cx="16934" cy="161440"/>
            </p14:xfrm>
          </p:contentPart>
        </mc:Choice>
        <mc:Fallback xmlns="">
          <p:pic>
            <p:nvPicPr>
              <p:cNvPr id="82" name="墨迹 81"/>
            </p:nvPicPr>
            <p:blipFill>
              <a:blip/>
            </p:blipFill>
            <p:spPr>
              <a:xfrm>
                <a:off x="5294488" y="1209032"/>
                <a:ext cx="16934" cy="16144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3" name="墨迹 82"/>
              <p14:cNvContentPartPr/>
              <p14:nvPr/>
            </p14:nvContentPartPr>
            <p14:xfrm>
              <a:off x="5449711" y="1175017"/>
              <a:ext cx="46037" cy="237753"/>
            </p14:xfrm>
          </p:contentPart>
        </mc:Choice>
        <mc:Fallback xmlns="">
          <p:pic>
            <p:nvPicPr>
              <p:cNvPr id="83" name="墨迹 82"/>
            </p:nvPicPr>
            <p:blipFill>
              <a:blip/>
            </p:blipFill>
            <p:spPr>
              <a:xfrm>
                <a:off x="5449711" y="1175017"/>
                <a:ext cx="46037" cy="237753"/>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4" name="墨迹 83"/>
              <p14:cNvContentPartPr/>
              <p14:nvPr/>
            </p14:nvContentPartPr>
            <p14:xfrm>
              <a:off x="5542844" y="1195638"/>
              <a:ext cx="43744" cy="186113"/>
            </p14:xfrm>
          </p:contentPart>
        </mc:Choice>
        <mc:Fallback xmlns="">
          <p:pic>
            <p:nvPicPr>
              <p:cNvPr id="84" name="墨迹 83"/>
            </p:nvPicPr>
            <p:blipFill>
              <a:blip/>
            </p:blipFill>
            <p:spPr>
              <a:xfrm>
                <a:off x="5542844" y="1195638"/>
                <a:ext cx="43744" cy="186113"/>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5" name="墨迹 84"/>
              <p14:cNvContentPartPr/>
              <p14:nvPr/>
            </p14:nvContentPartPr>
            <p14:xfrm>
              <a:off x="5582355" y="1246396"/>
              <a:ext cx="84667" cy="50758"/>
            </p14:xfrm>
          </p:contentPart>
        </mc:Choice>
        <mc:Fallback xmlns="">
          <p:pic>
            <p:nvPicPr>
              <p:cNvPr id="85" name="墨迹 84"/>
            </p:nvPicPr>
            <p:blipFill>
              <a:blip/>
            </p:blipFill>
            <p:spPr>
              <a:xfrm>
                <a:off x="5582355" y="1246396"/>
                <a:ext cx="84667" cy="50758"/>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6" name="墨迹 85"/>
              <p14:cNvContentPartPr/>
              <p14:nvPr/>
            </p14:nvContentPartPr>
            <p14:xfrm>
              <a:off x="5655733" y="1117209"/>
              <a:ext cx="19756" cy="315300"/>
            </p14:xfrm>
          </p:contentPart>
        </mc:Choice>
        <mc:Fallback xmlns="">
          <p:pic>
            <p:nvPicPr>
              <p:cNvPr id="86" name="墨迹 85"/>
            </p:nvPicPr>
            <p:blipFill>
              <a:blip/>
            </p:blipFill>
            <p:spPr>
              <a:xfrm>
                <a:off x="5655733" y="1117209"/>
                <a:ext cx="19756" cy="315300"/>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7" name="墨迹 86"/>
              <p14:cNvContentPartPr/>
              <p14:nvPr/>
            </p14:nvContentPartPr>
            <p14:xfrm>
              <a:off x="5700888" y="1259967"/>
              <a:ext cx="197556" cy="150688"/>
            </p14:xfrm>
          </p:contentPart>
        </mc:Choice>
        <mc:Fallback xmlns="">
          <p:pic>
            <p:nvPicPr>
              <p:cNvPr id="87" name="墨迹 86"/>
            </p:nvPicPr>
            <p:blipFill>
              <a:blip/>
            </p:blipFill>
            <p:spPr>
              <a:xfrm>
                <a:off x="5700888" y="1259967"/>
                <a:ext cx="197556" cy="150688"/>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8" name="墨迹 87"/>
              <p14:cNvContentPartPr/>
              <p14:nvPr/>
            </p14:nvContentPartPr>
            <p14:xfrm>
              <a:off x="5932311" y="1285875"/>
              <a:ext cx="158044" cy="5639"/>
            </p14:xfrm>
          </p:contentPart>
        </mc:Choice>
        <mc:Fallback xmlns="">
          <p:pic>
            <p:nvPicPr>
              <p:cNvPr id="88" name="墨迹 87"/>
            </p:nvPicPr>
            <p:blipFill>
              <a:blip/>
            </p:blipFill>
            <p:spPr>
              <a:xfrm>
                <a:off x="5932311" y="1285875"/>
                <a:ext cx="158044" cy="5639"/>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89" name="墨迹 88"/>
              <p14:cNvContentPartPr/>
              <p14:nvPr/>
            </p14:nvContentPartPr>
            <p14:xfrm>
              <a:off x="6096000" y="1178718"/>
              <a:ext cx="158044" cy="67678"/>
            </p14:xfrm>
          </p:contentPart>
        </mc:Choice>
        <mc:Fallback xmlns="">
          <p:pic>
            <p:nvPicPr>
              <p:cNvPr id="89" name="墨迹 88"/>
            </p:nvPicPr>
            <p:blipFill>
              <a:blip/>
            </p:blipFill>
            <p:spPr>
              <a:xfrm>
                <a:off x="6096000" y="1178718"/>
                <a:ext cx="158044" cy="67678"/>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90" name="墨迹 89"/>
              <p14:cNvContentPartPr/>
              <p14:nvPr/>
            </p14:nvContentPartPr>
            <p14:xfrm>
              <a:off x="5993871" y="1359192"/>
              <a:ext cx="169862" cy="19739"/>
            </p14:xfrm>
          </p:contentPart>
        </mc:Choice>
        <mc:Fallback xmlns="">
          <p:pic>
            <p:nvPicPr>
              <p:cNvPr id="90" name="墨迹 89"/>
            </p:nvPicPr>
            <p:blipFill>
              <a:blip/>
            </p:blipFill>
            <p:spPr>
              <a:xfrm>
                <a:off x="5993871" y="1359192"/>
                <a:ext cx="169862" cy="19739"/>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91" name="墨迹 90"/>
              <p14:cNvContentPartPr/>
              <p14:nvPr/>
            </p14:nvContentPartPr>
            <p14:xfrm>
              <a:off x="5998280" y="1393031"/>
              <a:ext cx="80787" cy="67677"/>
            </p14:xfrm>
          </p:contentPart>
        </mc:Choice>
        <mc:Fallback xmlns="">
          <p:pic>
            <p:nvPicPr>
              <p:cNvPr id="91" name="墨迹 90"/>
            </p:nvPicPr>
            <p:blipFill>
              <a:blip/>
            </p:blipFill>
            <p:spPr>
              <a:xfrm>
                <a:off x="5998280" y="1393031"/>
                <a:ext cx="80787" cy="67677"/>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92" name="墨迹 91"/>
              <p14:cNvContentPartPr/>
              <p14:nvPr/>
            </p14:nvContentPartPr>
            <p14:xfrm>
              <a:off x="6395155" y="1071562"/>
              <a:ext cx="138642" cy="109976"/>
            </p14:xfrm>
          </p:contentPart>
        </mc:Choice>
        <mc:Fallback xmlns="">
          <p:pic>
            <p:nvPicPr>
              <p:cNvPr id="92" name="墨迹 91"/>
            </p:nvPicPr>
            <p:blipFill>
              <a:blip/>
            </p:blipFill>
            <p:spPr>
              <a:xfrm>
                <a:off x="6395155" y="1071562"/>
                <a:ext cx="138642" cy="109976"/>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3" name="墨迹 92"/>
              <p14:cNvContentPartPr/>
              <p14:nvPr/>
            </p14:nvContentPartPr>
            <p14:xfrm>
              <a:off x="6383866" y="1201277"/>
              <a:ext cx="56444" cy="256611"/>
            </p14:xfrm>
          </p:contentPart>
        </mc:Choice>
        <mc:Fallback xmlns="">
          <p:pic>
            <p:nvPicPr>
              <p:cNvPr id="93" name="墨迹 92"/>
            </p:nvPicPr>
            <p:blipFill>
              <a:blip/>
            </p:blipFill>
            <p:spPr>
              <a:xfrm>
                <a:off x="6383866" y="1201277"/>
                <a:ext cx="56444" cy="256611"/>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4" name="墨迹 93"/>
              <p14:cNvContentPartPr/>
              <p14:nvPr/>
            </p14:nvContentPartPr>
            <p14:xfrm>
              <a:off x="6372577" y="1212557"/>
              <a:ext cx="199144" cy="227178"/>
            </p14:xfrm>
          </p:contentPart>
        </mc:Choice>
        <mc:Fallback xmlns="">
          <p:pic>
            <p:nvPicPr>
              <p:cNvPr id="94" name="墨迹 93"/>
            </p:nvPicPr>
            <p:blipFill>
              <a:blip/>
            </p:blipFill>
            <p:spPr>
              <a:xfrm>
                <a:off x="6372577" y="1212557"/>
                <a:ext cx="199144" cy="227178"/>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5" name="墨迹 94"/>
              <p14:cNvContentPartPr/>
              <p14:nvPr/>
            </p14:nvContentPartPr>
            <p14:xfrm>
              <a:off x="6626577" y="1206917"/>
              <a:ext cx="62089" cy="150336"/>
            </p14:xfrm>
          </p:contentPart>
        </mc:Choice>
        <mc:Fallback xmlns="">
          <p:pic>
            <p:nvPicPr>
              <p:cNvPr id="95" name="墨迹 94"/>
            </p:nvPicPr>
            <p:blipFill>
              <a:blip/>
            </p:blipFill>
            <p:spPr>
              <a:xfrm>
                <a:off x="6626577" y="1206917"/>
                <a:ext cx="62089" cy="150336"/>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6" name="墨迹 95"/>
              <p14:cNvContentPartPr/>
              <p14:nvPr/>
            </p14:nvContentPartPr>
            <p14:xfrm>
              <a:off x="6705600" y="1201277"/>
              <a:ext cx="214488" cy="163555"/>
            </p14:xfrm>
          </p:contentPart>
        </mc:Choice>
        <mc:Fallback xmlns="">
          <p:pic>
            <p:nvPicPr>
              <p:cNvPr id="96" name="墨迹 95"/>
            </p:nvPicPr>
            <p:blipFill>
              <a:blip/>
            </p:blipFill>
            <p:spPr>
              <a:xfrm>
                <a:off x="6705600" y="1201277"/>
                <a:ext cx="214488" cy="163555"/>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7" name="墨迹 96"/>
              <p14:cNvContentPartPr/>
              <p14:nvPr/>
            </p14:nvContentPartPr>
            <p14:xfrm>
              <a:off x="6948311" y="1079845"/>
              <a:ext cx="81844" cy="239868"/>
            </p14:xfrm>
          </p:contentPart>
        </mc:Choice>
        <mc:Fallback xmlns="">
          <p:pic>
            <p:nvPicPr>
              <p:cNvPr id="97" name="墨迹 96"/>
            </p:nvPicPr>
            <p:blipFill>
              <a:blip/>
            </p:blipFill>
            <p:spPr>
              <a:xfrm>
                <a:off x="6948311" y="1079845"/>
                <a:ext cx="81844" cy="239868"/>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98" name="墨迹 97"/>
              <p14:cNvContentPartPr/>
              <p14:nvPr/>
            </p14:nvContentPartPr>
            <p14:xfrm>
              <a:off x="7032977" y="1235116"/>
              <a:ext cx="56445" cy="293270"/>
            </p14:xfrm>
          </p:contentPart>
        </mc:Choice>
        <mc:Fallback xmlns="">
          <p:pic>
            <p:nvPicPr>
              <p:cNvPr id="98" name="墨迹 97"/>
            </p:nvPicPr>
            <p:blipFill>
              <a:blip/>
            </p:blipFill>
            <p:spPr>
              <a:xfrm>
                <a:off x="7032977" y="1235116"/>
                <a:ext cx="56445" cy="293270"/>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99" name="墨迹 98"/>
              <p14:cNvContentPartPr/>
              <p14:nvPr/>
            </p14:nvContentPartPr>
            <p14:xfrm>
              <a:off x="7123288" y="1206917"/>
              <a:ext cx="183444" cy="28199"/>
            </p14:xfrm>
          </p:contentPart>
        </mc:Choice>
        <mc:Fallback xmlns="">
          <p:pic>
            <p:nvPicPr>
              <p:cNvPr id="99" name="墨迹 98"/>
            </p:nvPicPr>
            <p:blipFill>
              <a:blip/>
            </p:blipFill>
            <p:spPr>
              <a:xfrm>
                <a:off x="7123288" y="1206917"/>
                <a:ext cx="183444" cy="28199"/>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100" name="墨迹 99"/>
              <p14:cNvContentPartPr/>
              <p14:nvPr/>
            </p14:nvContentPartPr>
            <p14:xfrm>
              <a:off x="7230533" y="1144879"/>
              <a:ext cx="22578" cy="253792"/>
            </p14:xfrm>
          </p:contentPart>
        </mc:Choice>
        <mc:Fallback xmlns="">
          <p:pic>
            <p:nvPicPr>
              <p:cNvPr id="100" name="墨迹 99"/>
            </p:nvPicPr>
            <p:blipFill>
              <a:blip/>
            </p:blipFill>
            <p:spPr>
              <a:xfrm>
                <a:off x="7230533" y="1144879"/>
                <a:ext cx="22578" cy="253792"/>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101" name="墨迹 100"/>
              <p14:cNvContentPartPr/>
              <p14:nvPr/>
            </p14:nvContentPartPr>
            <p14:xfrm>
              <a:off x="7380111" y="1105401"/>
              <a:ext cx="90311" cy="293270"/>
            </p14:xfrm>
          </p:contentPart>
        </mc:Choice>
        <mc:Fallback xmlns="">
          <p:pic>
            <p:nvPicPr>
              <p:cNvPr id="101" name="墨迹 100"/>
            </p:nvPicPr>
            <p:blipFill>
              <a:blip/>
            </p:blipFill>
            <p:spPr>
              <a:xfrm>
                <a:off x="7380111" y="1105401"/>
                <a:ext cx="90311" cy="293270"/>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102" name="墨迹 101"/>
              <p14:cNvContentPartPr/>
              <p14:nvPr/>
            </p14:nvContentPartPr>
            <p14:xfrm>
              <a:off x="7555088" y="1097999"/>
              <a:ext cx="14112" cy="196335"/>
            </p14:xfrm>
          </p:contentPart>
        </mc:Choice>
        <mc:Fallback xmlns="">
          <p:pic>
            <p:nvPicPr>
              <p:cNvPr id="102" name="墨迹 101"/>
            </p:nvPicPr>
            <p:blipFill>
              <a:blip/>
            </p:blipFill>
            <p:spPr>
              <a:xfrm>
                <a:off x="7555088" y="1097999"/>
                <a:ext cx="14112" cy="196335"/>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3" name="墨迹 102"/>
              <p14:cNvContentPartPr/>
              <p14:nvPr/>
            </p14:nvContentPartPr>
            <p14:xfrm>
              <a:off x="7591777" y="1175017"/>
              <a:ext cx="53623" cy="14981"/>
            </p14:xfrm>
          </p:contentPart>
        </mc:Choice>
        <mc:Fallback xmlns="">
          <p:pic>
            <p:nvPicPr>
              <p:cNvPr id="103" name="墨迹 102"/>
            </p:nvPicPr>
            <p:blipFill>
              <a:blip/>
            </p:blipFill>
            <p:spPr>
              <a:xfrm>
                <a:off x="7591777" y="1175017"/>
                <a:ext cx="53623" cy="14981"/>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04" name="墨迹 103"/>
              <p14:cNvContentPartPr/>
              <p14:nvPr/>
            </p14:nvContentPartPr>
            <p14:xfrm>
              <a:off x="7631288" y="1076497"/>
              <a:ext cx="16934" cy="347553"/>
            </p14:xfrm>
          </p:contentPart>
        </mc:Choice>
        <mc:Fallback xmlns="">
          <p:pic>
            <p:nvPicPr>
              <p:cNvPr id="104" name="墨迹 103"/>
            </p:nvPicPr>
            <p:blipFill>
              <a:blip/>
            </p:blipFill>
            <p:spPr>
              <a:xfrm>
                <a:off x="7631288" y="1076497"/>
                <a:ext cx="16934" cy="347553"/>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05" name="墨迹 104"/>
              <p14:cNvContentPartPr/>
              <p14:nvPr/>
            </p14:nvContentPartPr>
            <p14:xfrm>
              <a:off x="7704666" y="1020804"/>
              <a:ext cx="104422" cy="33839"/>
            </p14:xfrm>
          </p:contentPart>
        </mc:Choice>
        <mc:Fallback xmlns="">
          <p:pic>
            <p:nvPicPr>
              <p:cNvPr id="105" name="墨迹 104"/>
            </p:nvPicPr>
            <p:blipFill>
              <a:blip/>
            </p:blipFill>
            <p:spPr>
              <a:xfrm>
                <a:off x="7704666" y="1020804"/>
                <a:ext cx="104422" cy="33839"/>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06" name="墨迹 105"/>
              <p14:cNvContentPartPr/>
              <p14:nvPr/>
            </p14:nvContentPartPr>
            <p14:xfrm>
              <a:off x="7732888" y="938498"/>
              <a:ext cx="28222" cy="203561"/>
            </p14:xfrm>
          </p:contentPart>
        </mc:Choice>
        <mc:Fallback xmlns="">
          <p:pic>
            <p:nvPicPr>
              <p:cNvPr id="106" name="墨迹 105"/>
            </p:nvPicPr>
            <p:blipFill>
              <a:blip/>
            </p:blipFill>
            <p:spPr>
              <a:xfrm>
                <a:off x="7732888" y="938498"/>
                <a:ext cx="28222" cy="203561"/>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07" name="墨迹 106"/>
              <p14:cNvContentPartPr/>
              <p14:nvPr/>
            </p14:nvContentPartPr>
            <p14:xfrm>
              <a:off x="6659033" y="3237246"/>
              <a:ext cx="320322" cy="266481"/>
            </p14:xfrm>
          </p:contentPart>
        </mc:Choice>
        <mc:Fallback xmlns="">
          <p:pic>
            <p:nvPicPr>
              <p:cNvPr id="107" name="墨迹 106"/>
            </p:nvPicPr>
            <p:blipFill>
              <a:blip/>
            </p:blipFill>
            <p:spPr>
              <a:xfrm>
                <a:off x="6659033" y="3237246"/>
                <a:ext cx="320322" cy="266481"/>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08" name="墨迹 107"/>
              <p14:cNvContentPartPr/>
              <p14:nvPr/>
            </p14:nvContentPartPr>
            <p14:xfrm>
              <a:off x="7010400" y="3338763"/>
              <a:ext cx="135466" cy="11279"/>
            </p14:xfrm>
          </p:contentPart>
        </mc:Choice>
        <mc:Fallback xmlns="">
          <p:pic>
            <p:nvPicPr>
              <p:cNvPr id="108" name="墨迹 107"/>
            </p:nvPicPr>
            <p:blipFill>
              <a:blip/>
            </p:blipFill>
            <p:spPr>
              <a:xfrm>
                <a:off x="7010400" y="3338763"/>
                <a:ext cx="135466" cy="11279"/>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09" name="墨迹 108"/>
              <p14:cNvContentPartPr/>
              <p14:nvPr/>
            </p14:nvContentPartPr>
            <p14:xfrm>
              <a:off x="7064022" y="3228082"/>
              <a:ext cx="19755" cy="313714"/>
            </p14:xfrm>
          </p:contentPart>
        </mc:Choice>
        <mc:Fallback xmlns="">
          <p:pic>
            <p:nvPicPr>
              <p:cNvPr id="109" name="墨迹 108"/>
            </p:nvPicPr>
            <p:blipFill>
              <a:blip/>
            </p:blipFill>
            <p:spPr>
              <a:xfrm>
                <a:off x="7064022" y="3228082"/>
                <a:ext cx="19755" cy="313714"/>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10" name="墨迹 109"/>
              <p14:cNvContentPartPr/>
              <p14:nvPr/>
            </p14:nvContentPartPr>
            <p14:xfrm>
              <a:off x="7253111" y="3049546"/>
              <a:ext cx="361244" cy="348611"/>
            </p14:xfrm>
          </p:contentPart>
        </mc:Choice>
        <mc:Fallback xmlns="">
          <p:pic>
            <p:nvPicPr>
              <p:cNvPr id="110" name="墨迹 109"/>
            </p:nvPicPr>
            <p:blipFill>
              <a:blip/>
            </p:blipFill>
            <p:spPr>
              <a:xfrm>
                <a:off x="7253111" y="3049546"/>
                <a:ext cx="361244" cy="348611"/>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11" name="墨迹 110"/>
              <p14:cNvContentPartPr/>
              <p14:nvPr/>
            </p14:nvContentPartPr>
            <p14:xfrm>
              <a:off x="7663391" y="2955256"/>
              <a:ext cx="111831" cy="139585"/>
            </p14:xfrm>
          </p:contentPart>
        </mc:Choice>
        <mc:Fallback xmlns="">
          <p:pic>
            <p:nvPicPr>
              <p:cNvPr id="111" name="墨迹 110"/>
            </p:nvPicPr>
            <p:blipFill>
              <a:blip/>
            </p:blipFill>
            <p:spPr>
              <a:xfrm>
                <a:off x="7663391" y="2955256"/>
                <a:ext cx="111831" cy="139585"/>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112" name="墨迹 111"/>
              <p14:cNvContentPartPr/>
              <p14:nvPr/>
            </p14:nvContentPartPr>
            <p14:xfrm>
              <a:off x="7748587" y="2983455"/>
              <a:ext cx="111301" cy="11280"/>
            </p14:xfrm>
          </p:contentPart>
        </mc:Choice>
        <mc:Fallback xmlns="">
          <p:pic>
            <p:nvPicPr>
              <p:cNvPr id="112" name="墨迹 111"/>
            </p:nvPicPr>
            <p:blipFill>
              <a:blip/>
            </p:blipFill>
            <p:spPr>
              <a:xfrm>
                <a:off x="7748587" y="2983455"/>
                <a:ext cx="111301" cy="11280"/>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13" name="墨迹 112"/>
              <p14:cNvContentPartPr/>
              <p14:nvPr/>
            </p14:nvContentPartPr>
            <p14:xfrm>
              <a:off x="7800622" y="2898858"/>
              <a:ext cx="28222" cy="180474"/>
            </p14:xfrm>
          </p:contentPart>
        </mc:Choice>
        <mc:Fallback xmlns="">
          <p:pic>
            <p:nvPicPr>
              <p:cNvPr id="113" name="墨迹 112"/>
            </p:nvPicPr>
            <p:blipFill>
              <a:blip/>
            </p:blipFill>
            <p:spPr>
              <a:xfrm>
                <a:off x="7800622" y="2898858"/>
                <a:ext cx="28222" cy="180474"/>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114" name="墨迹 113"/>
              <p14:cNvContentPartPr/>
              <p14:nvPr/>
            </p14:nvContentPartPr>
            <p14:xfrm>
              <a:off x="7743119" y="3186488"/>
              <a:ext cx="204258" cy="22559"/>
            </p14:xfrm>
          </p:contentPart>
        </mc:Choice>
        <mc:Fallback xmlns="">
          <p:pic>
            <p:nvPicPr>
              <p:cNvPr id="114" name="墨迹 113"/>
            </p:nvPicPr>
            <p:blipFill>
              <a:blip/>
            </p:blipFill>
            <p:spPr>
              <a:xfrm>
                <a:off x="7743119" y="3186488"/>
                <a:ext cx="204258" cy="22559"/>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15" name="墨迹 114"/>
              <p14:cNvContentPartPr/>
              <p14:nvPr/>
            </p14:nvContentPartPr>
            <p14:xfrm>
              <a:off x="7754761" y="3248526"/>
              <a:ext cx="209550" cy="11279"/>
            </p14:xfrm>
          </p:contentPart>
        </mc:Choice>
        <mc:Fallback xmlns="">
          <p:pic>
            <p:nvPicPr>
              <p:cNvPr id="115" name="墨迹 114"/>
            </p:nvPicPr>
            <p:blipFill>
              <a:blip/>
            </p:blipFill>
            <p:spPr>
              <a:xfrm>
                <a:off x="7754761" y="3248526"/>
                <a:ext cx="209550" cy="11279"/>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116" name="墨迹 115"/>
              <p14:cNvContentPartPr/>
              <p14:nvPr/>
            </p14:nvContentPartPr>
            <p14:xfrm>
              <a:off x="8073496" y="2996850"/>
              <a:ext cx="257704" cy="322878"/>
            </p14:xfrm>
          </p:contentPart>
        </mc:Choice>
        <mc:Fallback xmlns="">
          <p:pic>
            <p:nvPicPr>
              <p:cNvPr id="116" name="墨迹 115"/>
            </p:nvPicPr>
            <p:blipFill>
              <a:blip/>
            </p:blipFill>
            <p:spPr>
              <a:xfrm>
                <a:off x="8073496" y="2996850"/>
                <a:ext cx="257704" cy="322878"/>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17" name="墨迹 116"/>
              <p14:cNvContentPartPr/>
              <p14:nvPr/>
            </p14:nvContentPartPr>
            <p14:xfrm>
              <a:off x="8382000" y="3192128"/>
              <a:ext cx="155222" cy="360"/>
            </p14:xfrm>
          </p:contentPart>
        </mc:Choice>
        <mc:Fallback xmlns="">
          <p:pic>
            <p:nvPicPr>
              <p:cNvPr id="117" name="墨迹 116"/>
            </p:nvPicPr>
            <p:blipFill>
              <a:blip/>
            </p:blipFill>
            <p:spPr>
              <a:xfrm>
                <a:off x="8382000" y="3192128"/>
                <a:ext cx="155222" cy="360"/>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118" name="墨迹 117"/>
              <p14:cNvContentPartPr/>
              <p14:nvPr/>
            </p14:nvContentPartPr>
            <p14:xfrm>
              <a:off x="8455377" y="3051133"/>
              <a:ext cx="22578" cy="248151"/>
            </p14:xfrm>
          </p:contentPart>
        </mc:Choice>
        <mc:Fallback xmlns="">
          <p:pic>
            <p:nvPicPr>
              <p:cNvPr id="118" name="墨迹 117"/>
            </p:nvPicPr>
            <p:blipFill>
              <a:blip/>
            </p:blipFill>
            <p:spPr>
              <a:xfrm>
                <a:off x="8455377" y="3051133"/>
                <a:ext cx="22578" cy="248151"/>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19" name="墨迹 118"/>
              <p14:cNvContentPartPr/>
              <p14:nvPr/>
            </p14:nvContentPartPr>
            <p14:xfrm>
              <a:off x="8580966" y="3011654"/>
              <a:ext cx="275166" cy="265071"/>
            </p14:xfrm>
          </p:contentPart>
        </mc:Choice>
        <mc:Fallback xmlns="">
          <p:pic>
            <p:nvPicPr>
              <p:cNvPr id="119" name="墨迹 118"/>
            </p:nvPicPr>
            <p:blipFill>
              <a:blip/>
            </p:blipFill>
            <p:spPr>
              <a:xfrm>
                <a:off x="8580966" y="3011654"/>
                <a:ext cx="275166" cy="265071"/>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120" name="墨迹 119"/>
              <p14:cNvContentPartPr/>
              <p14:nvPr/>
            </p14:nvContentPartPr>
            <p14:xfrm>
              <a:off x="8858602" y="2898858"/>
              <a:ext cx="127353" cy="167079"/>
            </p14:xfrm>
          </p:contentPart>
        </mc:Choice>
        <mc:Fallback xmlns="">
          <p:pic>
            <p:nvPicPr>
              <p:cNvPr id="120" name="墨迹 119"/>
            </p:nvPicPr>
            <p:blipFill>
              <a:blip/>
            </p:blipFill>
            <p:spPr>
              <a:xfrm>
                <a:off x="8858602" y="2898858"/>
                <a:ext cx="127353" cy="167079"/>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121" name="墨迹 120"/>
              <p14:cNvContentPartPr/>
              <p14:nvPr/>
            </p14:nvContentPartPr>
            <p14:xfrm>
              <a:off x="8985955" y="2910138"/>
              <a:ext cx="84667" cy="11279"/>
            </p14:xfrm>
          </p:contentPart>
        </mc:Choice>
        <mc:Fallback xmlns="">
          <p:pic>
            <p:nvPicPr>
              <p:cNvPr id="121" name="墨迹 120"/>
            </p:nvPicPr>
            <p:blipFill>
              <a:blip/>
            </p:blipFill>
            <p:spPr>
              <a:xfrm>
                <a:off x="8985955" y="2910138"/>
                <a:ext cx="84667" cy="11279"/>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122" name="墨迹 121"/>
              <p14:cNvContentPartPr/>
              <p14:nvPr/>
            </p14:nvContentPartPr>
            <p14:xfrm>
              <a:off x="9033933" y="2789939"/>
              <a:ext cx="25400" cy="210436"/>
            </p14:xfrm>
          </p:contentPart>
        </mc:Choice>
        <mc:Fallback xmlns="">
          <p:pic>
            <p:nvPicPr>
              <p:cNvPr id="122" name="墨迹 121"/>
            </p:nvPicPr>
            <p:blipFill>
              <a:blip/>
            </p:blipFill>
            <p:spPr>
              <a:xfrm>
                <a:off x="9033933" y="2789939"/>
                <a:ext cx="25400" cy="210436"/>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123" name="墨迹 122"/>
              <p14:cNvContentPartPr/>
              <p14:nvPr/>
            </p14:nvContentPartPr>
            <p14:xfrm>
              <a:off x="9089672" y="4184733"/>
              <a:ext cx="274461" cy="260136"/>
            </p14:xfrm>
          </p:contentPart>
        </mc:Choice>
        <mc:Fallback xmlns="">
          <p:pic>
            <p:nvPicPr>
              <p:cNvPr id="123" name="墨迹 122"/>
            </p:nvPicPr>
            <p:blipFill>
              <a:blip/>
            </p:blipFill>
            <p:spPr>
              <a:xfrm>
                <a:off x="9089672" y="4184733"/>
                <a:ext cx="274461" cy="260136"/>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124" name="墨迹 123"/>
              <p14:cNvContentPartPr/>
              <p14:nvPr/>
            </p14:nvContentPartPr>
            <p14:xfrm>
              <a:off x="9367661" y="4133975"/>
              <a:ext cx="103716" cy="135355"/>
            </p14:xfrm>
          </p:contentPart>
        </mc:Choice>
        <mc:Fallback xmlns="">
          <p:pic>
            <p:nvPicPr>
              <p:cNvPr id="124" name="墨迹 123"/>
            </p:nvPicPr>
            <p:blipFill>
              <a:blip/>
            </p:blipFill>
            <p:spPr>
              <a:xfrm>
                <a:off x="9367661" y="4133975"/>
                <a:ext cx="103716" cy="135355"/>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125" name="墨迹 124"/>
              <p14:cNvContentPartPr/>
              <p14:nvPr/>
            </p14:nvContentPartPr>
            <p14:xfrm>
              <a:off x="9471377" y="4162174"/>
              <a:ext cx="87489" cy="16919"/>
            </p14:xfrm>
          </p:contentPart>
        </mc:Choice>
        <mc:Fallback xmlns="">
          <p:pic>
            <p:nvPicPr>
              <p:cNvPr id="125" name="墨迹 124"/>
            </p:nvPicPr>
            <p:blipFill>
              <a:blip/>
            </p:blipFill>
            <p:spPr>
              <a:xfrm>
                <a:off x="9471377" y="4162174"/>
                <a:ext cx="87489" cy="16919"/>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126" name="墨迹 125"/>
              <p14:cNvContentPartPr/>
              <p14:nvPr/>
            </p14:nvContentPartPr>
            <p14:xfrm>
              <a:off x="9502422" y="4090795"/>
              <a:ext cx="19755" cy="198274"/>
            </p14:xfrm>
          </p:contentPart>
        </mc:Choice>
        <mc:Fallback xmlns="">
          <p:pic>
            <p:nvPicPr>
              <p:cNvPr id="126" name="墨迹 125"/>
            </p:nvPicPr>
            <p:blipFill>
              <a:blip/>
            </p:blipFill>
            <p:spPr>
              <a:xfrm>
                <a:off x="9502422" y="4090795"/>
                <a:ext cx="19755" cy="198274"/>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127" name="墨迹 126"/>
              <p14:cNvContentPartPr/>
              <p14:nvPr/>
            </p14:nvContentPartPr>
            <p14:xfrm>
              <a:off x="9516533" y="4303169"/>
              <a:ext cx="163689" cy="39478"/>
            </p14:xfrm>
          </p:contentPart>
        </mc:Choice>
        <mc:Fallback xmlns="">
          <p:pic>
            <p:nvPicPr>
              <p:cNvPr id="127" name="墨迹 126"/>
            </p:nvPicPr>
            <p:blipFill>
              <a:blip/>
            </p:blipFill>
            <p:spPr>
              <a:xfrm>
                <a:off x="9516533" y="4303169"/>
                <a:ext cx="163689" cy="39478"/>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128" name="墨迹 127"/>
              <p14:cNvContentPartPr/>
              <p14:nvPr/>
            </p14:nvContentPartPr>
            <p14:xfrm>
              <a:off x="9589911" y="4237430"/>
              <a:ext cx="28222" cy="189814"/>
            </p14:xfrm>
          </p:contentPart>
        </mc:Choice>
        <mc:Fallback xmlns="">
          <p:pic>
            <p:nvPicPr>
              <p:cNvPr id="128" name="墨迹 127"/>
            </p:nvPicPr>
            <p:blipFill>
              <a:blip/>
            </p:blipFill>
            <p:spPr>
              <a:xfrm>
                <a:off x="9589911" y="4237430"/>
                <a:ext cx="28222" cy="189814"/>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129" name="墨迹 128"/>
              <p14:cNvContentPartPr/>
              <p14:nvPr/>
            </p14:nvContentPartPr>
            <p14:xfrm>
              <a:off x="9697155" y="4218572"/>
              <a:ext cx="197556" cy="160734"/>
            </p14:xfrm>
          </p:contentPart>
        </mc:Choice>
        <mc:Fallback xmlns="">
          <p:pic>
            <p:nvPicPr>
              <p:cNvPr id="129" name="墨迹 128"/>
            </p:nvPicPr>
            <p:blipFill>
              <a:blip/>
            </p:blipFill>
            <p:spPr>
              <a:xfrm>
                <a:off x="9697155" y="4218572"/>
                <a:ext cx="197556" cy="160734"/>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130" name="墨迹 129"/>
              <p14:cNvContentPartPr/>
              <p14:nvPr/>
            </p14:nvContentPartPr>
            <p14:xfrm>
              <a:off x="9934222" y="4074228"/>
              <a:ext cx="146755" cy="42827"/>
            </p14:xfrm>
          </p:contentPart>
        </mc:Choice>
        <mc:Fallback xmlns="">
          <p:pic>
            <p:nvPicPr>
              <p:cNvPr id="130" name="墨迹 129"/>
            </p:nvPicPr>
            <p:blipFill>
              <a:blip/>
            </p:blipFill>
            <p:spPr>
              <a:xfrm>
                <a:off x="9934222" y="4074228"/>
                <a:ext cx="146755" cy="42827"/>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131" name="墨迹 130"/>
              <p14:cNvContentPartPr/>
              <p14:nvPr/>
            </p14:nvContentPartPr>
            <p14:xfrm>
              <a:off x="10018888" y="4196013"/>
              <a:ext cx="138289" cy="16919"/>
            </p14:xfrm>
          </p:contentPart>
        </mc:Choice>
        <mc:Fallback xmlns="">
          <p:pic>
            <p:nvPicPr>
              <p:cNvPr id="131" name="墨迹 130"/>
            </p:nvPicPr>
            <p:blipFill>
              <a:blip/>
            </p:blipFill>
            <p:spPr>
              <a:xfrm>
                <a:off x="10018888" y="4196013"/>
                <a:ext cx="138289" cy="16919"/>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132" name="墨迹 131"/>
              <p14:cNvContentPartPr/>
              <p14:nvPr/>
            </p14:nvContentPartPr>
            <p14:xfrm>
              <a:off x="9983611" y="4308809"/>
              <a:ext cx="187678" cy="11279"/>
            </p14:xfrm>
          </p:contentPart>
        </mc:Choice>
        <mc:Fallback xmlns="">
          <p:pic>
            <p:nvPicPr>
              <p:cNvPr id="132" name="墨迹 131"/>
            </p:nvPicPr>
            <p:blipFill>
              <a:blip/>
            </p:blipFill>
            <p:spPr>
              <a:xfrm>
                <a:off x="9983611" y="4308809"/>
                <a:ext cx="187678" cy="11279"/>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133" name="墨迹 132"/>
              <p14:cNvContentPartPr/>
              <p14:nvPr/>
            </p14:nvContentPartPr>
            <p14:xfrm>
              <a:off x="10232319" y="4135914"/>
              <a:ext cx="360892" cy="299790"/>
            </p14:xfrm>
          </p:contentPart>
        </mc:Choice>
        <mc:Fallback xmlns="">
          <p:pic>
            <p:nvPicPr>
              <p:cNvPr id="133" name="墨迹 132"/>
            </p:nvPicPr>
            <p:blipFill>
              <a:blip/>
            </p:blipFill>
            <p:spPr>
              <a:xfrm>
                <a:off x="10232319" y="4135914"/>
                <a:ext cx="360892" cy="299790"/>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134" name="墨迹 133"/>
              <p14:cNvContentPartPr/>
              <p14:nvPr/>
            </p14:nvContentPartPr>
            <p14:xfrm>
              <a:off x="8754533" y="4348287"/>
              <a:ext cx="5644" cy="786753"/>
            </p14:xfrm>
          </p:contentPart>
        </mc:Choice>
        <mc:Fallback xmlns="">
          <p:pic>
            <p:nvPicPr>
              <p:cNvPr id="134" name="墨迹 133"/>
            </p:nvPicPr>
            <p:blipFill>
              <a:blip/>
            </p:blipFill>
            <p:spPr>
              <a:xfrm>
                <a:off x="8754533" y="4348287"/>
                <a:ext cx="5644" cy="786753"/>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135" name="墨迹 134"/>
              <p14:cNvContentPartPr/>
              <p14:nvPr/>
            </p14:nvContentPartPr>
            <p14:xfrm>
              <a:off x="8636000" y="4972895"/>
              <a:ext cx="222955" cy="237577"/>
            </p14:xfrm>
          </p:contentPart>
        </mc:Choice>
        <mc:Fallback xmlns="">
          <p:pic>
            <p:nvPicPr>
              <p:cNvPr id="135" name="墨迹 134"/>
            </p:nvPicPr>
            <p:blipFill>
              <a:blip/>
            </p:blipFill>
            <p:spPr>
              <a:xfrm>
                <a:off x="8636000" y="4972895"/>
                <a:ext cx="222955" cy="237577"/>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136" name="墨迹 135"/>
              <p14:cNvContentPartPr/>
              <p14:nvPr/>
            </p14:nvContentPartPr>
            <p14:xfrm>
              <a:off x="8985955" y="5010964"/>
              <a:ext cx="11289" cy="160734"/>
            </p14:xfrm>
          </p:contentPart>
        </mc:Choice>
        <mc:Fallback xmlns="">
          <p:pic>
            <p:nvPicPr>
              <p:cNvPr id="136" name="墨迹 135"/>
            </p:nvPicPr>
            <p:blipFill>
              <a:blip/>
            </p:blipFill>
            <p:spPr>
              <a:xfrm>
                <a:off x="8985955" y="5010964"/>
                <a:ext cx="11289" cy="160734"/>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137" name="墨迹 136"/>
              <p14:cNvContentPartPr/>
              <p14:nvPr/>
            </p14:nvContentPartPr>
            <p14:xfrm>
              <a:off x="9017000" y="4904513"/>
              <a:ext cx="124706" cy="358832"/>
            </p14:xfrm>
          </p:contentPart>
        </mc:Choice>
        <mc:Fallback xmlns="">
          <p:pic>
            <p:nvPicPr>
              <p:cNvPr id="137" name="墨迹 136"/>
            </p:nvPicPr>
            <p:blipFill>
              <a:blip/>
            </p:blipFill>
            <p:spPr>
              <a:xfrm>
                <a:off x="9017000" y="4904513"/>
                <a:ext cx="124706" cy="358832"/>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138" name="墨迹 137"/>
              <p14:cNvContentPartPr/>
              <p14:nvPr/>
            </p14:nvContentPartPr>
            <p14:xfrm>
              <a:off x="9195681" y="4912268"/>
              <a:ext cx="278519" cy="264718"/>
            </p14:xfrm>
          </p:contentPart>
        </mc:Choice>
        <mc:Fallback xmlns="">
          <p:pic>
            <p:nvPicPr>
              <p:cNvPr id="138" name="墨迹 137"/>
            </p:nvPicPr>
            <p:blipFill>
              <a:blip/>
            </p:blipFill>
            <p:spPr>
              <a:xfrm>
                <a:off x="9195681" y="4912268"/>
                <a:ext cx="278519" cy="264718"/>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139" name="墨迹 138"/>
              <p14:cNvContentPartPr/>
              <p14:nvPr/>
            </p14:nvContentPartPr>
            <p14:xfrm>
              <a:off x="9381066" y="4994045"/>
              <a:ext cx="45156" cy="572440"/>
            </p14:xfrm>
          </p:contentPart>
        </mc:Choice>
        <mc:Fallback xmlns="">
          <p:pic>
            <p:nvPicPr>
              <p:cNvPr id="139" name="墨迹 138"/>
            </p:nvPicPr>
            <p:blipFill>
              <a:blip/>
            </p:blipFill>
            <p:spPr>
              <a:xfrm>
                <a:off x="9381066" y="4994045"/>
                <a:ext cx="45156" cy="572440"/>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140" name="墨迹 139"/>
              <p14:cNvContentPartPr/>
              <p14:nvPr/>
            </p14:nvContentPartPr>
            <p14:xfrm>
              <a:off x="9559572" y="4925838"/>
              <a:ext cx="295628" cy="372756"/>
            </p14:xfrm>
          </p:contentPart>
        </mc:Choice>
        <mc:Fallback xmlns="">
          <p:pic>
            <p:nvPicPr>
              <p:cNvPr id="140" name="墨迹 139"/>
            </p:nvPicPr>
            <p:blipFill>
              <a:blip/>
            </p:blipFill>
            <p:spPr>
              <a:xfrm>
                <a:off x="9559572" y="4925838"/>
                <a:ext cx="295628" cy="372756"/>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141" name="墨迹 140"/>
              <p14:cNvContentPartPr/>
              <p14:nvPr/>
            </p14:nvContentPartPr>
            <p14:xfrm>
              <a:off x="10090150" y="4978711"/>
              <a:ext cx="402872" cy="245861"/>
            </p14:xfrm>
          </p:contentPart>
        </mc:Choice>
        <mc:Fallback xmlns="">
          <p:pic>
            <p:nvPicPr>
              <p:cNvPr id="141" name="墨迹 140"/>
            </p:nvPicPr>
            <p:blipFill>
              <a:blip/>
            </p:blipFill>
            <p:spPr>
              <a:xfrm>
                <a:off x="10090150" y="4978711"/>
                <a:ext cx="402872" cy="245861"/>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142" name="墨迹 141"/>
              <p14:cNvContentPartPr/>
              <p14:nvPr/>
            </p14:nvContentPartPr>
            <p14:xfrm>
              <a:off x="10521244" y="5002504"/>
              <a:ext cx="120650" cy="193869"/>
            </p14:xfrm>
          </p:contentPart>
        </mc:Choice>
        <mc:Fallback xmlns="">
          <p:pic>
            <p:nvPicPr>
              <p:cNvPr id="142" name="墨迹 141"/>
            </p:nvPicPr>
            <p:blipFill>
              <a:blip/>
            </p:blipFill>
            <p:spPr>
              <a:xfrm>
                <a:off x="10521244" y="5002504"/>
                <a:ext cx="120650" cy="193869"/>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143" name="墨迹 142"/>
              <p14:cNvContentPartPr/>
              <p14:nvPr/>
            </p14:nvContentPartPr>
            <p14:xfrm>
              <a:off x="10646832" y="5081462"/>
              <a:ext cx="97368" cy="110857"/>
            </p14:xfrm>
          </p:contentPart>
        </mc:Choice>
        <mc:Fallback xmlns="">
          <p:pic>
            <p:nvPicPr>
              <p:cNvPr id="143" name="墨迹 142"/>
            </p:nvPicPr>
            <p:blipFill>
              <a:blip/>
            </p:blipFill>
            <p:spPr>
              <a:xfrm>
                <a:off x="10646832" y="5081462"/>
                <a:ext cx="97368" cy="110857"/>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144" name="墨迹 143"/>
              <p14:cNvContentPartPr/>
              <p14:nvPr/>
            </p14:nvContentPartPr>
            <p14:xfrm>
              <a:off x="10648244" y="5092741"/>
              <a:ext cx="70556" cy="183294"/>
            </p14:xfrm>
          </p:contentPart>
        </mc:Choice>
        <mc:Fallback xmlns="">
          <p:pic>
            <p:nvPicPr>
              <p:cNvPr id="144" name="墨迹 143"/>
            </p:nvPicPr>
            <p:blipFill>
              <a:blip/>
            </p:blipFill>
            <p:spPr>
              <a:xfrm>
                <a:off x="10648244" y="5092741"/>
                <a:ext cx="70556" cy="183294"/>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145" name="墨迹 144"/>
              <p14:cNvContentPartPr/>
              <p14:nvPr/>
            </p14:nvContentPartPr>
            <p14:xfrm>
              <a:off x="10828867" y="5058902"/>
              <a:ext cx="225072" cy="28199"/>
            </p14:xfrm>
          </p:contentPart>
        </mc:Choice>
        <mc:Fallback xmlns="">
          <p:pic>
            <p:nvPicPr>
              <p:cNvPr id="145" name="墨迹 144"/>
            </p:nvPicPr>
            <p:blipFill>
              <a:blip/>
            </p:blipFill>
            <p:spPr>
              <a:xfrm>
                <a:off x="10828867" y="5058902"/>
                <a:ext cx="225072" cy="28199"/>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146" name="墨迹 145"/>
              <p14:cNvContentPartPr/>
              <p14:nvPr/>
            </p14:nvContentPartPr>
            <p14:xfrm>
              <a:off x="10905067" y="4957738"/>
              <a:ext cx="11288" cy="242159"/>
            </p14:xfrm>
          </p:contentPart>
        </mc:Choice>
        <mc:Fallback xmlns="">
          <p:pic>
            <p:nvPicPr>
              <p:cNvPr id="146" name="墨迹 145"/>
            </p:nvPicPr>
            <p:blipFill>
              <a:blip/>
            </p:blipFill>
            <p:spPr>
              <a:xfrm>
                <a:off x="10905067" y="4957738"/>
                <a:ext cx="11288" cy="242159"/>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147" name="墨迹 146"/>
              <p14:cNvContentPartPr/>
              <p14:nvPr/>
            </p14:nvContentPartPr>
            <p14:xfrm>
              <a:off x="11108267" y="4999332"/>
              <a:ext cx="50800" cy="160382"/>
            </p14:xfrm>
          </p:contentPart>
        </mc:Choice>
        <mc:Fallback xmlns="">
          <p:pic>
            <p:nvPicPr>
              <p:cNvPr id="147" name="墨迹 146"/>
            </p:nvPicPr>
            <p:blipFill>
              <a:blip/>
            </p:blipFill>
            <p:spPr>
              <a:xfrm>
                <a:off x="11108267" y="4999332"/>
                <a:ext cx="50800" cy="160382"/>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148" name="墨迹 147"/>
              <p14:cNvContentPartPr/>
              <p14:nvPr/>
            </p14:nvContentPartPr>
            <p14:xfrm>
              <a:off x="11119555" y="5053263"/>
              <a:ext cx="104423" cy="45118"/>
            </p14:xfrm>
          </p:contentPart>
        </mc:Choice>
        <mc:Fallback xmlns="">
          <p:pic>
            <p:nvPicPr>
              <p:cNvPr id="148" name="墨迹 147"/>
            </p:nvPicPr>
            <p:blipFill>
              <a:blip/>
            </p:blipFill>
            <p:spPr>
              <a:xfrm>
                <a:off x="11119555" y="5053263"/>
                <a:ext cx="104423" cy="45118"/>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149" name="墨迹 148"/>
              <p14:cNvContentPartPr/>
              <p14:nvPr/>
            </p14:nvContentPartPr>
            <p14:xfrm>
              <a:off x="11212688" y="4956681"/>
              <a:ext cx="222956" cy="258197"/>
            </p14:xfrm>
          </p:contentPart>
        </mc:Choice>
        <mc:Fallback xmlns="">
          <p:pic>
            <p:nvPicPr>
              <p:cNvPr id="149" name="墨迹 148"/>
            </p:nvPicPr>
            <p:blipFill>
              <a:blip/>
            </p:blipFill>
            <p:spPr>
              <a:xfrm>
                <a:off x="11212688" y="4956681"/>
                <a:ext cx="222956" cy="258197"/>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150" name="墨迹 149"/>
              <p14:cNvContentPartPr/>
              <p14:nvPr/>
            </p14:nvContentPartPr>
            <p14:xfrm>
              <a:off x="11444111" y="4934827"/>
              <a:ext cx="121356" cy="233346"/>
            </p14:xfrm>
          </p:contentPart>
        </mc:Choice>
        <mc:Fallback xmlns="">
          <p:pic>
            <p:nvPicPr>
              <p:cNvPr id="150" name="墨迹 149"/>
            </p:nvPicPr>
            <p:blipFill>
              <a:blip/>
            </p:blipFill>
            <p:spPr>
              <a:xfrm>
                <a:off x="11444111" y="4934827"/>
                <a:ext cx="121356" cy="233346"/>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151" name="墨迹 150"/>
              <p14:cNvContentPartPr/>
              <p14:nvPr/>
            </p14:nvContentPartPr>
            <p14:xfrm>
              <a:off x="11545005" y="5070182"/>
              <a:ext cx="122062" cy="118436"/>
            </p14:xfrm>
          </p:contentPart>
        </mc:Choice>
        <mc:Fallback xmlns="">
          <p:pic>
            <p:nvPicPr>
              <p:cNvPr id="151" name="墨迹 150"/>
            </p:nvPicPr>
            <p:blipFill>
              <a:blip/>
            </p:blipFill>
            <p:spPr>
              <a:xfrm>
                <a:off x="11545005" y="5070182"/>
                <a:ext cx="122062" cy="118436"/>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152" name="墨迹 151"/>
              <p14:cNvContentPartPr/>
              <p14:nvPr/>
            </p14:nvContentPartPr>
            <p14:xfrm>
              <a:off x="11528777" y="5022244"/>
              <a:ext cx="149577" cy="422985"/>
            </p14:xfrm>
          </p:contentPart>
        </mc:Choice>
        <mc:Fallback xmlns="">
          <p:pic>
            <p:nvPicPr>
              <p:cNvPr id="152" name="墨迹 151"/>
            </p:nvPicPr>
            <p:blipFill>
              <a:blip/>
            </p:blipFill>
            <p:spPr>
              <a:xfrm>
                <a:off x="11528777" y="5022244"/>
                <a:ext cx="149577" cy="422985"/>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153" name="墨迹 152"/>
              <p14:cNvContentPartPr/>
              <p14:nvPr/>
            </p14:nvContentPartPr>
            <p14:xfrm>
              <a:off x="3671005" y="3885823"/>
              <a:ext cx="7273572" cy="2329239"/>
            </p14:xfrm>
          </p:contentPart>
        </mc:Choice>
        <mc:Fallback xmlns="">
          <p:pic>
            <p:nvPicPr>
              <p:cNvPr id="153" name="墨迹 152"/>
            </p:nvPicPr>
            <p:blipFill>
              <a:blip/>
            </p:blipFill>
            <p:spPr>
              <a:xfrm>
                <a:off x="3671005" y="3885823"/>
                <a:ext cx="7273572" cy="2329239"/>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154" name="墨迹 153"/>
              <p14:cNvContentPartPr/>
              <p14:nvPr/>
            </p14:nvContentPartPr>
            <p14:xfrm>
              <a:off x="3667125" y="3739189"/>
              <a:ext cx="436386" cy="161263"/>
            </p14:xfrm>
          </p:contentPart>
        </mc:Choice>
        <mc:Fallback xmlns="">
          <p:pic>
            <p:nvPicPr>
              <p:cNvPr id="154" name="墨迹 153"/>
            </p:nvPicPr>
            <p:blipFill>
              <a:blip/>
            </p:blipFill>
            <p:spPr>
              <a:xfrm>
                <a:off x="3667125" y="3739189"/>
                <a:ext cx="436386" cy="161263"/>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155" name="墨迹 154"/>
              <p14:cNvContentPartPr/>
              <p14:nvPr/>
            </p14:nvContentPartPr>
            <p14:xfrm>
              <a:off x="10433755" y="5863279"/>
              <a:ext cx="155223" cy="560456"/>
            </p14:xfrm>
          </p:contentPart>
        </mc:Choice>
        <mc:Fallback xmlns="">
          <p:pic>
            <p:nvPicPr>
              <p:cNvPr id="155" name="墨迹 154"/>
            </p:nvPicPr>
            <p:blipFill>
              <a:blip/>
            </p:blipFill>
            <p:spPr>
              <a:xfrm>
                <a:off x="10433755" y="5863279"/>
                <a:ext cx="155223" cy="560456"/>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156" name="墨迹 155"/>
              <p14:cNvContentPartPr/>
              <p14:nvPr/>
            </p14:nvContentPartPr>
            <p14:xfrm>
              <a:off x="10563577" y="5912804"/>
              <a:ext cx="149577" cy="369760"/>
            </p14:xfrm>
          </p:contentPart>
        </mc:Choice>
        <mc:Fallback xmlns="">
          <p:pic>
            <p:nvPicPr>
              <p:cNvPr id="156" name="墨迹 155"/>
            </p:nvPicPr>
            <p:blipFill>
              <a:blip/>
            </p:blipFill>
            <p:spPr>
              <a:xfrm>
                <a:off x="10563577" y="5912804"/>
                <a:ext cx="149577" cy="369760"/>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157" name="墨迹 156"/>
              <p14:cNvContentPartPr/>
              <p14:nvPr/>
            </p14:nvContentPartPr>
            <p14:xfrm>
              <a:off x="10617200" y="5930957"/>
              <a:ext cx="199672" cy="359185"/>
            </p14:xfrm>
          </p:contentPart>
        </mc:Choice>
        <mc:Fallback xmlns="">
          <p:pic>
            <p:nvPicPr>
              <p:cNvPr id="157" name="墨迹 156"/>
            </p:nvPicPr>
            <p:blipFill>
              <a:blip/>
            </p:blipFill>
            <p:spPr>
              <a:xfrm>
                <a:off x="10617200" y="5930957"/>
                <a:ext cx="199672" cy="359185"/>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158" name="墨迹 157"/>
              <p14:cNvContentPartPr/>
              <p14:nvPr/>
            </p14:nvContentPartPr>
            <p14:xfrm>
              <a:off x="10852502" y="5969555"/>
              <a:ext cx="317852" cy="428801"/>
            </p14:xfrm>
          </p:contentPart>
        </mc:Choice>
        <mc:Fallback xmlns="">
          <p:pic>
            <p:nvPicPr>
              <p:cNvPr id="158" name="墨迹 157"/>
            </p:nvPicPr>
            <p:blipFill>
              <a:blip/>
            </p:blipFill>
            <p:spPr>
              <a:xfrm>
                <a:off x="10852502" y="5969555"/>
                <a:ext cx="317852" cy="428801"/>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159" name="墨迹 158"/>
              <p14:cNvContentPartPr/>
              <p14:nvPr/>
            </p14:nvContentPartPr>
            <p14:xfrm>
              <a:off x="11159067" y="6124825"/>
              <a:ext cx="95955" cy="70497"/>
            </p14:xfrm>
          </p:contentPart>
        </mc:Choice>
        <mc:Fallback xmlns="">
          <p:pic>
            <p:nvPicPr>
              <p:cNvPr id="159" name="墨迹 158"/>
            </p:nvPicPr>
            <p:blipFill>
              <a:blip/>
            </p:blipFill>
            <p:spPr>
              <a:xfrm>
                <a:off x="11159067" y="6124825"/>
                <a:ext cx="95955" cy="70497"/>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160" name="墨迹 159"/>
              <p14:cNvContentPartPr/>
              <p14:nvPr/>
            </p14:nvContentPartPr>
            <p14:xfrm>
              <a:off x="11263488" y="5913333"/>
              <a:ext cx="209374" cy="424395"/>
            </p14:xfrm>
          </p:contentPart>
        </mc:Choice>
        <mc:Fallback xmlns="">
          <p:pic>
            <p:nvPicPr>
              <p:cNvPr id="160" name="墨迹 159"/>
            </p:nvPicPr>
            <p:blipFill>
              <a:blip/>
            </p:blipFill>
            <p:spPr>
              <a:xfrm>
                <a:off x="11263488" y="5913333"/>
                <a:ext cx="209374" cy="424395"/>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161" name="墨迹 160"/>
              <p14:cNvContentPartPr/>
              <p14:nvPr/>
            </p14:nvContentPartPr>
            <p14:xfrm>
              <a:off x="11258550" y="6147384"/>
              <a:ext cx="273050" cy="129716"/>
            </p14:xfrm>
          </p:contentPart>
        </mc:Choice>
        <mc:Fallback xmlns="">
          <p:pic>
            <p:nvPicPr>
              <p:cNvPr id="161" name="墨迹 160"/>
            </p:nvPicPr>
            <p:blipFill>
              <a:blip/>
            </p:blipFill>
            <p:spPr>
              <a:xfrm>
                <a:off x="11258550" y="6147384"/>
                <a:ext cx="273050" cy="129716"/>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162" name="墨迹 161"/>
              <p14:cNvContentPartPr/>
              <p14:nvPr/>
            </p14:nvContentPartPr>
            <p14:xfrm>
              <a:off x="11517488" y="6032473"/>
              <a:ext cx="59267" cy="554816"/>
            </p14:xfrm>
          </p:contentPart>
        </mc:Choice>
        <mc:Fallback xmlns="">
          <p:pic>
            <p:nvPicPr>
              <p:cNvPr id="162" name="墨迹 161"/>
            </p:nvPicPr>
            <p:blipFill>
              <a:blip/>
            </p:blipFill>
            <p:spPr>
              <a:xfrm>
                <a:off x="11517488" y="6032473"/>
                <a:ext cx="59267" cy="554816"/>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163" name="墨迹 162"/>
              <p14:cNvContentPartPr/>
              <p14:nvPr/>
            </p14:nvContentPartPr>
            <p14:xfrm>
              <a:off x="11655777" y="6121829"/>
              <a:ext cx="73377" cy="239868"/>
            </p14:xfrm>
          </p:contentPart>
        </mc:Choice>
        <mc:Fallback xmlns="">
          <p:pic>
            <p:nvPicPr>
              <p:cNvPr id="163" name="墨迹 162"/>
            </p:nvPicPr>
            <p:blipFill>
              <a:blip/>
            </p:blipFill>
            <p:spPr>
              <a:xfrm>
                <a:off x="11655777" y="6121829"/>
                <a:ext cx="73377" cy="239868"/>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164" name="墨迹 163"/>
              <p14:cNvContentPartPr/>
              <p14:nvPr/>
            </p14:nvContentPartPr>
            <p14:xfrm>
              <a:off x="11720160" y="6070719"/>
              <a:ext cx="178329" cy="309307"/>
            </p14:xfrm>
          </p:contentPart>
        </mc:Choice>
        <mc:Fallback xmlns="">
          <p:pic>
            <p:nvPicPr>
              <p:cNvPr id="164" name="墨迹 163"/>
            </p:nvPicPr>
            <p:blipFill>
              <a:blip/>
            </p:blipFill>
            <p:spPr>
              <a:xfrm>
                <a:off x="11720160" y="6070719"/>
                <a:ext cx="178329" cy="309307"/>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165" name="墨迹 164"/>
              <p14:cNvContentPartPr/>
              <p14:nvPr/>
            </p14:nvContentPartPr>
            <p14:xfrm>
              <a:off x="11734800" y="6070542"/>
              <a:ext cx="107244" cy="460349"/>
            </p14:xfrm>
          </p:contentPart>
        </mc:Choice>
        <mc:Fallback xmlns="">
          <p:pic>
            <p:nvPicPr>
              <p:cNvPr id="165" name="墨迹 164"/>
            </p:nvPicPr>
            <p:blipFill>
              <a:blip/>
            </p:blipFill>
            <p:spPr>
              <a:xfrm>
                <a:off x="11734800" y="6070542"/>
                <a:ext cx="107244" cy="460349"/>
              </a:xfrm>
              <a:prstGeom prst="rect"/>
            </p:spPr>
          </p:pic>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0" y="466725"/>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438400" y="222250"/>
            <a:ext cx="7315200" cy="7048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cs typeface="+mn-ea"/>
                <a:sym typeface="+mn-lt"/>
              </a:rPr>
              <a:t>真题在线</a:t>
            </a:r>
            <a:endParaRPr lang="zh-CN" altLang="en-US" sz="3200">
              <a:cs typeface="+mn-ea"/>
              <a:sym typeface="+mn-lt"/>
            </a:endParaRPr>
          </a:p>
        </p:txBody>
      </p:sp>
      <p:pic>
        <p:nvPicPr>
          <p:cNvPr id="5" name="图片 4"/>
          <p:cNvPicPr>
            <a:picLocks noChangeAspect="1"/>
          </p:cNvPicPr>
          <p:nvPr/>
        </p:nvPicPr>
        <p:blipFill>
          <a:blip r:embed="rId1"/>
          <a:srcRect t="16594" b="63664"/>
          <a:stretch>
            <a:fillRect/>
          </a:stretch>
        </p:blipFill>
        <p:spPr>
          <a:xfrm>
            <a:off x="132080" y="3312795"/>
            <a:ext cx="10648315" cy="1630045"/>
          </a:xfrm>
          <a:prstGeom prst="rect">
            <a:avLst/>
          </a:prstGeom>
          <a:ln>
            <a:solidFill>
              <a:srgbClr val="FF0000"/>
            </a:solidFill>
          </a:ln>
        </p:spPr>
      </p:pic>
      <p:sp>
        <p:nvSpPr>
          <p:cNvPr id="9" name="文本框 8"/>
          <p:cNvSpPr txBox="1"/>
          <p:nvPr/>
        </p:nvSpPr>
        <p:spPr>
          <a:xfrm>
            <a:off x="10779760" y="3943985"/>
            <a:ext cx="1683385" cy="368300"/>
          </a:xfrm>
          <a:prstGeom prst="rect">
            <a:avLst/>
          </a:prstGeom>
          <a:noFill/>
        </p:spPr>
        <p:txBody>
          <a:bodyPr wrap="square" rtlCol="0">
            <a:spAutoFit/>
          </a:bodyPr>
          <a:lstStyle/>
          <a:p>
            <a:r>
              <a:rPr lang="en-US" altLang="zh-CN">
                <a:solidFill>
                  <a:srgbClr val="000000"/>
                </a:solidFill>
              </a:rPr>
              <a:t>2017II</a:t>
            </a:r>
            <a:r>
              <a:rPr lang="zh-CN" altLang="en-US">
                <a:solidFill>
                  <a:srgbClr val="000000"/>
                </a:solidFill>
              </a:rPr>
              <a:t>卷</a:t>
            </a:r>
            <a:r>
              <a:rPr lang="en-US" altLang="zh-CN">
                <a:solidFill>
                  <a:srgbClr val="000000"/>
                </a:solidFill>
              </a:rPr>
              <a:t>26  </a:t>
            </a:r>
            <a:endParaRPr lang="zh-CN" altLang="en-US">
              <a:solidFill>
                <a:srgbClr val="000000"/>
              </a:solidFill>
            </a:endParaRPr>
          </a:p>
        </p:txBody>
      </p:sp>
      <p:sp>
        <p:nvSpPr>
          <p:cNvPr id="2" name="Oval 16"/>
          <p:cNvSpPr>
            <a14:cpLocks xmlns:a14="http://schemas.microsoft.com/office/drawing/2010/main" noChangeArrowheads="1"/>
          </p:cNvSpPr>
          <p:nvPr/>
        </p:nvSpPr>
        <p:spPr bwMode="auto">
          <a:xfrm>
            <a:off x="302895" y="3596005"/>
            <a:ext cx="1212215" cy="716280"/>
          </a:xfrm>
          <a:prstGeom prst="ellipse">
            <a:avLst/>
          </a:prstGeom>
          <a:noFill/>
          <a:ln w="28575">
            <a:solidFill>
              <a:srgbClr val="FF00FF"/>
            </a:solidFill>
            <a:round/>
          </a:ln>
        </p:spPr>
        <p:txBody>
          <a:bodyPr wrap="none" anchor="ctr"/>
          <a:lstStyle/>
          <a:p>
            <a:pPr algn="ctr"/>
            <a:endParaRPr lang="zh-CN" altLang="en-US">
              <a:latin typeface="Calibri" pitchFamily="34" charset="0"/>
            </a:endParaRPr>
          </a:p>
        </p:txBody>
      </p:sp>
      <mc:AlternateContent xmlns:mc="http://schemas.openxmlformats.org/markup-compatibility/2006" xmlns:p14="http://schemas.microsoft.com/office/powerpoint/2010/main">
        <mc:Choice Requires="p14">
          <p:contentPart r:id="rId2" p14:bwMode="auto">
            <p14:nvContentPartPr>
              <p14:cNvPr id="3" name="墨迹 2"/>
              <p14:cNvContentPartPr/>
              <p14:nvPr/>
            </p14:nvContentPartPr>
            <p14:xfrm>
              <a:off x="860425" y="2724024"/>
              <a:ext cx="119591" cy="59218"/>
            </p14:xfrm>
          </p:contentPart>
        </mc:Choice>
        <mc:Fallback xmlns="">
          <p:pic>
            <p:nvPicPr>
              <p:cNvPr id="3" name="墨迹 2"/>
            </p:nvPicPr>
            <p:blipFill>
              <a:blip/>
            </p:blipFill>
            <p:spPr>
              <a:xfrm>
                <a:off x="860425" y="2724024"/>
                <a:ext cx="119591" cy="59218"/>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869244" y="2802981"/>
              <a:ext cx="28222" cy="354603"/>
            </p14:xfrm>
          </p:contentPart>
        </mc:Choice>
        <mc:Fallback xmlns="">
          <p:pic>
            <p:nvPicPr>
              <p:cNvPr id="4" name="墨迹 3"/>
            </p:nvPicPr>
            <p:blipFill>
              <a:blip/>
            </p:blipFill>
            <p:spPr>
              <a:xfrm>
                <a:off x="869244" y="2802981"/>
                <a:ext cx="28222" cy="354603"/>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墨迹 5"/>
              <p14:cNvContentPartPr/>
              <p14:nvPr/>
            </p14:nvContentPartPr>
            <p14:xfrm>
              <a:off x="7247466" y="1629902"/>
              <a:ext cx="8466" cy="56398"/>
            </p14:xfrm>
          </p:contentPart>
        </mc:Choice>
        <mc:Fallback xmlns="">
          <p:pic>
            <p:nvPicPr>
              <p:cNvPr id="6" name="墨迹 5"/>
            </p:nvPicPr>
            <p:blipFill>
              <a:blip/>
            </p:blipFill>
            <p:spPr>
              <a:xfrm>
                <a:off x="7247466" y="1629902"/>
                <a:ext cx="8466" cy="5639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10" name="墨迹 9"/>
              <p14:cNvContentPartPr/>
              <p14:nvPr/>
            </p14:nvContentPartPr>
            <p14:xfrm>
              <a:off x="880533" y="2712745"/>
              <a:ext cx="228600" cy="392495"/>
            </p14:xfrm>
          </p:contentPart>
        </mc:Choice>
        <mc:Fallback xmlns="">
          <p:pic>
            <p:nvPicPr>
              <p:cNvPr id="10" name="墨迹 9"/>
            </p:nvPicPr>
            <p:blipFill>
              <a:blip/>
            </p:blipFill>
            <p:spPr>
              <a:xfrm>
                <a:off x="880533" y="2712745"/>
                <a:ext cx="228600" cy="39249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1" name="墨迹 10"/>
              <p14:cNvContentPartPr/>
              <p14:nvPr/>
            </p14:nvContentPartPr>
            <p14:xfrm>
              <a:off x="1103488" y="2594309"/>
              <a:ext cx="127000" cy="146635"/>
            </p14:xfrm>
          </p:contentPart>
        </mc:Choice>
        <mc:Fallback xmlns="">
          <p:pic>
            <p:nvPicPr>
              <p:cNvPr id="11" name="墨迹 10"/>
            </p:nvPicPr>
            <p:blipFill>
              <a:blip/>
            </p:blipFill>
            <p:spPr>
              <a:xfrm>
                <a:off x="1103488" y="2594309"/>
                <a:ext cx="127000" cy="14663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2" name="墨迹 11"/>
              <p14:cNvContentPartPr/>
              <p14:nvPr/>
            </p14:nvContentPartPr>
            <p14:xfrm>
              <a:off x="1190977" y="2622508"/>
              <a:ext cx="93134" cy="22559"/>
            </p14:xfrm>
          </p:contentPart>
        </mc:Choice>
        <mc:Fallback xmlns="">
          <p:pic>
            <p:nvPicPr>
              <p:cNvPr id="12" name="墨迹 11"/>
            </p:nvPicPr>
            <p:blipFill>
              <a:blip/>
            </p:blipFill>
            <p:spPr>
              <a:xfrm>
                <a:off x="1190977" y="2622508"/>
                <a:ext cx="93134" cy="2255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3" name="墨迹 12"/>
              <p14:cNvContentPartPr/>
              <p14:nvPr/>
            </p14:nvContentPartPr>
            <p14:xfrm>
              <a:off x="1215495" y="2507597"/>
              <a:ext cx="20638" cy="185408"/>
            </p14:xfrm>
          </p:contentPart>
        </mc:Choice>
        <mc:Fallback xmlns="">
          <p:pic>
            <p:nvPicPr>
              <p:cNvPr id="13" name="墨迹 12"/>
            </p:nvPicPr>
            <p:blipFill>
              <a:blip/>
            </p:blipFill>
            <p:spPr>
              <a:xfrm>
                <a:off x="1215495" y="2507597"/>
                <a:ext cx="20638" cy="18540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4" name="墨迹 13"/>
              <p14:cNvContentPartPr/>
              <p14:nvPr/>
            </p14:nvContentPartPr>
            <p14:xfrm>
              <a:off x="7998177" y="4133975"/>
              <a:ext cx="318912" cy="268595"/>
            </p14:xfrm>
          </p:contentPart>
        </mc:Choice>
        <mc:Fallback xmlns="">
          <p:pic>
            <p:nvPicPr>
              <p:cNvPr id="14" name="墨迹 13"/>
            </p:nvPicPr>
            <p:blipFill>
              <a:blip/>
            </p:blipFill>
            <p:spPr>
              <a:xfrm>
                <a:off x="7998177" y="4133975"/>
                <a:ext cx="318912" cy="268595"/>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5" name="墨迹 14"/>
              <p14:cNvContentPartPr/>
              <p14:nvPr/>
            </p14:nvContentPartPr>
            <p14:xfrm>
              <a:off x="8308622" y="4152833"/>
              <a:ext cx="127705" cy="187699"/>
            </p14:xfrm>
          </p:contentPart>
        </mc:Choice>
        <mc:Fallback xmlns="">
          <p:pic>
            <p:nvPicPr>
              <p:cNvPr id="15" name="墨迹 14"/>
            </p:nvPicPr>
            <p:blipFill>
              <a:blip/>
            </p:blipFill>
            <p:spPr>
              <a:xfrm>
                <a:off x="8308622" y="4152833"/>
                <a:ext cx="127705" cy="18769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6" name="墨迹 15"/>
              <p14:cNvContentPartPr/>
              <p14:nvPr/>
            </p14:nvContentPartPr>
            <p14:xfrm>
              <a:off x="8376355" y="4153009"/>
              <a:ext cx="218193" cy="202681"/>
            </p14:xfrm>
          </p:contentPart>
        </mc:Choice>
        <mc:Fallback xmlns="">
          <p:pic>
            <p:nvPicPr>
              <p:cNvPr id="16" name="墨迹 15"/>
            </p:nvPicPr>
            <p:blipFill>
              <a:blip/>
            </p:blipFill>
            <p:spPr>
              <a:xfrm>
                <a:off x="8376355" y="4153009"/>
                <a:ext cx="218193" cy="202681"/>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7" name="墨迹 16"/>
              <p14:cNvContentPartPr/>
              <p14:nvPr/>
            </p14:nvContentPartPr>
            <p14:xfrm>
              <a:off x="8621183" y="4207292"/>
              <a:ext cx="105128" cy="112796"/>
            </p14:xfrm>
          </p:contentPart>
        </mc:Choice>
        <mc:Fallback xmlns="">
          <p:pic>
            <p:nvPicPr>
              <p:cNvPr id="17" name="墨迹 16"/>
            </p:nvPicPr>
            <p:blipFill>
              <a:blip/>
            </p:blipFill>
            <p:spPr>
              <a:xfrm>
                <a:off x="8621183" y="4207292"/>
                <a:ext cx="105128" cy="112796"/>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8" name="墨迹 17"/>
              <p14:cNvContentPartPr/>
              <p14:nvPr/>
            </p14:nvContentPartPr>
            <p14:xfrm>
              <a:off x="8652933" y="4209231"/>
              <a:ext cx="62089" cy="268772"/>
            </p14:xfrm>
          </p:contentPart>
        </mc:Choice>
        <mc:Fallback xmlns="">
          <p:pic>
            <p:nvPicPr>
              <p:cNvPr id="18" name="墨迹 17"/>
            </p:nvPicPr>
            <p:blipFill>
              <a:blip/>
            </p:blipFill>
            <p:spPr>
              <a:xfrm>
                <a:off x="8652933" y="4209231"/>
                <a:ext cx="62089" cy="268772"/>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9" name="墨迹 18"/>
              <p14:cNvContentPartPr/>
              <p14:nvPr/>
            </p14:nvContentPartPr>
            <p14:xfrm>
              <a:off x="9484077" y="4076167"/>
              <a:ext cx="38100" cy="211492"/>
            </p14:xfrm>
          </p:contentPart>
        </mc:Choice>
        <mc:Fallback xmlns="">
          <p:pic>
            <p:nvPicPr>
              <p:cNvPr id="19" name="墨迹 18"/>
            </p:nvPicPr>
            <p:blipFill>
              <a:blip/>
            </p:blipFill>
            <p:spPr>
              <a:xfrm>
                <a:off x="9484077" y="4076167"/>
                <a:ext cx="38100" cy="211492"/>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20" name="墨迹 19"/>
              <p14:cNvContentPartPr/>
              <p14:nvPr/>
            </p14:nvContentPartPr>
            <p14:xfrm>
              <a:off x="9499600" y="4150894"/>
              <a:ext cx="90311" cy="16920"/>
            </p14:xfrm>
          </p:contentPart>
        </mc:Choice>
        <mc:Fallback xmlns="">
          <p:pic>
            <p:nvPicPr>
              <p:cNvPr id="20" name="墨迹 19"/>
            </p:nvPicPr>
            <p:blipFill>
              <a:blip/>
            </p:blipFill>
            <p:spPr>
              <a:xfrm>
                <a:off x="9499600" y="4150894"/>
                <a:ext cx="90311" cy="1692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1" name="墨迹 20"/>
              <p14:cNvContentPartPr/>
              <p14:nvPr/>
            </p14:nvContentPartPr>
            <p14:xfrm>
              <a:off x="9572977" y="3998620"/>
              <a:ext cx="33867" cy="271415"/>
            </p14:xfrm>
          </p:contentPart>
        </mc:Choice>
        <mc:Fallback xmlns="">
          <p:pic>
            <p:nvPicPr>
              <p:cNvPr id="21" name="墨迹 20"/>
            </p:nvPicPr>
            <p:blipFill>
              <a:blip/>
            </p:blipFill>
            <p:spPr>
              <a:xfrm>
                <a:off x="9572977" y="3998620"/>
                <a:ext cx="33867" cy="271415"/>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2" name="墨迹 21"/>
              <p14:cNvContentPartPr/>
              <p14:nvPr/>
            </p14:nvContentPartPr>
            <p14:xfrm>
              <a:off x="9595555" y="4043738"/>
              <a:ext cx="254000" cy="219247"/>
            </p14:xfrm>
          </p:contentPart>
        </mc:Choice>
        <mc:Fallback xmlns="">
          <p:pic>
            <p:nvPicPr>
              <p:cNvPr id="22" name="墨迹 21"/>
            </p:nvPicPr>
            <p:blipFill>
              <a:blip/>
            </p:blipFill>
            <p:spPr>
              <a:xfrm>
                <a:off x="9595555" y="4043738"/>
                <a:ext cx="254000" cy="219247"/>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3" name="墨迹 22"/>
              <p14:cNvContentPartPr/>
              <p14:nvPr/>
            </p14:nvContentPartPr>
            <p14:xfrm>
              <a:off x="9838266" y="4043738"/>
              <a:ext cx="201789" cy="187347"/>
            </p14:xfrm>
          </p:contentPart>
        </mc:Choice>
        <mc:Fallback xmlns="">
          <p:pic>
            <p:nvPicPr>
              <p:cNvPr id="23" name="墨迹 22"/>
            </p:nvPicPr>
            <p:blipFill>
              <a:blip/>
            </p:blipFill>
            <p:spPr>
              <a:xfrm>
                <a:off x="9838266" y="4043738"/>
                <a:ext cx="201789" cy="187347"/>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4" name="墨迹 23"/>
              <p14:cNvContentPartPr/>
              <p14:nvPr/>
            </p14:nvContentPartPr>
            <p14:xfrm>
              <a:off x="10093677" y="4100136"/>
              <a:ext cx="108656" cy="157914"/>
            </p14:xfrm>
          </p:contentPart>
        </mc:Choice>
        <mc:Fallback xmlns="">
          <p:pic>
            <p:nvPicPr>
              <p:cNvPr id="24" name="墨迹 23"/>
            </p:nvPicPr>
            <p:blipFill>
              <a:blip/>
            </p:blipFill>
            <p:spPr>
              <a:xfrm>
                <a:off x="10093677" y="4100136"/>
                <a:ext cx="108656" cy="157914"/>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5" name="墨迹 24"/>
              <p14:cNvContentPartPr/>
              <p14:nvPr/>
            </p14:nvContentPartPr>
            <p14:xfrm>
              <a:off x="10064044" y="4097316"/>
              <a:ext cx="146756" cy="389147"/>
            </p14:xfrm>
          </p:contentPart>
        </mc:Choice>
        <mc:Fallback xmlns="">
          <p:pic>
            <p:nvPicPr>
              <p:cNvPr id="25" name="墨迹 24"/>
            </p:nvPicPr>
            <p:blipFill>
              <a:blip/>
            </p:blipFill>
            <p:spPr>
              <a:xfrm>
                <a:off x="10064044" y="4097316"/>
                <a:ext cx="146756" cy="389147"/>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6" name="墨迹 25"/>
              <p14:cNvContentPartPr/>
              <p14:nvPr/>
            </p14:nvContentPartPr>
            <p14:xfrm>
              <a:off x="951794" y="3169569"/>
              <a:ext cx="261761" cy="182588"/>
            </p14:xfrm>
          </p:contentPart>
        </mc:Choice>
        <mc:Fallback xmlns="">
          <p:pic>
            <p:nvPicPr>
              <p:cNvPr id="26" name="墨迹 25"/>
            </p:nvPicPr>
            <p:blipFill>
              <a:blip/>
            </p:blipFill>
            <p:spPr>
              <a:xfrm>
                <a:off x="951794" y="3169569"/>
                <a:ext cx="261761" cy="182588"/>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7" name="墨迹 26"/>
              <p14:cNvContentPartPr/>
              <p14:nvPr/>
            </p14:nvContentPartPr>
            <p14:xfrm>
              <a:off x="1198562" y="3058182"/>
              <a:ext cx="99660" cy="180827"/>
            </p14:xfrm>
          </p:contentPart>
        </mc:Choice>
        <mc:Fallback xmlns="">
          <p:pic>
            <p:nvPicPr>
              <p:cNvPr id="27" name="墨迹 26"/>
            </p:nvPicPr>
            <p:blipFill>
              <a:blip/>
            </p:blipFill>
            <p:spPr>
              <a:xfrm>
                <a:off x="1198562" y="3058182"/>
                <a:ext cx="99660" cy="180827"/>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8" name="墨迹 27"/>
              <p14:cNvContentPartPr/>
              <p14:nvPr/>
            </p14:nvContentPartPr>
            <p14:xfrm>
              <a:off x="1258711" y="3073692"/>
              <a:ext cx="115711" cy="39478"/>
            </p14:xfrm>
          </p:contentPart>
        </mc:Choice>
        <mc:Fallback xmlns="">
          <p:pic>
            <p:nvPicPr>
              <p:cNvPr id="28" name="墨迹 27"/>
            </p:nvPicPr>
            <p:blipFill>
              <a:blip/>
            </p:blipFill>
            <p:spPr>
              <a:xfrm>
                <a:off x="1258711" y="3073692"/>
                <a:ext cx="115711" cy="39478"/>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9" name="墨迹 28"/>
              <p14:cNvContentPartPr/>
              <p14:nvPr/>
            </p14:nvContentPartPr>
            <p14:xfrm>
              <a:off x="1305277" y="3011654"/>
              <a:ext cx="43745" cy="231232"/>
            </p14:xfrm>
          </p:contentPart>
        </mc:Choice>
        <mc:Fallback xmlns="">
          <p:pic>
            <p:nvPicPr>
              <p:cNvPr id="29" name="墨迹 28"/>
            </p:nvPicPr>
            <p:blipFill>
              <a:blip/>
            </p:blipFill>
            <p:spPr>
              <a:xfrm>
                <a:off x="1305277" y="3011654"/>
                <a:ext cx="43745" cy="231232"/>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30" name="墨迹 29"/>
              <p14:cNvContentPartPr/>
              <p14:nvPr/>
            </p14:nvContentPartPr>
            <p14:xfrm>
              <a:off x="1703034" y="2647887"/>
              <a:ext cx="479249" cy="59218"/>
            </p14:xfrm>
          </p:contentPart>
        </mc:Choice>
        <mc:Fallback xmlns="">
          <p:pic>
            <p:nvPicPr>
              <p:cNvPr id="30" name="墨迹 29"/>
            </p:nvPicPr>
            <p:blipFill>
              <a:blip/>
            </p:blipFill>
            <p:spPr>
              <a:xfrm>
                <a:off x="1703034" y="2647887"/>
                <a:ext cx="479249" cy="59218"/>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31" name="墨迹 30"/>
              <p14:cNvContentPartPr/>
              <p14:nvPr/>
            </p14:nvContentPartPr>
            <p14:xfrm>
              <a:off x="2090561" y="2573159"/>
              <a:ext cx="165805" cy="212903"/>
            </p14:xfrm>
          </p:contentPart>
        </mc:Choice>
        <mc:Fallback xmlns="">
          <p:pic>
            <p:nvPicPr>
              <p:cNvPr id="31" name="墨迹 30"/>
            </p:nvPicPr>
            <p:blipFill>
              <a:blip/>
            </p:blipFill>
            <p:spPr>
              <a:xfrm>
                <a:off x="2090561" y="2573159"/>
                <a:ext cx="165805" cy="212903"/>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2" name="墨迹 31"/>
              <p14:cNvContentPartPr/>
              <p14:nvPr/>
            </p14:nvContentPartPr>
            <p14:xfrm>
              <a:off x="2365022" y="2396916"/>
              <a:ext cx="116593" cy="36658"/>
            </p14:xfrm>
          </p:contentPart>
        </mc:Choice>
        <mc:Fallback xmlns="">
          <p:pic>
            <p:nvPicPr>
              <p:cNvPr id="32" name="墨迹 31"/>
            </p:nvPicPr>
            <p:blipFill>
              <a:blip/>
            </p:blipFill>
            <p:spPr>
              <a:xfrm>
                <a:off x="2365022" y="2396916"/>
                <a:ext cx="116593" cy="36658"/>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3" name="墨迹 32"/>
              <p14:cNvContentPartPr/>
              <p14:nvPr/>
            </p14:nvContentPartPr>
            <p14:xfrm>
              <a:off x="2359377" y="2464593"/>
              <a:ext cx="33867" cy="299615"/>
            </p14:xfrm>
          </p:contentPart>
        </mc:Choice>
        <mc:Fallback xmlns="">
          <p:pic>
            <p:nvPicPr>
              <p:cNvPr id="33" name="墨迹 32"/>
            </p:nvPicPr>
            <p:blipFill>
              <a:blip/>
            </p:blipFill>
            <p:spPr>
              <a:xfrm>
                <a:off x="2359377" y="2464593"/>
                <a:ext cx="33867" cy="299615"/>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4" name="墨迹 33"/>
              <p14:cNvContentPartPr/>
              <p14:nvPr/>
            </p14:nvContentPartPr>
            <p14:xfrm>
              <a:off x="2370666" y="2528041"/>
              <a:ext cx="225778" cy="173424"/>
            </p14:xfrm>
          </p:contentPart>
        </mc:Choice>
        <mc:Fallback xmlns="">
          <p:pic>
            <p:nvPicPr>
              <p:cNvPr id="34" name="墨迹 33"/>
            </p:nvPicPr>
            <p:blipFill>
              <a:blip/>
            </p:blipFill>
            <p:spPr>
              <a:xfrm>
                <a:off x="2370666" y="2528041"/>
                <a:ext cx="225778" cy="173424"/>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5" name="墨迹 34"/>
              <p14:cNvContentPartPr/>
              <p14:nvPr/>
            </p14:nvContentPartPr>
            <p14:xfrm>
              <a:off x="2545644" y="2314257"/>
              <a:ext cx="84667" cy="204796"/>
            </p14:xfrm>
          </p:contentPart>
        </mc:Choice>
        <mc:Fallback xmlns="">
          <p:pic>
            <p:nvPicPr>
              <p:cNvPr id="35" name="墨迹 34"/>
            </p:nvPicPr>
            <p:blipFill>
              <a:blip/>
            </p:blipFill>
            <p:spPr>
              <a:xfrm>
                <a:off x="2545644" y="2314257"/>
                <a:ext cx="84667" cy="204796"/>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6" name="墨迹 35"/>
              <p14:cNvContentPartPr/>
              <p14:nvPr/>
            </p14:nvContentPartPr>
            <p14:xfrm>
              <a:off x="2647244" y="2363077"/>
              <a:ext cx="112889" cy="360"/>
            </p14:xfrm>
          </p:contentPart>
        </mc:Choice>
        <mc:Fallback xmlns="">
          <p:pic>
            <p:nvPicPr>
              <p:cNvPr id="36" name="墨迹 35"/>
            </p:nvPicPr>
            <p:blipFill>
              <a:blip/>
            </p:blipFill>
            <p:spPr>
              <a:xfrm>
                <a:off x="2647244" y="2363077"/>
                <a:ext cx="112889" cy="36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7" name="墨迹 36"/>
              <p14:cNvContentPartPr/>
              <p14:nvPr/>
            </p14:nvContentPartPr>
            <p14:xfrm>
              <a:off x="2705100" y="2278480"/>
              <a:ext cx="26811" cy="211492"/>
            </p14:xfrm>
          </p:contentPart>
        </mc:Choice>
        <mc:Fallback xmlns="">
          <p:pic>
            <p:nvPicPr>
              <p:cNvPr id="37" name="墨迹 36"/>
            </p:nvPicPr>
            <p:blipFill>
              <a:blip/>
            </p:blipFill>
            <p:spPr>
              <a:xfrm>
                <a:off x="2705100" y="2278480"/>
                <a:ext cx="26811" cy="211492"/>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8" name="墨迹 37"/>
              <p14:cNvContentPartPr/>
              <p14:nvPr/>
            </p14:nvContentPartPr>
            <p14:xfrm>
              <a:off x="1625600" y="2239177"/>
              <a:ext cx="14111" cy="185938"/>
            </p14:xfrm>
          </p:contentPart>
        </mc:Choice>
        <mc:Fallback xmlns="">
          <p:pic>
            <p:nvPicPr>
              <p:cNvPr id="38" name="墨迹 37"/>
            </p:nvPicPr>
            <p:blipFill>
              <a:blip/>
            </p:blipFill>
            <p:spPr>
              <a:xfrm>
                <a:off x="1625600" y="2239177"/>
                <a:ext cx="14111" cy="185938"/>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9" name="墨迹 38"/>
              <p14:cNvContentPartPr/>
              <p14:nvPr/>
            </p14:nvContentPartPr>
            <p14:xfrm>
              <a:off x="1636888" y="2334878"/>
              <a:ext cx="70556" cy="28199"/>
            </p14:xfrm>
          </p:contentPart>
        </mc:Choice>
        <mc:Fallback xmlns="">
          <p:pic>
            <p:nvPicPr>
              <p:cNvPr id="39" name="墨迹 38"/>
            </p:nvPicPr>
            <p:blipFill>
              <a:blip/>
            </p:blipFill>
            <p:spPr>
              <a:xfrm>
                <a:off x="1636888" y="2334878"/>
                <a:ext cx="70556" cy="28199"/>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40" name="墨迹 39"/>
              <p14:cNvContentPartPr/>
              <p14:nvPr/>
            </p14:nvContentPartPr>
            <p14:xfrm>
              <a:off x="1710266" y="2236886"/>
              <a:ext cx="47978" cy="148750"/>
            </p14:xfrm>
          </p:contentPart>
        </mc:Choice>
        <mc:Fallback xmlns="">
          <p:pic>
            <p:nvPicPr>
              <p:cNvPr id="40" name="墨迹 39"/>
            </p:nvPicPr>
            <p:blipFill>
              <a:blip/>
            </p:blipFill>
            <p:spPr>
              <a:xfrm>
                <a:off x="1710266" y="2236886"/>
                <a:ext cx="47978" cy="148750"/>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41" name="墨迹 40"/>
              <p14:cNvContentPartPr/>
              <p14:nvPr/>
            </p14:nvContentPartPr>
            <p14:xfrm>
              <a:off x="1750483" y="2103646"/>
              <a:ext cx="228776" cy="259255"/>
            </p14:xfrm>
          </p:contentPart>
        </mc:Choice>
        <mc:Fallback xmlns="">
          <p:pic>
            <p:nvPicPr>
              <p:cNvPr id="41" name="墨迹 40"/>
            </p:nvPicPr>
            <p:blipFill>
              <a:blip/>
            </p:blipFill>
            <p:spPr>
              <a:xfrm>
                <a:off x="1750483" y="2103646"/>
                <a:ext cx="228776" cy="259255"/>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42" name="墨迹 41"/>
              <p14:cNvContentPartPr/>
              <p14:nvPr/>
            </p14:nvContentPartPr>
            <p14:xfrm>
              <a:off x="1992488" y="2171324"/>
              <a:ext cx="124178" cy="341208"/>
            </p14:xfrm>
          </p:contentPart>
        </mc:Choice>
        <mc:Fallback xmlns="">
          <p:pic>
            <p:nvPicPr>
              <p:cNvPr id="42" name="墨迹 41"/>
            </p:nvPicPr>
            <p:blipFill>
              <a:blip/>
            </p:blipFill>
            <p:spPr>
              <a:xfrm>
                <a:off x="1992488" y="2171324"/>
                <a:ext cx="124178" cy="341208"/>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43" name="墨迹 42"/>
              <p14:cNvContentPartPr/>
              <p14:nvPr/>
            </p14:nvContentPartPr>
            <p14:xfrm>
              <a:off x="620888" y="4415965"/>
              <a:ext cx="197556" cy="304549"/>
            </p14:xfrm>
          </p:contentPart>
        </mc:Choice>
        <mc:Fallback xmlns="">
          <p:pic>
            <p:nvPicPr>
              <p:cNvPr id="43" name="墨迹 42"/>
            </p:nvPicPr>
            <p:blipFill>
              <a:blip/>
            </p:blipFill>
            <p:spPr>
              <a:xfrm>
                <a:off x="620888" y="4415965"/>
                <a:ext cx="197556" cy="304549"/>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4" name="墨迹 43"/>
              <p14:cNvContentPartPr/>
              <p14:nvPr/>
            </p14:nvContentPartPr>
            <p14:xfrm>
              <a:off x="795866" y="4525060"/>
              <a:ext cx="50800" cy="43180"/>
            </p14:xfrm>
          </p:contentPart>
        </mc:Choice>
        <mc:Fallback xmlns="">
          <p:pic>
            <p:nvPicPr>
              <p:cNvPr id="44" name="墨迹 43"/>
            </p:nvPicPr>
            <p:blipFill>
              <a:blip/>
            </p:blipFill>
            <p:spPr>
              <a:xfrm>
                <a:off x="795866" y="4525060"/>
                <a:ext cx="50800" cy="43180"/>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5" name="墨迹 44"/>
              <p14:cNvContentPartPr/>
              <p14:nvPr/>
            </p14:nvContentPartPr>
            <p14:xfrm>
              <a:off x="880533" y="4498800"/>
              <a:ext cx="71437" cy="170956"/>
            </p14:xfrm>
          </p:contentPart>
        </mc:Choice>
        <mc:Fallback xmlns="">
          <p:pic>
            <p:nvPicPr>
              <p:cNvPr id="45" name="墨迹 44"/>
            </p:nvPicPr>
            <p:blipFill>
              <a:blip/>
            </p:blipFill>
            <p:spPr>
              <a:xfrm>
                <a:off x="880533" y="4498800"/>
                <a:ext cx="71437" cy="170956"/>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6" name="墨迹 45"/>
              <p14:cNvContentPartPr/>
              <p14:nvPr/>
            </p14:nvContentPartPr>
            <p14:xfrm>
              <a:off x="976488" y="4541979"/>
              <a:ext cx="189089" cy="170781"/>
            </p14:xfrm>
          </p:contentPart>
        </mc:Choice>
        <mc:Fallback xmlns="">
          <p:pic>
            <p:nvPicPr>
              <p:cNvPr id="46" name="墨迹 45"/>
            </p:nvPicPr>
            <p:blipFill>
              <a:blip/>
            </p:blipFill>
            <p:spPr>
              <a:xfrm>
                <a:off x="976488" y="4541979"/>
                <a:ext cx="189089" cy="170781"/>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7" name="墨迹 46"/>
              <p14:cNvContentPartPr/>
              <p14:nvPr/>
            </p14:nvContentPartPr>
            <p14:xfrm>
              <a:off x="3661127" y="2955256"/>
              <a:ext cx="205317" cy="291860"/>
            </p14:xfrm>
          </p:contentPart>
        </mc:Choice>
        <mc:Fallback xmlns="">
          <p:pic>
            <p:nvPicPr>
              <p:cNvPr id="47" name="墨迹 46"/>
            </p:nvPicPr>
            <p:blipFill>
              <a:blip/>
            </p:blipFill>
            <p:spPr>
              <a:xfrm>
                <a:off x="3661127" y="2955256"/>
                <a:ext cx="205317" cy="291860"/>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8" name="墨迹 47"/>
              <p14:cNvContentPartPr/>
              <p14:nvPr/>
            </p14:nvContentPartPr>
            <p14:xfrm>
              <a:off x="3838222" y="3022934"/>
              <a:ext cx="59266" cy="78957"/>
            </p14:xfrm>
          </p:contentPart>
        </mc:Choice>
        <mc:Fallback xmlns="">
          <p:pic>
            <p:nvPicPr>
              <p:cNvPr id="48" name="墨迹 47"/>
            </p:nvPicPr>
            <p:blipFill>
              <a:blip/>
            </p:blipFill>
            <p:spPr>
              <a:xfrm>
                <a:off x="3838222" y="3022934"/>
                <a:ext cx="59266" cy="78957"/>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9" name="墨迹 48"/>
              <p14:cNvContentPartPr/>
              <p14:nvPr/>
            </p14:nvContentPartPr>
            <p14:xfrm>
              <a:off x="3925711" y="2991210"/>
              <a:ext cx="124530" cy="204266"/>
            </p14:xfrm>
          </p:contentPart>
        </mc:Choice>
        <mc:Fallback xmlns="">
          <p:pic>
            <p:nvPicPr>
              <p:cNvPr id="49" name="墨迹 48"/>
            </p:nvPicPr>
            <p:blipFill>
              <a:blip/>
            </p:blipFill>
            <p:spPr>
              <a:xfrm>
                <a:off x="3925711" y="2991210"/>
                <a:ext cx="124530" cy="204266"/>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50" name="墨迹 49"/>
              <p14:cNvContentPartPr/>
              <p14:nvPr/>
            </p14:nvContentPartPr>
            <p14:xfrm>
              <a:off x="4031544" y="3084972"/>
              <a:ext cx="176389" cy="161439"/>
            </p14:xfrm>
          </p:contentPart>
        </mc:Choice>
        <mc:Fallback xmlns="">
          <p:pic>
            <p:nvPicPr>
              <p:cNvPr id="50" name="墨迹 49"/>
            </p:nvPicPr>
            <p:blipFill>
              <a:blip/>
            </p:blipFill>
            <p:spPr>
              <a:xfrm>
                <a:off x="4031544" y="3084972"/>
                <a:ext cx="176389" cy="161439"/>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51" name="墨迹 50"/>
              <p14:cNvContentPartPr/>
              <p14:nvPr/>
            </p14:nvContentPartPr>
            <p14:xfrm>
              <a:off x="6378222" y="3299284"/>
              <a:ext cx="183444" cy="345438"/>
            </p14:xfrm>
          </p:contentPart>
        </mc:Choice>
        <mc:Fallback xmlns="">
          <p:pic>
            <p:nvPicPr>
              <p:cNvPr id="51" name="墨迹 50"/>
            </p:nvPicPr>
            <p:blipFill>
              <a:blip/>
            </p:blipFill>
            <p:spPr>
              <a:xfrm>
                <a:off x="6378222" y="3299284"/>
                <a:ext cx="183444" cy="345438"/>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52" name="墨迹 51"/>
              <p14:cNvContentPartPr/>
              <p14:nvPr/>
            </p14:nvContentPartPr>
            <p14:xfrm>
              <a:off x="6615288" y="3395161"/>
              <a:ext cx="67734" cy="150336"/>
            </p14:xfrm>
          </p:contentPart>
        </mc:Choice>
        <mc:Fallback xmlns="">
          <p:pic>
            <p:nvPicPr>
              <p:cNvPr id="52" name="墨迹 51"/>
            </p:nvPicPr>
            <p:blipFill>
              <a:blip/>
            </p:blipFill>
            <p:spPr>
              <a:xfrm>
                <a:off x="6615288" y="3395161"/>
                <a:ext cx="67734" cy="150336"/>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53" name="墨迹 52"/>
              <p14:cNvContentPartPr/>
              <p14:nvPr/>
            </p14:nvContentPartPr>
            <p14:xfrm>
              <a:off x="6711244" y="3404678"/>
              <a:ext cx="169333" cy="161263"/>
            </p14:xfrm>
          </p:contentPart>
        </mc:Choice>
        <mc:Fallback xmlns="">
          <p:pic>
            <p:nvPicPr>
              <p:cNvPr id="53" name="墨迹 52"/>
            </p:nvPicPr>
            <p:blipFill>
              <a:blip/>
            </p:blipFill>
            <p:spPr>
              <a:xfrm>
                <a:off x="6711244" y="3404678"/>
                <a:ext cx="169333" cy="161263"/>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4" name="墨迹 53"/>
              <p14:cNvContentPartPr/>
              <p14:nvPr/>
            </p14:nvContentPartPr>
            <p14:xfrm>
              <a:off x="6897511" y="3293644"/>
              <a:ext cx="60678" cy="222772"/>
            </p14:xfrm>
          </p:contentPart>
        </mc:Choice>
        <mc:Fallback xmlns="">
          <p:pic>
            <p:nvPicPr>
              <p:cNvPr id="54" name="墨迹 53"/>
            </p:nvPicPr>
            <p:blipFill>
              <a:blip/>
            </p:blipFill>
            <p:spPr>
              <a:xfrm>
                <a:off x="6897511" y="3293644"/>
                <a:ext cx="60678" cy="222772"/>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5" name="墨迹 54"/>
              <p14:cNvContentPartPr/>
              <p14:nvPr/>
            </p14:nvContentPartPr>
            <p14:xfrm>
              <a:off x="6894688" y="3437459"/>
              <a:ext cx="110067" cy="425805"/>
            </p14:xfrm>
          </p:contentPart>
        </mc:Choice>
        <mc:Fallback xmlns="">
          <p:pic>
            <p:nvPicPr>
              <p:cNvPr id="55" name="墨迹 54"/>
            </p:nvPicPr>
            <p:blipFill>
              <a:blip/>
            </p:blipFill>
            <p:spPr>
              <a:xfrm>
                <a:off x="6894688" y="3437459"/>
                <a:ext cx="110067" cy="425805"/>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6" name="墨迹 55"/>
              <p14:cNvContentPartPr/>
              <p14:nvPr/>
            </p14:nvContentPartPr>
            <p14:xfrm>
              <a:off x="7306203" y="3293644"/>
              <a:ext cx="133174" cy="309484"/>
            </p14:xfrm>
          </p:contentPart>
        </mc:Choice>
        <mc:Fallback xmlns="">
          <p:pic>
            <p:nvPicPr>
              <p:cNvPr id="56" name="墨迹 55"/>
            </p:nvPicPr>
            <p:blipFill>
              <a:blip/>
            </p:blipFill>
            <p:spPr>
              <a:xfrm>
                <a:off x="7306203" y="3293644"/>
                <a:ext cx="133174" cy="309484"/>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7" name="墨迹 56"/>
              <p14:cNvContentPartPr/>
              <p14:nvPr/>
            </p14:nvContentPartPr>
            <p14:xfrm>
              <a:off x="7362296" y="3333123"/>
              <a:ext cx="161748" cy="240220"/>
            </p14:xfrm>
          </p:contentPart>
        </mc:Choice>
        <mc:Fallback xmlns="">
          <p:pic>
            <p:nvPicPr>
              <p:cNvPr id="57" name="墨迹 56"/>
            </p:nvPicPr>
            <p:blipFill>
              <a:blip/>
            </p:blipFill>
            <p:spPr>
              <a:xfrm>
                <a:off x="7362296" y="3333123"/>
                <a:ext cx="161748" cy="240220"/>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8" name="墨迹 57"/>
              <p14:cNvContentPartPr/>
              <p14:nvPr/>
            </p14:nvContentPartPr>
            <p14:xfrm>
              <a:off x="7529688" y="3256986"/>
              <a:ext cx="95956" cy="281990"/>
            </p14:xfrm>
          </p:contentPart>
        </mc:Choice>
        <mc:Fallback xmlns="">
          <p:pic>
            <p:nvPicPr>
              <p:cNvPr id="58" name="墨迹 57"/>
            </p:nvPicPr>
            <p:blipFill>
              <a:blip/>
            </p:blipFill>
            <p:spPr>
              <a:xfrm>
                <a:off x="7529688" y="3256986"/>
                <a:ext cx="95956" cy="281990"/>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9" name="墨迹 58"/>
              <p14:cNvContentPartPr/>
              <p14:nvPr/>
            </p14:nvContentPartPr>
            <p14:xfrm>
              <a:off x="7620000" y="3324663"/>
              <a:ext cx="280811" cy="183294"/>
            </p14:xfrm>
          </p:contentPart>
        </mc:Choice>
        <mc:Fallback xmlns="">
          <p:pic>
            <p:nvPicPr>
              <p:cNvPr id="59" name="墨迹 58"/>
            </p:nvPicPr>
            <p:blipFill>
              <a:blip/>
            </p:blipFill>
            <p:spPr>
              <a:xfrm>
                <a:off x="7620000" y="3324663"/>
                <a:ext cx="280811" cy="183294"/>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60" name="墨迹 59"/>
              <p14:cNvContentPartPr/>
              <p14:nvPr/>
            </p14:nvContentPartPr>
            <p14:xfrm>
              <a:off x="7924800" y="3225967"/>
              <a:ext cx="86430" cy="200213"/>
            </p14:xfrm>
          </p:contentPart>
        </mc:Choice>
        <mc:Fallback xmlns="">
          <p:pic>
            <p:nvPicPr>
              <p:cNvPr id="60" name="墨迹 59"/>
            </p:nvPicPr>
            <p:blipFill>
              <a:blip/>
            </p:blipFill>
            <p:spPr>
              <a:xfrm>
                <a:off x="7924800" y="3225967"/>
                <a:ext cx="86430" cy="200213"/>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61" name="墨迹 60"/>
              <p14:cNvContentPartPr/>
              <p14:nvPr/>
            </p14:nvContentPartPr>
            <p14:xfrm>
              <a:off x="7981244" y="3361322"/>
              <a:ext cx="64206" cy="287630"/>
            </p14:xfrm>
          </p:contentPart>
        </mc:Choice>
        <mc:Fallback xmlns="">
          <p:pic>
            <p:nvPicPr>
              <p:cNvPr id="61" name="墨迹 60"/>
            </p:nvPicPr>
            <p:blipFill>
              <a:blip/>
            </p:blipFill>
            <p:spPr>
              <a:xfrm>
                <a:off x="7981244" y="3361322"/>
                <a:ext cx="64206" cy="287630"/>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62" name="墨迹 61"/>
              <p14:cNvContentPartPr/>
              <p14:nvPr/>
            </p14:nvContentPartPr>
            <p14:xfrm>
              <a:off x="2127955" y="3899042"/>
              <a:ext cx="511351" cy="488724"/>
            </p14:xfrm>
          </p:contentPart>
        </mc:Choice>
        <mc:Fallback xmlns="">
          <p:pic>
            <p:nvPicPr>
              <p:cNvPr id="62" name="墨迹 61"/>
            </p:nvPicPr>
            <p:blipFill>
              <a:blip/>
            </p:blipFill>
            <p:spPr>
              <a:xfrm>
                <a:off x="2127955" y="3899042"/>
                <a:ext cx="511351" cy="488724"/>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63" name="墨迹 62"/>
              <p14:cNvContentPartPr/>
              <p14:nvPr/>
            </p14:nvContentPartPr>
            <p14:xfrm>
              <a:off x="2398888" y="4410325"/>
              <a:ext cx="11289" cy="198979"/>
            </p14:xfrm>
          </p:contentPart>
        </mc:Choice>
        <mc:Fallback xmlns="">
          <p:pic>
            <p:nvPicPr>
              <p:cNvPr id="63" name="墨迹 62"/>
            </p:nvPicPr>
            <p:blipFill>
              <a:blip/>
            </p:blipFill>
            <p:spPr>
              <a:xfrm>
                <a:off x="2398888" y="4410325"/>
                <a:ext cx="11289" cy="198979"/>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4" name="墨迹 63"/>
              <p14:cNvContentPartPr/>
              <p14:nvPr/>
            </p14:nvContentPartPr>
            <p14:xfrm>
              <a:off x="2410177" y="4344939"/>
              <a:ext cx="365478" cy="281109"/>
            </p14:xfrm>
          </p:contentPart>
        </mc:Choice>
        <mc:Fallback xmlns="">
          <p:pic>
            <p:nvPicPr>
              <p:cNvPr id="64" name="墨迹 63"/>
            </p:nvPicPr>
            <p:blipFill>
              <a:blip/>
            </p:blipFill>
            <p:spPr>
              <a:xfrm>
                <a:off x="2410177" y="4344939"/>
                <a:ext cx="365478" cy="281109"/>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5" name="墨迹 64"/>
              <p14:cNvContentPartPr/>
              <p14:nvPr/>
            </p14:nvContentPartPr>
            <p14:xfrm>
              <a:off x="2799644" y="4440463"/>
              <a:ext cx="166511" cy="144696"/>
            </p14:xfrm>
          </p:contentPart>
        </mc:Choice>
        <mc:Fallback xmlns="">
          <p:pic>
            <p:nvPicPr>
              <p:cNvPr id="65" name="墨迹 64"/>
            </p:nvPicPr>
            <p:blipFill>
              <a:blip/>
            </p:blipFill>
            <p:spPr>
              <a:xfrm>
                <a:off x="2799644" y="4440463"/>
                <a:ext cx="166511" cy="144696"/>
              </a:xfrm>
              <a:prstGeom prst="rect"/>
            </p:spPr>
          </p:pic>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0" y="466725"/>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438400" y="222250"/>
            <a:ext cx="7315200" cy="7048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cs typeface="+mn-ea"/>
                <a:sym typeface="+mn-lt"/>
              </a:rPr>
              <a:t>真题在线</a:t>
            </a:r>
            <a:endParaRPr lang="zh-CN" altLang="en-US" sz="3200">
              <a:cs typeface="+mn-ea"/>
              <a:sym typeface="+mn-lt"/>
            </a:endParaRPr>
          </a:p>
        </p:txBody>
      </p:sp>
      <p:sp>
        <p:nvSpPr>
          <p:cNvPr id="4" name="文本框 3"/>
          <p:cNvSpPr txBox="1"/>
          <p:nvPr/>
        </p:nvSpPr>
        <p:spPr>
          <a:xfrm>
            <a:off x="705485" y="1337310"/>
            <a:ext cx="8900160" cy="829945"/>
          </a:xfrm>
          <a:prstGeom prst="rect">
            <a:avLst/>
          </a:prstGeom>
          <a:noFill/>
          <a:ln w="9525">
            <a:noFill/>
          </a:ln>
        </p:spPr>
        <p:txBody>
          <a:bodyPr wrap="square">
            <a:spAutoFit/>
          </a:bodyPr>
          <a:lstStyle/>
          <a:p>
            <a:pPr indent="356870"/>
            <a:r>
              <a:rPr lang="zh-CN" sz="2400" b="1">
                <a:ea typeface="宋体" charset="-122"/>
              </a:rPr>
              <a:t>2．(1)一种由菱镁矿(主要成分MgCO</a:t>
            </a:r>
            <a:r>
              <a:rPr lang="en-US" sz="2400" b="1" baseline="-25000">
                <a:latin typeface="宋体" charset="-122"/>
              </a:rPr>
              <a:t>3</a:t>
            </a:r>
            <a:r>
              <a:rPr lang="zh-CN" sz="2400" b="1">
                <a:ea typeface="宋体" charset="-122"/>
              </a:rPr>
              <a:t>、</a:t>
            </a:r>
            <a:r>
              <a:rPr lang="en-US" sz="2400" b="1">
                <a:latin typeface="宋体" charset="-122"/>
              </a:rPr>
              <a:t>CaCO</a:t>
            </a:r>
            <a:r>
              <a:rPr lang="en-US" sz="2400" b="1" baseline="-25000">
                <a:latin typeface="宋体" charset="-122"/>
              </a:rPr>
              <a:t>3</a:t>
            </a:r>
            <a:r>
              <a:rPr lang="zh-CN" sz="2400" b="1">
                <a:ea typeface="宋体" charset="-122"/>
              </a:rPr>
              <a:t>、</a:t>
            </a:r>
            <a:r>
              <a:rPr lang="en-US" sz="2400" b="1">
                <a:latin typeface="宋体" charset="-122"/>
              </a:rPr>
              <a:t>FeCO</a:t>
            </a:r>
            <a:r>
              <a:rPr lang="en-US" sz="2400" b="1" baseline="-25000">
                <a:latin typeface="宋体" charset="-122"/>
              </a:rPr>
              <a:t>3</a:t>
            </a:r>
            <a:r>
              <a:rPr lang="zh-CN" sz="2400" b="1">
                <a:ea typeface="宋体" charset="-122"/>
              </a:rPr>
              <a:t>、</a:t>
            </a:r>
            <a:r>
              <a:rPr lang="en-US" sz="2400" b="1">
                <a:latin typeface="宋体" charset="-122"/>
              </a:rPr>
              <a:t>SiO</a:t>
            </a:r>
            <a:r>
              <a:rPr lang="en-US" sz="2400" b="1" baseline="-25000">
                <a:latin typeface="宋体" charset="-122"/>
              </a:rPr>
              <a:t>2</a:t>
            </a:r>
            <a:r>
              <a:rPr lang="zh-CN" sz="2400" b="1">
                <a:ea typeface="宋体" charset="-122"/>
              </a:rPr>
              <a:t>)制备高纯氢氧化镁的工艺如下：</a:t>
            </a:r>
            <a:endParaRPr lang="zh-CN" altLang="en-US" sz="2400"/>
          </a:p>
        </p:txBody>
      </p:sp>
      <p:pic>
        <p:nvPicPr>
          <p:cNvPr id="5" name="图片 4"/>
          <p:cNvPicPr/>
          <p:nvPr/>
        </p:nvPicPr>
        <p:blipFill>
          <a:blip r:embed="rId1"/>
          <a:stretch>
            <a:fillRect/>
          </a:stretch>
        </p:blipFill>
        <p:spPr>
          <a:xfrm>
            <a:off x="2007870" y="2266315"/>
            <a:ext cx="8175625" cy="2574925"/>
          </a:xfrm>
          <a:prstGeom prst="rect">
            <a:avLst/>
          </a:prstGeom>
          <a:noFill/>
          <a:ln w="9525">
            <a:noFill/>
          </a:ln>
        </p:spPr>
      </p:pic>
      <p:sp>
        <p:nvSpPr>
          <p:cNvPr id="6" name="文本框 5"/>
          <p:cNvSpPr txBox="1"/>
          <p:nvPr/>
        </p:nvSpPr>
        <p:spPr>
          <a:xfrm>
            <a:off x="921385" y="5154295"/>
            <a:ext cx="8684260" cy="829945"/>
          </a:xfrm>
          <a:prstGeom prst="rect">
            <a:avLst/>
          </a:prstGeom>
          <a:noFill/>
        </p:spPr>
        <p:txBody>
          <a:bodyPr wrap="none" rtlCol="0">
            <a:spAutoFit/>
          </a:bodyPr>
          <a:lstStyle/>
          <a:p>
            <a:r>
              <a:rPr lang="en-US" altLang="zh-CN" sz="2400"/>
              <a:t>1</a:t>
            </a:r>
            <a:r>
              <a:rPr lang="zh-CN" altLang="en-US" sz="2400"/>
              <a:t>，煅烧时</a:t>
            </a:r>
            <a:r>
              <a:rPr lang="en-US" altLang="zh-CN" sz="2400"/>
              <a:t>FeCO</a:t>
            </a:r>
            <a:r>
              <a:rPr lang="en-US" altLang="zh-CN" sz="2400" baseline="-25000">
                <a:solidFill>
                  <a:schemeClr val="tx1"/>
                </a:solidFill>
                <a:uFillTx/>
              </a:rPr>
              <a:t>3</a:t>
            </a:r>
            <a:r>
              <a:rPr lang="zh-CN" altLang="en-US" sz="2400"/>
              <a:t>发生反应的方程式</a:t>
            </a:r>
            <a:r>
              <a:rPr lang="zh-CN" altLang="en-US" sz="2400" u="sng"/>
              <a:t>                            </a:t>
            </a:r>
            <a:endParaRPr lang="zh-CN" altLang="en-US" sz="2400"/>
          </a:p>
          <a:p>
            <a:r>
              <a:rPr lang="en-US" altLang="zh-CN" sz="2400"/>
              <a:t>2</a:t>
            </a:r>
            <a:r>
              <a:rPr lang="zh-CN" altLang="en-US" sz="2400"/>
              <a:t>、</a:t>
            </a:r>
            <a:r>
              <a:rPr lang="en-US" altLang="zh-CN" sz="2400"/>
              <a:t>“</a:t>
            </a:r>
            <a:r>
              <a:rPr lang="zh-CN" altLang="en-US" sz="2400"/>
              <a:t>浸取</a:t>
            </a:r>
            <a:r>
              <a:rPr lang="en-US" altLang="zh-CN" sz="2400"/>
              <a:t>”</a:t>
            </a:r>
            <a:r>
              <a:rPr lang="zh-CN" altLang="en-US" sz="2400"/>
              <a:t>温度</a:t>
            </a:r>
            <a:r>
              <a:rPr lang="en-US" altLang="zh-CN" sz="2400"/>
              <a:t>100</a:t>
            </a:r>
            <a:r>
              <a:rPr lang="zh-CN" altLang="en-US" sz="2400"/>
              <a:t>左右，该步骤镁化合物参与反应的化学方程式</a:t>
            </a:r>
            <a:r>
              <a:rPr lang="zh-CN" altLang="en-US" sz="2400" u="sng"/>
              <a:t>                       </a:t>
            </a:r>
            <a:endParaRPr lang="zh-CN" altLang="en-US" sz="2400" u="sng"/>
          </a:p>
        </p:txBody>
      </p:sp>
      <p:sp>
        <p:nvSpPr>
          <p:cNvPr id="2069" name="Oval 16"/>
          <p:cNvSpPr>
            <a14:cpLocks xmlns:a14="http://schemas.microsoft.com/office/drawing/2010/main" noChangeArrowheads="1"/>
          </p:cNvSpPr>
          <p:nvPr/>
        </p:nvSpPr>
        <p:spPr bwMode="auto">
          <a:xfrm>
            <a:off x="2178050" y="2119630"/>
            <a:ext cx="1606550" cy="929005"/>
          </a:xfrm>
          <a:prstGeom prst="ellipse">
            <a:avLst/>
          </a:prstGeom>
          <a:noFill/>
          <a:ln w="28575">
            <a:solidFill>
              <a:srgbClr val="FF00FF"/>
            </a:solidFill>
            <a:round/>
          </a:ln>
        </p:spPr>
        <p:txBody>
          <a:bodyPr wrap="none" anchor="ctr"/>
          <a:lstStyle/>
          <a:p>
            <a:pPr algn="ctr"/>
            <a:endParaRPr lang="zh-CN" altLang="en-US">
              <a:latin typeface="Calibri" pitchFamily="34" charset="0"/>
            </a:endParaRPr>
          </a:p>
        </p:txBody>
      </p:sp>
      <p:sp>
        <p:nvSpPr>
          <p:cNvPr id="2" name="Oval 16"/>
          <p:cNvSpPr>
            <a14:cpLocks xmlns:a14="http://schemas.microsoft.com/office/drawing/2010/main" noChangeArrowheads="1"/>
          </p:cNvSpPr>
          <p:nvPr/>
        </p:nvSpPr>
        <p:spPr bwMode="auto">
          <a:xfrm>
            <a:off x="2565400" y="3091815"/>
            <a:ext cx="1606550" cy="929005"/>
          </a:xfrm>
          <a:prstGeom prst="ellipse">
            <a:avLst/>
          </a:prstGeom>
          <a:noFill/>
          <a:ln w="28575">
            <a:solidFill>
              <a:srgbClr val="FF00FF"/>
            </a:solidFill>
            <a:round/>
          </a:ln>
        </p:spPr>
        <p:txBody>
          <a:bodyPr wrap="none" anchor="ctr"/>
          <a:lstStyle/>
          <a:p>
            <a:pPr algn="ctr"/>
            <a:endParaRPr lang="zh-CN" altLang="en-US">
              <a:latin typeface="Calibri" pitchFamily="34" charset="0"/>
            </a:endParaRPr>
          </a:p>
        </p:txBody>
      </p:sp>
      <p:sp>
        <p:nvSpPr>
          <p:cNvPr id="3" name="Oval 16"/>
          <p:cNvSpPr>
            <a14:cpLocks xmlns:a14="http://schemas.microsoft.com/office/drawing/2010/main" noChangeArrowheads="1"/>
          </p:cNvSpPr>
          <p:nvPr/>
        </p:nvSpPr>
        <p:spPr bwMode="auto">
          <a:xfrm>
            <a:off x="3784600" y="2119630"/>
            <a:ext cx="1606550" cy="929005"/>
          </a:xfrm>
          <a:prstGeom prst="ellipse">
            <a:avLst/>
          </a:prstGeom>
          <a:noFill/>
          <a:ln w="28575">
            <a:solidFill>
              <a:srgbClr val="FF00FF"/>
            </a:solidFill>
            <a:round/>
          </a:ln>
        </p:spPr>
        <p:txBody>
          <a:bodyPr wrap="none" anchor="ctr"/>
          <a:lstStyle/>
          <a:p>
            <a:pPr algn="ctr"/>
            <a:endParaRPr lang="zh-CN" altLang="en-US">
              <a:latin typeface="Calibri"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069"/>
                                        </p:tgtEl>
                                        <p:attrNameLst>
                                          <p:attrName>style.visibility</p:attrName>
                                        </p:attrNameLst>
                                      </p:cBhvr>
                                      <p:to>
                                        <p:strVal val="visible"/>
                                      </p:to>
                                    </p:set>
                                    <p:anim calcmode="lin" valueType="num">
                                      <p:cBhvr>
                                        <p:cTn id="7" dur="500" fill="hold"/>
                                        <p:tgtEl>
                                          <p:spTgt spid="2069"/>
                                        </p:tgtEl>
                                        <p:attrNameLst>
                                          <p:attrName>ppt_w</p:attrName>
                                        </p:attrNameLst>
                                      </p:cBhvr>
                                      <p:tavLst>
                                        <p:tav tm="0">
                                          <p:val>
                                            <p:strVal val="#ppt_w*0.05"/>
                                          </p:val>
                                        </p:tav>
                                        <p:tav tm="100000">
                                          <p:val>
                                            <p:strVal val="#ppt_w"/>
                                          </p:val>
                                        </p:tav>
                                      </p:tavLst>
                                    </p:anim>
                                    <p:anim calcmode="lin" valueType="num">
                                      <p:cBhvr>
                                        <p:cTn id="8" dur="500" fill="hold"/>
                                        <p:tgtEl>
                                          <p:spTgt spid="2069"/>
                                        </p:tgtEl>
                                        <p:attrNameLst>
                                          <p:attrName>ppt_h</p:attrName>
                                        </p:attrNameLst>
                                      </p:cBhvr>
                                      <p:tavLst>
                                        <p:tav tm="0">
                                          <p:val>
                                            <p:strVal val="#ppt_h"/>
                                          </p:val>
                                        </p:tav>
                                        <p:tav tm="100000">
                                          <p:val>
                                            <p:strVal val="#ppt_h"/>
                                          </p:val>
                                        </p:tav>
                                      </p:tavLst>
                                    </p:anim>
                                    <p:anim calcmode="lin" valueType="num">
                                      <p:cBhvr>
                                        <p:cTn id="9" dur="500" fill="hold"/>
                                        <p:tgtEl>
                                          <p:spTgt spid="2069"/>
                                        </p:tgtEl>
                                        <p:attrNameLst>
                                          <p:attrName>ppt_x</p:attrName>
                                        </p:attrNameLst>
                                      </p:cBhvr>
                                      <p:tavLst>
                                        <p:tav tm="0">
                                          <p:val>
                                            <p:strVal val="#ppt_x-.2"/>
                                          </p:val>
                                        </p:tav>
                                        <p:tav tm="100000">
                                          <p:val>
                                            <p:strVal val="#ppt_x"/>
                                          </p:val>
                                        </p:tav>
                                      </p:tavLst>
                                    </p:anim>
                                    <p:anim calcmode="lin" valueType="num">
                                      <p:cBhvr>
                                        <p:cTn id="10" dur="500" fill="hold"/>
                                        <p:tgtEl>
                                          <p:spTgt spid="2069"/>
                                        </p:tgtEl>
                                        <p:attrNameLst>
                                          <p:attrName>ppt_y</p:attrName>
                                        </p:attrNameLst>
                                      </p:cBhvr>
                                      <p:tavLst>
                                        <p:tav tm="0">
                                          <p:val>
                                            <p:strVal val="#ppt_y"/>
                                          </p:val>
                                        </p:tav>
                                        <p:tav tm="100000">
                                          <p:val>
                                            <p:strVal val="#ppt_y"/>
                                          </p:val>
                                        </p:tav>
                                      </p:tavLst>
                                    </p:anim>
                                    <p:animEffect transition="in" filter="fade">
                                      <p:cBhvr>
                                        <p:cTn id="11" dur="500"/>
                                        <p:tgtEl>
                                          <p:spTgt spid="2069"/>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strVal val="#ppt_w*0.05"/>
                                          </p:val>
                                        </p:tav>
                                        <p:tav tm="100000">
                                          <p:val>
                                            <p:strVal val="#ppt_w"/>
                                          </p:val>
                                        </p:tav>
                                      </p:tavLst>
                                    </p:anim>
                                    <p:anim calcmode="lin" valueType="num">
                                      <p:cBhvr>
                                        <p:cTn id="17" dur="500" fill="hold"/>
                                        <p:tgtEl>
                                          <p:spTgt spid="2"/>
                                        </p:tgtEl>
                                        <p:attrNameLst>
                                          <p:attrName>ppt_h</p:attrName>
                                        </p:attrNameLst>
                                      </p:cBhvr>
                                      <p:tavLst>
                                        <p:tav tm="0">
                                          <p:val>
                                            <p:strVal val="#ppt_h"/>
                                          </p:val>
                                        </p:tav>
                                        <p:tav tm="100000">
                                          <p:val>
                                            <p:strVal val="#ppt_h"/>
                                          </p:val>
                                        </p:tav>
                                      </p:tavLst>
                                    </p:anim>
                                    <p:anim calcmode="lin" valueType="num">
                                      <p:cBhvr>
                                        <p:cTn id="18" dur="500" fill="hold"/>
                                        <p:tgtEl>
                                          <p:spTgt spid="2"/>
                                        </p:tgtEl>
                                        <p:attrNameLst>
                                          <p:attrName>ppt_x</p:attrName>
                                        </p:attrNameLst>
                                      </p:cBhvr>
                                      <p:tavLst>
                                        <p:tav tm="0">
                                          <p:val>
                                            <p:strVal val="#ppt_x-.2"/>
                                          </p:val>
                                        </p:tav>
                                        <p:tav tm="100000">
                                          <p:val>
                                            <p:strVal val="#ppt_x"/>
                                          </p:val>
                                        </p:tav>
                                      </p:tavLst>
                                    </p:anim>
                                    <p:anim calcmode="lin" valueType="num">
                                      <p:cBhvr>
                                        <p:cTn id="19" dur="500" fill="hold"/>
                                        <p:tgtEl>
                                          <p:spTgt spid="2"/>
                                        </p:tgtEl>
                                        <p:attrNameLst>
                                          <p:attrName>ppt_y</p:attrName>
                                        </p:attrNameLst>
                                      </p:cBhvr>
                                      <p:tavLst>
                                        <p:tav tm="0">
                                          <p:val>
                                            <p:strVal val="#ppt_y"/>
                                          </p:val>
                                        </p:tav>
                                        <p:tav tm="100000">
                                          <p:val>
                                            <p:strVal val="#ppt_y"/>
                                          </p:val>
                                        </p:tav>
                                      </p:tavLst>
                                    </p:anim>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strVal val="#ppt_w*0.05"/>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anim calcmode="lin" valueType="num">
                                      <p:cBhvr>
                                        <p:cTn id="27" dur="500" fill="hold"/>
                                        <p:tgtEl>
                                          <p:spTgt spid="3"/>
                                        </p:tgtEl>
                                        <p:attrNameLst>
                                          <p:attrName>ppt_x</p:attrName>
                                        </p:attrNameLst>
                                      </p:cBhvr>
                                      <p:tavLst>
                                        <p:tav tm="0">
                                          <p:val>
                                            <p:strVal val="#ppt_x-.2"/>
                                          </p:val>
                                        </p:tav>
                                        <p:tav tm="100000">
                                          <p:val>
                                            <p:strVal val="#ppt_x"/>
                                          </p:val>
                                        </p:tav>
                                      </p:tavLst>
                                    </p:anim>
                                    <p:anim calcmode="lin" valueType="num">
                                      <p:cBhvr>
                                        <p:cTn id="28" dur="500" fill="hold"/>
                                        <p:tgtEl>
                                          <p:spTgt spid="3"/>
                                        </p:tgtEl>
                                        <p:attrNameLst>
                                          <p:attrName>ppt_y</p:attrName>
                                        </p:attrNameLst>
                                      </p:cBhvr>
                                      <p:tavLst>
                                        <p:tav tm="0">
                                          <p:val>
                                            <p:strVal val="#ppt_y"/>
                                          </p:val>
                                        </p:tav>
                                        <p:tav tm="100000">
                                          <p:val>
                                            <p:strVal val="#ppt_y"/>
                                          </p:val>
                                        </p:tav>
                                      </p:tavLst>
                                    </p:anim>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 grpId="0" animBg="1"/>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83767" y="3683393"/>
            <a:ext cx="1463622" cy="1007129"/>
            <a:chOff x="4903602" y="5083338"/>
            <a:chExt cx="2409007" cy="1657655"/>
          </a:xfrm>
        </p:grpSpPr>
        <p:sp>
          <p:nvSpPr>
            <p:cNvPr id="66" name="六边形 143"/>
            <p:cNvSpPr/>
            <p:nvPr/>
          </p:nvSpPr>
          <p:spPr>
            <a:xfrm>
              <a:off x="5715792" y="5622092"/>
              <a:ext cx="815824" cy="0"/>
            </a:xfrm>
            <a:custGeom>
              <a:avLst/>
              <a:gdLst>
                <a:gd name="connsiteX0" fmla="*/ 0 w 1813348"/>
                <a:gd name="connsiteY0" fmla="*/ 789418 h 1578836"/>
                <a:gd name="connsiteX1" fmla="*/ 523889 w 1813348"/>
                <a:gd name="connsiteY1" fmla="*/ 0 h 1578836"/>
                <a:gd name="connsiteX2" fmla="*/ 1289459 w 1813348"/>
                <a:gd name="connsiteY2" fmla="*/ 0 h 1578836"/>
                <a:gd name="connsiteX3" fmla="*/ 1813348 w 1813348"/>
                <a:gd name="connsiteY3" fmla="*/ 789418 h 1578836"/>
                <a:gd name="connsiteX4" fmla="*/ 1289459 w 1813348"/>
                <a:gd name="connsiteY4" fmla="*/ 1578836 h 1578836"/>
                <a:gd name="connsiteX5" fmla="*/ 523889 w 1813348"/>
                <a:gd name="connsiteY5" fmla="*/ 1578836 h 1578836"/>
                <a:gd name="connsiteX6" fmla="*/ 0 w 1813348"/>
                <a:gd name="connsiteY6" fmla="*/ 789418 h 1578836"/>
                <a:gd name="connsiteX0-1" fmla="*/ 0 w 1813348"/>
                <a:gd name="connsiteY0-2" fmla="*/ 789418 h 1578836"/>
                <a:gd name="connsiteX1-3" fmla="*/ 523889 w 1813348"/>
                <a:gd name="connsiteY1-4" fmla="*/ 0 h 1578836"/>
                <a:gd name="connsiteX2-5" fmla="*/ 1289459 w 1813348"/>
                <a:gd name="connsiteY2-6" fmla="*/ 0 h 1578836"/>
                <a:gd name="connsiteX3-7" fmla="*/ 1813348 w 1813348"/>
                <a:gd name="connsiteY3-8" fmla="*/ 789418 h 1578836"/>
                <a:gd name="connsiteX4-9" fmla="*/ 1289459 w 1813348"/>
                <a:gd name="connsiteY4-10" fmla="*/ 1578836 h 1578836"/>
                <a:gd name="connsiteX5-11" fmla="*/ 523889 w 1813348"/>
                <a:gd name="connsiteY5-12" fmla="*/ 1578836 h 1578836"/>
                <a:gd name="connsiteX6-13" fmla="*/ 91440 w 1813348"/>
                <a:gd name="connsiteY6-14" fmla="*/ 880858 h 1578836"/>
                <a:gd name="connsiteX0-15" fmla="*/ 432449 w 1721908"/>
                <a:gd name="connsiteY0-16" fmla="*/ 0 h 1578836"/>
                <a:gd name="connsiteX1-17" fmla="*/ 1198019 w 1721908"/>
                <a:gd name="connsiteY1-18" fmla="*/ 0 h 1578836"/>
                <a:gd name="connsiteX2-19" fmla="*/ 1721908 w 1721908"/>
                <a:gd name="connsiteY2-20" fmla="*/ 789418 h 1578836"/>
                <a:gd name="connsiteX3-21" fmla="*/ 1198019 w 1721908"/>
                <a:gd name="connsiteY3-22" fmla="*/ 1578836 h 1578836"/>
                <a:gd name="connsiteX4-23" fmla="*/ 432449 w 1721908"/>
                <a:gd name="connsiteY4-24" fmla="*/ 1578836 h 1578836"/>
                <a:gd name="connsiteX5-25" fmla="*/ 0 w 1721908"/>
                <a:gd name="connsiteY5-26" fmla="*/ 880858 h 1578836"/>
                <a:gd name="connsiteX0-27" fmla="*/ 0 w 1289459"/>
                <a:gd name="connsiteY0-28" fmla="*/ 0 h 1578836"/>
                <a:gd name="connsiteX1-29" fmla="*/ 765570 w 1289459"/>
                <a:gd name="connsiteY1-30" fmla="*/ 0 h 1578836"/>
                <a:gd name="connsiteX2-31" fmla="*/ 1289459 w 1289459"/>
                <a:gd name="connsiteY2-32" fmla="*/ 789418 h 1578836"/>
                <a:gd name="connsiteX3-33" fmla="*/ 765570 w 1289459"/>
                <a:gd name="connsiteY3-34" fmla="*/ 1578836 h 1578836"/>
                <a:gd name="connsiteX4-35" fmla="*/ 0 w 1289459"/>
                <a:gd name="connsiteY4-36" fmla="*/ 1578836 h 1578836"/>
                <a:gd name="connsiteX0-37" fmla="*/ 765570 w 1289459"/>
                <a:gd name="connsiteY0-38" fmla="*/ 0 h 1578836"/>
                <a:gd name="connsiteX1-39" fmla="*/ 1289459 w 1289459"/>
                <a:gd name="connsiteY1-40" fmla="*/ 789418 h 1578836"/>
                <a:gd name="connsiteX2-41" fmla="*/ 765570 w 1289459"/>
                <a:gd name="connsiteY2-42" fmla="*/ 1578836 h 1578836"/>
                <a:gd name="connsiteX3-43" fmla="*/ 0 w 1289459"/>
                <a:gd name="connsiteY3-44" fmla="*/ 1578836 h 1578836"/>
                <a:gd name="connsiteX0-45" fmla="*/ 1289459 w 1289459"/>
                <a:gd name="connsiteY0-46" fmla="*/ 0 h 789418"/>
                <a:gd name="connsiteX1-47" fmla="*/ 765570 w 1289459"/>
                <a:gd name="connsiteY1-48" fmla="*/ 789418 h 789418"/>
                <a:gd name="connsiteX2-49" fmla="*/ 0 w 1289459"/>
                <a:gd name="connsiteY2-50" fmla="*/ 789418 h 789418"/>
                <a:gd name="connsiteX0-51" fmla="*/ 765570 w 765570"/>
                <a:gd name="connsiteY0-52" fmla="*/ 0 h 0"/>
                <a:gd name="connsiteX1-53" fmla="*/ 0 w 765570"/>
                <a:gd name="connsiteY1-54" fmla="*/ 0 h 0"/>
              </a:gdLst>
              <a:ahLst/>
              <a:cxnLst>
                <a:cxn ang="0">
                  <a:pos x="connsiteX0-1" y="connsiteY0-2"/>
                </a:cxn>
                <a:cxn ang="0">
                  <a:pos x="connsiteX1-3" y="connsiteY1-4"/>
                </a:cxn>
              </a:cxnLst>
              <a:rect l="l" t="t" r="r" b="b"/>
              <a:pathLst>
                <a:path w="765570">
                  <a:moveTo>
                    <a:pt x="765570" y="0"/>
                  </a:moveTo>
                  <a:lnTo>
                    <a:pt x="0" y="0"/>
                  </a:ln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六边形 143"/>
            <p:cNvSpPr/>
            <p:nvPr/>
          </p:nvSpPr>
          <p:spPr>
            <a:xfrm>
              <a:off x="5197857" y="5610378"/>
              <a:ext cx="523889" cy="789418"/>
            </a:xfrm>
            <a:custGeom>
              <a:avLst/>
              <a:gdLst>
                <a:gd name="connsiteX0" fmla="*/ 0 w 1813348"/>
                <a:gd name="connsiteY0" fmla="*/ 789418 h 1578836"/>
                <a:gd name="connsiteX1" fmla="*/ 523889 w 1813348"/>
                <a:gd name="connsiteY1" fmla="*/ 0 h 1578836"/>
                <a:gd name="connsiteX2" fmla="*/ 1289459 w 1813348"/>
                <a:gd name="connsiteY2" fmla="*/ 0 h 1578836"/>
                <a:gd name="connsiteX3" fmla="*/ 1813348 w 1813348"/>
                <a:gd name="connsiteY3" fmla="*/ 789418 h 1578836"/>
                <a:gd name="connsiteX4" fmla="*/ 1289459 w 1813348"/>
                <a:gd name="connsiteY4" fmla="*/ 1578836 h 1578836"/>
                <a:gd name="connsiteX5" fmla="*/ 523889 w 1813348"/>
                <a:gd name="connsiteY5" fmla="*/ 1578836 h 1578836"/>
                <a:gd name="connsiteX6" fmla="*/ 0 w 1813348"/>
                <a:gd name="connsiteY6" fmla="*/ 789418 h 1578836"/>
                <a:gd name="connsiteX0-1" fmla="*/ 0 w 1813348"/>
                <a:gd name="connsiteY0-2" fmla="*/ 789418 h 1578836"/>
                <a:gd name="connsiteX1-3" fmla="*/ 523889 w 1813348"/>
                <a:gd name="connsiteY1-4" fmla="*/ 0 h 1578836"/>
                <a:gd name="connsiteX2-5" fmla="*/ 1289459 w 1813348"/>
                <a:gd name="connsiteY2-6" fmla="*/ 0 h 1578836"/>
                <a:gd name="connsiteX3-7" fmla="*/ 1813348 w 1813348"/>
                <a:gd name="connsiteY3-8" fmla="*/ 789418 h 1578836"/>
                <a:gd name="connsiteX4-9" fmla="*/ 1289459 w 1813348"/>
                <a:gd name="connsiteY4-10" fmla="*/ 1578836 h 1578836"/>
                <a:gd name="connsiteX5-11" fmla="*/ 523889 w 1813348"/>
                <a:gd name="connsiteY5-12" fmla="*/ 1578836 h 1578836"/>
                <a:gd name="connsiteX6-13" fmla="*/ 91440 w 1813348"/>
                <a:gd name="connsiteY6-14" fmla="*/ 880858 h 1578836"/>
                <a:gd name="connsiteX0-15" fmla="*/ 432449 w 1721908"/>
                <a:gd name="connsiteY0-16" fmla="*/ 0 h 1578836"/>
                <a:gd name="connsiteX1-17" fmla="*/ 1198019 w 1721908"/>
                <a:gd name="connsiteY1-18" fmla="*/ 0 h 1578836"/>
                <a:gd name="connsiteX2-19" fmla="*/ 1721908 w 1721908"/>
                <a:gd name="connsiteY2-20" fmla="*/ 789418 h 1578836"/>
                <a:gd name="connsiteX3-21" fmla="*/ 1198019 w 1721908"/>
                <a:gd name="connsiteY3-22" fmla="*/ 1578836 h 1578836"/>
                <a:gd name="connsiteX4-23" fmla="*/ 432449 w 1721908"/>
                <a:gd name="connsiteY4-24" fmla="*/ 1578836 h 1578836"/>
                <a:gd name="connsiteX5-25" fmla="*/ 0 w 1721908"/>
                <a:gd name="connsiteY5-26" fmla="*/ 880858 h 1578836"/>
                <a:gd name="connsiteX0-27" fmla="*/ 0 w 1289459"/>
                <a:gd name="connsiteY0-28" fmla="*/ 0 h 1578836"/>
                <a:gd name="connsiteX1-29" fmla="*/ 765570 w 1289459"/>
                <a:gd name="connsiteY1-30" fmla="*/ 0 h 1578836"/>
                <a:gd name="connsiteX2-31" fmla="*/ 1289459 w 1289459"/>
                <a:gd name="connsiteY2-32" fmla="*/ 789418 h 1578836"/>
                <a:gd name="connsiteX3-33" fmla="*/ 765570 w 1289459"/>
                <a:gd name="connsiteY3-34" fmla="*/ 1578836 h 1578836"/>
                <a:gd name="connsiteX4-35" fmla="*/ 0 w 1289459"/>
                <a:gd name="connsiteY4-36" fmla="*/ 1578836 h 1578836"/>
                <a:gd name="connsiteX0-37" fmla="*/ 765570 w 1289459"/>
                <a:gd name="connsiteY0-38" fmla="*/ 0 h 1578836"/>
                <a:gd name="connsiteX1-39" fmla="*/ 1289459 w 1289459"/>
                <a:gd name="connsiteY1-40" fmla="*/ 789418 h 1578836"/>
                <a:gd name="connsiteX2-41" fmla="*/ 765570 w 1289459"/>
                <a:gd name="connsiteY2-42" fmla="*/ 1578836 h 1578836"/>
                <a:gd name="connsiteX3-43" fmla="*/ 0 w 1289459"/>
                <a:gd name="connsiteY3-44" fmla="*/ 1578836 h 1578836"/>
                <a:gd name="connsiteX0-45" fmla="*/ 1289459 w 1289459"/>
                <a:gd name="connsiteY0-46" fmla="*/ 0 h 789418"/>
                <a:gd name="connsiteX1-47" fmla="*/ 765570 w 1289459"/>
                <a:gd name="connsiteY1-48" fmla="*/ 789418 h 789418"/>
                <a:gd name="connsiteX2-49" fmla="*/ 0 w 1289459"/>
                <a:gd name="connsiteY2-50" fmla="*/ 789418 h 789418"/>
                <a:gd name="connsiteX0-51" fmla="*/ 523888 w 523888"/>
                <a:gd name="connsiteY0-52" fmla="*/ 0 h 789418"/>
                <a:gd name="connsiteX1-53" fmla="*/ -1 w 523888"/>
                <a:gd name="connsiteY1-54" fmla="*/ 789418 h 789418"/>
              </a:gdLst>
              <a:ahLst/>
              <a:cxnLst>
                <a:cxn ang="0">
                  <a:pos x="connsiteX0-1" y="connsiteY0-2"/>
                </a:cxn>
                <a:cxn ang="0">
                  <a:pos x="connsiteX1-3" y="connsiteY1-4"/>
                </a:cxn>
              </a:cxnLst>
              <a:rect l="l" t="t" r="r" b="b"/>
              <a:pathLst>
                <a:path w="523888" h="789418">
                  <a:moveTo>
                    <a:pt x="523888" y="0"/>
                  </a:moveTo>
                  <a:lnTo>
                    <a:pt x="-1" y="789418"/>
                  </a:ln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Freeform 31"/>
            <p:cNvSpPr/>
            <p:nvPr/>
          </p:nvSpPr>
          <p:spPr bwMode="auto">
            <a:xfrm>
              <a:off x="4903602" y="6067609"/>
              <a:ext cx="673384" cy="673384"/>
            </a:xfrm>
            <a:prstGeom prst="ellipse">
              <a:avLst/>
            </a:prstGeom>
            <a:gradFill rotWithShape="1">
              <a:gsLst>
                <a:gs pos="66000">
                  <a:srgbClr val="ECECEC"/>
                </a:gs>
                <a:gs pos="100000">
                  <a:srgbClr val="F7F7F7"/>
                </a:gs>
                <a:gs pos="7000">
                  <a:srgbClr val="BEBEBE"/>
                </a:gs>
              </a:gsLst>
              <a:lin ang="7800000" scaled="0"/>
            </a:gradFill>
            <a:ln w="28575">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Gulim" charset="-127"/>
                <a:ea typeface="Gulim" charset="-127"/>
              </a:endParaRPr>
            </a:p>
          </p:txBody>
        </p:sp>
        <p:sp>
          <p:nvSpPr>
            <p:cNvPr id="69" name="Freeform 34"/>
            <p:cNvSpPr/>
            <p:nvPr/>
          </p:nvSpPr>
          <p:spPr bwMode="auto">
            <a:xfrm>
              <a:off x="5357075" y="5271435"/>
              <a:ext cx="673384" cy="673384"/>
            </a:xfrm>
            <a:prstGeom prst="ellipse">
              <a:avLst/>
            </a:prstGeom>
            <a:gradFill rotWithShape="1">
              <a:gsLst>
                <a:gs pos="66000">
                  <a:srgbClr val="ECECEC"/>
                </a:gs>
                <a:gs pos="100000">
                  <a:srgbClr val="F7F7F7"/>
                </a:gs>
                <a:gs pos="7000">
                  <a:srgbClr val="BEBEBE"/>
                </a:gs>
              </a:gsLst>
              <a:lin ang="7800000" scaled="0"/>
            </a:gradFill>
            <a:ln w="28575">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Gulim" charset="-127"/>
                <a:ea typeface="Gulim" charset="-127"/>
              </a:endParaRPr>
            </a:p>
          </p:txBody>
        </p:sp>
        <p:grpSp>
          <p:nvGrpSpPr>
            <p:cNvPr id="70" name="组合 69"/>
            <p:cNvGrpSpPr>
              <a:grpSpLocks noChangeAspect="1"/>
            </p:cNvGrpSpPr>
            <p:nvPr/>
          </p:nvGrpSpPr>
          <p:grpSpPr>
            <a:xfrm>
              <a:off x="6268609" y="5083338"/>
              <a:ext cx="1044000" cy="1044000"/>
              <a:chOff x="3581686" y="594048"/>
              <a:chExt cx="1116000" cy="1116000"/>
            </a:xfrm>
          </p:grpSpPr>
          <p:sp>
            <p:nvSpPr>
              <p:cNvPr id="71" name="椭圆 70"/>
              <p:cNvSpPr/>
              <p:nvPr/>
            </p:nvSpPr>
            <p:spPr>
              <a:xfrm>
                <a:off x="3581686" y="594048"/>
                <a:ext cx="1116000" cy="1116000"/>
              </a:xfrm>
              <a:prstGeom prst="ellipse">
                <a:avLst/>
              </a:prstGeom>
              <a:gradFill rotWithShape="1">
                <a:gsLst>
                  <a:gs pos="72000">
                    <a:srgbClr val="EEEEEE"/>
                  </a:gs>
                  <a:gs pos="100000">
                    <a:srgbClr val="F9F9F9"/>
                  </a:gs>
                  <a:gs pos="10000">
                    <a:schemeClr val="bg1">
                      <a:lumMod val="85000"/>
                    </a:schemeClr>
                  </a:gs>
                </a:gsLst>
                <a:lin ang="7800000" scaled="0"/>
              </a:gradFill>
              <a:ln w="28575">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Gulim" charset="-127"/>
                  <a:ea typeface="Gulim" charset="-127"/>
                </a:endParaRPr>
              </a:p>
            </p:txBody>
          </p:sp>
          <p:sp>
            <p:nvSpPr>
              <p:cNvPr id="72" name="Freeform 30"/>
              <p:cNvSpPr/>
              <p:nvPr/>
            </p:nvSpPr>
            <p:spPr bwMode="auto">
              <a:xfrm>
                <a:off x="3699045" y="711407"/>
                <a:ext cx="881282" cy="881282"/>
              </a:xfrm>
              <a:prstGeom prst="ellipse">
                <a:avLst/>
              </a:prstGeom>
              <a:solidFill>
                <a:schemeClr val="accent1"/>
              </a:solidFill>
              <a:ln w="28575">
                <a:noFill/>
              </a:ln>
              <a:effectLst>
                <a:innerShdw blurRad="63500" dist="50800" dir="18900000">
                  <a:prstClr val="black">
                    <a:alpha val="50000"/>
                  </a:prstClr>
                </a:innerShdw>
              </a:effectLst>
            </p:spPr>
            <p:txBody>
              <a:bodyPr wrap="none" anchor="ctr"/>
              <a:lstStyle/>
              <a:p>
                <a:pPr latinLnBrk="1"/>
                <a:endParaRPr kumimoji="1" lang="zh-CN" altLang="en-US" sz="2400">
                  <a:solidFill>
                    <a:srgbClr val="000000"/>
                  </a:solidFill>
                  <a:latin typeface="Gulim" charset="-127"/>
                  <a:ea typeface="Gulim" charset="-127"/>
                </a:endParaRPr>
              </a:p>
            </p:txBody>
          </p:sp>
        </p:grpSp>
      </p:grpSp>
      <p:grpSp>
        <p:nvGrpSpPr>
          <p:cNvPr id="5" name="组合 4"/>
          <p:cNvGrpSpPr/>
          <p:nvPr/>
        </p:nvGrpSpPr>
        <p:grpSpPr>
          <a:xfrm>
            <a:off x="843675" y="1041694"/>
            <a:ext cx="1284293" cy="1425708"/>
            <a:chOff x="5183252" y="1505209"/>
            <a:chExt cx="2059148" cy="2285883"/>
          </a:xfrm>
        </p:grpSpPr>
        <p:sp>
          <p:nvSpPr>
            <p:cNvPr id="74" name="六边形 142"/>
            <p:cNvSpPr/>
            <p:nvPr/>
          </p:nvSpPr>
          <p:spPr>
            <a:xfrm>
              <a:off x="6361346" y="2685998"/>
              <a:ext cx="523889" cy="789418"/>
            </a:xfrm>
            <a:custGeom>
              <a:avLst/>
              <a:gdLst>
                <a:gd name="connsiteX0" fmla="*/ 0 w 1813348"/>
                <a:gd name="connsiteY0" fmla="*/ 789418 h 1578836"/>
                <a:gd name="connsiteX1" fmla="*/ 523889 w 1813348"/>
                <a:gd name="connsiteY1" fmla="*/ 0 h 1578836"/>
                <a:gd name="connsiteX2" fmla="*/ 1289459 w 1813348"/>
                <a:gd name="connsiteY2" fmla="*/ 0 h 1578836"/>
                <a:gd name="connsiteX3" fmla="*/ 1813348 w 1813348"/>
                <a:gd name="connsiteY3" fmla="*/ 789418 h 1578836"/>
                <a:gd name="connsiteX4" fmla="*/ 1289459 w 1813348"/>
                <a:gd name="connsiteY4" fmla="*/ 1578836 h 1578836"/>
                <a:gd name="connsiteX5" fmla="*/ 523889 w 1813348"/>
                <a:gd name="connsiteY5" fmla="*/ 1578836 h 1578836"/>
                <a:gd name="connsiteX6" fmla="*/ 0 w 1813348"/>
                <a:gd name="connsiteY6" fmla="*/ 789418 h 1578836"/>
                <a:gd name="connsiteX0-1" fmla="*/ 523889 w 1813348"/>
                <a:gd name="connsiteY0-2" fmla="*/ 0 h 1578836"/>
                <a:gd name="connsiteX1-3" fmla="*/ 1289459 w 1813348"/>
                <a:gd name="connsiteY1-4" fmla="*/ 0 h 1578836"/>
                <a:gd name="connsiteX2-5" fmla="*/ 1813348 w 1813348"/>
                <a:gd name="connsiteY2-6" fmla="*/ 789418 h 1578836"/>
                <a:gd name="connsiteX3-7" fmla="*/ 1289459 w 1813348"/>
                <a:gd name="connsiteY3-8" fmla="*/ 1578836 h 1578836"/>
                <a:gd name="connsiteX4-9" fmla="*/ 523889 w 1813348"/>
                <a:gd name="connsiteY4-10" fmla="*/ 1578836 h 1578836"/>
                <a:gd name="connsiteX5-11" fmla="*/ 0 w 1813348"/>
                <a:gd name="connsiteY5-12" fmla="*/ 789418 h 1578836"/>
                <a:gd name="connsiteX6-13" fmla="*/ 615329 w 1813348"/>
                <a:gd name="connsiteY6-14" fmla="*/ 91440 h 1578836"/>
                <a:gd name="connsiteX0-15" fmla="*/ 1289459 w 1813348"/>
                <a:gd name="connsiteY0-16" fmla="*/ 0 h 1578836"/>
                <a:gd name="connsiteX1-17" fmla="*/ 1813348 w 1813348"/>
                <a:gd name="connsiteY1-18" fmla="*/ 789418 h 1578836"/>
                <a:gd name="connsiteX2-19" fmla="*/ 1289459 w 1813348"/>
                <a:gd name="connsiteY2-20" fmla="*/ 1578836 h 1578836"/>
                <a:gd name="connsiteX3-21" fmla="*/ 523889 w 1813348"/>
                <a:gd name="connsiteY3-22" fmla="*/ 1578836 h 1578836"/>
                <a:gd name="connsiteX4-23" fmla="*/ 0 w 1813348"/>
                <a:gd name="connsiteY4-24" fmla="*/ 789418 h 1578836"/>
                <a:gd name="connsiteX5-25" fmla="*/ 615329 w 1813348"/>
                <a:gd name="connsiteY5-26" fmla="*/ 91440 h 1578836"/>
                <a:gd name="connsiteX0-27" fmla="*/ 1289459 w 1813348"/>
                <a:gd name="connsiteY0-28" fmla="*/ 0 h 1578836"/>
                <a:gd name="connsiteX1-29" fmla="*/ 1813348 w 1813348"/>
                <a:gd name="connsiteY1-30" fmla="*/ 789418 h 1578836"/>
                <a:gd name="connsiteX2-31" fmla="*/ 1289459 w 1813348"/>
                <a:gd name="connsiteY2-32" fmla="*/ 1578836 h 1578836"/>
                <a:gd name="connsiteX3-33" fmla="*/ 523889 w 1813348"/>
                <a:gd name="connsiteY3-34" fmla="*/ 1578836 h 1578836"/>
                <a:gd name="connsiteX4-35" fmla="*/ 0 w 1813348"/>
                <a:gd name="connsiteY4-36" fmla="*/ 789418 h 1578836"/>
                <a:gd name="connsiteX5-37" fmla="*/ 465204 w 1813348"/>
                <a:gd name="connsiteY5-38" fmla="*/ 9554 h 1578836"/>
                <a:gd name="connsiteX0-39" fmla="*/ 1289459 w 1813348"/>
                <a:gd name="connsiteY0-40" fmla="*/ 0 h 1578836"/>
                <a:gd name="connsiteX1-41" fmla="*/ 1813348 w 1813348"/>
                <a:gd name="connsiteY1-42" fmla="*/ 789418 h 1578836"/>
                <a:gd name="connsiteX2-43" fmla="*/ 1289459 w 1813348"/>
                <a:gd name="connsiteY2-44" fmla="*/ 1578836 h 1578836"/>
                <a:gd name="connsiteX3-45" fmla="*/ 523889 w 1813348"/>
                <a:gd name="connsiteY3-46" fmla="*/ 1578836 h 1578836"/>
                <a:gd name="connsiteX4-47" fmla="*/ 0 w 1813348"/>
                <a:gd name="connsiteY4-48" fmla="*/ 789418 h 1578836"/>
                <a:gd name="connsiteX0-49" fmla="*/ 765571 w 1289460"/>
                <a:gd name="connsiteY0-50" fmla="*/ 0 h 1578836"/>
                <a:gd name="connsiteX1-51" fmla="*/ 1289460 w 1289460"/>
                <a:gd name="connsiteY1-52" fmla="*/ 789418 h 1578836"/>
                <a:gd name="connsiteX2-53" fmla="*/ 765571 w 1289460"/>
                <a:gd name="connsiteY2-54" fmla="*/ 1578836 h 1578836"/>
                <a:gd name="connsiteX3-55" fmla="*/ 1 w 1289460"/>
                <a:gd name="connsiteY3-56" fmla="*/ 1578836 h 1578836"/>
                <a:gd name="connsiteX0-57" fmla="*/ 0 w 523889"/>
                <a:gd name="connsiteY0-58" fmla="*/ 0 h 1578836"/>
                <a:gd name="connsiteX1-59" fmla="*/ 523889 w 523889"/>
                <a:gd name="connsiteY1-60" fmla="*/ 789418 h 1578836"/>
                <a:gd name="connsiteX2-61" fmla="*/ 0 w 523889"/>
                <a:gd name="connsiteY2-62" fmla="*/ 1578836 h 1578836"/>
                <a:gd name="connsiteX0-63" fmla="*/ 0 w 523889"/>
                <a:gd name="connsiteY0-64" fmla="*/ 0 h 789418"/>
                <a:gd name="connsiteX1-65" fmla="*/ 523889 w 523889"/>
                <a:gd name="connsiteY1-66" fmla="*/ 789418 h 789418"/>
              </a:gdLst>
              <a:ahLst/>
              <a:cxnLst>
                <a:cxn ang="0">
                  <a:pos x="connsiteX0-1" y="connsiteY0-2"/>
                </a:cxn>
                <a:cxn ang="0">
                  <a:pos x="connsiteX1-3" y="connsiteY1-4"/>
                </a:cxn>
              </a:cxnLst>
              <a:rect l="l" t="t" r="r" b="b"/>
              <a:pathLst>
                <a:path w="523889" h="789418">
                  <a:moveTo>
                    <a:pt x="0" y="0"/>
                  </a:moveTo>
                  <a:lnTo>
                    <a:pt x="523889" y="789418"/>
                  </a:ln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六边形 74"/>
            <p:cNvSpPr/>
            <p:nvPr/>
          </p:nvSpPr>
          <p:spPr>
            <a:xfrm>
              <a:off x="5595775" y="1855638"/>
              <a:ext cx="1289460" cy="789418"/>
            </a:xfrm>
            <a:custGeom>
              <a:avLst/>
              <a:gdLst>
                <a:gd name="connsiteX0" fmla="*/ 0 w 1130988"/>
                <a:gd name="connsiteY0" fmla="*/ 492361 h 984722"/>
                <a:gd name="connsiteX1" fmla="*/ 326750 w 1130988"/>
                <a:gd name="connsiteY1" fmla="*/ 0 h 984722"/>
                <a:gd name="connsiteX2" fmla="*/ 804238 w 1130988"/>
                <a:gd name="connsiteY2" fmla="*/ 0 h 984722"/>
                <a:gd name="connsiteX3" fmla="*/ 1130988 w 1130988"/>
                <a:gd name="connsiteY3" fmla="*/ 492361 h 984722"/>
                <a:gd name="connsiteX4" fmla="*/ 804238 w 1130988"/>
                <a:gd name="connsiteY4" fmla="*/ 984722 h 984722"/>
                <a:gd name="connsiteX5" fmla="*/ 326750 w 1130988"/>
                <a:gd name="connsiteY5" fmla="*/ 984722 h 984722"/>
                <a:gd name="connsiteX6" fmla="*/ 0 w 1130988"/>
                <a:gd name="connsiteY6" fmla="*/ 492361 h 984722"/>
                <a:gd name="connsiteX0-1" fmla="*/ 326750 w 1130988"/>
                <a:gd name="connsiteY0-2" fmla="*/ 0 h 984722"/>
                <a:gd name="connsiteX1-3" fmla="*/ 804238 w 1130988"/>
                <a:gd name="connsiteY1-4" fmla="*/ 0 h 984722"/>
                <a:gd name="connsiteX2-5" fmla="*/ 1130988 w 1130988"/>
                <a:gd name="connsiteY2-6" fmla="*/ 492361 h 984722"/>
                <a:gd name="connsiteX3-7" fmla="*/ 804238 w 1130988"/>
                <a:gd name="connsiteY3-8" fmla="*/ 984722 h 984722"/>
                <a:gd name="connsiteX4-9" fmla="*/ 326750 w 1130988"/>
                <a:gd name="connsiteY4-10" fmla="*/ 984722 h 984722"/>
                <a:gd name="connsiteX5-11" fmla="*/ 0 w 1130988"/>
                <a:gd name="connsiteY5-12" fmla="*/ 492361 h 984722"/>
                <a:gd name="connsiteX6-13" fmla="*/ 418190 w 1130988"/>
                <a:gd name="connsiteY6-14" fmla="*/ 91440 h 984722"/>
                <a:gd name="connsiteX0-15" fmla="*/ 326750 w 1130988"/>
                <a:gd name="connsiteY0-16" fmla="*/ 0 h 984722"/>
                <a:gd name="connsiteX1-17" fmla="*/ 804238 w 1130988"/>
                <a:gd name="connsiteY1-18" fmla="*/ 0 h 984722"/>
                <a:gd name="connsiteX2-19" fmla="*/ 1130988 w 1130988"/>
                <a:gd name="connsiteY2-20" fmla="*/ 492361 h 984722"/>
                <a:gd name="connsiteX3-21" fmla="*/ 804238 w 1130988"/>
                <a:gd name="connsiteY3-22" fmla="*/ 984722 h 984722"/>
                <a:gd name="connsiteX4-23" fmla="*/ 326750 w 1130988"/>
                <a:gd name="connsiteY4-24" fmla="*/ 984722 h 984722"/>
                <a:gd name="connsiteX5-25" fmla="*/ 0 w 1130988"/>
                <a:gd name="connsiteY5-26" fmla="*/ 492361 h 984722"/>
                <a:gd name="connsiteX0-27" fmla="*/ 804238 w 1130988"/>
                <a:gd name="connsiteY0-28" fmla="*/ 0 h 984722"/>
                <a:gd name="connsiteX1-29" fmla="*/ 1130988 w 1130988"/>
                <a:gd name="connsiteY1-30" fmla="*/ 492361 h 984722"/>
                <a:gd name="connsiteX2-31" fmla="*/ 804238 w 1130988"/>
                <a:gd name="connsiteY2-32" fmla="*/ 984722 h 984722"/>
                <a:gd name="connsiteX3-33" fmla="*/ 326750 w 1130988"/>
                <a:gd name="connsiteY3-34" fmla="*/ 984722 h 984722"/>
                <a:gd name="connsiteX4-35" fmla="*/ 0 w 1130988"/>
                <a:gd name="connsiteY4-36" fmla="*/ 492361 h 984722"/>
                <a:gd name="connsiteX0-37" fmla="*/ 1130988 w 1130988"/>
                <a:gd name="connsiteY0-38" fmla="*/ 0 h 492361"/>
                <a:gd name="connsiteX1-39" fmla="*/ 804238 w 1130988"/>
                <a:gd name="connsiteY1-40" fmla="*/ 492361 h 492361"/>
                <a:gd name="connsiteX2-41" fmla="*/ 326750 w 1130988"/>
                <a:gd name="connsiteY2-42" fmla="*/ 492361 h 492361"/>
                <a:gd name="connsiteX3-43" fmla="*/ 0 w 1130988"/>
                <a:gd name="connsiteY3-44" fmla="*/ 0 h 492361"/>
                <a:gd name="connsiteX0-45" fmla="*/ 804238 w 804238"/>
                <a:gd name="connsiteY0-46" fmla="*/ 0 h 492361"/>
                <a:gd name="connsiteX1-47" fmla="*/ 477488 w 804238"/>
                <a:gd name="connsiteY1-48" fmla="*/ 492361 h 492361"/>
                <a:gd name="connsiteX2-49" fmla="*/ 0 w 804238"/>
                <a:gd name="connsiteY2-50" fmla="*/ 492361 h 492361"/>
              </a:gdLst>
              <a:ahLst/>
              <a:cxnLst>
                <a:cxn ang="0">
                  <a:pos x="connsiteX0-1" y="connsiteY0-2"/>
                </a:cxn>
                <a:cxn ang="0">
                  <a:pos x="connsiteX1-3" y="connsiteY1-4"/>
                </a:cxn>
                <a:cxn ang="0">
                  <a:pos x="connsiteX2-5" y="connsiteY2-6"/>
                </a:cxn>
              </a:cxnLst>
              <a:rect l="l" t="t" r="r" b="b"/>
              <a:pathLst>
                <a:path w="804238" h="492361">
                  <a:moveTo>
                    <a:pt x="804238" y="0"/>
                  </a:moveTo>
                  <a:lnTo>
                    <a:pt x="477488" y="492361"/>
                  </a:lnTo>
                  <a:lnTo>
                    <a:pt x="0" y="492361"/>
                  </a:ln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Freeform 23"/>
            <p:cNvSpPr/>
            <p:nvPr/>
          </p:nvSpPr>
          <p:spPr bwMode="auto">
            <a:xfrm>
              <a:off x="6569015" y="1505209"/>
              <a:ext cx="673385" cy="673383"/>
            </a:xfrm>
            <a:prstGeom prst="ellipse">
              <a:avLst/>
            </a:prstGeom>
            <a:gradFill rotWithShape="1">
              <a:gsLst>
                <a:gs pos="66000">
                  <a:srgbClr val="ECECEC"/>
                </a:gs>
                <a:gs pos="100000">
                  <a:srgbClr val="F7F7F7"/>
                </a:gs>
                <a:gs pos="7000">
                  <a:srgbClr val="BEBEBE"/>
                </a:gs>
              </a:gsLst>
              <a:lin ang="7800000" scaled="0"/>
            </a:gradFill>
            <a:ln w="28575">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Gulim" charset="-127"/>
                <a:ea typeface="Gulim" charset="-127"/>
              </a:endParaRPr>
            </a:p>
          </p:txBody>
        </p:sp>
        <p:sp>
          <p:nvSpPr>
            <p:cNvPr id="77" name="Freeform 27"/>
            <p:cNvSpPr/>
            <p:nvPr/>
          </p:nvSpPr>
          <p:spPr bwMode="auto">
            <a:xfrm>
              <a:off x="6547133" y="3117708"/>
              <a:ext cx="673384" cy="673384"/>
            </a:xfrm>
            <a:prstGeom prst="ellipse">
              <a:avLst/>
            </a:prstGeom>
            <a:gradFill rotWithShape="1">
              <a:gsLst>
                <a:gs pos="66000">
                  <a:srgbClr val="ECECEC"/>
                </a:gs>
                <a:gs pos="100000">
                  <a:srgbClr val="F7F7F7"/>
                </a:gs>
                <a:gs pos="7000">
                  <a:srgbClr val="BEBEBE"/>
                </a:gs>
              </a:gsLst>
              <a:lin ang="7800000" scaled="0"/>
            </a:gradFill>
            <a:ln w="28575">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Gulim" charset="-127"/>
                <a:ea typeface="Gulim" charset="-127"/>
              </a:endParaRPr>
            </a:p>
          </p:txBody>
        </p:sp>
        <p:sp>
          <p:nvSpPr>
            <p:cNvPr id="78" name="Freeform 29"/>
            <p:cNvSpPr/>
            <p:nvPr/>
          </p:nvSpPr>
          <p:spPr bwMode="auto">
            <a:xfrm>
              <a:off x="5183252" y="2311815"/>
              <a:ext cx="673384" cy="673384"/>
            </a:xfrm>
            <a:prstGeom prst="ellipse">
              <a:avLst/>
            </a:prstGeom>
            <a:gradFill rotWithShape="1">
              <a:gsLst>
                <a:gs pos="66000">
                  <a:srgbClr val="ECECEC"/>
                </a:gs>
                <a:gs pos="100000">
                  <a:srgbClr val="F7F7F7"/>
                </a:gs>
                <a:gs pos="7000">
                  <a:srgbClr val="BEBEBE"/>
                </a:gs>
              </a:gsLst>
              <a:lin ang="7800000" scaled="0"/>
            </a:gradFill>
            <a:ln w="28575">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Gulim" charset="-127"/>
                <a:ea typeface="Gulim" charset="-127"/>
              </a:endParaRPr>
            </a:p>
          </p:txBody>
        </p:sp>
        <p:grpSp>
          <p:nvGrpSpPr>
            <p:cNvPr id="79" name="组合 78"/>
            <p:cNvGrpSpPr/>
            <p:nvPr/>
          </p:nvGrpSpPr>
          <p:grpSpPr>
            <a:xfrm>
              <a:off x="6024615" y="2227091"/>
              <a:ext cx="864000" cy="864000"/>
              <a:chOff x="3581686" y="594048"/>
              <a:chExt cx="1116000" cy="1116000"/>
            </a:xfrm>
          </p:grpSpPr>
          <p:sp>
            <p:nvSpPr>
              <p:cNvPr id="80" name="椭圆 79"/>
              <p:cNvSpPr/>
              <p:nvPr/>
            </p:nvSpPr>
            <p:spPr>
              <a:xfrm>
                <a:off x="3581686" y="594048"/>
                <a:ext cx="1116000" cy="1116000"/>
              </a:xfrm>
              <a:prstGeom prst="ellipse">
                <a:avLst/>
              </a:prstGeom>
              <a:gradFill rotWithShape="1">
                <a:gsLst>
                  <a:gs pos="72000">
                    <a:srgbClr val="EEEEEE"/>
                  </a:gs>
                  <a:gs pos="100000">
                    <a:srgbClr val="F9F9F9"/>
                  </a:gs>
                  <a:gs pos="10000">
                    <a:schemeClr val="bg1">
                      <a:lumMod val="85000"/>
                    </a:schemeClr>
                  </a:gs>
                </a:gsLst>
                <a:lin ang="7800000" scaled="0"/>
              </a:gradFill>
              <a:ln w="28575">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Gulim" charset="-127"/>
                  <a:ea typeface="Gulim" charset="-127"/>
                </a:endParaRPr>
              </a:p>
            </p:txBody>
          </p:sp>
          <p:sp>
            <p:nvSpPr>
              <p:cNvPr id="81" name="Freeform 30"/>
              <p:cNvSpPr/>
              <p:nvPr/>
            </p:nvSpPr>
            <p:spPr bwMode="auto">
              <a:xfrm>
                <a:off x="3699045" y="711407"/>
                <a:ext cx="881282" cy="881282"/>
              </a:xfrm>
              <a:prstGeom prst="ellipse">
                <a:avLst/>
              </a:prstGeom>
              <a:solidFill>
                <a:schemeClr val="accent1"/>
              </a:solidFill>
              <a:ln w="28575">
                <a:noFill/>
              </a:ln>
              <a:effectLst>
                <a:innerShdw blurRad="63500" dist="50800" dir="18900000">
                  <a:prstClr val="black">
                    <a:alpha val="50000"/>
                  </a:prstClr>
                </a:innerShdw>
              </a:effectLst>
            </p:spPr>
            <p:txBody>
              <a:bodyPr wrap="none" anchor="ctr"/>
              <a:lstStyle/>
              <a:p>
                <a:pPr latinLnBrk="1"/>
                <a:endParaRPr kumimoji="1" lang="zh-CN" altLang="en-US" sz="2400">
                  <a:solidFill>
                    <a:srgbClr val="000000"/>
                  </a:solidFill>
                  <a:latin typeface="Gulim" charset="-127"/>
                  <a:ea typeface="Gulim" charset="-127"/>
                </a:endParaRPr>
              </a:p>
            </p:txBody>
          </p:sp>
        </p:grpSp>
      </p:grpSp>
      <p:sp>
        <p:nvSpPr>
          <p:cNvPr id="2" name="文本框 1"/>
          <p:cNvSpPr txBox="1"/>
          <p:nvPr/>
        </p:nvSpPr>
        <p:spPr>
          <a:xfrm>
            <a:off x="2080895" y="663575"/>
            <a:ext cx="894080" cy="1383665"/>
          </a:xfrm>
          <a:prstGeom prst="rect">
            <a:avLst/>
          </a:prstGeom>
          <a:noFill/>
        </p:spPr>
        <p:txBody>
          <a:bodyPr wrap="none" rtlCol="0" anchor="t">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lang="zh-CN" altLang="en-US" sz="2800" b="1" kern="0" noProof="0">
                <a:ln>
                  <a:noFill/>
                </a:ln>
                <a:solidFill>
                  <a:srgbClr val="FF0000"/>
                </a:solidFill>
                <a:effectLst/>
                <a:uLnTx/>
                <a:uFillTx/>
                <a:latin typeface="Arial" charset="0"/>
                <a:ea typeface="微软雅黑" pitchFamily="34" charset="-122"/>
                <a:cs typeface="Arial" charset="0"/>
                <a:sym typeface="+mn-ea"/>
              </a:rPr>
              <a:t>粉碎</a:t>
            </a:r>
            <a:endParaRPr kumimoji="0" lang="zh-CN" altLang="en-US" sz="2800" b="1" i="0" u="none" strike="noStrike" kern="0" cap="none" spc="0" normalizeH="0" baseline="0" noProof="0">
              <a:ln>
                <a:noFill/>
              </a:ln>
              <a:solidFill>
                <a:srgbClr val="FF0000"/>
              </a:solidFill>
              <a:effectLst/>
              <a:uLnTx/>
              <a:uFillTx/>
              <a:latin typeface="Arial" charset="0"/>
              <a:ea typeface="微软雅黑" pitchFamily="34" charset="-122"/>
              <a:cs typeface="Arial" charset="0"/>
            </a:endParaRPr>
          </a:p>
          <a:p>
            <a:pPr marL="0" marR="0" lvl="0" indent="0" algn="ctr" defTabSz="914400" eaLnBrk="1" fontAlgn="auto" latinLnBrk="0" hangingPunct="1">
              <a:lnSpc>
                <a:spcPct val="100000"/>
              </a:lnSpc>
              <a:spcBef>
                <a:spcPct val="0"/>
              </a:spcBef>
              <a:spcAft>
                <a:spcPct val="0"/>
              </a:spcAft>
              <a:buClrTx/>
              <a:buSzTx/>
              <a:buFontTx/>
              <a:buNone/>
              <a:defRPr/>
            </a:pPr>
            <a:r>
              <a:rPr lang="zh-CN" altLang="en-US" sz="2800" b="1" kern="0" noProof="0">
                <a:ln>
                  <a:noFill/>
                </a:ln>
                <a:solidFill>
                  <a:srgbClr val="FF0000"/>
                </a:solidFill>
                <a:effectLst/>
                <a:uLnTx/>
                <a:uFillTx/>
                <a:latin typeface="Arial" charset="0"/>
                <a:ea typeface="微软雅黑" pitchFamily="34" charset="-122"/>
                <a:cs typeface="Arial" charset="0"/>
                <a:sym typeface="+mn-ea"/>
              </a:rPr>
              <a:t>研磨</a:t>
            </a:r>
            <a:endParaRPr kumimoji="0" lang="zh-CN" altLang="en-US" sz="2800" b="1" i="0" u="none" strike="noStrike" kern="0" cap="none" spc="0" normalizeH="0" baseline="0" noProof="0">
              <a:ln>
                <a:noFill/>
              </a:ln>
              <a:solidFill>
                <a:srgbClr val="FF0000"/>
              </a:solidFill>
              <a:effectLst/>
              <a:uLnTx/>
              <a:uFillTx/>
              <a:latin typeface="Arial" charset="0"/>
              <a:ea typeface="微软雅黑" pitchFamily="34" charset="-122"/>
              <a:cs typeface="Arial" charset="0"/>
            </a:endParaRPr>
          </a:p>
          <a:p>
            <a:pPr marL="0" marR="0" lvl="0" indent="0" algn="ctr" defTabSz="914400" eaLnBrk="1" fontAlgn="auto" latinLnBrk="0" hangingPunct="1">
              <a:lnSpc>
                <a:spcPct val="100000"/>
              </a:lnSpc>
              <a:spcBef>
                <a:spcPct val="0"/>
              </a:spcBef>
              <a:spcAft>
                <a:spcPct val="0"/>
              </a:spcAft>
              <a:buClrTx/>
              <a:buSzTx/>
              <a:buFontTx/>
              <a:buNone/>
              <a:defRPr/>
            </a:pPr>
            <a:r>
              <a:rPr lang="zh-CN" altLang="en-US" sz="2800" b="1" kern="0" noProof="0">
                <a:ln>
                  <a:noFill/>
                </a:ln>
                <a:solidFill>
                  <a:srgbClr val="FF0000"/>
                </a:solidFill>
                <a:effectLst/>
                <a:uLnTx/>
                <a:uFillTx/>
                <a:latin typeface="Arial" charset="0"/>
                <a:ea typeface="微软雅黑" pitchFamily="34" charset="-122"/>
                <a:cs typeface="Arial" charset="0"/>
                <a:sym typeface="+mn-ea"/>
              </a:rPr>
              <a:t>雾化</a:t>
            </a:r>
            <a:endParaRPr lang="zh-CN" altLang="en-US" sz="2800"/>
          </a:p>
        </p:txBody>
      </p:sp>
      <p:sp>
        <p:nvSpPr>
          <p:cNvPr id="138" name="TextBox 59"/>
          <p:cNvSpPr txBox="1">
            <a14:cpLocks xmlns:a14="http://schemas.microsoft.com/office/drawing/2010/main" noChangeArrowheads="1"/>
          </p:cNvSpPr>
          <p:nvPr/>
        </p:nvSpPr>
        <p:spPr bwMode="auto">
          <a:xfrm flipH="1">
            <a:off x="3129280" y="553720"/>
            <a:ext cx="8434070" cy="1198880"/>
          </a:xfrm>
          <a:prstGeom prst="rect">
            <a:avLst/>
          </a:prstGeom>
          <a:noFill/>
          <a:ln>
            <a:noFill/>
          </a:ln>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1219200">
              <a:defRPr/>
            </a:pPr>
            <a:r>
              <a:rPr lang="zh-CN" altLang="en-US" sz="2400" b="1">
                <a:solidFill>
                  <a:schemeClr val="accent1"/>
                </a:solidFill>
                <a:latin typeface="微软雅黑" pitchFamily="34" charset="-122"/>
                <a:ea typeface="微软雅黑" pitchFamily="34" charset="-122"/>
                <a:cs typeface="微软雅黑" pitchFamily="34" charset="-122"/>
                <a:sym typeface="+mn-ea"/>
              </a:rPr>
              <a:t>（</a:t>
            </a:r>
            <a:r>
              <a:rPr lang="en-US" sz="2400" b="1">
                <a:solidFill>
                  <a:schemeClr val="accent1"/>
                </a:solidFill>
                <a:latin typeface="微软雅黑" pitchFamily="34" charset="-122"/>
                <a:ea typeface="微软雅黑" pitchFamily="34" charset="-122"/>
                <a:cs typeface="微软雅黑" pitchFamily="34" charset="-122"/>
                <a:sym typeface="+mn-ea"/>
              </a:rPr>
              <a:t>1</a:t>
            </a:r>
            <a:r>
              <a:rPr lang="zh-CN" altLang="en-US" sz="2400" b="1">
                <a:solidFill>
                  <a:schemeClr val="accent1"/>
                </a:solidFill>
                <a:latin typeface="微软雅黑" pitchFamily="34" charset="-122"/>
                <a:ea typeface="微软雅黑" pitchFamily="34" charset="-122"/>
                <a:cs typeface="微软雅黑" pitchFamily="34" charset="-122"/>
                <a:sym typeface="+mn-ea"/>
              </a:rPr>
              <a:t>）</a:t>
            </a:r>
            <a:r>
              <a:rPr lang="zh-CN" sz="2400" b="1">
                <a:solidFill>
                  <a:schemeClr val="accent1"/>
                </a:solidFill>
                <a:latin typeface="微软雅黑" pitchFamily="34" charset="-122"/>
                <a:ea typeface="微软雅黑" pitchFamily="34" charset="-122"/>
                <a:cs typeface="微软雅黑" pitchFamily="34" charset="-122"/>
                <a:sym typeface="+mn-ea"/>
              </a:rPr>
              <a:t>粉碎或研磨、雾化：将块状固体粉碎或磨成粉末或将液体雾化，增大固液（或固气或固固）接触面积，加快反应速率或使反应更充分，增大原料的转化率（或浸取率）</a:t>
            </a:r>
            <a:endParaRPr lang="zh-CN" altLang="ko-KR" sz="2400" b="1" kern="0">
              <a:solidFill>
                <a:schemeClr val="accent1"/>
              </a:solidFill>
              <a:latin typeface="微软雅黑" pitchFamily="34" charset="-122"/>
              <a:ea typeface="微软雅黑" pitchFamily="34" charset="-122"/>
              <a:cs typeface="微软雅黑" pitchFamily="34" charset="-122"/>
              <a:sym typeface="+mn-ea"/>
            </a:endParaRPr>
          </a:p>
        </p:txBody>
      </p:sp>
      <p:sp>
        <p:nvSpPr>
          <p:cNvPr id="3" name="TextBox 10"/>
          <p:cNvSpPr txBox="1"/>
          <p:nvPr/>
        </p:nvSpPr>
        <p:spPr>
          <a:xfrm>
            <a:off x="1907540" y="2814320"/>
            <a:ext cx="1304925" cy="521970"/>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800" b="1" i="0" u="none" strike="noStrike" kern="0" cap="none" spc="0" normalizeH="0" baseline="0" noProof="0">
                <a:ln>
                  <a:noFill/>
                </a:ln>
                <a:solidFill>
                  <a:srgbClr val="FF0000"/>
                </a:solidFill>
                <a:effectLst/>
                <a:uLnTx/>
                <a:uFillTx/>
                <a:latin typeface="Arial" charset="0"/>
                <a:ea typeface="微软雅黑" pitchFamily="34" charset="-122"/>
                <a:cs typeface="Arial" charset="0"/>
              </a:rPr>
              <a:t>浸取</a:t>
            </a:r>
            <a:endParaRPr kumimoji="0" lang="zh-CN" altLang="en-US" sz="2800" b="1" i="0" u="none" strike="noStrike" kern="0" cap="none" spc="0" normalizeH="0" baseline="0" noProof="0">
              <a:ln>
                <a:noFill/>
              </a:ln>
              <a:solidFill>
                <a:srgbClr val="FF0000"/>
              </a:solidFill>
              <a:effectLst/>
              <a:uLnTx/>
              <a:uFillTx/>
              <a:latin typeface="Arial" charset="0"/>
              <a:ea typeface="微软雅黑" pitchFamily="34" charset="-122"/>
              <a:cs typeface="Arial" charset="0"/>
            </a:endParaRPr>
          </a:p>
        </p:txBody>
      </p:sp>
      <p:sp>
        <p:nvSpPr>
          <p:cNvPr id="6" name="文本框 5"/>
          <p:cNvSpPr txBox="1"/>
          <p:nvPr/>
        </p:nvSpPr>
        <p:spPr>
          <a:xfrm>
            <a:off x="2790825" y="2359660"/>
            <a:ext cx="9111615" cy="2009775"/>
          </a:xfrm>
          <a:prstGeom prst="rect">
            <a:avLst/>
          </a:prstGeom>
          <a:noFill/>
        </p:spPr>
        <p:txBody>
          <a:bodyPr wrap="square" rtlCol="0" anchor="t">
            <a:spAutoFit/>
          </a:bodyPr>
          <a:lstStyle/>
          <a:p>
            <a:pPr indent="0">
              <a:lnSpc>
                <a:spcPct val="130000"/>
              </a:lnSpc>
            </a:pPr>
            <a:r>
              <a:rPr lang="zh-CN" altLang="en-US" sz="2400" b="1">
                <a:gradFill>
                  <a:gsLst>
                    <a:gs pos="0">
                      <a:srgbClr val="7B32B2"/>
                    </a:gs>
                    <a:gs pos="100000">
                      <a:srgbClr val="401A5D"/>
                    </a:gs>
                  </a:gsLst>
                  <a:lin scaled="0"/>
                </a:gradFill>
                <a:latin typeface="微软雅黑" pitchFamily="34" charset="-122"/>
                <a:ea typeface="微软雅黑" pitchFamily="34" charset="-122"/>
                <a:cs typeface="微软雅黑" pitchFamily="34" charset="-122"/>
                <a:sym typeface="+mn-ea"/>
              </a:rPr>
              <a:t>（</a:t>
            </a:r>
            <a:r>
              <a:rPr lang="en-US" sz="2400" b="1">
                <a:gradFill>
                  <a:gsLst>
                    <a:gs pos="0">
                      <a:srgbClr val="7B32B2"/>
                    </a:gs>
                    <a:gs pos="100000">
                      <a:srgbClr val="401A5D"/>
                    </a:gs>
                  </a:gsLst>
                  <a:lin scaled="0"/>
                </a:gradFill>
                <a:latin typeface="微软雅黑" pitchFamily="34" charset="-122"/>
                <a:ea typeface="微软雅黑" pitchFamily="34" charset="-122"/>
                <a:cs typeface="微软雅黑" pitchFamily="34" charset="-122"/>
                <a:sym typeface="+mn-ea"/>
              </a:rPr>
              <a:t>2</a:t>
            </a:r>
            <a:r>
              <a:rPr lang="zh-CN" altLang="en-US" sz="2400" b="1">
                <a:gradFill>
                  <a:gsLst>
                    <a:gs pos="0">
                      <a:srgbClr val="7B32B2"/>
                    </a:gs>
                    <a:gs pos="100000">
                      <a:srgbClr val="401A5D"/>
                    </a:gs>
                  </a:gsLst>
                  <a:lin scaled="0"/>
                </a:gradFill>
                <a:latin typeface="微软雅黑" pitchFamily="34" charset="-122"/>
                <a:ea typeface="微软雅黑" pitchFamily="34" charset="-122"/>
                <a:cs typeface="微软雅黑" pitchFamily="34" charset="-122"/>
                <a:sym typeface="+mn-ea"/>
              </a:rPr>
              <a:t>）</a:t>
            </a:r>
            <a:r>
              <a:rPr lang="zh-CN" sz="2400" b="1">
                <a:gradFill>
                  <a:gsLst>
                    <a:gs pos="0">
                      <a:srgbClr val="7B32B2"/>
                    </a:gs>
                    <a:gs pos="100000">
                      <a:srgbClr val="401A5D"/>
                    </a:gs>
                  </a:gsLst>
                  <a:lin scaled="0"/>
                </a:gradFill>
                <a:latin typeface="微软雅黑" pitchFamily="34" charset="-122"/>
                <a:ea typeface="微软雅黑" pitchFamily="34" charset="-122"/>
                <a:cs typeface="微软雅黑" pitchFamily="34" charset="-122"/>
                <a:sym typeface="+mn-ea"/>
              </a:rPr>
              <a:t>酸浸：溶解、去氧化物（膜）、调节</a:t>
            </a:r>
            <a:r>
              <a:rPr lang="en-US" sz="2400" b="1">
                <a:gradFill>
                  <a:gsLst>
                    <a:gs pos="0">
                      <a:srgbClr val="7B32B2"/>
                    </a:gs>
                    <a:gs pos="100000">
                      <a:srgbClr val="401A5D"/>
                    </a:gs>
                  </a:gsLst>
                  <a:lin scaled="0"/>
                </a:gradFill>
                <a:latin typeface="微软雅黑" pitchFamily="34" charset="-122"/>
                <a:ea typeface="微软雅黑" pitchFamily="34" charset="-122"/>
                <a:cs typeface="微软雅黑" pitchFamily="34" charset="-122"/>
                <a:sym typeface="+mn-ea"/>
              </a:rPr>
              <a:t>pH</a:t>
            </a:r>
            <a:r>
              <a:rPr lang="zh-CN" sz="2400" b="1">
                <a:gradFill>
                  <a:gsLst>
                    <a:gs pos="0">
                      <a:srgbClr val="7B32B2"/>
                    </a:gs>
                    <a:gs pos="100000">
                      <a:srgbClr val="401A5D"/>
                    </a:gs>
                  </a:gsLst>
                  <a:lin scaled="0"/>
                </a:gradFill>
                <a:latin typeface="微软雅黑" pitchFamily="34" charset="-122"/>
                <a:ea typeface="微软雅黑" pitchFamily="34" charset="-122"/>
                <a:cs typeface="微软雅黑" pitchFamily="34" charset="-122"/>
                <a:sym typeface="+mn-ea"/>
              </a:rPr>
              <a:t>促进水解（沉淀）</a:t>
            </a:r>
            <a:endParaRPr lang="en-US" sz="2400" b="1">
              <a:gradFill>
                <a:gsLst>
                  <a:gs pos="0">
                    <a:srgbClr val="7B32B2"/>
                  </a:gs>
                  <a:gs pos="100000">
                    <a:srgbClr val="401A5D"/>
                  </a:gs>
                </a:gsLst>
                <a:lin scaled="0"/>
              </a:gradFill>
              <a:latin typeface="微软雅黑" pitchFamily="34" charset="-122"/>
              <a:ea typeface="微软雅黑" pitchFamily="34" charset="-122"/>
              <a:cs typeface="微软雅黑" pitchFamily="34" charset="-122"/>
            </a:endParaRPr>
          </a:p>
          <a:p>
            <a:pPr indent="0">
              <a:lnSpc>
                <a:spcPct val="130000"/>
              </a:lnSpc>
            </a:pPr>
            <a:r>
              <a:rPr lang="zh-CN" altLang="en-US" sz="2400" b="1">
                <a:gradFill>
                  <a:gsLst>
                    <a:gs pos="0">
                      <a:srgbClr val="7B32B2"/>
                    </a:gs>
                    <a:gs pos="100000">
                      <a:srgbClr val="401A5D"/>
                    </a:gs>
                  </a:gsLst>
                  <a:lin scaled="0"/>
                </a:gradFill>
                <a:latin typeface="微软雅黑" pitchFamily="34" charset="-122"/>
                <a:ea typeface="微软雅黑" pitchFamily="34" charset="-122"/>
                <a:cs typeface="微软雅黑" pitchFamily="34" charset="-122"/>
                <a:sym typeface="+mn-ea"/>
              </a:rPr>
              <a:t>（</a:t>
            </a:r>
            <a:r>
              <a:rPr lang="en-US" sz="2400" b="1">
                <a:gradFill>
                  <a:gsLst>
                    <a:gs pos="0">
                      <a:srgbClr val="7B32B2"/>
                    </a:gs>
                    <a:gs pos="100000">
                      <a:srgbClr val="401A5D"/>
                    </a:gs>
                  </a:gsLst>
                  <a:lin scaled="0"/>
                </a:gradFill>
                <a:latin typeface="微软雅黑" pitchFamily="34" charset="-122"/>
                <a:ea typeface="微软雅黑" pitchFamily="34" charset="-122"/>
                <a:cs typeface="微软雅黑" pitchFamily="34" charset="-122"/>
                <a:sym typeface="+mn-ea"/>
              </a:rPr>
              <a:t>3</a:t>
            </a:r>
            <a:r>
              <a:rPr lang="zh-CN" altLang="en-US" sz="2400" b="1">
                <a:gradFill>
                  <a:gsLst>
                    <a:gs pos="0">
                      <a:srgbClr val="7B32B2"/>
                    </a:gs>
                    <a:gs pos="100000">
                      <a:srgbClr val="401A5D"/>
                    </a:gs>
                  </a:gsLst>
                  <a:lin scaled="0"/>
                </a:gradFill>
                <a:latin typeface="微软雅黑" pitchFamily="34" charset="-122"/>
                <a:ea typeface="微软雅黑" pitchFamily="34" charset="-122"/>
                <a:cs typeface="微软雅黑" pitchFamily="34" charset="-122"/>
                <a:sym typeface="+mn-ea"/>
              </a:rPr>
              <a:t>）</a:t>
            </a:r>
            <a:r>
              <a:rPr lang="zh-CN" sz="2400" b="1">
                <a:gradFill>
                  <a:gsLst>
                    <a:gs pos="0">
                      <a:srgbClr val="7B32B2"/>
                    </a:gs>
                    <a:gs pos="100000">
                      <a:srgbClr val="401A5D"/>
                    </a:gs>
                  </a:gsLst>
                  <a:lin scaled="0"/>
                </a:gradFill>
                <a:latin typeface="微软雅黑" pitchFamily="34" charset="-122"/>
                <a:ea typeface="微软雅黑" pitchFamily="34" charset="-122"/>
                <a:cs typeface="微软雅黑" pitchFamily="34" charset="-122"/>
                <a:sym typeface="+mn-ea"/>
              </a:rPr>
              <a:t>碱溶：去油污，去铝片氧化膜，溶解铝、二氧化硅，调节</a:t>
            </a:r>
            <a:r>
              <a:rPr lang="en-US" sz="2400" b="1">
                <a:gradFill>
                  <a:gsLst>
                    <a:gs pos="0">
                      <a:srgbClr val="7B32B2"/>
                    </a:gs>
                    <a:gs pos="100000">
                      <a:srgbClr val="401A5D"/>
                    </a:gs>
                  </a:gsLst>
                  <a:lin scaled="0"/>
                </a:gradFill>
                <a:latin typeface="微软雅黑" pitchFamily="34" charset="-122"/>
                <a:ea typeface="微软雅黑" pitchFamily="34" charset="-122"/>
                <a:cs typeface="微软雅黑" pitchFamily="34" charset="-122"/>
                <a:sym typeface="+mn-ea"/>
              </a:rPr>
              <a:t>pH</a:t>
            </a:r>
            <a:r>
              <a:rPr lang="zh-CN" sz="2400" b="1">
                <a:gradFill>
                  <a:gsLst>
                    <a:gs pos="0">
                      <a:srgbClr val="7B32B2"/>
                    </a:gs>
                    <a:gs pos="100000">
                      <a:srgbClr val="401A5D"/>
                    </a:gs>
                  </a:gsLst>
                  <a:lin scaled="0"/>
                </a:gradFill>
                <a:latin typeface="微软雅黑" pitchFamily="34" charset="-122"/>
                <a:ea typeface="微软雅黑" pitchFamily="34" charset="-122"/>
                <a:cs typeface="微软雅黑" pitchFamily="34" charset="-122"/>
                <a:sym typeface="+mn-ea"/>
              </a:rPr>
              <a:t>促进水解（沉淀）</a:t>
            </a:r>
            <a:endParaRPr lang="zh-CN" sz="2400" b="1">
              <a:gradFill>
                <a:gsLst>
                  <a:gs pos="0">
                    <a:srgbClr val="7B32B2"/>
                  </a:gs>
                  <a:gs pos="100000">
                    <a:srgbClr val="401A5D"/>
                  </a:gs>
                </a:gsLst>
                <a:lin scaled="0"/>
              </a:gradFill>
              <a:latin typeface="微软雅黑" pitchFamily="34" charset="-122"/>
              <a:ea typeface="微软雅黑" pitchFamily="34" charset="-122"/>
              <a:cs typeface="微软雅黑" pitchFamily="34" charset="-122"/>
              <a:sym typeface="+mn-ea"/>
            </a:endParaRPr>
          </a:p>
          <a:p>
            <a:pPr indent="0">
              <a:lnSpc>
                <a:spcPct val="130000"/>
              </a:lnSpc>
            </a:pPr>
            <a:r>
              <a:rPr lang="zh-CN" altLang="en-US" sz="2400" b="1">
                <a:gradFill>
                  <a:gsLst>
                    <a:gs pos="0">
                      <a:srgbClr val="7B32B2"/>
                    </a:gs>
                    <a:gs pos="100000">
                      <a:srgbClr val="401A5D"/>
                    </a:gs>
                  </a:gsLst>
                  <a:lin scaled="0"/>
                </a:gradFill>
                <a:latin typeface="微软雅黑" pitchFamily="34" charset="-122"/>
                <a:ea typeface="微软雅黑" pitchFamily="34" charset="-122"/>
                <a:cs typeface="微软雅黑" pitchFamily="34" charset="-122"/>
                <a:sym typeface="+mn-ea"/>
              </a:rPr>
              <a:t>（</a:t>
            </a:r>
            <a:r>
              <a:rPr lang="en-US" altLang="zh-CN" sz="2400" b="1">
                <a:gradFill>
                  <a:gsLst>
                    <a:gs pos="0">
                      <a:srgbClr val="7B32B2"/>
                    </a:gs>
                    <a:gs pos="100000">
                      <a:srgbClr val="401A5D"/>
                    </a:gs>
                  </a:gsLst>
                  <a:lin scaled="0"/>
                </a:gradFill>
                <a:latin typeface="微软雅黑" pitchFamily="34" charset="-122"/>
                <a:ea typeface="微软雅黑" pitchFamily="34" charset="-122"/>
                <a:cs typeface="微软雅黑" pitchFamily="34" charset="-122"/>
                <a:sym typeface="+mn-ea"/>
              </a:rPr>
              <a:t>4</a:t>
            </a:r>
            <a:r>
              <a:rPr lang="zh-CN" altLang="en-US" sz="2400" b="1">
                <a:gradFill>
                  <a:gsLst>
                    <a:gs pos="0">
                      <a:srgbClr val="7B32B2"/>
                    </a:gs>
                    <a:gs pos="100000">
                      <a:srgbClr val="401A5D"/>
                    </a:gs>
                  </a:gsLst>
                  <a:lin scaled="0"/>
                </a:gradFill>
                <a:latin typeface="微软雅黑" pitchFamily="34" charset="-122"/>
                <a:ea typeface="微软雅黑" pitchFamily="34" charset="-122"/>
                <a:cs typeface="微软雅黑" pitchFamily="34" charset="-122"/>
                <a:sym typeface="+mn-ea"/>
              </a:rPr>
              <a:t>）盐</a:t>
            </a:r>
            <a:r>
              <a:rPr lang="zh-CN" sz="2400" b="1">
                <a:gradFill>
                  <a:gsLst>
                    <a:gs pos="0">
                      <a:srgbClr val="7B32B2"/>
                    </a:gs>
                    <a:gs pos="100000">
                      <a:srgbClr val="401A5D"/>
                    </a:gs>
                  </a:gsLst>
                  <a:lin scaled="0"/>
                </a:gradFill>
                <a:latin typeface="微软雅黑" pitchFamily="34" charset="-122"/>
                <a:ea typeface="微软雅黑" pitchFamily="34" charset="-122"/>
                <a:cs typeface="微软雅黑" pitchFamily="34" charset="-122"/>
                <a:sym typeface="+mn-ea"/>
              </a:rPr>
              <a:t>浸         （</a:t>
            </a:r>
            <a:r>
              <a:rPr lang="en-US" altLang="zh-CN" sz="2400" b="1">
                <a:gradFill>
                  <a:gsLst>
                    <a:gs pos="0">
                      <a:srgbClr val="7B32B2"/>
                    </a:gs>
                    <a:gs pos="100000">
                      <a:srgbClr val="401A5D"/>
                    </a:gs>
                  </a:gsLst>
                  <a:lin scaled="0"/>
                </a:gradFill>
                <a:latin typeface="微软雅黑" pitchFamily="34" charset="-122"/>
                <a:ea typeface="微软雅黑" pitchFamily="34" charset="-122"/>
                <a:cs typeface="微软雅黑" pitchFamily="34" charset="-122"/>
                <a:sym typeface="+mn-ea"/>
              </a:rPr>
              <a:t>5</a:t>
            </a:r>
            <a:r>
              <a:rPr lang="zh-CN" sz="2400" b="1">
                <a:gradFill>
                  <a:gsLst>
                    <a:gs pos="0">
                      <a:srgbClr val="7B32B2"/>
                    </a:gs>
                    <a:gs pos="100000">
                      <a:srgbClr val="401A5D"/>
                    </a:gs>
                  </a:gsLst>
                  <a:lin scaled="0"/>
                </a:gradFill>
                <a:latin typeface="微软雅黑" pitchFamily="34" charset="-122"/>
                <a:ea typeface="微软雅黑" pitchFamily="34" charset="-122"/>
                <a:cs typeface="微软雅黑" pitchFamily="34" charset="-122"/>
                <a:sym typeface="+mn-ea"/>
              </a:rPr>
              <a:t>）有机物浸（</a:t>
            </a:r>
            <a:r>
              <a:rPr lang="en-US" altLang="zh-CN" sz="2400" b="1">
                <a:gradFill>
                  <a:gsLst>
                    <a:gs pos="0">
                      <a:srgbClr val="7B32B2"/>
                    </a:gs>
                    <a:gs pos="100000">
                      <a:srgbClr val="401A5D"/>
                    </a:gs>
                  </a:gsLst>
                  <a:lin scaled="0"/>
                </a:gradFill>
                <a:latin typeface="微软雅黑" pitchFamily="34" charset="-122"/>
                <a:ea typeface="微软雅黑" pitchFamily="34" charset="-122"/>
                <a:cs typeface="微软雅黑" pitchFamily="34" charset="-122"/>
                <a:sym typeface="+mn-ea"/>
              </a:rPr>
              <a:t>6</a:t>
            </a:r>
            <a:r>
              <a:rPr lang="zh-CN" sz="2400" b="1">
                <a:gradFill>
                  <a:gsLst>
                    <a:gs pos="0">
                      <a:srgbClr val="7B32B2"/>
                    </a:gs>
                    <a:gs pos="100000">
                      <a:srgbClr val="401A5D"/>
                    </a:gs>
                  </a:gsLst>
                  <a:lin scaled="0"/>
                </a:gradFill>
                <a:latin typeface="微软雅黑" pitchFamily="34" charset="-122"/>
                <a:ea typeface="微软雅黑" pitchFamily="34" charset="-122"/>
                <a:cs typeface="微软雅黑" pitchFamily="34" charset="-122"/>
                <a:sym typeface="+mn-ea"/>
              </a:rPr>
              <a:t>）水浸</a:t>
            </a:r>
            <a:endParaRPr lang="zh-CN" altLang="en-US" sz="2400" b="1">
              <a:gradFill>
                <a:gsLst>
                  <a:gs pos="0">
                    <a:srgbClr val="7B32B2"/>
                  </a:gs>
                  <a:gs pos="100000">
                    <a:srgbClr val="401A5D"/>
                  </a:gs>
                </a:gsLst>
                <a:lin scaled="0"/>
              </a:gradFill>
              <a:latin typeface="微软雅黑" pitchFamily="34" charset="-122"/>
              <a:ea typeface="微软雅黑" pitchFamily="34" charset="-122"/>
              <a:cs typeface="微软雅黑" pitchFamily="34" charset="-122"/>
              <a:sym typeface="+mn-ea"/>
            </a:endParaRPr>
          </a:p>
        </p:txBody>
      </p:sp>
      <p:sp>
        <p:nvSpPr>
          <p:cNvPr id="7" name="文本框 6"/>
          <p:cNvSpPr txBox="1"/>
          <p:nvPr/>
        </p:nvSpPr>
        <p:spPr>
          <a:xfrm>
            <a:off x="2988310" y="4369435"/>
            <a:ext cx="8717280" cy="2009775"/>
          </a:xfrm>
          <a:prstGeom prst="rect">
            <a:avLst/>
          </a:prstGeom>
          <a:noFill/>
        </p:spPr>
        <p:txBody>
          <a:bodyPr wrap="none" rtlCol="0" anchor="t">
            <a:spAutoFit/>
          </a:bodyPr>
          <a:lstStyle/>
          <a:p>
            <a:pPr indent="0" algn="l">
              <a:lnSpc>
                <a:spcPct val="130000"/>
              </a:lnSpc>
            </a:pPr>
            <a:r>
              <a:rPr lang="zh-CN" altLang="en-US" sz="2400" b="1">
                <a:solidFill>
                  <a:srgbClr val="000000"/>
                </a:solidFill>
                <a:latin typeface="微软雅黑" pitchFamily="34" charset="-122"/>
                <a:ea typeface="微软雅黑" pitchFamily="34" charset="-122"/>
                <a:cs typeface="微软雅黑" pitchFamily="34" charset="-122"/>
                <a:sym typeface="+mn-ea"/>
              </a:rPr>
              <a:t>（</a:t>
            </a:r>
            <a:r>
              <a:rPr lang="en-US" sz="2400" b="1">
                <a:solidFill>
                  <a:srgbClr val="000000"/>
                </a:solidFill>
                <a:latin typeface="微软雅黑" pitchFamily="34" charset="-122"/>
                <a:ea typeface="微软雅黑" pitchFamily="34" charset="-122"/>
                <a:cs typeface="微软雅黑" pitchFamily="34" charset="-122"/>
                <a:sym typeface="+mn-ea"/>
              </a:rPr>
              <a:t>6</a:t>
            </a:r>
            <a:r>
              <a:rPr lang="zh-CN" altLang="en-US" sz="2400" b="1">
                <a:solidFill>
                  <a:srgbClr val="000000"/>
                </a:solidFill>
                <a:latin typeface="微软雅黑" pitchFamily="34" charset="-122"/>
                <a:ea typeface="微软雅黑" pitchFamily="34" charset="-122"/>
                <a:cs typeface="微软雅黑" pitchFamily="34" charset="-122"/>
                <a:sym typeface="+mn-ea"/>
              </a:rPr>
              <a:t>）</a:t>
            </a:r>
            <a:r>
              <a:rPr lang="zh-CN" sz="2400" b="1">
                <a:solidFill>
                  <a:srgbClr val="000000"/>
                </a:solidFill>
                <a:latin typeface="微软雅黑" pitchFamily="34" charset="-122"/>
                <a:ea typeface="微软雅黑" pitchFamily="34" charset="-122"/>
                <a:cs typeface="微软雅黑" pitchFamily="34" charset="-122"/>
                <a:sym typeface="+mn-ea"/>
              </a:rPr>
              <a:t>煅烧、焙烧：不易转化的物质转为容易提取的物质；其他</a:t>
            </a:r>
            <a:endParaRPr lang="zh-CN" sz="2400" b="1">
              <a:solidFill>
                <a:srgbClr val="000000"/>
              </a:solidFill>
              <a:latin typeface="微软雅黑" pitchFamily="34" charset="-122"/>
              <a:ea typeface="微软雅黑" pitchFamily="34" charset="-122"/>
              <a:cs typeface="微软雅黑" pitchFamily="34" charset="-122"/>
              <a:sym typeface="+mn-ea"/>
            </a:endParaRPr>
          </a:p>
          <a:p>
            <a:pPr indent="0" algn="l">
              <a:lnSpc>
                <a:spcPct val="130000"/>
              </a:lnSpc>
            </a:pPr>
            <a:r>
              <a:rPr lang="zh-CN" sz="2400" b="1">
                <a:solidFill>
                  <a:srgbClr val="000000"/>
                </a:solidFill>
                <a:latin typeface="微软雅黑" pitchFamily="34" charset="-122"/>
                <a:ea typeface="微软雅黑" pitchFamily="34" charset="-122"/>
                <a:cs typeface="微软雅黑" pitchFamily="34" charset="-122"/>
                <a:sym typeface="+mn-ea"/>
              </a:rPr>
              <a:t>矿转化为氧化物；除去有机物；除去热不稳定的杂质</a:t>
            </a:r>
            <a:endParaRPr lang="zh-CN" sz="2400" b="1">
              <a:solidFill>
                <a:srgbClr val="000000"/>
              </a:solidFill>
              <a:latin typeface="微软雅黑" pitchFamily="34" charset="-122"/>
              <a:ea typeface="微软雅黑" pitchFamily="34" charset="-122"/>
              <a:cs typeface="微软雅黑" pitchFamily="34" charset="-122"/>
              <a:sym typeface="+mn-ea"/>
            </a:endParaRPr>
          </a:p>
          <a:p>
            <a:pPr indent="0" algn="l">
              <a:lnSpc>
                <a:spcPct val="130000"/>
              </a:lnSpc>
            </a:pPr>
            <a:r>
              <a:rPr lang="zh-CN" sz="2400" b="1">
                <a:solidFill>
                  <a:srgbClr val="000000"/>
                </a:solidFill>
                <a:latin typeface="微软雅黑" pitchFamily="34" charset="-122"/>
                <a:ea typeface="微软雅黑" pitchFamily="34" charset="-122"/>
                <a:cs typeface="微软雅黑" pitchFamily="34" charset="-122"/>
                <a:sym typeface="+mn-ea"/>
              </a:rPr>
              <a:t>灼烧：去除可燃性杂质或使原料初步转化，如海带中提取碘时的</a:t>
            </a:r>
            <a:endParaRPr lang="zh-CN" sz="2400" b="1">
              <a:solidFill>
                <a:srgbClr val="000000"/>
              </a:solidFill>
              <a:latin typeface="微软雅黑" pitchFamily="34" charset="-122"/>
              <a:ea typeface="微软雅黑" pitchFamily="34" charset="-122"/>
              <a:cs typeface="微软雅黑" pitchFamily="34" charset="-122"/>
              <a:sym typeface="+mn-ea"/>
            </a:endParaRPr>
          </a:p>
          <a:p>
            <a:pPr indent="0" algn="l">
              <a:lnSpc>
                <a:spcPct val="130000"/>
              </a:lnSpc>
            </a:pPr>
            <a:r>
              <a:rPr lang="zh-CN" sz="2400" b="1">
                <a:solidFill>
                  <a:srgbClr val="000000"/>
                </a:solidFill>
                <a:latin typeface="微软雅黑" pitchFamily="34" charset="-122"/>
                <a:ea typeface="微软雅黑" pitchFamily="34" charset="-122"/>
                <a:cs typeface="微软雅黑" pitchFamily="34" charset="-122"/>
                <a:sym typeface="+mn-ea"/>
              </a:rPr>
              <a:t>灼烧</a:t>
            </a:r>
            <a:r>
              <a:rPr lang="zh-CN" altLang="en-US" sz="2400" b="1">
                <a:solidFill>
                  <a:srgbClr val="000000"/>
                </a:solidFill>
                <a:latin typeface="微软雅黑" pitchFamily="34" charset="-122"/>
                <a:ea typeface="微软雅黑" pitchFamily="34" charset="-122"/>
                <a:cs typeface="微软雅黑" pitchFamily="34" charset="-122"/>
                <a:sym typeface="+mn-ea"/>
              </a:rPr>
              <a:t>就是为了除去可燃性杂质</a:t>
            </a:r>
            <a:endParaRPr lang="zh-CN" altLang="en-US" sz="2400" b="1">
              <a:solidFill>
                <a:srgbClr val="000000"/>
              </a:solidFill>
              <a:latin typeface="微软雅黑" pitchFamily="34" charset="-122"/>
              <a:ea typeface="微软雅黑" pitchFamily="34" charset="-122"/>
              <a:cs typeface="微软雅黑" pitchFamily="34" charset="-122"/>
              <a:sym typeface="+mn-ea"/>
            </a:endParaRPr>
          </a:p>
        </p:txBody>
      </p:sp>
      <p:sp>
        <p:nvSpPr>
          <p:cNvPr id="8" name="TextBox 10"/>
          <p:cNvSpPr txBox="1"/>
          <p:nvPr/>
        </p:nvSpPr>
        <p:spPr>
          <a:xfrm>
            <a:off x="1579776" y="4690039"/>
            <a:ext cx="1677881" cy="1568450"/>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a:ln>
                  <a:noFill/>
                </a:ln>
                <a:solidFill>
                  <a:srgbClr val="FF0000"/>
                </a:solidFill>
                <a:effectLst/>
                <a:uLnTx/>
                <a:uFillTx/>
                <a:latin typeface="Arial" charset="0"/>
                <a:ea typeface="微软雅黑" pitchFamily="34" charset="-122"/>
                <a:cs typeface="Arial" charset="0"/>
              </a:rPr>
              <a:t>煅烧</a:t>
            </a:r>
            <a:endParaRPr kumimoji="0" lang="zh-CN" altLang="en-US" sz="3200" b="1" i="0" u="none" strike="noStrike" kern="0" cap="none" spc="0" normalizeH="0" baseline="0" noProof="0">
              <a:ln>
                <a:noFill/>
              </a:ln>
              <a:solidFill>
                <a:srgbClr val="FF0000"/>
              </a:solidFill>
              <a:effectLst/>
              <a:uLnTx/>
              <a:uFillTx/>
              <a:latin typeface="Arial" charset="0"/>
              <a:ea typeface="微软雅黑" pitchFamily="34" charset="-122"/>
              <a:cs typeface="Arial" charset="0"/>
            </a:endParaRPr>
          </a:p>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a:ln>
                  <a:noFill/>
                </a:ln>
                <a:solidFill>
                  <a:srgbClr val="FF0000"/>
                </a:solidFill>
                <a:effectLst/>
                <a:uLnTx/>
                <a:uFillTx/>
                <a:latin typeface="Arial" charset="0"/>
                <a:ea typeface="微软雅黑" pitchFamily="34" charset="-122"/>
                <a:cs typeface="Arial" charset="0"/>
              </a:rPr>
              <a:t>焙烧</a:t>
            </a:r>
            <a:endParaRPr kumimoji="0" lang="zh-CN" altLang="en-US" sz="3200" b="1" i="0" u="none" strike="noStrike" kern="0" cap="none" spc="0" normalizeH="0" baseline="0" noProof="0">
              <a:ln>
                <a:noFill/>
              </a:ln>
              <a:solidFill>
                <a:srgbClr val="FF0000"/>
              </a:solidFill>
              <a:effectLst/>
              <a:uLnTx/>
              <a:uFillTx/>
              <a:latin typeface="Arial" charset="0"/>
              <a:ea typeface="微软雅黑" pitchFamily="34" charset="-122"/>
              <a:cs typeface="Arial" charset="0"/>
            </a:endParaRPr>
          </a:p>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a:ln>
                  <a:noFill/>
                </a:ln>
                <a:solidFill>
                  <a:srgbClr val="FF0000"/>
                </a:solidFill>
                <a:effectLst/>
                <a:uLnTx/>
                <a:uFillTx/>
                <a:latin typeface="Arial" charset="0"/>
                <a:ea typeface="微软雅黑" pitchFamily="34" charset="-122"/>
                <a:cs typeface="Arial" charset="0"/>
              </a:rPr>
              <a:t>灼烧</a:t>
            </a:r>
            <a:endParaRPr kumimoji="0" lang="zh-CN" altLang="en-US" sz="3200" b="1" i="0" u="none" strike="noStrike" kern="0" cap="none" spc="0" normalizeH="0" baseline="0" noProof="0">
              <a:ln>
                <a:noFill/>
              </a:ln>
              <a:solidFill>
                <a:srgbClr val="FF0000"/>
              </a:solidFill>
              <a:effectLst/>
              <a:uLnTx/>
              <a:uFillTx/>
              <a:latin typeface="Arial" charset="0"/>
              <a:ea typeface="微软雅黑" pitchFamily="34" charset="-122"/>
              <a:cs typeface="Arial" charset="0"/>
            </a:endParaRPr>
          </a:p>
        </p:txBody>
      </p:sp>
      <p:sp>
        <p:nvSpPr>
          <p:cNvPr id="40" name="Oval 17"/>
          <p:cNvSpPr>
            <a14:cpLocks xmlns:a14="http://schemas.microsoft.com/office/drawing/2010/main" noChangeArrowheads="1"/>
          </p:cNvSpPr>
          <p:nvPr/>
        </p:nvSpPr>
        <p:spPr bwMode="auto">
          <a:xfrm>
            <a:off x="7158355" y="1778000"/>
            <a:ext cx="2043430" cy="783590"/>
          </a:xfrm>
          <a:prstGeom prst="ellipse">
            <a:avLst/>
          </a:prstGeom>
          <a:solidFill>
            <a:schemeClr val="accent2"/>
          </a:solidFill>
          <a:ln w="28575">
            <a:solidFill>
              <a:srgbClr val="FF0000"/>
            </a:solidFill>
            <a:round/>
          </a:ln>
        </p:spPr>
        <p:txBody>
          <a:bodyPr wrap="none" anchor="ctr"/>
          <a:lstStyle/>
          <a:p>
            <a:pPr algn="ctr"/>
            <a:endParaRPr lang="zh-CN" altLang="en-US" sz="1600" b="1">
              <a:latin typeface="Calibri" pitchFamily="34" charset="0"/>
            </a:endParaRPr>
          </a:p>
        </p:txBody>
      </p:sp>
      <p:sp>
        <p:nvSpPr>
          <p:cNvPr id="2066" name="Line 7"/>
          <p:cNvSpPr>
            <a14:cpLocks xmlns:a14="http://schemas.microsoft.com/office/drawing/2010/main" noChangeShapeType="1"/>
          </p:cNvSpPr>
          <p:nvPr/>
        </p:nvSpPr>
        <p:spPr bwMode="auto">
          <a:xfrm rot="18120000">
            <a:off x="9231630" y="728980"/>
            <a:ext cx="65405" cy="1586865"/>
          </a:xfrm>
          <a:prstGeom prst="line">
            <a:avLst/>
          </a:prstGeom>
          <a:noFill/>
          <a:ln w="38100">
            <a:solidFill>
              <a:srgbClr val="FF0000"/>
            </a:solidFill>
            <a:round/>
            <a:tailEnd type="triangle" w="med" len="med"/>
          </a:ln>
        </p:spPr>
        <p:txBody>
          <a:bodyPr/>
          <a:lstStyle/>
          <a:p>
            <a:endParaRPr lang="zh-CN" altLang="en-US"/>
          </a:p>
        </p:txBody>
      </p:sp>
      <p:sp>
        <p:nvSpPr>
          <p:cNvPr id="11" name="Line 7"/>
          <p:cNvSpPr>
            <a14:cpLocks xmlns:a14="http://schemas.microsoft.com/office/drawing/2010/main" noChangeShapeType="1"/>
          </p:cNvSpPr>
          <p:nvPr/>
        </p:nvSpPr>
        <p:spPr bwMode="auto">
          <a:xfrm>
            <a:off x="6195695" y="1751330"/>
            <a:ext cx="1343660" cy="335915"/>
          </a:xfrm>
          <a:prstGeom prst="line">
            <a:avLst/>
          </a:prstGeom>
          <a:noFill/>
          <a:ln w="38100">
            <a:solidFill>
              <a:srgbClr val="FF0000"/>
            </a:solidFill>
            <a:round/>
            <a:tailEnd type="triangle" w="med" len="med"/>
          </a:ln>
        </p:spPr>
        <p:txBody>
          <a:bodyPr/>
          <a:lstStyle/>
          <a:p>
            <a:endParaRPr lang="zh-CN" altLang="en-US"/>
          </a:p>
        </p:txBody>
      </p:sp>
      <p:sp>
        <p:nvSpPr>
          <p:cNvPr id="13" name="Line 7"/>
          <p:cNvSpPr>
            <a14:cpLocks xmlns:a14="http://schemas.microsoft.com/office/drawing/2010/main" noChangeShapeType="1"/>
          </p:cNvSpPr>
          <p:nvPr/>
        </p:nvSpPr>
        <p:spPr bwMode="auto">
          <a:xfrm rot="3660000">
            <a:off x="9211945" y="880110"/>
            <a:ext cx="65405" cy="1586865"/>
          </a:xfrm>
          <a:prstGeom prst="line">
            <a:avLst/>
          </a:prstGeom>
          <a:noFill/>
          <a:ln w="38100">
            <a:solidFill>
              <a:srgbClr val="FF0000"/>
            </a:solidFill>
            <a:round/>
            <a:tailEnd type="triangle" w="med" len="med"/>
          </a:ln>
        </p:spPr>
        <p:txBody>
          <a:bodyPr/>
          <a:lstStyle/>
          <a:p>
            <a:endParaRPr lang="zh-CN" altLang="en-US"/>
          </a:p>
        </p:txBody>
      </p:sp>
      <p:sp>
        <p:nvSpPr>
          <p:cNvPr id="14" name="Oval 17"/>
          <p:cNvSpPr>
            <a14:cpLocks xmlns:a14="http://schemas.microsoft.com/office/drawing/2010/main" noChangeArrowheads="1"/>
          </p:cNvSpPr>
          <p:nvPr/>
        </p:nvSpPr>
        <p:spPr bwMode="auto">
          <a:xfrm>
            <a:off x="9859010" y="1683385"/>
            <a:ext cx="2043430" cy="783590"/>
          </a:xfrm>
          <a:prstGeom prst="ellipse">
            <a:avLst/>
          </a:prstGeom>
          <a:solidFill>
            <a:schemeClr val="accent5"/>
          </a:solidFill>
          <a:ln w="28575">
            <a:solidFill>
              <a:srgbClr val="FF0000"/>
            </a:solidFill>
            <a:round/>
          </a:ln>
        </p:spPr>
        <p:txBody>
          <a:bodyPr wrap="none" anchor="ctr"/>
          <a:lstStyle/>
          <a:p>
            <a:pPr algn="ctr"/>
            <a:r>
              <a:rPr lang="zh-CN" altLang="en-US" sz="1600" b="1">
                <a:latin typeface="Calibri" pitchFamily="34" charset="0"/>
              </a:rPr>
              <a:t>直接目的</a:t>
            </a:r>
            <a:endParaRPr lang="zh-CN" altLang="en-US" sz="1600" b="1">
              <a:latin typeface="Calibri" pitchFamily="34" charset="0"/>
            </a:endParaRPr>
          </a:p>
        </p:txBody>
      </p:sp>
      <p:sp>
        <p:nvSpPr>
          <p:cNvPr id="15" name="文本框 14"/>
          <p:cNvSpPr txBox="1"/>
          <p:nvPr/>
        </p:nvSpPr>
        <p:spPr>
          <a:xfrm>
            <a:off x="7631430" y="1985645"/>
            <a:ext cx="1097280" cy="368300"/>
          </a:xfrm>
          <a:prstGeom prst="rect">
            <a:avLst/>
          </a:prstGeom>
          <a:noFill/>
        </p:spPr>
        <p:txBody>
          <a:bodyPr wrap="none" rtlCol="0">
            <a:spAutoFit/>
          </a:bodyPr>
          <a:lstStyle/>
          <a:p>
            <a:r>
              <a:rPr lang="zh-CN" altLang="en-US"/>
              <a:t>根本目的</a:t>
            </a:r>
            <a:endParaRPr lang="zh-CN" altLang="en-US"/>
          </a:p>
        </p:txBody>
      </p:sp>
      <p:sp>
        <p:nvSpPr>
          <p:cNvPr id="16" name="Oval 17"/>
          <p:cNvSpPr>
            <a14:cpLocks xmlns:a14="http://schemas.microsoft.com/office/drawing/2010/main" noChangeArrowheads="1"/>
          </p:cNvSpPr>
          <p:nvPr/>
        </p:nvSpPr>
        <p:spPr bwMode="auto">
          <a:xfrm>
            <a:off x="7158355" y="1778000"/>
            <a:ext cx="2043430" cy="783590"/>
          </a:xfrm>
          <a:prstGeom prst="ellipse">
            <a:avLst/>
          </a:prstGeom>
          <a:solidFill>
            <a:schemeClr val="accent2"/>
          </a:solidFill>
          <a:ln w="28575">
            <a:solidFill>
              <a:srgbClr val="FF0000"/>
            </a:solidFill>
            <a:round/>
          </a:ln>
        </p:spPr>
        <p:txBody>
          <a:bodyPr wrap="none" anchor="ctr"/>
          <a:lstStyle/>
          <a:p>
            <a:pPr algn="ctr"/>
            <a:r>
              <a:rPr lang="zh-CN" altLang="en-US" sz="1600" b="1">
                <a:latin typeface="Calibri" pitchFamily="34" charset="0"/>
              </a:rPr>
              <a:t>根本目的</a:t>
            </a:r>
            <a:endParaRPr lang="zh-CN" altLang="en-US" sz="1600" b="1">
              <a:latin typeface="Calibri" pitchFamily="34" charset="0"/>
            </a:endParaRPr>
          </a:p>
        </p:txBody>
      </p:sp>
      <p:sp>
        <p:nvSpPr>
          <p:cNvPr id="17" name="Line 7"/>
          <p:cNvSpPr>
            <a14:cpLocks xmlns:a14="http://schemas.microsoft.com/office/drawing/2010/main" noChangeShapeType="1"/>
          </p:cNvSpPr>
          <p:nvPr/>
        </p:nvSpPr>
        <p:spPr bwMode="auto">
          <a:xfrm>
            <a:off x="6195695" y="1751330"/>
            <a:ext cx="1343660" cy="335915"/>
          </a:xfrm>
          <a:prstGeom prst="line">
            <a:avLst/>
          </a:prstGeom>
          <a:noFill/>
          <a:ln w="38100">
            <a:solidFill>
              <a:srgbClr val="FF0000"/>
            </a:solidFill>
            <a:round/>
            <a:tailEnd type="triangle" w="med" len="med"/>
          </a:ln>
        </p:spPr>
        <p:txBody>
          <a:bodyPr/>
          <a:lstStyle/>
          <a:p>
            <a:endParaRPr lang="zh-CN" altLang="en-US"/>
          </a:p>
        </p:txBody>
      </p:sp>
      <p:sp>
        <p:nvSpPr>
          <p:cNvPr id="18" name="Line 7"/>
          <p:cNvSpPr>
            <a14:cpLocks xmlns:a14="http://schemas.microsoft.com/office/drawing/2010/main" noChangeShapeType="1"/>
          </p:cNvSpPr>
          <p:nvPr/>
        </p:nvSpPr>
        <p:spPr bwMode="auto">
          <a:xfrm rot="3660000">
            <a:off x="9211945" y="880110"/>
            <a:ext cx="65405" cy="1586865"/>
          </a:xfrm>
          <a:prstGeom prst="line">
            <a:avLst/>
          </a:prstGeom>
          <a:noFill/>
          <a:ln w="38100">
            <a:solidFill>
              <a:srgbClr val="FF0000"/>
            </a:solidFill>
            <a:round/>
            <a:tailEnd type="triangle" w="med" len="med"/>
          </a:ln>
        </p:spPr>
        <p:txBody>
          <a:bodyPr/>
          <a:lstStyle/>
          <a:p>
            <a:endParaRPr lang="zh-CN" altLang="en-US"/>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8" presetClass="emph" presetSubtype="0" fill="hold" nodeType="withEffect">
                                  <p:stCondLst>
                                    <p:cond delay="0"/>
                                  </p:stCondLst>
                                  <p:childTnLst>
                                    <p:animRot by="21600000">
                                      <p:cBhvr>
                                        <p:cTn id="13" dur="2250" fill="hold"/>
                                        <p:tgtEl>
                                          <p:spTgt spid="5"/>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8"/>
                                        </p:tgtEl>
                                        <p:attrNameLst>
                                          <p:attrName>style.visibility</p:attrName>
                                        </p:attrNameLst>
                                      </p:cBhvr>
                                      <p:to>
                                        <p:strVal val="visible"/>
                                      </p:to>
                                    </p:set>
                                    <p:animEffect transition="in" filter="wipe(left)">
                                      <p:cBhvr>
                                        <p:cTn id="22" dur="500"/>
                                        <p:tgtEl>
                                          <p:spTgt spid="13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strips(down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strips(down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up)">
                                      <p:cBhvr>
                                        <p:cTn id="37" dur="500"/>
                                        <p:tgtEl>
                                          <p:spTgt spid="3"/>
                                        </p:tgtEl>
                                      </p:cBhvr>
                                    </p:animEffect>
                                  </p:childTnLst>
                                </p:cTn>
                              </p:par>
                              <p:par>
                                <p:cTn id="38" presetID="8" presetClass="emph" presetSubtype="0" fill="hold" nodeType="withEffect">
                                  <p:stCondLst>
                                    <p:cond delay="0"/>
                                  </p:stCondLst>
                                  <p:childTnLst>
                                    <p:animRot by="21600000">
                                      <p:cBhvr>
                                        <p:cTn id="39" dur="2250" fill="hold"/>
                                        <p:tgtEl>
                                          <p:spTgt spid="4"/>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13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1"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1"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grpId="0" nodeType="click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strips(downLeft)">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8" grpId="0"/>
      <p:bldP spid="138" grpId="1"/>
      <p:bldP spid="3" grpId="0"/>
      <p:bldP spid="6" grpId="0"/>
      <p:bldP spid="6" grpId="1"/>
      <p:bldP spid="7" grpId="0"/>
      <p:bldP spid="7" grpId="1"/>
      <p:bldP spid="8" grpId="0"/>
      <p:bldP spid="40" grpId="0" animBg="1"/>
      <p:bldP spid="14"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0" y="466725"/>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438400" y="222250"/>
            <a:ext cx="7315200" cy="7048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cs typeface="+mn-ea"/>
                <a:sym typeface="+mn-lt"/>
              </a:rPr>
              <a:t>真题在线</a:t>
            </a:r>
            <a:endParaRPr lang="zh-CN" altLang="en-US" sz="3200">
              <a:cs typeface="+mn-ea"/>
              <a:sym typeface="+mn-lt"/>
            </a:endParaRPr>
          </a:p>
        </p:txBody>
      </p:sp>
      <p:sp>
        <p:nvSpPr>
          <p:cNvPr id="4" name="文本框 3"/>
          <p:cNvSpPr txBox="1"/>
          <p:nvPr/>
        </p:nvSpPr>
        <p:spPr>
          <a:xfrm>
            <a:off x="705485" y="1337310"/>
            <a:ext cx="8900160" cy="829945"/>
          </a:xfrm>
          <a:prstGeom prst="rect">
            <a:avLst/>
          </a:prstGeom>
          <a:noFill/>
          <a:ln w="9525">
            <a:noFill/>
          </a:ln>
        </p:spPr>
        <p:txBody>
          <a:bodyPr wrap="square">
            <a:spAutoFit/>
          </a:bodyPr>
          <a:lstStyle/>
          <a:p>
            <a:pPr indent="356870"/>
            <a:r>
              <a:rPr lang="zh-CN" sz="2400" b="1">
                <a:ea typeface="宋体" charset="-122"/>
              </a:rPr>
              <a:t>2．(1)一种由菱镁矿(主要成分MgCO</a:t>
            </a:r>
            <a:r>
              <a:rPr lang="en-US" sz="2400" b="1" baseline="-25000">
                <a:latin typeface="宋体" charset="-122"/>
              </a:rPr>
              <a:t>3</a:t>
            </a:r>
            <a:r>
              <a:rPr lang="zh-CN" sz="2400" b="1">
                <a:ea typeface="宋体" charset="-122"/>
              </a:rPr>
              <a:t>、</a:t>
            </a:r>
            <a:r>
              <a:rPr lang="en-US" sz="2400" b="1">
                <a:latin typeface="宋体" charset="-122"/>
              </a:rPr>
              <a:t>CaCO</a:t>
            </a:r>
            <a:r>
              <a:rPr lang="en-US" sz="2400" b="1" baseline="-25000">
                <a:latin typeface="宋体" charset="-122"/>
              </a:rPr>
              <a:t>3</a:t>
            </a:r>
            <a:r>
              <a:rPr lang="zh-CN" sz="2400" b="1">
                <a:ea typeface="宋体" charset="-122"/>
              </a:rPr>
              <a:t>、</a:t>
            </a:r>
            <a:r>
              <a:rPr lang="en-US" sz="2400" b="1">
                <a:latin typeface="宋体" charset="-122"/>
              </a:rPr>
              <a:t>FeCO</a:t>
            </a:r>
            <a:r>
              <a:rPr lang="en-US" sz="2400" b="1" baseline="-25000">
                <a:latin typeface="宋体" charset="-122"/>
              </a:rPr>
              <a:t>3</a:t>
            </a:r>
            <a:r>
              <a:rPr lang="zh-CN" sz="2400" b="1">
                <a:ea typeface="宋体" charset="-122"/>
              </a:rPr>
              <a:t>、</a:t>
            </a:r>
            <a:r>
              <a:rPr lang="en-US" sz="2400" b="1">
                <a:latin typeface="宋体" charset="-122"/>
              </a:rPr>
              <a:t>SiO</a:t>
            </a:r>
            <a:r>
              <a:rPr lang="en-US" sz="2400" b="1" baseline="-25000">
                <a:latin typeface="宋体" charset="-122"/>
              </a:rPr>
              <a:t>2</a:t>
            </a:r>
            <a:r>
              <a:rPr lang="zh-CN" sz="2400" b="1">
                <a:ea typeface="宋体" charset="-122"/>
              </a:rPr>
              <a:t>)制备高纯氢氧化镁的工艺如下：</a:t>
            </a:r>
            <a:endParaRPr lang="zh-CN" altLang="en-US" sz="2400"/>
          </a:p>
        </p:txBody>
      </p:sp>
      <p:pic>
        <p:nvPicPr>
          <p:cNvPr id="5" name="图片 4"/>
          <p:cNvPicPr/>
          <p:nvPr/>
        </p:nvPicPr>
        <p:blipFill>
          <a:blip r:embed="rId1"/>
          <a:stretch>
            <a:fillRect/>
          </a:stretch>
        </p:blipFill>
        <p:spPr>
          <a:xfrm>
            <a:off x="2007870" y="2266315"/>
            <a:ext cx="8175625" cy="2574925"/>
          </a:xfrm>
          <a:prstGeom prst="rect">
            <a:avLst/>
          </a:prstGeom>
          <a:noFill/>
          <a:ln w="9525">
            <a:noFill/>
          </a:ln>
        </p:spPr>
      </p:pic>
      <p:sp>
        <p:nvSpPr>
          <p:cNvPr id="6" name="文本框 5"/>
          <p:cNvSpPr txBox="1"/>
          <p:nvPr/>
        </p:nvSpPr>
        <p:spPr>
          <a:xfrm>
            <a:off x="921385" y="5154295"/>
            <a:ext cx="8684260" cy="829945"/>
          </a:xfrm>
          <a:prstGeom prst="rect">
            <a:avLst/>
          </a:prstGeom>
          <a:noFill/>
        </p:spPr>
        <p:txBody>
          <a:bodyPr wrap="none" rtlCol="0">
            <a:spAutoFit/>
          </a:bodyPr>
          <a:lstStyle/>
          <a:p>
            <a:r>
              <a:rPr lang="en-US" altLang="zh-CN" sz="2400"/>
              <a:t>1</a:t>
            </a:r>
            <a:r>
              <a:rPr lang="zh-CN" altLang="en-US" sz="2400"/>
              <a:t>，煅烧时</a:t>
            </a:r>
            <a:r>
              <a:rPr lang="en-US" altLang="zh-CN" sz="2400"/>
              <a:t>FeCO</a:t>
            </a:r>
            <a:r>
              <a:rPr lang="en-US" altLang="zh-CN" sz="2400" baseline="-25000">
                <a:solidFill>
                  <a:schemeClr val="tx1"/>
                </a:solidFill>
                <a:uFillTx/>
              </a:rPr>
              <a:t>3</a:t>
            </a:r>
            <a:r>
              <a:rPr lang="zh-CN" altLang="en-US" sz="2400"/>
              <a:t>发生反应的方程式</a:t>
            </a:r>
            <a:r>
              <a:rPr lang="zh-CN" altLang="en-US" sz="2400" u="sng"/>
              <a:t>                            </a:t>
            </a:r>
            <a:endParaRPr lang="zh-CN" altLang="en-US" sz="2400"/>
          </a:p>
          <a:p>
            <a:r>
              <a:rPr lang="en-US" altLang="zh-CN" sz="2400"/>
              <a:t>2</a:t>
            </a:r>
            <a:r>
              <a:rPr lang="zh-CN" altLang="en-US" sz="2400"/>
              <a:t>、</a:t>
            </a:r>
            <a:r>
              <a:rPr lang="en-US" altLang="zh-CN" sz="2400"/>
              <a:t>“</a:t>
            </a:r>
            <a:r>
              <a:rPr lang="zh-CN" altLang="en-US" sz="2400"/>
              <a:t>浸取</a:t>
            </a:r>
            <a:r>
              <a:rPr lang="en-US" altLang="zh-CN" sz="2400"/>
              <a:t>”</a:t>
            </a:r>
            <a:r>
              <a:rPr lang="zh-CN" altLang="en-US" sz="2400"/>
              <a:t>温度</a:t>
            </a:r>
            <a:r>
              <a:rPr lang="en-US" altLang="zh-CN" sz="2400"/>
              <a:t>100</a:t>
            </a:r>
            <a:r>
              <a:rPr lang="zh-CN" altLang="en-US" sz="2400"/>
              <a:t>左右，该步骤镁化合物参与反应的化学方程式</a:t>
            </a:r>
            <a:r>
              <a:rPr lang="zh-CN" altLang="en-US" sz="2400" u="sng"/>
              <a:t>                       </a:t>
            </a:r>
            <a:endParaRPr lang="zh-CN" altLang="en-US" sz="2400" u="sng"/>
          </a:p>
        </p:txBody>
      </p:sp>
      <p:sp>
        <p:nvSpPr>
          <p:cNvPr id="2069" name="Oval 16"/>
          <p:cNvSpPr/>
          <p:nvPr/>
        </p:nvSpPr>
        <p:spPr bwMode="auto">
          <a:xfrm>
            <a:off x="2178050" y="2119630"/>
            <a:ext cx="1606550" cy="929005"/>
          </a:xfrm>
          <a:prstGeom prst="ellipse">
            <a:avLst/>
          </a:prstGeom>
          <a:noFill/>
          <a:ln w="28575">
            <a:solidFill>
              <a:srgbClr val="FF00FF"/>
            </a:solidFill>
            <a:round/>
          </a:ln>
        </p:spPr>
        <p:txBody>
          <a:bodyPr wrap="none" anchor="ctr"/>
          <a:lstStyle/>
          <a:p>
            <a:pPr algn="ctr"/>
            <a:endParaRPr lang="zh-CN" altLang="en-US">
              <a:latin typeface="Calibri" pitchFamily="34" charset="0"/>
            </a:endParaRPr>
          </a:p>
        </p:txBody>
      </p:sp>
      <p:sp>
        <p:nvSpPr>
          <p:cNvPr id="2" name="Oval 16"/>
          <p:cNvSpPr/>
          <p:nvPr/>
        </p:nvSpPr>
        <p:spPr bwMode="auto">
          <a:xfrm>
            <a:off x="2565400" y="3091815"/>
            <a:ext cx="1606550" cy="929005"/>
          </a:xfrm>
          <a:prstGeom prst="ellipse">
            <a:avLst/>
          </a:prstGeom>
          <a:noFill/>
          <a:ln w="28575">
            <a:solidFill>
              <a:srgbClr val="FF00FF"/>
            </a:solidFill>
            <a:round/>
          </a:ln>
        </p:spPr>
        <p:txBody>
          <a:bodyPr wrap="none" anchor="ctr"/>
          <a:lstStyle/>
          <a:p>
            <a:pPr algn="ctr"/>
            <a:endParaRPr lang="zh-CN" altLang="en-US">
              <a:latin typeface="Calibri" pitchFamily="34" charset="0"/>
            </a:endParaRPr>
          </a:p>
        </p:txBody>
      </p:sp>
      <p:sp>
        <p:nvSpPr>
          <p:cNvPr id="3" name="Oval 16"/>
          <p:cNvSpPr/>
          <p:nvPr/>
        </p:nvSpPr>
        <p:spPr bwMode="auto">
          <a:xfrm>
            <a:off x="3784600" y="2119630"/>
            <a:ext cx="1606550" cy="929005"/>
          </a:xfrm>
          <a:prstGeom prst="ellipse">
            <a:avLst/>
          </a:prstGeom>
          <a:noFill/>
          <a:ln w="28575">
            <a:solidFill>
              <a:srgbClr val="FF00FF"/>
            </a:solidFill>
            <a:round/>
          </a:ln>
        </p:spPr>
        <p:txBody>
          <a:bodyPr wrap="none" anchor="ctr"/>
          <a:lstStyle/>
          <a:p>
            <a:pPr algn="ctr"/>
            <a:endParaRPr lang="zh-CN" altLang="en-US">
              <a:latin typeface="Calibri" pitchFamily="34" charset="0"/>
            </a:endParaRPr>
          </a:p>
        </p:txBody>
      </p:sp>
      <mc:AlternateContent xmlns:mc="http://schemas.openxmlformats.org/markup-compatibility/2006" xmlns:p14="http://schemas.microsoft.com/office/powerpoint/2010/main">
        <mc:Choice Requires="p14">
          <p:contentPart r:id="rId2" p14:bwMode="auto">
            <p14:nvContentPartPr>
              <p14:cNvPr id="9" name="墨迹 8"/>
              <p14:cNvContentPartPr/>
              <p14:nvPr/>
            </p14:nvContentPartPr>
            <p14:xfrm>
              <a:off x="6264157" y="5113420"/>
              <a:ext cx="249531" cy="218073"/>
            </p14:xfrm>
          </p:contentPart>
        </mc:Choice>
        <mc:Fallback xmlns="">
          <p:pic>
            <p:nvPicPr>
              <p:cNvPr id="9" name="墨迹 8"/>
            </p:nvPicPr>
            <p:blipFill>
              <a:blip/>
            </p:blipFill>
            <p:spPr>
              <a:xfrm>
                <a:off x="6264157" y="5113420"/>
                <a:ext cx="249531" cy="218073"/>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10" name="墨迹 9"/>
              <p14:cNvContentPartPr/>
              <p14:nvPr/>
            </p14:nvContentPartPr>
            <p14:xfrm>
              <a:off x="6412088" y="5178278"/>
              <a:ext cx="37629" cy="446485"/>
            </p14:xfrm>
          </p:contentPart>
        </mc:Choice>
        <mc:Fallback xmlns="">
          <p:pic>
            <p:nvPicPr>
              <p:cNvPr id="10" name="墨迹 9"/>
            </p:nvPicPr>
            <p:blipFill>
              <a:blip/>
            </p:blipFill>
            <p:spPr>
              <a:xfrm>
                <a:off x="6412088" y="5178278"/>
                <a:ext cx="37629" cy="44648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11" name="墨迹 10"/>
              <p14:cNvContentPartPr/>
              <p14:nvPr/>
            </p14:nvContentPartPr>
            <p14:xfrm>
              <a:off x="6713125" y="5060782"/>
              <a:ext cx="323615" cy="394787"/>
            </p14:xfrm>
          </p:contentPart>
        </mc:Choice>
        <mc:Fallback xmlns="">
          <p:pic>
            <p:nvPicPr>
              <p:cNvPr id="11" name="墨迹 10"/>
            </p:nvPicPr>
            <p:blipFill>
              <a:blip/>
            </p:blipFill>
            <p:spPr>
              <a:xfrm>
                <a:off x="6713125" y="5060782"/>
                <a:ext cx="323615" cy="39478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12" name="墨迹 11"/>
              <p14:cNvContentPartPr/>
              <p14:nvPr/>
            </p14:nvContentPartPr>
            <p14:xfrm>
              <a:off x="7012752" y="5173579"/>
              <a:ext cx="317500" cy="255671"/>
            </p14:xfrm>
          </p:contentPart>
        </mc:Choice>
        <mc:Fallback xmlns="">
          <p:pic>
            <p:nvPicPr>
              <p:cNvPr id="12" name="墨迹 11"/>
            </p:nvPicPr>
            <p:blipFill>
              <a:blip/>
            </p:blipFill>
            <p:spPr>
              <a:xfrm>
                <a:off x="7012752" y="5173579"/>
                <a:ext cx="317500" cy="255671"/>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3" name="墨迹 12"/>
              <p14:cNvContentPartPr/>
              <p14:nvPr/>
            </p14:nvContentPartPr>
            <p14:xfrm>
              <a:off x="7270044" y="5251361"/>
              <a:ext cx="188148" cy="531316"/>
            </p14:xfrm>
          </p:contentPart>
        </mc:Choice>
        <mc:Fallback xmlns="">
          <p:pic>
            <p:nvPicPr>
              <p:cNvPr id="13" name="墨迹 12"/>
            </p:nvPicPr>
            <p:blipFill>
              <a:blip/>
            </p:blipFill>
            <p:spPr>
              <a:xfrm>
                <a:off x="7270044" y="5251361"/>
                <a:ext cx="188148" cy="53131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4" name="墨迹 13"/>
              <p14:cNvContentPartPr/>
              <p14:nvPr/>
            </p14:nvContentPartPr>
            <p14:xfrm>
              <a:off x="7620000" y="5318333"/>
              <a:ext cx="252118" cy="31959"/>
            </p14:xfrm>
          </p:contentPart>
        </mc:Choice>
        <mc:Fallback xmlns="">
          <p:pic>
            <p:nvPicPr>
              <p:cNvPr id="14" name="墨迹 13"/>
            </p:nvPicPr>
            <p:blipFill>
              <a:blip/>
            </p:blipFill>
            <p:spPr>
              <a:xfrm>
                <a:off x="7620000" y="5318333"/>
                <a:ext cx="252118" cy="3195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5" name="墨迹 14"/>
              <p14:cNvContentPartPr/>
              <p14:nvPr/>
            </p14:nvContentPartPr>
            <p14:xfrm>
              <a:off x="7691496" y="5219637"/>
              <a:ext cx="60207" cy="322409"/>
            </p14:xfrm>
          </p:contentPart>
        </mc:Choice>
        <mc:Fallback xmlns="">
          <p:pic>
            <p:nvPicPr>
              <p:cNvPr id="15" name="墨迹 14"/>
            </p:nvPicPr>
            <p:blipFill>
              <a:blip/>
            </p:blipFill>
            <p:spPr>
              <a:xfrm>
                <a:off x="7691496" y="5219637"/>
                <a:ext cx="60207" cy="32240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6" name="墨迹 15"/>
              <p14:cNvContentPartPr/>
              <p14:nvPr/>
            </p14:nvContentPartPr>
            <p14:xfrm>
              <a:off x="7932325" y="5206712"/>
              <a:ext cx="141112" cy="278936"/>
            </p14:xfrm>
          </p:contentPart>
        </mc:Choice>
        <mc:Fallback xmlns="">
          <p:pic>
            <p:nvPicPr>
              <p:cNvPr id="16" name="墨迹 15"/>
            </p:nvPicPr>
            <p:blipFill>
              <a:blip/>
            </p:blipFill>
            <p:spPr>
              <a:xfrm>
                <a:off x="7932325" y="5206712"/>
                <a:ext cx="141112" cy="27893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7" name="墨迹 16"/>
              <p14:cNvContentPartPr/>
              <p14:nvPr/>
            </p14:nvContentPartPr>
            <p14:xfrm>
              <a:off x="8088488" y="5346533"/>
              <a:ext cx="159926" cy="218072"/>
            </p14:xfrm>
          </p:contentPart>
        </mc:Choice>
        <mc:Fallback xmlns="">
          <p:pic>
            <p:nvPicPr>
              <p:cNvPr id="17" name="墨迹 16"/>
            </p:nvPicPr>
            <p:blipFill>
              <a:blip/>
            </p:blipFill>
            <p:spPr>
              <a:xfrm>
                <a:off x="8088488" y="5346533"/>
                <a:ext cx="159926" cy="218072"/>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8" name="墨迹 17"/>
              <p14:cNvContentPartPr/>
              <p14:nvPr/>
            </p14:nvContentPartPr>
            <p14:xfrm>
              <a:off x="8406459" y="5293894"/>
              <a:ext cx="541866" cy="15040"/>
            </p14:xfrm>
          </p:contentPart>
        </mc:Choice>
        <mc:Fallback xmlns="">
          <p:pic>
            <p:nvPicPr>
              <p:cNvPr id="18" name="墨迹 17"/>
            </p:nvPicPr>
            <p:blipFill>
              <a:blip/>
            </p:blipFill>
            <p:spPr>
              <a:xfrm>
                <a:off x="8406459" y="5293894"/>
                <a:ext cx="541866" cy="1504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9" name="墨迹 18"/>
              <p14:cNvContentPartPr/>
              <p14:nvPr/>
            </p14:nvContentPartPr>
            <p14:xfrm>
              <a:off x="8504296" y="5391651"/>
              <a:ext cx="413926" cy="18799"/>
            </p14:xfrm>
          </p:contentPart>
        </mc:Choice>
        <mc:Fallback xmlns="">
          <p:pic>
            <p:nvPicPr>
              <p:cNvPr id="19" name="墨迹 18"/>
            </p:nvPicPr>
            <p:blipFill>
              <a:blip/>
            </p:blipFill>
            <p:spPr>
              <a:xfrm>
                <a:off x="8504296" y="5391651"/>
                <a:ext cx="413926" cy="1879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20" name="墨迹 19"/>
              <p14:cNvContentPartPr/>
              <p14:nvPr/>
            </p14:nvContentPartPr>
            <p14:xfrm>
              <a:off x="8609659" y="4928012"/>
              <a:ext cx="124648" cy="113971"/>
            </p14:xfrm>
          </p:contentPart>
        </mc:Choice>
        <mc:Fallback xmlns="">
          <p:pic>
            <p:nvPicPr>
              <p:cNvPr id="20" name="墨迹 19"/>
            </p:nvPicPr>
            <p:blipFill>
              <a:blip/>
            </p:blipFill>
            <p:spPr>
              <a:xfrm>
                <a:off x="8609659" y="4928012"/>
                <a:ext cx="124648" cy="113971"/>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21" name="墨迹 20"/>
              <p14:cNvContentPartPr/>
              <p14:nvPr/>
            </p14:nvContentPartPr>
            <p14:xfrm>
              <a:off x="8493947" y="5032583"/>
              <a:ext cx="256117" cy="241102"/>
            </p14:xfrm>
          </p:contentPart>
        </mc:Choice>
        <mc:Fallback xmlns="">
          <p:pic>
            <p:nvPicPr>
              <p:cNvPr id="21" name="墨迹 20"/>
            </p:nvPicPr>
            <p:blipFill>
              <a:blip/>
            </p:blipFill>
            <p:spPr>
              <a:xfrm>
                <a:off x="8493947" y="5032583"/>
                <a:ext cx="256117" cy="241102"/>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22" name="墨迹 21"/>
              <p14:cNvContentPartPr/>
              <p14:nvPr/>
            </p14:nvContentPartPr>
            <p14:xfrm>
              <a:off x="8822266" y="4970545"/>
              <a:ext cx="269052" cy="282930"/>
            </p14:xfrm>
          </p:contentPart>
        </mc:Choice>
        <mc:Fallback xmlns="">
          <p:pic>
            <p:nvPicPr>
              <p:cNvPr id="22" name="墨迹 21"/>
            </p:nvPicPr>
            <p:blipFill>
              <a:blip/>
            </p:blipFill>
            <p:spPr>
              <a:xfrm>
                <a:off x="8822266" y="4970545"/>
                <a:ext cx="269052" cy="28293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3" name="墨迹 22"/>
              <p14:cNvContentPartPr/>
              <p14:nvPr/>
            </p14:nvContentPartPr>
            <p14:xfrm>
              <a:off x="9359900" y="5141150"/>
              <a:ext cx="254470" cy="235461"/>
            </p14:xfrm>
          </p:contentPart>
        </mc:Choice>
        <mc:Fallback xmlns="">
          <p:pic>
            <p:nvPicPr>
              <p:cNvPr id="23" name="墨迹 22"/>
            </p:nvPicPr>
            <p:blipFill>
              <a:blip/>
            </p:blipFill>
            <p:spPr>
              <a:xfrm>
                <a:off x="9359900" y="5141150"/>
                <a:ext cx="254470" cy="235461"/>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4" name="墨迹 23"/>
              <p14:cNvContentPartPr/>
              <p14:nvPr/>
            </p14:nvContentPartPr>
            <p14:xfrm>
              <a:off x="9663288" y="5030704"/>
              <a:ext cx="195674" cy="428625"/>
            </p14:xfrm>
          </p:contentPart>
        </mc:Choice>
        <mc:Fallback xmlns="">
          <p:pic>
            <p:nvPicPr>
              <p:cNvPr id="24" name="墨迹 23"/>
            </p:nvPicPr>
            <p:blipFill>
              <a:blip/>
            </p:blipFill>
            <p:spPr>
              <a:xfrm>
                <a:off x="9663288" y="5030704"/>
                <a:ext cx="195674" cy="428625"/>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5" name="墨迹 24"/>
              <p14:cNvContentPartPr/>
              <p14:nvPr/>
            </p14:nvContentPartPr>
            <p14:xfrm>
              <a:off x="9663288" y="5205537"/>
              <a:ext cx="248356" cy="175304"/>
            </p14:xfrm>
          </p:contentPart>
        </mc:Choice>
        <mc:Fallback xmlns="">
          <p:pic>
            <p:nvPicPr>
              <p:cNvPr id="25" name="墨迹 24"/>
            </p:nvPicPr>
            <p:blipFill>
              <a:blip/>
            </p:blipFill>
            <p:spPr>
              <a:xfrm>
                <a:off x="9663288" y="5205537"/>
                <a:ext cx="248356" cy="175304"/>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6" name="墨迹 25"/>
              <p14:cNvContentPartPr/>
              <p14:nvPr/>
            </p14:nvContentPartPr>
            <p14:xfrm>
              <a:off x="9949274" y="5038223"/>
              <a:ext cx="368770" cy="361887"/>
            </p14:xfrm>
          </p:contentPart>
        </mc:Choice>
        <mc:Fallback xmlns="">
          <p:pic>
            <p:nvPicPr>
              <p:cNvPr id="26" name="墨迹 25"/>
            </p:nvPicPr>
            <p:blipFill>
              <a:blip/>
            </p:blipFill>
            <p:spPr>
              <a:xfrm>
                <a:off x="9949274" y="5038223"/>
                <a:ext cx="368770" cy="361887"/>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7" name="墨迹 26"/>
              <p14:cNvContentPartPr/>
              <p14:nvPr/>
            </p14:nvContentPartPr>
            <p14:xfrm>
              <a:off x="10250311" y="5135980"/>
              <a:ext cx="206963" cy="526381"/>
            </p14:xfrm>
          </p:contentPart>
        </mc:Choice>
        <mc:Fallback xmlns="">
          <p:pic>
            <p:nvPicPr>
              <p:cNvPr id="27" name="墨迹 26"/>
            </p:nvPicPr>
            <p:blipFill>
              <a:blip/>
            </p:blipFill>
            <p:spPr>
              <a:xfrm>
                <a:off x="10250311" y="5135980"/>
                <a:ext cx="206963" cy="526381"/>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8" name="墨迹 27"/>
              <p14:cNvContentPartPr/>
              <p14:nvPr/>
            </p14:nvContentPartPr>
            <p14:xfrm>
              <a:off x="10596504" y="5196138"/>
              <a:ext cx="291630" cy="33838"/>
            </p14:xfrm>
          </p:contentPart>
        </mc:Choice>
        <mc:Fallback xmlns="">
          <p:pic>
            <p:nvPicPr>
              <p:cNvPr id="28" name="墨迹 27"/>
            </p:nvPicPr>
            <p:blipFill>
              <a:blip/>
            </p:blipFill>
            <p:spPr>
              <a:xfrm>
                <a:off x="10596504" y="5196138"/>
                <a:ext cx="291630" cy="33838"/>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9" name="墨迹 28"/>
              <p14:cNvContentPartPr/>
              <p14:nvPr/>
            </p14:nvContentPartPr>
            <p14:xfrm>
              <a:off x="10709392" y="5056553"/>
              <a:ext cx="45156" cy="383976"/>
            </p14:xfrm>
          </p:contentPart>
        </mc:Choice>
        <mc:Fallback xmlns="">
          <p:pic>
            <p:nvPicPr>
              <p:cNvPr id="29" name="墨迹 28"/>
            </p:nvPicPr>
            <p:blipFill>
              <a:blip/>
            </p:blipFill>
            <p:spPr>
              <a:xfrm>
                <a:off x="10709392" y="5056553"/>
                <a:ext cx="45156" cy="383976"/>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30" name="墨迹 29"/>
              <p14:cNvContentPartPr/>
              <p14:nvPr/>
            </p14:nvContentPartPr>
            <p14:xfrm>
              <a:off x="10930701" y="5008144"/>
              <a:ext cx="245299" cy="253087"/>
            </p14:xfrm>
          </p:contentPart>
        </mc:Choice>
        <mc:Fallback xmlns="">
          <p:pic>
            <p:nvPicPr>
              <p:cNvPr id="30" name="墨迹 29"/>
            </p:nvPicPr>
            <p:blipFill>
              <a:blip/>
            </p:blipFill>
            <p:spPr>
              <a:xfrm>
                <a:off x="10930701" y="5008144"/>
                <a:ext cx="245299" cy="253087"/>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31" name="墨迹 30"/>
              <p14:cNvContentPartPr/>
              <p14:nvPr/>
            </p14:nvContentPartPr>
            <p14:xfrm>
              <a:off x="11063111" y="5086866"/>
              <a:ext cx="67733" cy="312305"/>
            </p14:xfrm>
          </p:contentPart>
        </mc:Choice>
        <mc:Fallback xmlns="">
          <p:pic>
            <p:nvPicPr>
              <p:cNvPr id="31" name="墨迹 30"/>
            </p:nvPicPr>
            <p:blipFill>
              <a:blip/>
            </p:blipFill>
            <p:spPr>
              <a:xfrm>
                <a:off x="11063111" y="5086866"/>
                <a:ext cx="67733" cy="312305"/>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32" name="墨迹 31"/>
              <p14:cNvContentPartPr/>
              <p14:nvPr/>
            </p14:nvContentPartPr>
            <p14:xfrm>
              <a:off x="11205398" y="5088041"/>
              <a:ext cx="375120" cy="262251"/>
            </p14:xfrm>
          </p:contentPart>
        </mc:Choice>
        <mc:Fallback xmlns="">
          <p:pic>
            <p:nvPicPr>
              <p:cNvPr id="32" name="墨迹 31"/>
            </p:nvPicPr>
            <p:blipFill>
              <a:blip/>
            </p:blipFill>
            <p:spPr>
              <a:xfrm>
                <a:off x="11205398" y="5088041"/>
                <a:ext cx="375120" cy="262251"/>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33" name="墨迹 32"/>
              <p14:cNvContentPartPr/>
              <p14:nvPr/>
            </p14:nvContentPartPr>
            <p14:xfrm>
              <a:off x="11560057" y="5248776"/>
              <a:ext cx="214254" cy="253791"/>
            </p14:xfrm>
          </p:contentPart>
        </mc:Choice>
        <mc:Fallback xmlns="">
          <p:pic>
            <p:nvPicPr>
              <p:cNvPr id="33" name="墨迹 32"/>
            </p:nvPicPr>
            <p:blipFill>
              <a:blip/>
            </p:blipFill>
            <p:spPr>
              <a:xfrm>
                <a:off x="11560057" y="5248776"/>
                <a:ext cx="214254" cy="253791"/>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6" name="墨迹 35"/>
              <p14:cNvContentPartPr/>
              <p14:nvPr/>
            </p14:nvContentPartPr>
            <p14:xfrm>
              <a:off x="3249318" y="6293080"/>
              <a:ext cx="649111" cy="524502"/>
            </p14:xfrm>
          </p:contentPart>
        </mc:Choice>
        <mc:Fallback xmlns="">
          <p:pic>
            <p:nvPicPr>
              <p:cNvPr id="36" name="墨迹 35"/>
            </p:nvPicPr>
            <p:blipFill>
              <a:blip/>
            </p:blipFill>
            <p:spPr>
              <a:xfrm>
                <a:off x="3249318" y="6293080"/>
                <a:ext cx="649111" cy="524502"/>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7" name="墨迹 36"/>
              <p14:cNvContentPartPr/>
              <p14:nvPr/>
            </p14:nvContentPartPr>
            <p14:xfrm>
              <a:off x="4131733" y="6341018"/>
              <a:ext cx="308563" cy="28199"/>
            </p14:xfrm>
          </p:contentPart>
        </mc:Choice>
        <mc:Fallback xmlns="">
          <p:pic>
            <p:nvPicPr>
              <p:cNvPr id="37" name="墨迹 36"/>
            </p:nvPicPr>
            <p:blipFill>
              <a:blip/>
            </p:blipFill>
            <p:spPr>
              <a:xfrm>
                <a:off x="4131733" y="6341018"/>
                <a:ext cx="308563" cy="28199"/>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8" name="墨迹 37"/>
              <p14:cNvContentPartPr/>
              <p14:nvPr/>
            </p14:nvContentPartPr>
            <p14:xfrm>
              <a:off x="4218281" y="6154434"/>
              <a:ext cx="56444" cy="436615"/>
            </p14:xfrm>
          </p:contentPart>
        </mc:Choice>
        <mc:Fallback xmlns="">
          <p:pic>
            <p:nvPicPr>
              <p:cNvPr id="38" name="墨迹 37"/>
            </p:nvPicPr>
            <p:blipFill>
              <a:blip/>
            </p:blipFill>
            <p:spPr>
              <a:xfrm>
                <a:off x="4218281" y="6154434"/>
                <a:ext cx="56444" cy="436615"/>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9" name="墨迹 38"/>
              <p14:cNvContentPartPr/>
              <p14:nvPr/>
            </p14:nvContentPartPr>
            <p14:xfrm>
              <a:off x="4633618" y="6278980"/>
              <a:ext cx="303389" cy="246271"/>
            </p14:xfrm>
          </p:contentPart>
        </mc:Choice>
        <mc:Fallback xmlns="">
          <p:pic>
            <p:nvPicPr>
              <p:cNvPr id="39" name="墨迹 38"/>
            </p:nvPicPr>
            <p:blipFill>
              <a:blip/>
            </p:blipFill>
            <p:spPr>
              <a:xfrm>
                <a:off x="4633618" y="6278980"/>
                <a:ext cx="303389" cy="246271"/>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40" name="墨迹 39"/>
              <p14:cNvContentPartPr/>
              <p14:nvPr/>
            </p14:nvContentPartPr>
            <p14:xfrm>
              <a:off x="4917487" y="6149499"/>
              <a:ext cx="493653" cy="693461"/>
            </p14:xfrm>
          </p:contentPart>
        </mc:Choice>
        <mc:Fallback xmlns="">
          <p:pic>
            <p:nvPicPr>
              <p:cNvPr id="40" name="墨迹 39"/>
            </p:nvPicPr>
            <p:blipFill>
              <a:blip/>
            </p:blipFill>
            <p:spPr>
              <a:xfrm>
                <a:off x="4917487" y="6149499"/>
                <a:ext cx="493653" cy="693461"/>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41" name="墨迹 40"/>
              <p14:cNvContentPartPr/>
              <p14:nvPr/>
            </p14:nvContentPartPr>
            <p14:xfrm>
              <a:off x="5400792" y="6354177"/>
              <a:ext cx="239889" cy="150395"/>
            </p14:xfrm>
          </p:contentPart>
        </mc:Choice>
        <mc:Fallback xmlns="">
          <p:pic>
            <p:nvPicPr>
              <p:cNvPr id="41" name="墨迹 40"/>
            </p:nvPicPr>
            <p:blipFill>
              <a:blip/>
            </p:blipFill>
            <p:spPr>
              <a:xfrm>
                <a:off x="5400792" y="6354177"/>
                <a:ext cx="239889" cy="150395"/>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42" name="墨迹 41"/>
              <p14:cNvContentPartPr/>
              <p14:nvPr/>
            </p14:nvContentPartPr>
            <p14:xfrm>
              <a:off x="5554133" y="6389426"/>
              <a:ext cx="15052" cy="171544"/>
            </p14:xfrm>
          </p:contentPart>
        </mc:Choice>
        <mc:Fallback xmlns="">
          <p:pic>
            <p:nvPicPr>
              <p:cNvPr id="42" name="墨迹 41"/>
            </p:nvPicPr>
            <p:blipFill>
              <a:blip/>
            </p:blipFill>
            <p:spPr>
              <a:xfrm>
                <a:off x="5554133" y="6389426"/>
                <a:ext cx="15052" cy="171544"/>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43" name="墨迹 42"/>
              <p14:cNvContentPartPr/>
              <p14:nvPr/>
            </p14:nvContentPartPr>
            <p14:xfrm>
              <a:off x="5704652" y="6181458"/>
              <a:ext cx="231422" cy="383272"/>
            </p14:xfrm>
          </p:contentPart>
        </mc:Choice>
        <mc:Fallback xmlns="">
          <p:pic>
            <p:nvPicPr>
              <p:cNvPr id="43" name="墨迹 42"/>
            </p:nvPicPr>
            <p:blipFill>
              <a:blip/>
            </p:blipFill>
            <p:spPr>
              <a:xfrm>
                <a:off x="5704652" y="6181458"/>
                <a:ext cx="231422" cy="383272"/>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44" name="墨迹 43"/>
              <p14:cNvContentPartPr/>
              <p14:nvPr/>
            </p14:nvContentPartPr>
            <p14:xfrm>
              <a:off x="6133629" y="6301539"/>
              <a:ext cx="509881" cy="37599"/>
            </p14:xfrm>
          </p:contentPart>
        </mc:Choice>
        <mc:Fallback xmlns="">
          <p:pic>
            <p:nvPicPr>
              <p:cNvPr id="44" name="墨迹 43"/>
            </p:nvPicPr>
            <p:blipFill>
              <a:blip/>
            </p:blipFill>
            <p:spPr>
              <a:xfrm>
                <a:off x="6133629" y="6301539"/>
                <a:ext cx="509881" cy="37599"/>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45" name="墨迹 44"/>
              <p14:cNvContentPartPr/>
              <p14:nvPr/>
            </p14:nvContentPartPr>
            <p14:xfrm>
              <a:off x="6071070" y="6371802"/>
              <a:ext cx="506589" cy="83892"/>
            </p14:xfrm>
          </p:contentPart>
        </mc:Choice>
        <mc:Fallback xmlns="">
          <p:pic>
            <p:nvPicPr>
              <p:cNvPr id="45" name="墨迹 44"/>
            </p:nvPicPr>
            <p:blipFill>
              <a:blip/>
            </p:blipFill>
            <p:spPr>
              <a:xfrm>
                <a:off x="6071070" y="6371802"/>
                <a:ext cx="506589" cy="83892"/>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46" name="墨迹 45"/>
              <p14:cNvContentPartPr/>
              <p14:nvPr/>
            </p14:nvContentPartPr>
            <p14:xfrm>
              <a:off x="6306725" y="6075007"/>
              <a:ext cx="15052" cy="147575"/>
            </p14:xfrm>
          </p:contentPart>
        </mc:Choice>
        <mc:Fallback xmlns="">
          <p:pic>
            <p:nvPicPr>
              <p:cNvPr id="46" name="墨迹 45"/>
            </p:nvPicPr>
            <p:blipFill>
              <a:blip/>
            </p:blipFill>
            <p:spPr>
              <a:xfrm>
                <a:off x="6306725" y="6075007"/>
                <a:ext cx="15052" cy="147575"/>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47" name="墨迹 46"/>
              <p14:cNvContentPartPr/>
              <p14:nvPr/>
            </p14:nvContentPartPr>
            <p14:xfrm>
              <a:off x="6397037" y="6106026"/>
              <a:ext cx="112888" cy="64857"/>
            </p14:xfrm>
          </p:contentPart>
        </mc:Choice>
        <mc:Fallback xmlns="">
          <p:pic>
            <p:nvPicPr>
              <p:cNvPr id="47" name="墨迹 46"/>
            </p:nvPicPr>
            <p:blipFill>
              <a:blip/>
            </p:blipFill>
            <p:spPr>
              <a:xfrm>
                <a:off x="6397037" y="6106026"/>
                <a:ext cx="112888" cy="64857"/>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8" name="墨迹 47"/>
              <p14:cNvContentPartPr/>
              <p14:nvPr/>
            </p14:nvContentPartPr>
            <p14:xfrm>
              <a:off x="6532503" y="6018844"/>
              <a:ext cx="45156" cy="24439"/>
            </p14:xfrm>
          </p:contentPart>
        </mc:Choice>
        <mc:Fallback xmlns="">
          <p:pic>
            <p:nvPicPr>
              <p:cNvPr id="48" name="墨迹 47"/>
            </p:nvPicPr>
            <p:blipFill>
              <a:blip/>
            </p:blipFill>
            <p:spPr>
              <a:xfrm>
                <a:off x="6532503" y="6018844"/>
                <a:ext cx="45156" cy="24439"/>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9" name="墨迹 48"/>
              <p14:cNvContentPartPr/>
              <p14:nvPr/>
            </p14:nvContentPartPr>
            <p14:xfrm>
              <a:off x="6649155" y="6090986"/>
              <a:ext cx="105010" cy="59959"/>
            </p14:xfrm>
          </p:contentPart>
        </mc:Choice>
        <mc:Fallback xmlns="">
          <p:pic>
            <p:nvPicPr>
              <p:cNvPr id="49" name="墨迹 48"/>
            </p:nvPicPr>
            <p:blipFill>
              <a:blip/>
            </p:blipFill>
            <p:spPr>
              <a:xfrm>
                <a:off x="6649155" y="6090986"/>
                <a:ext cx="105010" cy="59959"/>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50" name="墨迹 49"/>
              <p14:cNvContentPartPr/>
              <p14:nvPr/>
            </p14:nvContentPartPr>
            <p14:xfrm>
              <a:off x="6570133" y="6083466"/>
              <a:ext cx="124178" cy="67678"/>
            </p14:xfrm>
          </p:contentPart>
        </mc:Choice>
        <mc:Fallback xmlns="">
          <p:pic>
            <p:nvPicPr>
              <p:cNvPr id="50" name="墨迹 49"/>
            </p:nvPicPr>
            <p:blipFill>
              <a:blip/>
            </p:blipFill>
            <p:spPr>
              <a:xfrm>
                <a:off x="6570133" y="6083466"/>
                <a:ext cx="124178" cy="67678"/>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51" name="墨迹 50"/>
              <p14:cNvContentPartPr/>
              <p14:nvPr/>
            </p14:nvContentPartPr>
            <p14:xfrm>
              <a:off x="7232414" y="6094041"/>
              <a:ext cx="598312" cy="583485"/>
            </p14:xfrm>
          </p:contentPart>
        </mc:Choice>
        <mc:Fallback xmlns="">
          <p:pic>
            <p:nvPicPr>
              <p:cNvPr id="51" name="墨迹 50"/>
            </p:nvPicPr>
            <p:blipFill>
              <a:blip/>
            </p:blipFill>
            <p:spPr>
              <a:xfrm>
                <a:off x="7232414" y="6094041"/>
                <a:ext cx="598312" cy="583485"/>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52" name="墨迹 51"/>
              <p14:cNvContentPartPr/>
              <p14:nvPr/>
            </p14:nvContentPartPr>
            <p14:xfrm>
              <a:off x="7893755" y="6233861"/>
              <a:ext cx="200378" cy="203034"/>
            </p14:xfrm>
          </p:contentPart>
        </mc:Choice>
        <mc:Fallback xmlns="">
          <p:pic>
            <p:nvPicPr>
              <p:cNvPr id="52" name="墨迹 51"/>
            </p:nvPicPr>
            <p:blipFill>
              <a:blip/>
            </p:blipFill>
            <p:spPr>
              <a:xfrm>
                <a:off x="7893755" y="6233861"/>
                <a:ext cx="200378" cy="203034"/>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53" name="墨迹 52"/>
              <p14:cNvContentPartPr/>
              <p14:nvPr/>
            </p14:nvContentPartPr>
            <p14:xfrm>
              <a:off x="8150577" y="6248901"/>
              <a:ext cx="244593" cy="15039"/>
            </p14:xfrm>
          </p:contentPart>
        </mc:Choice>
        <mc:Fallback xmlns="">
          <p:pic>
            <p:nvPicPr>
              <p:cNvPr id="53" name="墨迹 52"/>
            </p:nvPicPr>
            <p:blipFill>
              <a:blip/>
            </p:blipFill>
            <p:spPr>
              <a:xfrm>
                <a:off x="8150577" y="6248901"/>
                <a:ext cx="244593" cy="15039"/>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54" name="墨迹 53"/>
              <p14:cNvContentPartPr/>
              <p14:nvPr/>
            </p14:nvContentPartPr>
            <p14:xfrm>
              <a:off x="8207022" y="6094511"/>
              <a:ext cx="79022" cy="406301"/>
            </p14:xfrm>
          </p:contentPart>
        </mc:Choice>
        <mc:Fallback xmlns="">
          <p:pic>
            <p:nvPicPr>
              <p:cNvPr id="54" name="墨迹 53"/>
            </p:nvPicPr>
            <p:blipFill>
              <a:blip/>
            </p:blipFill>
            <p:spPr>
              <a:xfrm>
                <a:off x="8207022" y="6094511"/>
                <a:ext cx="79022" cy="406301"/>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55" name="墨迹 54"/>
              <p14:cNvContentPartPr/>
              <p14:nvPr/>
            </p14:nvContentPartPr>
            <p14:xfrm>
              <a:off x="8584964" y="6121065"/>
              <a:ext cx="325732" cy="263191"/>
            </p14:xfrm>
          </p:contentPart>
        </mc:Choice>
        <mc:Fallback xmlns="">
          <p:pic>
            <p:nvPicPr>
              <p:cNvPr id="55" name="墨迹 54"/>
            </p:nvPicPr>
            <p:blipFill>
              <a:blip/>
            </p:blipFill>
            <p:spPr>
              <a:xfrm>
                <a:off x="8584964" y="6121065"/>
                <a:ext cx="325732" cy="263191"/>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56" name="墨迹 55"/>
              <p14:cNvContentPartPr/>
              <p14:nvPr/>
            </p14:nvContentPartPr>
            <p14:xfrm>
              <a:off x="8778052" y="6038348"/>
              <a:ext cx="561622" cy="782053"/>
            </p14:xfrm>
          </p:contentPart>
        </mc:Choice>
        <mc:Fallback xmlns="">
          <p:pic>
            <p:nvPicPr>
              <p:cNvPr id="56" name="墨迹 55"/>
            </p:nvPicPr>
            <p:blipFill>
              <a:blip/>
            </p:blipFill>
            <p:spPr>
              <a:xfrm>
                <a:off x="8778052" y="6038348"/>
                <a:ext cx="561622" cy="782053"/>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57" name="墨迹 56"/>
              <p14:cNvContentPartPr/>
              <p14:nvPr/>
            </p14:nvContentPartPr>
            <p14:xfrm>
              <a:off x="9271940" y="6191328"/>
              <a:ext cx="150519" cy="358362"/>
            </p14:xfrm>
          </p:contentPart>
        </mc:Choice>
        <mc:Fallback xmlns="">
          <p:pic>
            <p:nvPicPr>
              <p:cNvPr id="57" name="墨迹 56"/>
            </p:nvPicPr>
            <p:blipFill>
              <a:blip/>
            </p:blipFill>
            <p:spPr>
              <a:xfrm>
                <a:off x="9271940" y="6191328"/>
                <a:ext cx="150519" cy="358362"/>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8" name="墨迹 57"/>
              <p14:cNvContentPartPr/>
              <p14:nvPr/>
            </p14:nvContentPartPr>
            <p14:xfrm>
              <a:off x="9151525" y="6146679"/>
              <a:ext cx="67734" cy="256376"/>
            </p14:xfrm>
          </p:contentPart>
        </mc:Choice>
        <mc:Fallback xmlns="">
          <p:pic>
            <p:nvPicPr>
              <p:cNvPr id="58" name="墨迹 57"/>
            </p:nvPicPr>
            <p:blipFill>
              <a:blip/>
            </p:blipFill>
            <p:spPr>
              <a:xfrm>
                <a:off x="9151525" y="6146679"/>
                <a:ext cx="67734" cy="256376"/>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9" name="墨迹 58"/>
              <p14:cNvContentPartPr/>
              <p14:nvPr/>
            </p14:nvContentPartPr>
            <p14:xfrm>
              <a:off x="9693392" y="6128585"/>
              <a:ext cx="30104" cy="496303"/>
            </p14:xfrm>
          </p:contentPart>
        </mc:Choice>
        <mc:Fallback xmlns="">
          <p:pic>
            <p:nvPicPr>
              <p:cNvPr id="59" name="墨迹 58"/>
            </p:nvPicPr>
            <p:blipFill>
              <a:blip/>
            </p:blipFill>
            <p:spPr>
              <a:xfrm>
                <a:off x="9693392" y="6128585"/>
                <a:ext cx="30104" cy="496303"/>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60" name="墨迹 59"/>
              <p14:cNvContentPartPr/>
              <p14:nvPr/>
            </p14:nvContentPartPr>
            <p14:xfrm>
              <a:off x="9576740" y="6143625"/>
              <a:ext cx="169334" cy="109036"/>
            </p14:xfrm>
          </p:contentPart>
        </mc:Choice>
        <mc:Fallback xmlns="">
          <p:pic>
            <p:nvPicPr>
              <p:cNvPr id="60" name="墨迹 59"/>
            </p:nvPicPr>
            <p:blipFill>
              <a:blip/>
            </p:blipFill>
            <p:spPr>
              <a:xfrm>
                <a:off x="9576740" y="6143625"/>
                <a:ext cx="169334" cy="109036"/>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61" name="墨迹 60"/>
              <p14:cNvContentPartPr/>
              <p14:nvPr/>
            </p14:nvContentPartPr>
            <p14:xfrm>
              <a:off x="9828859" y="6158664"/>
              <a:ext cx="124178" cy="124076"/>
            </p14:xfrm>
          </p:contentPart>
        </mc:Choice>
        <mc:Fallback xmlns="">
          <p:pic>
            <p:nvPicPr>
              <p:cNvPr id="61" name="墨迹 60"/>
            </p:nvPicPr>
            <p:blipFill>
              <a:blip/>
            </p:blipFill>
            <p:spPr>
              <a:xfrm>
                <a:off x="9828859" y="6158664"/>
                <a:ext cx="124178" cy="124076"/>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62" name="墨迹 61"/>
              <p14:cNvContentPartPr/>
              <p14:nvPr/>
            </p14:nvContentPartPr>
            <p14:xfrm>
              <a:off x="9904118" y="6384256"/>
              <a:ext cx="267171" cy="30079"/>
            </p14:xfrm>
          </p:contentPart>
        </mc:Choice>
        <mc:Fallback xmlns="">
          <p:pic>
            <p:nvPicPr>
              <p:cNvPr id="62" name="墨迹 61"/>
            </p:nvPicPr>
            <p:blipFill>
              <a:blip/>
            </p:blipFill>
            <p:spPr>
              <a:xfrm>
                <a:off x="9904118" y="6384256"/>
                <a:ext cx="267171" cy="30079"/>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63" name="墨迹 62"/>
              <p14:cNvContentPartPr/>
              <p14:nvPr/>
            </p14:nvContentPartPr>
            <p14:xfrm>
              <a:off x="10039585" y="6262060"/>
              <a:ext cx="37629" cy="246272"/>
            </p14:xfrm>
          </p:contentPart>
        </mc:Choice>
        <mc:Fallback xmlns="">
          <p:pic>
            <p:nvPicPr>
              <p:cNvPr id="63" name="墨迹 62"/>
            </p:nvPicPr>
            <p:blipFill>
              <a:blip/>
            </p:blipFill>
            <p:spPr>
              <a:xfrm>
                <a:off x="10039585" y="6262060"/>
                <a:ext cx="37629" cy="246272"/>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64" name="墨迹 63"/>
              <p14:cNvContentPartPr/>
              <p14:nvPr/>
            </p14:nvContentPartPr>
            <p14:xfrm>
              <a:off x="10321807" y="6266760"/>
              <a:ext cx="39511" cy="200213"/>
            </p14:xfrm>
          </p:contentPart>
        </mc:Choice>
        <mc:Fallback xmlns="">
          <p:pic>
            <p:nvPicPr>
              <p:cNvPr id="64" name="墨迹 63"/>
            </p:nvPicPr>
            <p:blipFill>
              <a:blip/>
            </p:blipFill>
            <p:spPr>
              <a:xfrm>
                <a:off x="10321807" y="6266760"/>
                <a:ext cx="39511" cy="200213"/>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65" name="墨迹 64"/>
              <p14:cNvContentPartPr/>
              <p14:nvPr/>
            </p14:nvContentPartPr>
            <p14:xfrm>
              <a:off x="10363200" y="6316578"/>
              <a:ext cx="135467" cy="45119"/>
            </p14:xfrm>
          </p:contentPart>
        </mc:Choice>
        <mc:Fallback xmlns="">
          <p:pic>
            <p:nvPicPr>
              <p:cNvPr id="65" name="墨迹 64"/>
            </p:nvPicPr>
            <p:blipFill>
              <a:blip/>
            </p:blipFill>
            <p:spPr>
              <a:xfrm>
                <a:off x="10363200" y="6316578"/>
                <a:ext cx="135467" cy="45119"/>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66" name="墨迹 65"/>
              <p14:cNvContentPartPr/>
              <p14:nvPr/>
            </p14:nvContentPartPr>
            <p14:xfrm>
              <a:off x="10461037" y="6130465"/>
              <a:ext cx="448968" cy="423455"/>
            </p14:xfrm>
          </p:contentPart>
        </mc:Choice>
        <mc:Fallback xmlns="">
          <p:pic>
            <p:nvPicPr>
              <p:cNvPr id="66" name="墨迹 65"/>
            </p:nvPicPr>
            <p:blipFill>
              <a:blip/>
            </p:blipFill>
            <p:spPr>
              <a:xfrm>
                <a:off x="10461037" y="6130465"/>
                <a:ext cx="448968" cy="423455"/>
              </a:xfrm>
              <a:prstGeom prst="rect"/>
            </p:spPr>
          </p:pic>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069"/>
                                        </p:tgtEl>
                                        <p:attrNameLst>
                                          <p:attrName>style.visibility</p:attrName>
                                        </p:attrNameLst>
                                      </p:cBhvr>
                                      <p:to>
                                        <p:strVal val="visible"/>
                                      </p:to>
                                    </p:set>
                                    <p:anim calcmode="lin" valueType="num">
                                      <p:cBhvr>
                                        <p:cTn id="7" dur="500" fill="hold"/>
                                        <p:tgtEl>
                                          <p:spTgt spid="2069"/>
                                        </p:tgtEl>
                                        <p:attrNameLst>
                                          <p:attrName>ppt_w</p:attrName>
                                        </p:attrNameLst>
                                      </p:cBhvr>
                                      <p:tavLst>
                                        <p:tav tm="0">
                                          <p:val>
                                            <p:strVal val="#ppt_w*0.05"/>
                                          </p:val>
                                        </p:tav>
                                        <p:tav tm="100000">
                                          <p:val>
                                            <p:strVal val="#ppt_w"/>
                                          </p:val>
                                        </p:tav>
                                      </p:tavLst>
                                    </p:anim>
                                    <p:anim calcmode="lin" valueType="num">
                                      <p:cBhvr>
                                        <p:cTn id="8" dur="500" fill="hold"/>
                                        <p:tgtEl>
                                          <p:spTgt spid="2069"/>
                                        </p:tgtEl>
                                        <p:attrNameLst>
                                          <p:attrName>ppt_h</p:attrName>
                                        </p:attrNameLst>
                                      </p:cBhvr>
                                      <p:tavLst>
                                        <p:tav tm="0">
                                          <p:val>
                                            <p:strVal val="#ppt_h"/>
                                          </p:val>
                                        </p:tav>
                                        <p:tav tm="100000">
                                          <p:val>
                                            <p:strVal val="#ppt_h"/>
                                          </p:val>
                                        </p:tav>
                                      </p:tavLst>
                                    </p:anim>
                                    <p:anim calcmode="lin" valueType="num">
                                      <p:cBhvr>
                                        <p:cTn id="9" dur="500" fill="hold"/>
                                        <p:tgtEl>
                                          <p:spTgt spid="2069"/>
                                        </p:tgtEl>
                                        <p:attrNameLst>
                                          <p:attrName>ppt_x</p:attrName>
                                        </p:attrNameLst>
                                      </p:cBhvr>
                                      <p:tavLst>
                                        <p:tav tm="0">
                                          <p:val>
                                            <p:strVal val="#ppt_x-.2"/>
                                          </p:val>
                                        </p:tav>
                                        <p:tav tm="100000">
                                          <p:val>
                                            <p:strVal val="#ppt_x"/>
                                          </p:val>
                                        </p:tav>
                                      </p:tavLst>
                                    </p:anim>
                                    <p:anim calcmode="lin" valueType="num">
                                      <p:cBhvr>
                                        <p:cTn id="10" dur="500" fill="hold"/>
                                        <p:tgtEl>
                                          <p:spTgt spid="2069"/>
                                        </p:tgtEl>
                                        <p:attrNameLst>
                                          <p:attrName>ppt_y</p:attrName>
                                        </p:attrNameLst>
                                      </p:cBhvr>
                                      <p:tavLst>
                                        <p:tav tm="0">
                                          <p:val>
                                            <p:strVal val="#ppt_y"/>
                                          </p:val>
                                        </p:tav>
                                        <p:tav tm="100000">
                                          <p:val>
                                            <p:strVal val="#ppt_y"/>
                                          </p:val>
                                        </p:tav>
                                      </p:tavLst>
                                    </p:anim>
                                    <p:animEffect transition="in" filter="fade">
                                      <p:cBhvr>
                                        <p:cTn id="11" dur="500"/>
                                        <p:tgtEl>
                                          <p:spTgt spid="2069"/>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strVal val="#ppt_w*0.05"/>
                                          </p:val>
                                        </p:tav>
                                        <p:tav tm="100000">
                                          <p:val>
                                            <p:strVal val="#ppt_w"/>
                                          </p:val>
                                        </p:tav>
                                      </p:tavLst>
                                    </p:anim>
                                    <p:anim calcmode="lin" valueType="num">
                                      <p:cBhvr>
                                        <p:cTn id="17" dur="500" fill="hold"/>
                                        <p:tgtEl>
                                          <p:spTgt spid="2"/>
                                        </p:tgtEl>
                                        <p:attrNameLst>
                                          <p:attrName>ppt_h</p:attrName>
                                        </p:attrNameLst>
                                      </p:cBhvr>
                                      <p:tavLst>
                                        <p:tav tm="0">
                                          <p:val>
                                            <p:strVal val="#ppt_h"/>
                                          </p:val>
                                        </p:tav>
                                        <p:tav tm="100000">
                                          <p:val>
                                            <p:strVal val="#ppt_h"/>
                                          </p:val>
                                        </p:tav>
                                      </p:tavLst>
                                    </p:anim>
                                    <p:anim calcmode="lin" valueType="num">
                                      <p:cBhvr>
                                        <p:cTn id="18" dur="500" fill="hold"/>
                                        <p:tgtEl>
                                          <p:spTgt spid="2"/>
                                        </p:tgtEl>
                                        <p:attrNameLst>
                                          <p:attrName>ppt_x</p:attrName>
                                        </p:attrNameLst>
                                      </p:cBhvr>
                                      <p:tavLst>
                                        <p:tav tm="0">
                                          <p:val>
                                            <p:strVal val="#ppt_x-.2"/>
                                          </p:val>
                                        </p:tav>
                                        <p:tav tm="100000">
                                          <p:val>
                                            <p:strVal val="#ppt_x"/>
                                          </p:val>
                                        </p:tav>
                                      </p:tavLst>
                                    </p:anim>
                                    <p:anim calcmode="lin" valueType="num">
                                      <p:cBhvr>
                                        <p:cTn id="19" dur="500" fill="hold"/>
                                        <p:tgtEl>
                                          <p:spTgt spid="2"/>
                                        </p:tgtEl>
                                        <p:attrNameLst>
                                          <p:attrName>ppt_y</p:attrName>
                                        </p:attrNameLst>
                                      </p:cBhvr>
                                      <p:tavLst>
                                        <p:tav tm="0">
                                          <p:val>
                                            <p:strVal val="#ppt_y"/>
                                          </p:val>
                                        </p:tav>
                                        <p:tav tm="100000">
                                          <p:val>
                                            <p:strVal val="#ppt_y"/>
                                          </p:val>
                                        </p:tav>
                                      </p:tavLst>
                                    </p:anim>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strVal val="#ppt_w*0.05"/>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anim calcmode="lin" valueType="num">
                                      <p:cBhvr>
                                        <p:cTn id="27" dur="500" fill="hold"/>
                                        <p:tgtEl>
                                          <p:spTgt spid="3"/>
                                        </p:tgtEl>
                                        <p:attrNameLst>
                                          <p:attrName>ppt_x</p:attrName>
                                        </p:attrNameLst>
                                      </p:cBhvr>
                                      <p:tavLst>
                                        <p:tav tm="0">
                                          <p:val>
                                            <p:strVal val="#ppt_x-.2"/>
                                          </p:val>
                                        </p:tav>
                                        <p:tav tm="100000">
                                          <p:val>
                                            <p:strVal val="#ppt_x"/>
                                          </p:val>
                                        </p:tav>
                                      </p:tavLst>
                                    </p:anim>
                                    <p:anim calcmode="lin" valueType="num">
                                      <p:cBhvr>
                                        <p:cTn id="28" dur="500" fill="hold"/>
                                        <p:tgtEl>
                                          <p:spTgt spid="3"/>
                                        </p:tgtEl>
                                        <p:attrNameLst>
                                          <p:attrName>ppt_y</p:attrName>
                                        </p:attrNameLst>
                                      </p:cBhvr>
                                      <p:tavLst>
                                        <p:tav tm="0">
                                          <p:val>
                                            <p:strVal val="#ppt_y"/>
                                          </p:val>
                                        </p:tav>
                                        <p:tav tm="100000">
                                          <p:val>
                                            <p:strVal val="#ppt_y"/>
                                          </p:val>
                                        </p:tav>
                                      </p:tavLst>
                                    </p:anim>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 grpId="0" animBg="1"/>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0" y="466725"/>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438400" y="222250"/>
            <a:ext cx="7315200" cy="7048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cs typeface="+mn-ea"/>
                <a:sym typeface="+mn-lt"/>
              </a:rPr>
              <a:t>真题在线</a:t>
            </a:r>
            <a:endParaRPr lang="zh-CN" altLang="en-US" sz="3200">
              <a:cs typeface="+mn-ea"/>
              <a:sym typeface="+mn-lt"/>
            </a:endParaRPr>
          </a:p>
        </p:txBody>
      </p:sp>
      <p:pic>
        <p:nvPicPr>
          <p:cNvPr id="5" name="图片 4"/>
          <p:cNvPicPr>
            <a:picLocks noChangeAspect="1"/>
          </p:cNvPicPr>
          <p:nvPr/>
        </p:nvPicPr>
        <p:blipFill>
          <a:blip r:embed="rId1"/>
          <a:stretch>
            <a:fillRect/>
          </a:stretch>
        </p:blipFill>
        <p:spPr>
          <a:xfrm>
            <a:off x="679450" y="1391920"/>
            <a:ext cx="10730230" cy="2942590"/>
          </a:xfrm>
          <a:prstGeom prst="rect">
            <a:avLst/>
          </a:prstGeom>
        </p:spPr>
      </p:pic>
      <p:pic>
        <p:nvPicPr>
          <p:cNvPr id="9" name="图片 8"/>
          <p:cNvPicPr>
            <a:picLocks noChangeAspect="1"/>
          </p:cNvPicPr>
          <p:nvPr/>
        </p:nvPicPr>
        <p:blipFill>
          <a:blip r:embed="rId2"/>
          <a:stretch>
            <a:fillRect/>
          </a:stretch>
        </p:blipFill>
        <p:spPr>
          <a:xfrm>
            <a:off x="541020" y="4525010"/>
            <a:ext cx="11007090" cy="1661160"/>
          </a:xfrm>
          <a:prstGeom prst="rect">
            <a:avLst/>
          </a:prstGeom>
        </p:spPr>
      </p:pic>
      <p:sp>
        <p:nvSpPr>
          <p:cNvPr id="2" name="文本框 1"/>
          <p:cNvSpPr txBox="1"/>
          <p:nvPr/>
        </p:nvSpPr>
        <p:spPr>
          <a:xfrm>
            <a:off x="8846820" y="5422900"/>
            <a:ext cx="1706880" cy="398780"/>
          </a:xfrm>
          <a:prstGeom prst="rect">
            <a:avLst/>
          </a:prstGeom>
          <a:noFill/>
        </p:spPr>
        <p:txBody>
          <a:bodyPr wrap="none" rtlCol="0">
            <a:spAutoFit/>
          </a:bodyPr>
          <a:lstStyle/>
          <a:p>
            <a:r>
              <a:rPr lang="zh-CN" altLang="zh-CN" sz="2000" b="1">
                <a:solidFill>
                  <a:srgbClr val="FF0000"/>
                </a:solidFill>
              </a:rPr>
              <a:t>适当升高温度</a:t>
            </a:r>
            <a:endParaRPr lang="zh-CN" altLang="zh-CN" sz="2000" b="1">
              <a:solidFill>
                <a:srgbClr val="FF0000"/>
              </a:solidFill>
            </a:endParaRPr>
          </a:p>
        </p:txBody>
      </p:sp>
      <p:sp>
        <p:nvSpPr>
          <p:cNvPr id="2069" name="Oval 16"/>
          <p:cNvSpPr>
            <a14:cpLocks xmlns:a14="http://schemas.microsoft.com/office/drawing/2010/main" noChangeArrowheads="1"/>
          </p:cNvSpPr>
          <p:nvPr/>
        </p:nvSpPr>
        <p:spPr bwMode="auto">
          <a:xfrm>
            <a:off x="2438400" y="2726055"/>
            <a:ext cx="981710" cy="716280"/>
          </a:xfrm>
          <a:prstGeom prst="ellipse">
            <a:avLst/>
          </a:prstGeom>
          <a:noFill/>
          <a:ln w="28575">
            <a:solidFill>
              <a:srgbClr val="FF00FF"/>
            </a:solidFill>
            <a:round/>
          </a:ln>
        </p:spPr>
        <p:txBody>
          <a:bodyPr wrap="none" anchor="ctr"/>
          <a:lstStyle/>
          <a:p>
            <a:pPr algn="ctr"/>
            <a:endParaRPr lang="zh-CN" altLang="en-US">
              <a:latin typeface="Calibri" pitchFamily="34" charset="0"/>
            </a:endParaRPr>
          </a:p>
        </p:txBody>
      </p:sp>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3263900" y="1947611"/>
              <a:ext cx="736129" cy="67678"/>
            </p14:xfrm>
          </p:contentPart>
        </mc:Choice>
        <mc:Fallback xmlns="">
          <p:pic>
            <p:nvPicPr>
              <p:cNvPr id="3" name="墨迹 2"/>
            </p:nvPicPr>
            <p:blipFill>
              <a:blip/>
            </p:blipFill>
            <p:spPr>
              <a:xfrm>
                <a:off x="3263900" y="1947611"/>
                <a:ext cx="736129" cy="6767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3456987" y="1534026"/>
              <a:ext cx="167922" cy="30079"/>
            </p14:xfrm>
          </p:contentPart>
        </mc:Choice>
        <mc:Fallback xmlns="">
          <p:pic>
            <p:nvPicPr>
              <p:cNvPr id="4" name="墨迹 3"/>
            </p:nvPicPr>
            <p:blipFill>
              <a:blip/>
            </p:blipFill>
            <p:spPr>
              <a:xfrm>
                <a:off x="3456987" y="1534026"/>
                <a:ext cx="167922" cy="3007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3529659" y="1461413"/>
              <a:ext cx="30103" cy="125251"/>
            </p14:xfrm>
          </p:contentPart>
        </mc:Choice>
        <mc:Fallback xmlns="">
          <p:pic>
            <p:nvPicPr>
              <p:cNvPr id="6" name="墨迹 5"/>
            </p:nvPicPr>
            <p:blipFill>
              <a:blip/>
            </p:blipFill>
            <p:spPr>
              <a:xfrm>
                <a:off x="3529659" y="1461413"/>
                <a:ext cx="30103" cy="125251"/>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墨迹 9"/>
              <p14:cNvContentPartPr/>
              <p14:nvPr/>
            </p14:nvContentPartPr>
            <p14:xfrm>
              <a:off x="3650073" y="1413710"/>
              <a:ext cx="109127" cy="127835"/>
            </p14:xfrm>
          </p:contentPart>
        </mc:Choice>
        <mc:Fallback xmlns="">
          <p:pic>
            <p:nvPicPr>
              <p:cNvPr id="10" name="墨迹 9"/>
            </p:nvPicPr>
            <p:blipFill>
              <a:blip/>
            </p:blipFill>
            <p:spPr>
              <a:xfrm>
                <a:off x="3650073" y="1413710"/>
                <a:ext cx="109127" cy="12783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1" name="墨迹 10"/>
              <p14:cNvContentPartPr/>
              <p14:nvPr/>
            </p14:nvContentPartPr>
            <p14:xfrm>
              <a:off x="3653837" y="1443789"/>
              <a:ext cx="101600" cy="214313"/>
            </p14:xfrm>
          </p:contentPart>
        </mc:Choice>
        <mc:Fallback xmlns="">
          <p:pic>
            <p:nvPicPr>
              <p:cNvPr id="11" name="墨迹 10"/>
            </p:nvPicPr>
            <p:blipFill>
              <a:blip/>
            </p:blipFill>
            <p:spPr>
              <a:xfrm>
                <a:off x="3653837" y="1443789"/>
                <a:ext cx="101600" cy="214313"/>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2" name="墨迹 11"/>
              <p14:cNvContentPartPr/>
              <p14:nvPr/>
            </p14:nvContentPartPr>
            <p14:xfrm>
              <a:off x="870185" y="3180848"/>
              <a:ext cx="187207" cy="22559"/>
            </p14:xfrm>
          </p:contentPart>
        </mc:Choice>
        <mc:Fallback xmlns="">
          <p:pic>
            <p:nvPicPr>
              <p:cNvPr id="12" name="墨迹 11"/>
            </p:nvPicPr>
            <p:blipFill>
              <a:blip/>
            </p:blipFill>
            <p:spPr>
              <a:xfrm>
                <a:off x="870185" y="3180848"/>
                <a:ext cx="187207" cy="2255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3" name="墨迹 12"/>
              <p14:cNvContentPartPr/>
              <p14:nvPr/>
            </p14:nvContentPartPr>
            <p14:xfrm>
              <a:off x="948266" y="3101186"/>
              <a:ext cx="15052" cy="188698"/>
            </p14:xfrm>
          </p:contentPart>
        </mc:Choice>
        <mc:Fallback xmlns="">
          <p:pic>
            <p:nvPicPr>
              <p:cNvPr id="13" name="墨迹 12"/>
            </p:nvPicPr>
            <p:blipFill>
              <a:blip/>
            </p:blipFill>
            <p:spPr>
              <a:xfrm>
                <a:off x="948266" y="3101186"/>
                <a:ext cx="15052" cy="188698"/>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4" name="墨迹 13"/>
              <p14:cNvContentPartPr/>
              <p14:nvPr/>
            </p14:nvContentPartPr>
            <p14:xfrm>
              <a:off x="1098785" y="3015414"/>
              <a:ext cx="140170" cy="375987"/>
            </p14:xfrm>
          </p:contentPart>
        </mc:Choice>
        <mc:Fallback xmlns="">
          <p:pic>
            <p:nvPicPr>
              <p:cNvPr id="14" name="墨迹 13"/>
            </p:nvPicPr>
            <p:blipFill>
              <a:blip/>
            </p:blipFill>
            <p:spPr>
              <a:xfrm>
                <a:off x="1098785" y="3015414"/>
                <a:ext cx="140170" cy="375987"/>
              </a:xfrm>
              <a:prstGeom prst="rect"/>
            </p:spPr>
          </p:pic>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000"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000"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2069"/>
                                        </p:tgtEl>
                                        <p:attrNameLst>
                                          <p:attrName>style.visibility</p:attrName>
                                        </p:attrNameLst>
                                      </p:cBhvr>
                                      <p:to>
                                        <p:strVal val="visible"/>
                                      </p:to>
                                    </p:set>
                                    <p:anim calcmode="lin" valueType="num">
                                      <p:cBhvr>
                                        <p:cTn id="25" dur="500" fill="hold"/>
                                        <p:tgtEl>
                                          <p:spTgt spid="2069"/>
                                        </p:tgtEl>
                                        <p:attrNameLst>
                                          <p:attrName>ppt_w</p:attrName>
                                        </p:attrNameLst>
                                      </p:cBhvr>
                                      <p:tavLst>
                                        <p:tav tm="0">
                                          <p:val>
                                            <p:strVal val="#ppt_w*0.05"/>
                                          </p:val>
                                        </p:tav>
                                        <p:tav tm="100000">
                                          <p:val>
                                            <p:strVal val="#ppt_w"/>
                                          </p:val>
                                        </p:tav>
                                      </p:tavLst>
                                    </p:anim>
                                    <p:anim calcmode="lin" valueType="num">
                                      <p:cBhvr>
                                        <p:cTn id="26" dur="500" fill="hold"/>
                                        <p:tgtEl>
                                          <p:spTgt spid="2069"/>
                                        </p:tgtEl>
                                        <p:attrNameLst>
                                          <p:attrName>ppt_h</p:attrName>
                                        </p:attrNameLst>
                                      </p:cBhvr>
                                      <p:tavLst>
                                        <p:tav tm="0">
                                          <p:val>
                                            <p:strVal val="#ppt_h"/>
                                          </p:val>
                                        </p:tav>
                                        <p:tav tm="100000">
                                          <p:val>
                                            <p:strVal val="#ppt_h"/>
                                          </p:val>
                                        </p:tav>
                                      </p:tavLst>
                                    </p:anim>
                                    <p:anim calcmode="lin" valueType="num">
                                      <p:cBhvr>
                                        <p:cTn id="27" dur="500" fill="hold"/>
                                        <p:tgtEl>
                                          <p:spTgt spid="2069"/>
                                        </p:tgtEl>
                                        <p:attrNameLst>
                                          <p:attrName>ppt_x</p:attrName>
                                        </p:attrNameLst>
                                      </p:cBhvr>
                                      <p:tavLst>
                                        <p:tav tm="0">
                                          <p:val>
                                            <p:strVal val="#ppt_x-.2"/>
                                          </p:val>
                                        </p:tav>
                                        <p:tav tm="100000">
                                          <p:val>
                                            <p:strVal val="#ppt_x"/>
                                          </p:val>
                                        </p:tav>
                                      </p:tavLst>
                                    </p:anim>
                                    <p:anim calcmode="lin" valueType="num">
                                      <p:cBhvr>
                                        <p:cTn id="28" dur="500" fill="hold"/>
                                        <p:tgtEl>
                                          <p:spTgt spid="2069"/>
                                        </p:tgtEl>
                                        <p:attrNameLst>
                                          <p:attrName>ppt_y</p:attrName>
                                        </p:attrNameLst>
                                      </p:cBhvr>
                                      <p:tavLst>
                                        <p:tav tm="0">
                                          <p:val>
                                            <p:strVal val="#ppt_y"/>
                                          </p:val>
                                        </p:tav>
                                        <p:tav tm="100000">
                                          <p:val>
                                            <p:strVal val="#ppt_y"/>
                                          </p:val>
                                        </p:tav>
                                      </p:tavLst>
                                    </p:anim>
                                    <p:animEffect transition="in" filter="fade">
                                      <p:cBhvr>
                                        <p:cTn id="29" dur="500"/>
                                        <p:tgtEl>
                                          <p:spTgt spid="206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206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0" y="466725"/>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438400" y="222250"/>
            <a:ext cx="7315200" cy="7048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cs typeface="+mn-ea"/>
                <a:sym typeface="+mn-lt"/>
              </a:rPr>
              <a:t>真题在线</a:t>
            </a:r>
            <a:endParaRPr lang="zh-CN" altLang="en-US" sz="3200">
              <a:cs typeface="+mn-ea"/>
              <a:sym typeface="+mn-lt"/>
            </a:endParaRPr>
          </a:p>
        </p:txBody>
      </p:sp>
      <p:pic>
        <p:nvPicPr>
          <p:cNvPr id="5" name="图片 4"/>
          <p:cNvPicPr>
            <a:picLocks noChangeAspect="1"/>
          </p:cNvPicPr>
          <p:nvPr/>
        </p:nvPicPr>
        <p:blipFill>
          <a:blip r:embed="rId1"/>
          <a:stretch>
            <a:fillRect/>
          </a:stretch>
        </p:blipFill>
        <p:spPr>
          <a:xfrm>
            <a:off x="679450" y="1391920"/>
            <a:ext cx="10730230" cy="2942590"/>
          </a:xfrm>
          <a:prstGeom prst="rect">
            <a:avLst/>
          </a:prstGeom>
        </p:spPr>
      </p:pic>
      <p:pic>
        <p:nvPicPr>
          <p:cNvPr id="9" name="图片 8"/>
          <p:cNvPicPr>
            <a:picLocks noChangeAspect="1"/>
          </p:cNvPicPr>
          <p:nvPr/>
        </p:nvPicPr>
        <p:blipFill>
          <a:blip r:embed="rId2"/>
          <a:stretch>
            <a:fillRect/>
          </a:stretch>
        </p:blipFill>
        <p:spPr>
          <a:xfrm>
            <a:off x="541020" y="4525010"/>
            <a:ext cx="11007090" cy="1661160"/>
          </a:xfrm>
          <a:prstGeom prst="rect">
            <a:avLst/>
          </a:prstGeom>
        </p:spPr>
      </p:pic>
      <p:sp>
        <p:nvSpPr>
          <p:cNvPr id="2" name="文本框 1"/>
          <p:cNvSpPr txBox="1"/>
          <p:nvPr/>
        </p:nvSpPr>
        <p:spPr>
          <a:xfrm>
            <a:off x="8846820" y="5422900"/>
            <a:ext cx="1706880" cy="398780"/>
          </a:xfrm>
          <a:prstGeom prst="rect">
            <a:avLst/>
          </a:prstGeom>
          <a:noFill/>
        </p:spPr>
        <p:txBody>
          <a:bodyPr wrap="none" rtlCol="0">
            <a:spAutoFit/>
          </a:bodyPr>
          <a:lstStyle/>
          <a:p>
            <a:r>
              <a:rPr lang="zh-CN" altLang="zh-CN" sz="2000" b="1">
                <a:solidFill>
                  <a:srgbClr val="FF0000"/>
                </a:solidFill>
              </a:rPr>
              <a:t>适当升高温度</a:t>
            </a:r>
            <a:endParaRPr lang="zh-CN" altLang="zh-CN" sz="2000" b="1">
              <a:solidFill>
                <a:srgbClr val="FF0000"/>
              </a:solidFill>
            </a:endParaRPr>
          </a:p>
        </p:txBody>
      </p:sp>
      <p:sp>
        <p:nvSpPr>
          <p:cNvPr id="2069" name="Oval 16"/>
          <p:cNvSpPr/>
          <p:nvPr/>
        </p:nvSpPr>
        <p:spPr bwMode="auto">
          <a:xfrm>
            <a:off x="2438400" y="2726055"/>
            <a:ext cx="981710" cy="716280"/>
          </a:xfrm>
          <a:prstGeom prst="ellipse">
            <a:avLst/>
          </a:prstGeom>
          <a:noFill/>
          <a:ln w="28575">
            <a:solidFill>
              <a:srgbClr val="FF00FF"/>
            </a:solidFill>
            <a:round/>
          </a:ln>
        </p:spPr>
        <p:txBody>
          <a:bodyPr wrap="none" anchor="ctr"/>
          <a:lstStyle/>
          <a:p>
            <a:pPr algn="ctr"/>
            <a:endParaRPr lang="zh-CN" altLang="en-US">
              <a:latin typeface="Calibri" pitchFamily="34" charset="0"/>
            </a:endParaRPr>
          </a:p>
        </p:txBody>
      </p:sp>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3263900" y="1947611"/>
              <a:ext cx="736129" cy="67678"/>
            </p14:xfrm>
          </p:contentPart>
        </mc:Choice>
        <mc:Fallback xmlns="">
          <p:pic>
            <p:nvPicPr>
              <p:cNvPr id="3" name="墨迹 2"/>
            </p:nvPicPr>
            <p:blipFill>
              <a:blip/>
            </p:blipFill>
            <p:spPr>
              <a:xfrm>
                <a:off x="3263900" y="1947611"/>
                <a:ext cx="736129" cy="6767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墨迹 3"/>
              <p14:cNvContentPartPr/>
              <p14:nvPr/>
            </p14:nvContentPartPr>
            <p14:xfrm>
              <a:off x="3456987" y="1534026"/>
              <a:ext cx="167922" cy="30079"/>
            </p14:xfrm>
          </p:contentPart>
        </mc:Choice>
        <mc:Fallback xmlns="">
          <p:pic>
            <p:nvPicPr>
              <p:cNvPr id="4" name="墨迹 3"/>
            </p:nvPicPr>
            <p:blipFill>
              <a:blip/>
            </p:blipFill>
            <p:spPr>
              <a:xfrm>
                <a:off x="3456987" y="1534026"/>
                <a:ext cx="167922" cy="3007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3529659" y="1461413"/>
              <a:ext cx="30103" cy="125251"/>
            </p14:xfrm>
          </p:contentPart>
        </mc:Choice>
        <mc:Fallback xmlns="">
          <p:pic>
            <p:nvPicPr>
              <p:cNvPr id="6" name="墨迹 5"/>
            </p:nvPicPr>
            <p:blipFill>
              <a:blip/>
            </p:blipFill>
            <p:spPr>
              <a:xfrm>
                <a:off x="3529659" y="1461413"/>
                <a:ext cx="30103" cy="125251"/>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墨迹 9"/>
              <p14:cNvContentPartPr/>
              <p14:nvPr/>
            </p14:nvContentPartPr>
            <p14:xfrm>
              <a:off x="3650073" y="1413710"/>
              <a:ext cx="109127" cy="127835"/>
            </p14:xfrm>
          </p:contentPart>
        </mc:Choice>
        <mc:Fallback xmlns="">
          <p:pic>
            <p:nvPicPr>
              <p:cNvPr id="10" name="墨迹 9"/>
            </p:nvPicPr>
            <p:blipFill>
              <a:blip/>
            </p:blipFill>
            <p:spPr>
              <a:xfrm>
                <a:off x="3650073" y="1413710"/>
                <a:ext cx="109127" cy="12783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1" name="墨迹 10"/>
              <p14:cNvContentPartPr/>
              <p14:nvPr/>
            </p14:nvContentPartPr>
            <p14:xfrm>
              <a:off x="3653837" y="1443789"/>
              <a:ext cx="101600" cy="214313"/>
            </p14:xfrm>
          </p:contentPart>
        </mc:Choice>
        <mc:Fallback xmlns="">
          <p:pic>
            <p:nvPicPr>
              <p:cNvPr id="11" name="墨迹 10"/>
            </p:nvPicPr>
            <p:blipFill>
              <a:blip/>
            </p:blipFill>
            <p:spPr>
              <a:xfrm>
                <a:off x="3653837" y="1443789"/>
                <a:ext cx="101600" cy="214313"/>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2" name="墨迹 11"/>
              <p14:cNvContentPartPr/>
              <p14:nvPr/>
            </p14:nvContentPartPr>
            <p14:xfrm>
              <a:off x="870185" y="3180848"/>
              <a:ext cx="187207" cy="22559"/>
            </p14:xfrm>
          </p:contentPart>
        </mc:Choice>
        <mc:Fallback xmlns="">
          <p:pic>
            <p:nvPicPr>
              <p:cNvPr id="12" name="墨迹 11"/>
            </p:nvPicPr>
            <p:blipFill>
              <a:blip/>
            </p:blipFill>
            <p:spPr>
              <a:xfrm>
                <a:off x="870185" y="3180848"/>
                <a:ext cx="187207" cy="2255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3" name="墨迹 12"/>
              <p14:cNvContentPartPr/>
              <p14:nvPr/>
            </p14:nvContentPartPr>
            <p14:xfrm>
              <a:off x="948266" y="3101186"/>
              <a:ext cx="15052" cy="188698"/>
            </p14:xfrm>
          </p:contentPart>
        </mc:Choice>
        <mc:Fallback xmlns="">
          <p:pic>
            <p:nvPicPr>
              <p:cNvPr id="13" name="墨迹 12"/>
            </p:nvPicPr>
            <p:blipFill>
              <a:blip/>
            </p:blipFill>
            <p:spPr>
              <a:xfrm>
                <a:off x="948266" y="3101186"/>
                <a:ext cx="15052" cy="188698"/>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4" name="墨迹 13"/>
              <p14:cNvContentPartPr/>
              <p14:nvPr/>
            </p14:nvContentPartPr>
            <p14:xfrm>
              <a:off x="1098785" y="3015414"/>
              <a:ext cx="140170" cy="375987"/>
            </p14:xfrm>
          </p:contentPart>
        </mc:Choice>
        <mc:Fallback xmlns="">
          <p:pic>
            <p:nvPicPr>
              <p:cNvPr id="14" name="墨迹 13"/>
            </p:nvPicPr>
            <p:blipFill>
              <a:blip/>
            </p:blipFill>
            <p:spPr>
              <a:xfrm>
                <a:off x="1098785" y="3015414"/>
                <a:ext cx="140170" cy="375987"/>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8" name="墨迹 17"/>
              <p14:cNvContentPartPr/>
              <p14:nvPr/>
            </p14:nvContentPartPr>
            <p14:xfrm>
              <a:off x="5288374" y="4617118"/>
              <a:ext cx="254470" cy="207968"/>
            </p14:xfrm>
          </p:contentPart>
        </mc:Choice>
        <mc:Fallback xmlns="">
          <p:pic>
            <p:nvPicPr>
              <p:cNvPr id="18" name="墨迹 17"/>
            </p:nvPicPr>
            <p:blipFill>
              <a:blip/>
            </p:blipFill>
            <p:spPr>
              <a:xfrm>
                <a:off x="5288374" y="4617118"/>
                <a:ext cx="254470" cy="207968"/>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9" name="墨迹 18"/>
              <p14:cNvContentPartPr/>
              <p14:nvPr/>
            </p14:nvContentPartPr>
            <p14:xfrm>
              <a:off x="5433718" y="4671636"/>
              <a:ext cx="15052" cy="298909"/>
            </p14:xfrm>
          </p:contentPart>
        </mc:Choice>
        <mc:Fallback xmlns="">
          <p:pic>
            <p:nvPicPr>
              <p:cNvPr id="19" name="墨迹 18"/>
            </p:nvPicPr>
            <p:blipFill>
              <a:blip/>
            </p:blipFill>
            <p:spPr>
              <a:xfrm>
                <a:off x="5433718" y="4671636"/>
                <a:ext cx="15052" cy="29890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20" name="墨迹 19"/>
              <p14:cNvContentPartPr/>
              <p14:nvPr/>
            </p14:nvContentPartPr>
            <p14:xfrm>
              <a:off x="5554133" y="4556960"/>
              <a:ext cx="289748" cy="344028"/>
            </p14:xfrm>
          </p:contentPart>
        </mc:Choice>
        <mc:Fallback xmlns="">
          <p:pic>
            <p:nvPicPr>
              <p:cNvPr id="20" name="墨迹 19"/>
            </p:nvPicPr>
            <p:blipFill>
              <a:blip/>
            </p:blipFill>
            <p:spPr>
              <a:xfrm>
                <a:off x="5554133" y="4556960"/>
                <a:ext cx="289748" cy="344028"/>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21" name="墨迹 20"/>
              <p14:cNvContentPartPr/>
              <p14:nvPr/>
            </p14:nvContentPartPr>
            <p14:xfrm>
              <a:off x="5900325" y="4534401"/>
              <a:ext cx="125354" cy="507582"/>
            </p14:xfrm>
          </p:contentPart>
        </mc:Choice>
        <mc:Fallback xmlns="">
          <p:pic>
            <p:nvPicPr>
              <p:cNvPr id="21" name="墨迹 20"/>
            </p:nvPicPr>
            <p:blipFill>
              <a:blip/>
            </p:blipFill>
            <p:spPr>
              <a:xfrm>
                <a:off x="5900325" y="4534401"/>
                <a:ext cx="125354" cy="507582"/>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22" name="墨迹 21"/>
              <p14:cNvContentPartPr/>
              <p14:nvPr/>
            </p14:nvContentPartPr>
            <p14:xfrm>
              <a:off x="5928312" y="4737434"/>
              <a:ext cx="145110" cy="30079"/>
            </p14:xfrm>
          </p:contentPart>
        </mc:Choice>
        <mc:Fallback xmlns="">
          <p:pic>
            <p:nvPicPr>
              <p:cNvPr id="22" name="墨迹 21"/>
            </p:nvPicPr>
            <p:blipFill>
              <a:blip/>
            </p:blipFill>
            <p:spPr>
              <a:xfrm>
                <a:off x="5928312" y="4737434"/>
                <a:ext cx="145110" cy="3007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3" name="墨迹 22"/>
              <p14:cNvContentPartPr/>
              <p14:nvPr/>
            </p14:nvContentPartPr>
            <p14:xfrm>
              <a:off x="6080947" y="4602079"/>
              <a:ext cx="343606" cy="260605"/>
            </p14:xfrm>
          </p:contentPart>
        </mc:Choice>
        <mc:Fallback xmlns="">
          <p:pic>
            <p:nvPicPr>
              <p:cNvPr id="23" name="墨迹 22"/>
            </p:nvPicPr>
            <p:blipFill>
              <a:blip/>
            </p:blipFill>
            <p:spPr>
              <a:xfrm>
                <a:off x="6080947" y="4602079"/>
                <a:ext cx="343606" cy="260605"/>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4" name="墨迹 23"/>
              <p14:cNvContentPartPr/>
              <p14:nvPr/>
            </p14:nvContentPartPr>
            <p14:xfrm>
              <a:off x="6404562" y="4692315"/>
              <a:ext cx="142993" cy="439905"/>
            </p14:xfrm>
          </p:contentPart>
        </mc:Choice>
        <mc:Fallback xmlns="">
          <p:pic>
            <p:nvPicPr>
              <p:cNvPr id="24" name="墨迹 23"/>
            </p:nvPicPr>
            <p:blipFill>
              <a:blip/>
            </p:blipFill>
            <p:spPr>
              <a:xfrm>
                <a:off x="6404562" y="4692315"/>
                <a:ext cx="142993" cy="439905"/>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5" name="墨迹 24"/>
              <p14:cNvContentPartPr/>
              <p14:nvPr/>
            </p14:nvContentPartPr>
            <p14:xfrm>
              <a:off x="6696897" y="4752473"/>
              <a:ext cx="260821" cy="37599"/>
            </p14:xfrm>
          </p:contentPart>
        </mc:Choice>
        <mc:Fallback xmlns="">
          <p:pic>
            <p:nvPicPr>
              <p:cNvPr id="25" name="墨迹 24"/>
            </p:nvPicPr>
            <p:blipFill>
              <a:blip/>
            </p:blipFill>
            <p:spPr>
              <a:xfrm>
                <a:off x="6696897" y="4752473"/>
                <a:ext cx="260821" cy="37599"/>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6" name="墨迹 25"/>
              <p14:cNvContentPartPr/>
              <p14:nvPr/>
            </p14:nvContentPartPr>
            <p14:xfrm>
              <a:off x="6795911" y="4634742"/>
              <a:ext cx="15052" cy="275646"/>
            </p14:xfrm>
          </p:contentPart>
        </mc:Choice>
        <mc:Fallback xmlns="">
          <p:pic>
            <p:nvPicPr>
              <p:cNvPr id="26" name="墨迹 25"/>
            </p:nvPicPr>
            <p:blipFill>
              <a:blip/>
            </p:blipFill>
            <p:spPr>
              <a:xfrm>
                <a:off x="6795911" y="4634742"/>
                <a:ext cx="15052" cy="275646"/>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7" name="墨迹 26"/>
              <p14:cNvContentPartPr/>
              <p14:nvPr/>
            </p14:nvContentPartPr>
            <p14:xfrm>
              <a:off x="7031802" y="4582339"/>
              <a:ext cx="206257" cy="297970"/>
            </p14:xfrm>
          </p:contentPart>
        </mc:Choice>
        <mc:Fallback xmlns="">
          <p:pic>
            <p:nvPicPr>
              <p:cNvPr id="27" name="墨迹 26"/>
            </p:nvPicPr>
            <p:blipFill>
              <a:blip/>
            </p:blipFill>
            <p:spPr>
              <a:xfrm>
                <a:off x="7031802" y="4582339"/>
                <a:ext cx="206257" cy="29797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8" name="墨迹 27"/>
              <p14:cNvContentPartPr/>
              <p14:nvPr/>
            </p14:nvContentPartPr>
            <p14:xfrm>
              <a:off x="7295679" y="4782552"/>
              <a:ext cx="124883" cy="147810"/>
            </p14:xfrm>
          </p:contentPart>
        </mc:Choice>
        <mc:Fallback xmlns="">
          <p:pic>
            <p:nvPicPr>
              <p:cNvPr id="28" name="墨迹 27"/>
            </p:nvPicPr>
            <p:blipFill>
              <a:blip/>
            </p:blipFill>
            <p:spPr>
              <a:xfrm>
                <a:off x="7295679" y="4782552"/>
                <a:ext cx="124883" cy="147810"/>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9" name="墨迹 28"/>
              <p14:cNvContentPartPr/>
              <p14:nvPr/>
            </p14:nvContentPartPr>
            <p14:xfrm>
              <a:off x="7518400" y="4782552"/>
              <a:ext cx="461903" cy="11280"/>
            </p14:xfrm>
          </p:contentPart>
        </mc:Choice>
        <mc:Fallback xmlns="">
          <p:pic>
            <p:nvPicPr>
              <p:cNvPr id="29" name="墨迹 28"/>
            </p:nvPicPr>
            <p:blipFill>
              <a:blip/>
            </p:blipFill>
            <p:spPr>
              <a:xfrm>
                <a:off x="7518400" y="4782552"/>
                <a:ext cx="461903" cy="1128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30" name="墨迹 29"/>
              <p14:cNvContentPartPr/>
              <p14:nvPr/>
            </p14:nvContentPartPr>
            <p14:xfrm>
              <a:off x="7508522" y="4846470"/>
              <a:ext cx="446381" cy="18799"/>
            </p14:xfrm>
          </p:contentPart>
        </mc:Choice>
        <mc:Fallback xmlns="">
          <p:pic>
            <p:nvPicPr>
              <p:cNvPr id="30" name="墨迹 29"/>
            </p:nvPicPr>
            <p:blipFill>
              <a:blip/>
            </p:blipFill>
            <p:spPr>
              <a:xfrm>
                <a:off x="7508522" y="4846470"/>
                <a:ext cx="446381" cy="1879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31" name="墨迹 30"/>
              <p14:cNvContentPartPr/>
              <p14:nvPr/>
            </p14:nvContentPartPr>
            <p14:xfrm>
              <a:off x="7668918" y="4414085"/>
              <a:ext cx="111007" cy="86477"/>
            </p14:xfrm>
          </p:contentPart>
        </mc:Choice>
        <mc:Fallback xmlns="">
          <p:pic>
            <p:nvPicPr>
              <p:cNvPr id="31" name="墨迹 30"/>
            </p:nvPicPr>
            <p:blipFill>
              <a:blip/>
            </p:blipFill>
            <p:spPr>
              <a:xfrm>
                <a:off x="7668918" y="4414085"/>
                <a:ext cx="111007" cy="86477"/>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32" name="墨迹 31"/>
              <p14:cNvContentPartPr/>
              <p14:nvPr/>
            </p14:nvContentPartPr>
            <p14:xfrm>
              <a:off x="7578607" y="4511842"/>
              <a:ext cx="184385" cy="264600"/>
            </p14:xfrm>
          </p:contentPart>
        </mc:Choice>
        <mc:Fallback xmlns="">
          <p:pic>
            <p:nvPicPr>
              <p:cNvPr id="32" name="墨迹 31"/>
            </p:nvPicPr>
            <p:blipFill>
              <a:blip/>
            </p:blipFill>
            <p:spPr>
              <a:xfrm>
                <a:off x="7578607" y="4511842"/>
                <a:ext cx="184385" cy="264600"/>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33" name="墨迹 32"/>
              <p14:cNvContentPartPr/>
              <p14:nvPr/>
            </p14:nvContentPartPr>
            <p14:xfrm>
              <a:off x="7872118" y="4476828"/>
              <a:ext cx="191911" cy="190343"/>
            </p14:xfrm>
          </p:contentPart>
        </mc:Choice>
        <mc:Fallback xmlns="">
          <p:pic>
            <p:nvPicPr>
              <p:cNvPr id="33" name="墨迹 32"/>
            </p:nvPicPr>
            <p:blipFill>
              <a:blip/>
            </p:blipFill>
            <p:spPr>
              <a:xfrm>
                <a:off x="7872118" y="4476828"/>
                <a:ext cx="191911" cy="190343"/>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4" name="墨迹 33"/>
              <p14:cNvContentPartPr/>
              <p14:nvPr/>
            </p14:nvContentPartPr>
            <p14:xfrm>
              <a:off x="8184444" y="4669756"/>
              <a:ext cx="109126" cy="335803"/>
            </p14:xfrm>
          </p:contentPart>
        </mc:Choice>
        <mc:Fallback xmlns="">
          <p:pic>
            <p:nvPicPr>
              <p:cNvPr id="34" name="墨迹 33"/>
            </p:nvPicPr>
            <p:blipFill>
              <a:blip/>
            </p:blipFill>
            <p:spPr>
              <a:xfrm>
                <a:off x="8184444" y="4669756"/>
                <a:ext cx="109126" cy="335803"/>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5" name="墨迹 34"/>
              <p14:cNvContentPartPr/>
              <p14:nvPr/>
            </p14:nvContentPartPr>
            <p14:xfrm>
              <a:off x="8398933" y="4677276"/>
              <a:ext cx="289748" cy="285750"/>
            </p14:xfrm>
          </p:contentPart>
        </mc:Choice>
        <mc:Fallback xmlns="">
          <p:pic>
            <p:nvPicPr>
              <p:cNvPr id="35" name="墨迹 34"/>
            </p:nvPicPr>
            <p:blipFill>
              <a:blip/>
            </p:blipFill>
            <p:spPr>
              <a:xfrm>
                <a:off x="8398933" y="4677276"/>
                <a:ext cx="289748" cy="28575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6" name="墨迹 35"/>
              <p14:cNvContentPartPr/>
              <p14:nvPr/>
            </p14:nvContentPartPr>
            <p14:xfrm>
              <a:off x="8745125" y="4671636"/>
              <a:ext cx="150519" cy="261311"/>
            </p14:xfrm>
          </p:contentPart>
        </mc:Choice>
        <mc:Fallback xmlns="">
          <p:pic>
            <p:nvPicPr>
              <p:cNvPr id="36" name="墨迹 35"/>
            </p:nvPicPr>
            <p:blipFill>
              <a:blip/>
            </p:blipFill>
            <p:spPr>
              <a:xfrm>
                <a:off x="8745125" y="4671636"/>
                <a:ext cx="150519" cy="261311"/>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7" name="墨迹 36"/>
              <p14:cNvContentPartPr/>
              <p14:nvPr/>
            </p14:nvContentPartPr>
            <p14:xfrm>
              <a:off x="8961025" y="4782552"/>
              <a:ext cx="205552" cy="120316"/>
            </p14:xfrm>
          </p:contentPart>
        </mc:Choice>
        <mc:Fallback xmlns="">
          <p:pic>
            <p:nvPicPr>
              <p:cNvPr id="37" name="墨迹 36"/>
            </p:nvPicPr>
            <p:blipFill>
              <a:blip/>
            </p:blipFill>
            <p:spPr>
              <a:xfrm>
                <a:off x="8961025" y="4782552"/>
                <a:ext cx="205552" cy="120316"/>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8" name="墨迹 37"/>
              <p14:cNvContentPartPr/>
              <p14:nvPr/>
            </p14:nvContentPartPr>
            <p14:xfrm>
              <a:off x="9181629" y="4759993"/>
              <a:ext cx="225778" cy="15039"/>
            </p14:xfrm>
          </p:contentPart>
        </mc:Choice>
        <mc:Fallback xmlns="">
          <p:pic>
            <p:nvPicPr>
              <p:cNvPr id="38" name="墨迹 37"/>
            </p:nvPicPr>
            <p:blipFill>
              <a:blip/>
            </p:blipFill>
            <p:spPr>
              <a:xfrm>
                <a:off x="9181629" y="4759993"/>
                <a:ext cx="225778" cy="15039"/>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9" name="墨迹 38"/>
              <p14:cNvContentPartPr/>
              <p14:nvPr/>
            </p14:nvContentPartPr>
            <p14:xfrm>
              <a:off x="9256888" y="4598319"/>
              <a:ext cx="45156" cy="357187"/>
            </p14:xfrm>
          </p:contentPart>
        </mc:Choice>
        <mc:Fallback xmlns="">
          <p:pic>
            <p:nvPicPr>
              <p:cNvPr id="39" name="墨迹 38"/>
            </p:nvPicPr>
            <p:blipFill>
              <a:blip/>
            </p:blipFill>
            <p:spPr>
              <a:xfrm>
                <a:off x="9256888" y="4598319"/>
                <a:ext cx="45156" cy="357187"/>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40" name="墨迹 39"/>
              <p14:cNvContentPartPr/>
              <p14:nvPr/>
            </p14:nvContentPartPr>
            <p14:xfrm>
              <a:off x="9527822" y="4536281"/>
              <a:ext cx="301037" cy="404186"/>
            </p14:xfrm>
          </p:contentPart>
        </mc:Choice>
        <mc:Fallback xmlns="">
          <p:pic>
            <p:nvPicPr>
              <p:cNvPr id="40" name="墨迹 39"/>
            </p:nvPicPr>
            <p:blipFill>
              <a:blip/>
            </p:blipFill>
            <p:spPr>
              <a:xfrm>
                <a:off x="9527822" y="4536281"/>
                <a:ext cx="301037" cy="404186"/>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41" name="墨迹 40"/>
              <p14:cNvContentPartPr/>
              <p14:nvPr/>
            </p14:nvContentPartPr>
            <p14:xfrm>
              <a:off x="9911644" y="4526881"/>
              <a:ext cx="165570" cy="52638"/>
            </p14:xfrm>
          </p:contentPart>
        </mc:Choice>
        <mc:Fallback xmlns="">
          <p:pic>
            <p:nvPicPr>
              <p:cNvPr id="41" name="墨迹 40"/>
            </p:nvPicPr>
            <p:blipFill>
              <a:blip/>
            </p:blipFill>
            <p:spPr>
              <a:xfrm>
                <a:off x="9911644" y="4526881"/>
                <a:ext cx="165570" cy="52638"/>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42" name="墨迹 41"/>
              <p14:cNvContentPartPr/>
              <p14:nvPr/>
            </p14:nvContentPartPr>
            <p14:xfrm>
              <a:off x="9881540" y="4587039"/>
              <a:ext cx="112889" cy="507582"/>
            </p14:xfrm>
          </p:contentPart>
        </mc:Choice>
        <mc:Fallback xmlns="">
          <p:pic>
            <p:nvPicPr>
              <p:cNvPr id="42" name="墨迹 41"/>
            </p:nvPicPr>
            <p:blipFill>
              <a:blip/>
            </p:blipFill>
            <p:spPr>
              <a:xfrm>
                <a:off x="9881540" y="4587039"/>
                <a:ext cx="112889" cy="507582"/>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43" name="墨迹 42"/>
              <p14:cNvContentPartPr/>
              <p14:nvPr/>
            </p14:nvContentPartPr>
            <p14:xfrm>
              <a:off x="9874014" y="4759993"/>
              <a:ext cx="214489" cy="45118"/>
            </p14:xfrm>
          </p:contentPart>
        </mc:Choice>
        <mc:Fallback xmlns="">
          <p:pic>
            <p:nvPicPr>
              <p:cNvPr id="43" name="墨迹 42"/>
            </p:nvPicPr>
            <p:blipFill>
              <a:blip/>
            </p:blipFill>
            <p:spPr>
              <a:xfrm>
                <a:off x="9874014" y="4759993"/>
                <a:ext cx="214489" cy="45118"/>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44" name="墨迹 43"/>
              <p14:cNvContentPartPr/>
              <p14:nvPr/>
            </p14:nvContentPartPr>
            <p14:xfrm>
              <a:off x="10014655" y="4812631"/>
              <a:ext cx="164159" cy="97757"/>
            </p14:xfrm>
          </p:contentPart>
        </mc:Choice>
        <mc:Fallback xmlns="">
          <p:pic>
            <p:nvPicPr>
              <p:cNvPr id="44" name="墨迹 43"/>
            </p:nvPicPr>
            <p:blipFill>
              <a:blip/>
            </p:blipFill>
            <p:spPr>
              <a:xfrm>
                <a:off x="10014655" y="4812631"/>
                <a:ext cx="164159" cy="97757"/>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45" name="墨迹 44"/>
              <p14:cNvContentPartPr/>
              <p14:nvPr/>
            </p14:nvContentPartPr>
            <p14:xfrm>
              <a:off x="10103555" y="4808166"/>
              <a:ext cx="48919" cy="260136"/>
            </p14:xfrm>
          </p:contentPart>
        </mc:Choice>
        <mc:Fallback xmlns="">
          <p:pic>
            <p:nvPicPr>
              <p:cNvPr id="45" name="墨迹 44"/>
            </p:nvPicPr>
            <p:blipFill>
              <a:blip/>
            </p:blipFill>
            <p:spPr>
              <a:xfrm>
                <a:off x="10103555" y="4808166"/>
                <a:ext cx="48919" cy="260136"/>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6" name="墨迹 45"/>
              <p14:cNvContentPartPr/>
              <p14:nvPr/>
            </p14:nvContentPartPr>
            <p14:xfrm>
              <a:off x="10280414" y="4790072"/>
              <a:ext cx="218253" cy="7520"/>
            </p14:xfrm>
          </p:contentPart>
        </mc:Choice>
        <mc:Fallback xmlns="">
          <p:pic>
            <p:nvPicPr>
              <p:cNvPr id="46" name="墨迹 45"/>
            </p:nvPicPr>
            <p:blipFill>
              <a:blip/>
            </p:blipFill>
            <p:spPr>
              <a:xfrm>
                <a:off x="10280414" y="4790072"/>
                <a:ext cx="218253" cy="7520"/>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7" name="墨迹 46"/>
              <p14:cNvContentPartPr/>
              <p14:nvPr/>
            </p14:nvContentPartPr>
            <p14:xfrm>
              <a:off x="10366962" y="4620173"/>
              <a:ext cx="63970" cy="365412"/>
            </p14:xfrm>
          </p:contentPart>
        </mc:Choice>
        <mc:Fallback xmlns="">
          <p:pic>
            <p:nvPicPr>
              <p:cNvPr id="47" name="墨迹 46"/>
            </p:nvPicPr>
            <p:blipFill>
              <a:blip/>
            </p:blipFill>
            <p:spPr>
              <a:xfrm>
                <a:off x="10366962" y="4620173"/>
                <a:ext cx="63970" cy="365412"/>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8" name="墨迹 47"/>
              <p14:cNvContentPartPr/>
              <p14:nvPr/>
            </p14:nvContentPartPr>
            <p14:xfrm>
              <a:off x="10579100" y="4607248"/>
              <a:ext cx="190500" cy="227942"/>
            </p14:xfrm>
          </p:contentPart>
        </mc:Choice>
        <mc:Fallback xmlns="">
          <p:pic>
            <p:nvPicPr>
              <p:cNvPr id="48" name="墨迹 47"/>
            </p:nvPicPr>
            <p:blipFill>
              <a:blip/>
            </p:blipFill>
            <p:spPr>
              <a:xfrm>
                <a:off x="10579100" y="4607248"/>
                <a:ext cx="190500" cy="227942"/>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9" name="墨迹 48"/>
              <p14:cNvContentPartPr/>
              <p14:nvPr/>
            </p14:nvContentPartPr>
            <p14:xfrm>
              <a:off x="10668000" y="4619703"/>
              <a:ext cx="86548" cy="373402"/>
            </p14:xfrm>
          </p:contentPart>
        </mc:Choice>
        <mc:Fallback xmlns="">
          <p:pic>
            <p:nvPicPr>
              <p:cNvPr id="49" name="墨迹 48"/>
            </p:nvPicPr>
            <p:blipFill>
              <a:blip/>
            </p:blipFill>
            <p:spPr>
              <a:xfrm>
                <a:off x="10668000" y="4619703"/>
                <a:ext cx="86548" cy="373402"/>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50" name="墨迹 49"/>
              <p14:cNvContentPartPr/>
              <p14:nvPr/>
            </p14:nvContentPartPr>
            <p14:xfrm>
              <a:off x="10772422" y="4642497"/>
              <a:ext cx="343370" cy="237812"/>
            </p14:xfrm>
          </p:contentPart>
        </mc:Choice>
        <mc:Fallback xmlns="">
          <p:pic>
            <p:nvPicPr>
              <p:cNvPr id="50" name="墨迹 49"/>
            </p:nvPicPr>
            <p:blipFill>
              <a:blip/>
            </p:blipFill>
            <p:spPr>
              <a:xfrm>
                <a:off x="10772422" y="4642497"/>
                <a:ext cx="343370" cy="237812"/>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51" name="墨迹 50"/>
              <p14:cNvContentPartPr/>
              <p14:nvPr/>
            </p14:nvContentPartPr>
            <p14:xfrm>
              <a:off x="11041474" y="4797592"/>
              <a:ext cx="209785" cy="193633"/>
            </p14:xfrm>
          </p:contentPart>
        </mc:Choice>
        <mc:Fallback xmlns="">
          <p:pic>
            <p:nvPicPr>
              <p:cNvPr id="51" name="墨迹 50"/>
            </p:nvPicPr>
            <p:blipFill>
              <a:blip/>
            </p:blipFill>
            <p:spPr>
              <a:xfrm>
                <a:off x="11041474" y="4797592"/>
                <a:ext cx="209785" cy="193633"/>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52" name="墨迹 51"/>
              <p14:cNvContentPartPr/>
              <p14:nvPr/>
            </p14:nvContentPartPr>
            <p14:xfrm>
              <a:off x="4016727" y="3248526"/>
              <a:ext cx="167687" cy="15039"/>
            </p14:xfrm>
          </p:contentPart>
        </mc:Choice>
        <mc:Fallback xmlns="">
          <p:pic>
            <p:nvPicPr>
              <p:cNvPr id="52" name="墨迹 51"/>
            </p:nvPicPr>
            <p:blipFill>
              <a:blip/>
            </p:blipFill>
            <p:spPr>
              <a:xfrm>
                <a:off x="4016727" y="3248526"/>
                <a:ext cx="167687" cy="15039"/>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53" name="墨迹 52"/>
              <p14:cNvContentPartPr/>
              <p14:nvPr/>
            </p14:nvContentPartPr>
            <p14:xfrm>
              <a:off x="4064000" y="3183903"/>
              <a:ext cx="22577" cy="241337"/>
            </p14:xfrm>
          </p:contentPart>
        </mc:Choice>
        <mc:Fallback xmlns="">
          <p:pic>
            <p:nvPicPr>
              <p:cNvPr id="53" name="墨迹 52"/>
            </p:nvPicPr>
            <p:blipFill>
              <a:blip/>
            </p:blipFill>
            <p:spPr>
              <a:xfrm>
                <a:off x="4064000" y="3183903"/>
                <a:ext cx="22577" cy="241337"/>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54" name="墨迹 53"/>
              <p14:cNvContentPartPr/>
              <p14:nvPr/>
            </p14:nvContentPartPr>
            <p14:xfrm>
              <a:off x="4007555" y="3618873"/>
              <a:ext cx="112889" cy="20679"/>
            </p14:xfrm>
          </p:contentPart>
        </mc:Choice>
        <mc:Fallback xmlns="">
          <p:pic>
            <p:nvPicPr>
              <p:cNvPr id="54" name="墨迹 53"/>
            </p:nvPicPr>
            <p:blipFill>
              <a:blip/>
            </p:blipFill>
            <p:spPr>
              <a:xfrm>
                <a:off x="4007555" y="3618873"/>
                <a:ext cx="112889" cy="20679"/>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55" name="墨迹 54"/>
              <p14:cNvContentPartPr/>
              <p14:nvPr/>
            </p14:nvContentPartPr>
            <p14:xfrm>
              <a:off x="3563526" y="3248526"/>
              <a:ext cx="94074" cy="22559"/>
            </p14:xfrm>
          </p:contentPart>
        </mc:Choice>
        <mc:Fallback xmlns="">
          <p:pic>
            <p:nvPicPr>
              <p:cNvPr id="55" name="墨迹 54"/>
            </p:nvPicPr>
            <p:blipFill>
              <a:blip/>
            </p:blipFill>
            <p:spPr>
              <a:xfrm>
                <a:off x="3563526" y="3248526"/>
                <a:ext cx="94074" cy="22559"/>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6" name="墨迹 55"/>
              <p14:cNvContentPartPr/>
              <p14:nvPr/>
            </p14:nvContentPartPr>
            <p14:xfrm>
              <a:off x="3627496" y="3186018"/>
              <a:ext cx="7526" cy="115146"/>
            </p14:xfrm>
          </p:contentPart>
        </mc:Choice>
        <mc:Fallback xmlns="">
          <p:pic>
            <p:nvPicPr>
              <p:cNvPr id="56" name="墨迹 55"/>
            </p:nvPicPr>
            <p:blipFill>
              <a:blip/>
            </p:blipFill>
            <p:spPr>
              <a:xfrm>
                <a:off x="3627496" y="3186018"/>
                <a:ext cx="7526" cy="115146"/>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7" name="墨迹 56"/>
              <p14:cNvContentPartPr/>
              <p14:nvPr/>
            </p14:nvContentPartPr>
            <p14:xfrm>
              <a:off x="3702755" y="3169569"/>
              <a:ext cx="82786" cy="101516"/>
            </p14:xfrm>
          </p:contentPart>
        </mc:Choice>
        <mc:Fallback xmlns="">
          <p:pic>
            <p:nvPicPr>
              <p:cNvPr id="57" name="墨迹 56"/>
            </p:nvPicPr>
            <p:blipFill>
              <a:blip/>
            </p:blipFill>
            <p:spPr>
              <a:xfrm>
                <a:off x="3702755" y="3169569"/>
                <a:ext cx="82786" cy="101516"/>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8" name="墨迹 57"/>
              <p14:cNvContentPartPr/>
              <p14:nvPr/>
            </p14:nvContentPartPr>
            <p14:xfrm>
              <a:off x="3729096" y="3165809"/>
              <a:ext cx="86548" cy="203033"/>
            </p14:xfrm>
          </p:contentPart>
        </mc:Choice>
        <mc:Fallback xmlns="">
          <p:pic>
            <p:nvPicPr>
              <p:cNvPr id="58" name="墨迹 57"/>
            </p:nvPicPr>
            <p:blipFill>
              <a:blip/>
            </p:blipFill>
            <p:spPr>
              <a:xfrm>
                <a:off x="3729096" y="3165809"/>
                <a:ext cx="86548" cy="203033"/>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9" name="墨迹 58"/>
              <p14:cNvContentPartPr/>
              <p14:nvPr/>
            </p14:nvContentPartPr>
            <p14:xfrm>
              <a:off x="5730992" y="3228552"/>
              <a:ext cx="139230" cy="27494"/>
            </p14:xfrm>
          </p:contentPart>
        </mc:Choice>
        <mc:Fallback xmlns="">
          <p:pic>
            <p:nvPicPr>
              <p:cNvPr id="59" name="墨迹 58"/>
            </p:nvPicPr>
            <p:blipFill>
              <a:blip/>
            </p:blipFill>
            <p:spPr>
              <a:xfrm>
                <a:off x="5730992" y="3228552"/>
                <a:ext cx="139230" cy="27494"/>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60" name="墨迹 59"/>
              <p14:cNvContentPartPr/>
              <p14:nvPr/>
            </p14:nvContentPartPr>
            <p14:xfrm>
              <a:off x="5774266" y="3153589"/>
              <a:ext cx="20696" cy="185174"/>
            </p14:xfrm>
          </p:contentPart>
        </mc:Choice>
        <mc:Fallback xmlns="">
          <p:pic>
            <p:nvPicPr>
              <p:cNvPr id="60" name="墨迹 59"/>
            </p:nvPicPr>
            <p:blipFill>
              <a:blip/>
            </p:blipFill>
            <p:spPr>
              <a:xfrm>
                <a:off x="5774266" y="3153589"/>
                <a:ext cx="20696" cy="185174"/>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61" name="墨迹 60"/>
              <p14:cNvContentPartPr/>
              <p14:nvPr/>
            </p14:nvContentPartPr>
            <p14:xfrm>
              <a:off x="5873985" y="3075572"/>
              <a:ext cx="131703" cy="383506"/>
            </p14:xfrm>
          </p:contentPart>
        </mc:Choice>
        <mc:Fallback xmlns="">
          <p:pic>
            <p:nvPicPr>
              <p:cNvPr id="61" name="墨迹 60"/>
            </p:nvPicPr>
            <p:blipFill>
              <a:blip/>
            </p:blipFill>
            <p:spPr>
              <a:xfrm>
                <a:off x="5873985" y="3075572"/>
                <a:ext cx="131703" cy="383506"/>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62" name="墨迹 61"/>
              <p14:cNvContentPartPr/>
              <p14:nvPr/>
            </p14:nvContentPartPr>
            <p14:xfrm>
              <a:off x="5317066" y="5767638"/>
              <a:ext cx="267171" cy="298909"/>
            </p14:xfrm>
          </p:contentPart>
        </mc:Choice>
        <mc:Fallback xmlns="">
          <p:pic>
            <p:nvPicPr>
              <p:cNvPr id="62" name="墨迹 61"/>
            </p:nvPicPr>
            <p:blipFill>
              <a:blip/>
            </p:blipFill>
            <p:spPr>
              <a:xfrm>
                <a:off x="5317066" y="5767638"/>
                <a:ext cx="267171" cy="298909"/>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63" name="墨迹 62"/>
              <p14:cNvContentPartPr/>
              <p14:nvPr/>
            </p14:nvContentPartPr>
            <p14:xfrm>
              <a:off x="5674547" y="5687975"/>
              <a:ext cx="278460" cy="372932"/>
            </p14:xfrm>
          </p:contentPart>
        </mc:Choice>
        <mc:Fallback xmlns="">
          <p:pic>
            <p:nvPicPr>
              <p:cNvPr id="63" name="墨迹 62"/>
            </p:nvPicPr>
            <p:blipFill>
              <a:blip/>
            </p:blipFill>
            <p:spPr>
              <a:xfrm>
                <a:off x="5674547" y="5687975"/>
                <a:ext cx="278460" cy="372932"/>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64" name="墨迹 63"/>
              <p14:cNvContentPartPr/>
              <p14:nvPr/>
            </p14:nvContentPartPr>
            <p14:xfrm>
              <a:off x="6028266" y="5715000"/>
              <a:ext cx="135466" cy="308309"/>
            </p14:xfrm>
          </p:contentPart>
        </mc:Choice>
        <mc:Fallback xmlns="">
          <p:pic>
            <p:nvPicPr>
              <p:cNvPr id="64" name="墨迹 63"/>
            </p:nvPicPr>
            <p:blipFill>
              <a:blip/>
            </p:blipFill>
            <p:spPr>
              <a:xfrm>
                <a:off x="6028266" y="5715000"/>
                <a:ext cx="135466" cy="308309"/>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65" name="墨迹 64"/>
              <p14:cNvContentPartPr/>
              <p14:nvPr/>
            </p14:nvContentPartPr>
            <p14:xfrm>
              <a:off x="6186546" y="5872914"/>
              <a:ext cx="150283" cy="156035"/>
            </p14:xfrm>
          </p:contentPart>
        </mc:Choice>
        <mc:Fallback xmlns="">
          <p:pic>
            <p:nvPicPr>
              <p:cNvPr id="65" name="墨迹 64"/>
            </p:nvPicPr>
            <p:blipFill>
              <a:blip/>
            </p:blipFill>
            <p:spPr>
              <a:xfrm>
                <a:off x="6186546" y="5872914"/>
                <a:ext cx="150283" cy="156035"/>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6" name="墨迹 65"/>
              <p14:cNvContentPartPr/>
              <p14:nvPr/>
            </p14:nvContentPartPr>
            <p14:xfrm>
              <a:off x="6392097" y="5842835"/>
              <a:ext cx="213078" cy="26319"/>
            </p14:xfrm>
          </p:contentPart>
        </mc:Choice>
        <mc:Fallback xmlns="">
          <p:pic>
            <p:nvPicPr>
              <p:cNvPr id="66" name="墨迹 65"/>
            </p:nvPicPr>
            <p:blipFill>
              <a:blip/>
            </p:blipFill>
            <p:spPr>
              <a:xfrm>
                <a:off x="6392097" y="5842835"/>
                <a:ext cx="213078" cy="26319"/>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7" name="墨迹 66"/>
              <p14:cNvContentPartPr/>
              <p14:nvPr/>
            </p14:nvContentPartPr>
            <p14:xfrm>
              <a:off x="6442192" y="5726279"/>
              <a:ext cx="52682" cy="342148"/>
            </p14:xfrm>
          </p:contentPart>
        </mc:Choice>
        <mc:Fallback xmlns="">
          <p:pic>
            <p:nvPicPr>
              <p:cNvPr id="67" name="墨迹 66"/>
            </p:nvPicPr>
            <p:blipFill>
              <a:blip/>
            </p:blipFill>
            <p:spPr>
              <a:xfrm>
                <a:off x="6442192" y="5726279"/>
                <a:ext cx="52682" cy="342148"/>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8" name="墨迹 67"/>
              <p14:cNvContentPartPr/>
              <p14:nvPr/>
            </p14:nvContentPartPr>
            <p14:xfrm>
              <a:off x="6713125" y="5727219"/>
              <a:ext cx="7526" cy="292330"/>
            </p14:xfrm>
          </p:contentPart>
        </mc:Choice>
        <mc:Fallback xmlns="">
          <p:pic>
            <p:nvPicPr>
              <p:cNvPr id="68" name="墨迹 67"/>
            </p:nvPicPr>
            <p:blipFill>
              <a:blip/>
            </p:blipFill>
            <p:spPr>
              <a:xfrm>
                <a:off x="6713125" y="5727219"/>
                <a:ext cx="7526" cy="292330"/>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9" name="墨迹 68"/>
              <p14:cNvContentPartPr/>
              <p14:nvPr/>
            </p14:nvContentPartPr>
            <p14:xfrm>
              <a:off x="6728177" y="5830615"/>
              <a:ext cx="109126" cy="87417"/>
            </p14:xfrm>
          </p:contentPart>
        </mc:Choice>
        <mc:Fallback xmlns="">
          <p:pic>
            <p:nvPicPr>
              <p:cNvPr id="69" name="墨迹 68"/>
            </p:nvPicPr>
            <p:blipFill>
              <a:blip/>
            </p:blipFill>
            <p:spPr>
              <a:xfrm>
                <a:off x="6728177" y="5830615"/>
                <a:ext cx="109126" cy="87417"/>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70" name="墨迹 69"/>
              <p14:cNvContentPartPr/>
              <p14:nvPr/>
            </p14:nvContentPartPr>
            <p14:xfrm>
              <a:off x="6826014" y="5676461"/>
              <a:ext cx="301038" cy="358128"/>
            </p14:xfrm>
          </p:contentPart>
        </mc:Choice>
        <mc:Fallback xmlns="">
          <p:pic>
            <p:nvPicPr>
              <p:cNvPr id="70" name="墨迹 69"/>
            </p:nvPicPr>
            <p:blipFill>
              <a:blip/>
            </p:blipFill>
            <p:spPr>
              <a:xfrm>
                <a:off x="6826014" y="5676461"/>
                <a:ext cx="301038" cy="358128"/>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71" name="墨迹 70"/>
              <p14:cNvContentPartPr/>
              <p14:nvPr/>
            </p14:nvContentPartPr>
            <p14:xfrm>
              <a:off x="7181614" y="5892653"/>
              <a:ext cx="163689" cy="150630"/>
            </p14:xfrm>
          </p:contentPart>
        </mc:Choice>
        <mc:Fallback xmlns="">
          <p:pic>
            <p:nvPicPr>
              <p:cNvPr id="71" name="墨迹 70"/>
            </p:nvPicPr>
            <p:blipFill>
              <a:blip/>
            </p:blipFill>
            <p:spPr>
              <a:xfrm>
                <a:off x="7181614" y="5892653"/>
                <a:ext cx="163689" cy="150630"/>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72" name="墨迹 71"/>
              <p14:cNvContentPartPr/>
              <p14:nvPr/>
            </p14:nvContentPartPr>
            <p14:xfrm>
              <a:off x="7424325" y="5869154"/>
              <a:ext cx="203200" cy="26319"/>
            </p14:xfrm>
          </p:contentPart>
        </mc:Choice>
        <mc:Fallback xmlns="">
          <p:pic>
            <p:nvPicPr>
              <p:cNvPr id="72" name="墨迹 71"/>
            </p:nvPicPr>
            <p:blipFill>
              <a:blip/>
            </p:blipFill>
            <p:spPr>
              <a:xfrm>
                <a:off x="7424325" y="5869154"/>
                <a:ext cx="203200" cy="26319"/>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73" name="墨迹 72"/>
              <p14:cNvContentPartPr/>
              <p14:nvPr/>
            </p14:nvContentPartPr>
            <p14:xfrm>
              <a:off x="7480770" y="5740613"/>
              <a:ext cx="37630" cy="350373"/>
            </p14:xfrm>
          </p:contentPart>
        </mc:Choice>
        <mc:Fallback xmlns="">
          <p:pic>
            <p:nvPicPr>
              <p:cNvPr id="73" name="墨迹 72"/>
            </p:nvPicPr>
            <p:blipFill>
              <a:blip/>
            </p:blipFill>
            <p:spPr>
              <a:xfrm>
                <a:off x="7480770" y="5740613"/>
                <a:ext cx="37630" cy="350373"/>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74" name="墨迹 73"/>
              <p14:cNvContentPartPr/>
              <p14:nvPr/>
            </p14:nvContentPartPr>
            <p14:xfrm>
              <a:off x="7701844" y="5688680"/>
              <a:ext cx="140170" cy="346848"/>
            </p14:xfrm>
          </p:contentPart>
        </mc:Choice>
        <mc:Fallback xmlns="">
          <p:pic>
            <p:nvPicPr>
              <p:cNvPr id="74" name="墨迹 73"/>
            </p:nvPicPr>
            <p:blipFill>
              <a:blip/>
            </p:blipFill>
            <p:spPr>
              <a:xfrm>
                <a:off x="7701844" y="5688680"/>
                <a:ext cx="140170" cy="346848"/>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75" name="墨迹 74"/>
              <p14:cNvContentPartPr/>
              <p14:nvPr/>
            </p14:nvContentPartPr>
            <p14:xfrm>
              <a:off x="7911629" y="5763878"/>
              <a:ext cx="129822" cy="250971"/>
            </p14:xfrm>
          </p:contentPart>
        </mc:Choice>
        <mc:Fallback xmlns="">
          <p:pic>
            <p:nvPicPr>
              <p:cNvPr id="75" name="墨迹 74"/>
            </p:nvPicPr>
            <p:blipFill>
              <a:blip/>
            </p:blipFill>
            <p:spPr>
              <a:xfrm>
                <a:off x="7911629" y="5763878"/>
                <a:ext cx="129822" cy="250971"/>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6" name="墨迹 75"/>
              <p14:cNvContentPartPr/>
              <p14:nvPr/>
            </p14:nvContentPartPr>
            <p14:xfrm>
              <a:off x="8052740" y="5732624"/>
              <a:ext cx="7526" cy="456119"/>
            </p14:xfrm>
          </p:contentPart>
        </mc:Choice>
        <mc:Fallback xmlns="">
          <p:pic>
            <p:nvPicPr>
              <p:cNvPr id="76" name="墨迹 75"/>
            </p:nvPicPr>
            <p:blipFill>
              <a:blip/>
            </p:blipFill>
            <p:spPr>
              <a:xfrm>
                <a:off x="8052740" y="5732624"/>
                <a:ext cx="7526" cy="456119"/>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7" name="墨迹 76"/>
              <p14:cNvContentPartPr/>
              <p14:nvPr/>
            </p14:nvContentPartPr>
            <p14:xfrm>
              <a:off x="8116711" y="5730039"/>
              <a:ext cx="146756" cy="7520"/>
            </p14:xfrm>
          </p:contentPart>
        </mc:Choice>
        <mc:Fallback xmlns="">
          <p:pic>
            <p:nvPicPr>
              <p:cNvPr id="77" name="墨迹 76"/>
            </p:nvPicPr>
            <p:blipFill>
              <a:blip/>
            </p:blipFill>
            <p:spPr>
              <a:xfrm>
                <a:off x="8116711" y="5730039"/>
                <a:ext cx="146756" cy="7520"/>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8" name="墨迹 77"/>
              <p14:cNvContentPartPr/>
              <p14:nvPr/>
            </p14:nvContentPartPr>
            <p14:xfrm>
              <a:off x="8184444" y="5632283"/>
              <a:ext cx="48918" cy="221832"/>
            </p14:xfrm>
          </p:contentPart>
        </mc:Choice>
        <mc:Fallback xmlns="">
          <p:pic>
            <p:nvPicPr>
              <p:cNvPr id="78" name="墨迹 77"/>
            </p:nvPicPr>
            <p:blipFill>
              <a:blip/>
            </p:blipFill>
            <p:spPr>
              <a:xfrm>
                <a:off x="8184444" y="5632283"/>
                <a:ext cx="48918" cy="221832"/>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9" name="墨迹 78"/>
              <p14:cNvContentPartPr/>
              <p14:nvPr/>
            </p14:nvContentPartPr>
            <p14:xfrm>
              <a:off x="8263466" y="5902993"/>
              <a:ext cx="230716" cy="52638"/>
            </p14:xfrm>
          </p:contentPart>
        </mc:Choice>
        <mc:Fallback xmlns="">
          <p:pic>
            <p:nvPicPr>
              <p:cNvPr id="79" name="墨迹 78"/>
            </p:nvPicPr>
            <p:blipFill>
              <a:blip/>
            </p:blipFill>
            <p:spPr>
              <a:xfrm>
                <a:off x="8263466" y="5902993"/>
                <a:ext cx="230716" cy="52638"/>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80" name="墨迹 79"/>
              <p14:cNvContentPartPr/>
              <p14:nvPr/>
            </p14:nvContentPartPr>
            <p14:xfrm>
              <a:off x="8244652" y="6023309"/>
              <a:ext cx="267170" cy="7519"/>
            </p14:xfrm>
          </p:contentPart>
        </mc:Choice>
        <mc:Fallback xmlns="">
          <p:pic>
            <p:nvPicPr>
              <p:cNvPr id="80" name="墨迹 79"/>
            </p:nvPicPr>
            <p:blipFill>
              <a:blip/>
            </p:blipFill>
            <p:spPr>
              <a:xfrm>
                <a:off x="8244652" y="6023309"/>
                <a:ext cx="267170" cy="7519"/>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81" name="墨迹 80"/>
              <p14:cNvContentPartPr/>
              <p14:nvPr/>
            </p14:nvContentPartPr>
            <p14:xfrm>
              <a:off x="8572970" y="5767638"/>
              <a:ext cx="202259" cy="300789"/>
            </p14:xfrm>
          </p:contentPart>
        </mc:Choice>
        <mc:Fallback xmlns="">
          <p:pic>
            <p:nvPicPr>
              <p:cNvPr id="81" name="墨迹 80"/>
            </p:nvPicPr>
            <p:blipFill>
              <a:blip/>
            </p:blipFill>
            <p:spPr>
              <a:xfrm>
                <a:off x="8572970" y="5767638"/>
                <a:ext cx="202259" cy="300789"/>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82" name="墨迹 81"/>
              <p14:cNvContentPartPr/>
              <p14:nvPr/>
            </p14:nvContentPartPr>
            <p14:xfrm>
              <a:off x="8797807" y="5752598"/>
              <a:ext cx="263407" cy="345908"/>
            </p14:xfrm>
          </p:contentPart>
        </mc:Choice>
        <mc:Fallback xmlns="">
          <p:pic>
            <p:nvPicPr>
              <p:cNvPr id="82" name="墨迹 81"/>
            </p:nvPicPr>
            <p:blipFill>
              <a:blip/>
            </p:blipFill>
            <p:spPr>
              <a:xfrm>
                <a:off x="8797807" y="5752598"/>
                <a:ext cx="263407" cy="345908"/>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83" name="墨迹 82"/>
              <p14:cNvContentPartPr/>
              <p14:nvPr/>
            </p14:nvContentPartPr>
            <p14:xfrm>
              <a:off x="9102607" y="5760118"/>
              <a:ext cx="76435" cy="221832"/>
            </p14:xfrm>
          </p:contentPart>
        </mc:Choice>
        <mc:Fallback xmlns="">
          <p:pic>
            <p:nvPicPr>
              <p:cNvPr id="83" name="墨迹 82"/>
            </p:nvPicPr>
            <p:blipFill>
              <a:blip/>
            </p:blipFill>
            <p:spPr>
              <a:xfrm>
                <a:off x="9102607" y="5760118"/>
                <a:ext cx="76435" cy="221832"/>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84" name="墨迹 83"/>
              <p14:cNvContentPartPr/>
              <p14:nvPr/>
            </p14:nvContentPartPr>
            <p14:xfrm>
              <a:off x="9204207" y="5805236"/>
              <a:ext cx="147696" cy="22560"/>
            </p14:xfrm>
          </p:contentPart>
        </mc:Choice>
        <mc:Fallback xmlns="">
          <p:pic>
            <p:nvPicPr>
              <p:cNvPr id="84" name="墨迹 83"/>
            </p:nvPicPr>
            <p:blipFill>
              <a:blip/>
            </p:blipFill>
            <p:spPr>
              <a:xfrm>
                <a:off x="9204207" y="5805236"/>
                <a:ext cx="147696" cy="22560"/>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85" name="墨迹 84"/>
              <p14:cNvContentPartPr/>
              <p14:nvPr/>
            </p14:nvContentPartPr>
            <p14:xfrm>
              <a:off x="9260652" y="5711005"/>
              <a:ext cx="33866" cy="210787"/>
            </p14:xfrm>
          </p:contentPart>
        </mc:Choice>
        <mc:Fallback xmlns="">
          <p:pic>
            <p:nvPicPr>
              <p:cNvPr id="85" name="墨迹 84"/>
            </p:nvPicPr>
            <p:blipFill>
              <a:blip/>
            </p:blipFill>
            <p:spPr>
              <a:xfrm>
                <a:off x="9260652" y="5711005"/>
                <a:ext cx="33866" cy="210787"/>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6" name="墨迹 85"/>
              <p14:cNvContentPartPr/>
              <p14:nvPr/>
            </p14:nvContentPartPr>
            <p14:xfrm>
              <a:off x="9404585" y="5970671"/>
              <a:ext cx="190970" cy="7519"/>
            </p14:xfrm>
          </p:contentPart>
        </mc:Choice>
        <mc:Fallback xmlns="">
          <p:pic>
            <p:nvPicPr>
              <p:cNvPr id="86" name="墨迹 85"/>
            </p:nvPicPr>
            <p:blipFill>
              <a:blip/>
            </p:blipFill>
            <p:spPr>
              <a:xfrm>
                <a:off x="9404585" y="5970671"/>
                <a:ext cx="190970" cy="7519"/>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7" name="墨迹 86"/>
              <p14:cNvContentPartPr/>
              <p14:nvPr/>
            </p14:nvContentPartPr>
            <p14:xfrm>
              <a:off x="9486429" y="5846595"/>
              <a:ext cx="41393" cy="199273"/>
            </p14:xfrm>
          </p:contentPart>
        </mc:Choice>
        <mc:Fallback xmlns="">
          <p:pic>
            <p:nvPicPr>
              <p:cNvPr id="87" name="墨迹 86"/>
            </p:nvPicPr>
            <p:blipFill>
              <a:blip/>
            </p:blipFill>
            <p:spPr>
              <a:xfrm>
                <a:off x="9486429" y="5846595"/>
                <a:ext cx="41393" cy="199273"/>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8" name="墨迹 87"/>
              <p14:cNvContentPartPr/>
              <p14:nvPr/>
            </p14:nvContentPartPr>
            <p14:xfrm>
              <a:off x="9670814" y="5807116"/>
              <a:ext cx="120415" cy="216193"/>
            </p14:xfrm>
          </p:contentPart>
        </mc:Choice>
        <mc:Fallback xmlns="">
          <p:pic>
            <p:nvPicPr>
              <p:cNvPr id="88" name="墨迹 87"/>
            </p:nvPicPr>
            <p:blipFill>
              <a:blip/>
            </p:blipFill>
            <p:spPr>
              <a:xfrm>
                <a:off x="9670814" y="5807116"/>
                <a:ext cx="120415" cy="216193"/>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9" name="墨迹 88"/>
              <p14:cNvContentPartPr/>
              <p14:nvPr/>
            </p14:nvContentPartPr>
            <p14:xfrm>
              <a:off x="9789347" y="5902993"/>
              <a:ext cx="92193" cy="165434"/>
            </p14:xfrm>
          </p:contentPart>
        </mc:Choice>
        <mc:Fallback xmlns="">
          <p:pic>
            <p:nvPicPr>
              <p:cNvPr id="89" name="墨迹 88"/>
            </p:nvPicPr>
            <p:blipFill>
              <a:blip/>
            </p:blipFill>
            <p:spPr>
              <a:xfrm>
                <a:off x="9789347" y="5902993"/>
                <a:ext cx="92193" cy="165434"/>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90" name="墨迹 89"/>
              <p14:cNvContentPartPr/>
              <p14:nvPr/>
            </p14:nvContentPartPr>
            <p14:xfrm>
              <a:off x="9971852" y="5925552"/>
              <a:ext cx="237066" cy="7520"/>
            </p14:xfrm>
          </p:contentPart>
        </mc:Choice>
        <mc:Fallback xmlns="">
          <p:pic>
            <p:nvPicPr>
              <p:cNvPr id="90" name="墨迹 89"/>
            </p:nvPicPr>
            <p:blipFill>
              <a:blip/>
            </p:blipFill>
            <p:spPr>
              <a:xfrm>
                <a:off x="9971852" y="5925552"/>
                <a:ext cx="237066" cy="7520"/>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91" name="墨迹 90"/>
              <p14:cNvContentPartPr/>
              <p14:nvPr/>
            </p14:nvContentPartPr>
            <p14:xfrm>
              <a:off x="10088503" y="5805236"/>
              <a:ext cx="48919" cy="270711"/>
            </p14:xfrm>
          </p:contentPart>
        </mc:Choice>
        <mc:Fallback xmlns="">
          <p:pic>
            <p:nvPicPr>
              <p:cNvPr id="91" name="墨迹 90"/>
            </p:nvPicPr>
            <p:blipFill>
              <a:blip/>
            </p:blipFill>
            <p:spPr>
              <a:xfrm>
                <a:off x="10088503" y="5805236"/>
                <a:ext cx="48919" cy="270711"/>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92" name="墨迹 91"/>
              <p14:cNvContentPartPr/>
              <p14:nvPr/>
            </p14:nvContentPartPr>
            <p14:xfrm>
              <a:off x="10283472" y="5780327"/>
              <a:ext cx="230246" cy="182824"/>
            </p14:xfrm>
          </p:contentPart>
        </mc:Choice>
        <mc:Fallback xmlns="">
          <p:pic>
            <p:nvPicPr>
              <p:cNvPr id="92" name="墨迹 91"/>
            </p:nvPicPr>
            <p:blipFill>
              <a:blip/>
            </p:blipFill>
            <p:spPr>
              <a:xfrm>
                <a:off x="10283472" y="5780327"/>
                <a:ext cx="230246" cy="182824"/>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93" name="墨迹 92"/>
              <p14:cNvContentPartPr/>
              <p14:nvPr/>
            </p14:nvContentPartPr>
            <p14:xfrm>
              <a:off x="10412118" y="5778917"/>
              <a:ext cx="56444" cy="251912"/>
            </p14:xfrm>
          </p:contentPart>
        </mc:Choice>
        <mc:Fallback xmlns="">
          <p:pic>
            <p:nvPicPr>
              <p:cNvPr id="93" name="墨迹 92"/>
            </p:nvPicPr>
            <p:blipFill>
              <a:blip/>
            </p:blipFill>
            <p:spPr>
              <a:xfrm>
                <a:off x="10412118" y="5778917"/>
                <a:ext cx="56444" cy="251912"/>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94" name="墨迹 93"/>
              <p14:cNvContentPartPr/>
              <p14:nvPr/>
            </p14:nvContentPartPr>
            <p14:xfrm>
              <a:off x="10543822" y="5785732"/>
              <a:ext cx="52682" cy="241337"/>
            </p14:xfrm>
          </p:contentPart>
        </mc:Choice>
        <mc:Fallback xmlns="">
          <p:pic>
            <p:nvPicPr>
              <p:cNvPr id="94" name="墨迹 93"/>
            </p:nvPicPr>
            <p:blipFill>
              <a:blip/>
            </p:blipFill>
            <p:spPr>
              <a:xfrm>
                <a:off x="10543822" y="5785732"/>
                <a:ext cx="52682" cy="241337"/>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95" name="墨迹 94"/>
              <p14:cNvContentPartPr/>
              <p14:nvPr/>
            </p14:nvContentPartPr>
            <p14:xfrm>
              <a:off x="10588977" y="5872914"/>
              <a:ext cx="82785" cy="30079"/>
            </p14:xfrm>
          </p:contentPart>
        </mc:Choice>
        <mc:Fallback xmlns="">
          <p:pic>
            <p:nvPicPr>
              <p:cNvPr id="95" name="墨迹 94"/>
            </p:nvPicPr>
            <p:blipFill>
              <a:blip/>
            </p:blipFill>
            <p:spPr>
              <a:xfrm>
                <a:off x="10588977" y="5872914"/>
                <a:ext cx="82785" cy="30079"/>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6" name="墨迹 95"/>
              <p14:cNvContentPartPr/>
              <p14:nvPr/>
            </p14:nvContentPartPr>
            <p14:xfrm>
              <a:off x="10637895" y="5685861"/>
              <a:ext cx="71496" cy="405125"/>
            </p14:xfrm>
          </p:contentPart>
        </mc:Choice>
        <mc:Fallback xmlns="">
          <p:pic>
            <p:nvPicPr>
              <p:cNvPr id="96" name="墨迹 95"/>
            </p:nvPicPr>
            <p:blipFill>
              <a:blip/>
            </p:blipFill>
            <p:spPr>
              <a:xfrm>
                <a:off x="10637895" y="5685861"/>
                <a:ext cx="71496" cy="405125"/>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7" name="墨迹 96"/>
              <p14:cNvContentPartPr/>
              <p14:nvPr/>
            </p14:nvContentPartPr>
            <p14:xfrm>
              <a:off x="10671762" y="5820276"/>
              <a:ext cx="376296" cy="229822"/>
            </p14:xfrm>
          </p:contentPart>
        </mc:Choice>
        <mc:Fallback xmlns="">
          <p:pic>
            <p:nvPicPr>
              <p:cNvPr id="97" name="墨迹 96"/>
            </p:nvPicPr>
            <p:blipFill>
              <a:blip/>
            </p:blipFill>
            <p:spPr>
              <a:xfrm>
                <a:off x="10671762" y="5820276"/>
                <a:ext cx="376296" cy="229822"/>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8" name="墨迹 97"/>
              <p14:cNvContentPartPr/>
              <p14:nvPr/>
            </p14:nvContentPartPr>
            <p14:xfrm>
              <a:off x="7826962" y="2616868"/>
              <a:ext cx="199438" cy="293270"/>
            </p14:xfrm>
          </p:contentPart>
        </mc:Choice>
        <mc:Fallback xmlns="">
          <p:pic>
            <p:nvPicPr>
              <p:cNvPr id="98" name="墨迹 97"/>
            </p:nvPicPr>
            <p:blipFill>
              <a:blip/>
            </p:blipFill>
            <p:spPr>
              <a:xfrm>
                <a:off x="7826962" y="2616868"/>
                <a:ext cx="199438" cy="293270"/>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9" name="墨迹 98"/>
              <p14:cNvContentPartPr/>
              <p14:nvPr/>
            </p14:nvContentPartPr>
            <p14:xfrm>
              <a:off x="8075318" y="2492087"/>
              <a:ext cx="75259" cy="256376"/>
            </p14:xfrm>
          </p:contentPart>
        </mc:Choice>
        <mc:Fallback xmlns="">
          <p:pic>
            <p:nvPicPr>
              <p:cNvPr id="99" name="墨迹 98"/>
            </p:nvPicPr>
            <p:blipFill>
              <a:blip/>
            </p:blipFill>
            <p:spPr>
              <a:xfrm>
                <a:off x="8075318" y="2492087"/>
                <a:ext cx="75259" cy="256376"/>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100" name="墨迹 99"/>
              <p14:cNvContentPartPr/>
              <p14:nvPr/>
            </p14:nvContentPartPr>
            <p14:xfrm>
              <a:off x="8165629" y="2522871"/>
              <a:ext cx="122531" cy="48879"/>
            </p14:xfrm>
          </p:contentPart>
        </mc:Choice>
        <mc:Fallback xmlns="">
          <p:pic>
            <p:nvPicPr>
              <p:cNvPr id="100" name="墨迹 99"/>
            </p:nvPicPr>
            <p:blipFill>
              <a:blip/>
            </p:blipFill>
            <p:spPr>
              <a:xfrm>
                <a:off x="8165629" y="2522871"/>
                <a:ext cx="122531" cy="48879"/>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101" name="墨迹 100"/>
              <p14:cNvContentPartPr/>
              <p14:nvPr/>
            </p14:nvContentPartPr>
            <p14:xfrm>
              <a:off x="8229600" y="2451434"/>
              <a:ext cx="3762" cy="225592"/>
            </p14:xfrm>
          </p:contentPart>
        </mc:Choice>
        <mc:Fallback xmlns="">
          <p:pic>
            <p:nvPicPr>
              <p:cNvPr id="101" name="墨迹 100"/>
            </p:nvPicPr>
            <p:blipFill>
              <a:blip/>
            </p:blipFill>
            <p:spPr>
              <a:xfrm>
                <a:off x="8229600" y="2451434"/>
                <a:ext cx="3762" cy="225592"/>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102" name="墨迹 101"/>
              <p14:cNvContentPartPr/>
              <p14:nvPr/>
            </p14:nvContentPartPr>
            <p14:xfrm>
              <a:off x="8190088" y="2789822"/>
              <a:ext cx="159926" cy="30079"/>
            </p14:xfrm>
          </p:contentPart>
        </mc:Choice>
        <mc:Fallback xmlns="">
          <p:pic>
            <p:nvPicPr>
              <p:cNvPr id="102" name="墨迹 101"/>
            </p:nvPicPr>
            <p:blipFill>
              <a:blip/>
            </p:blipFill>
            <p:spPr>
              <a:xfrm>
                <a:off x="8190088" y="2789822"/>
                <a:ext cx="159926" cy="30079"/>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103" name="墨迹 102"/>
              <p14:cNvContentPartPr/>
              <p14:nvPr/>
            </p14:nvContentPartPr>
            <p14:xfrm>
              <a:off x="8263466" y="2722144"/>
              <a:ext cx="30104" cy="225592"/>
            </p14:xfrm>
          </p:contentPart>
        </mc:Choice>
        <mc:Fallback xmlns="">
          <p:pic>
            <p:nvPicPr>
              <p:cNvPr id="103" name="墨迹 102"/>
            </p:nvPicPr>
            <p:blipFill>
              <a:blip/>
            </p:blipFill>
            <p:spPr>
              <a:xfrm>
                <a:off x="8263466" y="2722144"/>
                <a:ext cx="30104" cy="225592"/>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104" name="墨迹 103"/>
              <p14:cNvContentPartPr/>
              <p14:nvPr/>
            </p14:nvContentPartPr>
            <p14:xfrm>
              <a:off x="8383881" y="2642012"/>
              <a:ext cx="97837" cy="294445"/>
            </p14:xfrm>
          </p:contentPart>
        </mc:Choice>
        <mc:Fallback xmlns="">
          <p:pic>
            <p:nvPicPr>
              <p:cNvPr id="104" name="墨迹 103"/>
            </p:nvPicPr>
            <p:blipFill>
              <a:blip/>
            </p:blipFill>
            <p:spPr>
              <a:xfrm>
                <a:off x="8383881" y="2642012"/>
                <a:ext cx="97837" cy="294445"/>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105" name="墨迹 104"/>
              <p14:cNvContentPartPr/>
              <p14:nvPr/>
            </p14:nvContentPartPr>
            <p14:xfrm>
              <a:off x="8526874" y="2672561"/>
              <a:ext cx="218252" cy="297735"/>
            </p14:xfrm>
          </p:contentPart>
        </mc:Choice>
        <mc:Fallback xmlns="">
          <p:pic>
            <p:nvPicPr>
              <p:cNvPr id="105" name="墨迹 104"/>
            </p:nvPicPr>
            <p:blipFill>
              <a:blip/>
            </p:blipFill>
            <p:spPr>
              <a:xfrm>
                <a:off x="8526874" y="2672561"/>
                <a:ext cx="218252" cy="297735"/>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6" name="墨迹 105"/>
              <p14:cNvContentPartPr/>
              <p14:nvPr/>
            </p14:nvContentPartPr>
            <p14:xfrm>
              <a:off x="8797807" y="2529451"/>
              <a:ext cx="142993" cy="27259"/>
            </p14:xfrm>
          </p:contentPart>
        </mc:Choice>
        <mc:Fallback xmlns="">
          <p:pic>
            <p:nvPicPr>
              <p:cNvPr id="106" name="墨迹 105"/>
            </p:nvPicPr>
            <p:blipFill>
              <a:blip/>
            </p:blipFill>
            <p:spPr>
              <a:xfrm>
                <a:off x="8797807" y="2529451"/>
                <a:ext cx="142993" cy="27259"/>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07" name="墨迹 106"/>
              <p14:cNvContentPartPr/>
              <p14:nvPr/>
            </p14:nvContentPartPr>
            <p14:xfrm>
              <a:off x="8862718" y="2661986"/>
              <a:ext cx="138289" cy="41359"/>
            </p14:xfrm>
          </p:contentPart>
        </mc:Choice>
        <mc:Fallback xmlns="">
          <p:pic>
            <p:nvPicPr>
              <p:cNvPr id="107" name="墨迹 106"/>
            </p:nvPicPr>
            <p:blipFill>
              <a:blip/>
            </p:blipFill>
            <p:spPr>
              <a:xfrm>
                <a:off x="8862718" y="2661986"/>
                <a:ext cx="138289" cy="41359"/>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08" name="墨迹 107"/>
              <p14:cNvContentPartPr/>
              <p14:nvPr/>
            </p14:nvContentPartPr>
            <p14:xfrm>
              <a:off x="8863188" y="2782302"/>
              <a:ext cx="145344" cy="360"/>
            </p14:xfrm>
          </p:contentPart>
        </mc:Choice>
        <mc:Fallback xmlns="">
          <p:pic>
            <p:nvPicPr>
              <p:cNvPr id="108" name="墨迹 107"/>
            </p:nvPicPr>
            <p:blipFill>
              <a:blip/>
            </p:blipFill>
            <p:spPr>
              <a:xfrm>
                <a:off x="8863188" y="2782302"/>
                <a:ext cx="145344" cy="360"/>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09" name="墨迹 108"/>
              <p14:cNvContentPartPr/>
              <p14:nvPr/>
            </p14:nvContentPartPr>
            <p14:xfrm>
              <a:off x="9101431" y="2473993"/>
              <a:ext cx="260821" cy="306429"/>
            </p14:xfrm>
          </p:contentPart>
        </mc:Choice>
        <mc:Fallback xmlns="">
          <p:pic>
            <p:nvPicPr>
              <p:cNvPr id="109" name="墨迹 108"/>
            </p:nvPicPr>
            <p:blipFill>
              <a:blip/>
            </p:blipFill>
            <p:spPr>
              <a:xfrm>
                <a:off x="9101431" y="2473993"/>
                <a:ext cx="260821" cy="306429"/>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10" name="墨迹 109"/>
              <p14:cNvContentPartPr/>
              <p14:nvPr/>
            </p14:nvContentPartPr>
            <p14:xfrm>
              <a:off x="9414933" y="2503132"/>
              <a:ext cx="52681" cy="211493"/>
            </p14:xfrm>
          </p:contentPart>
        </mc:Choice>
        <mc:Fallback xmlns="">
          <p:pic>
            <p:nvPicPr>
              <p:cNvPr id="110" name="墨迹 109"/>
            </p:nvPicPr>
            <p:blipFill>
              <a:blip/>
            </p:blipFill>
            <p:spPr>
              <a:xfrm>
                <a:off x="9414933" y="2503132"/>
                <a:ext cx="52681" cy="211493"/>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11" name="墨迹 110"/>
              <p14:cNvContentPartPr/>
              <p14:nvPr/>
            </p14:nvContentPartPr>
            <p14:xfrm>
              <a:off x="9467614" y="2534151"/>
              <a:ext cx="248356" cy="218072"/>
            </p14:xfrm>
          </p:contentPart>
        </mc:Choice>
        <mc:Fallback xmlns="">
          <p:pic>
            <p:nvPicPr>
              <p:cNvPr id="111" name="墨迹 110"/>
            </p:nvPicPr>
            <p:blipFill>
              <a:blip/>
            </p:blipFill>
            <p:spPr>
              <a:xfrm>
                <a:off x="9467614" y="2534151"/>
                <a:ext cx="248356" cy="218072"/>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12" name="墨迹 111"/>
              <p14:cNvContentPartPr/>
              <p14:nvPr/>
            </p14:nvContentPartPr>
            <p14:xfrm>
              <a:off x="9715970" y="2376236"/>
              <a:ext cx="80904" cy="248152"/>
            </p14:xfrm>
          </p:contentPart>
        </mc:Choice>
        <mc:Fallback xmlns="">
          <p:pic>
            <p:nvPicPr>
              <p:cNvPr id="112" name="墨迹 111"/>
            </p:nvPicPr>
            <p:blipFill>
              <a:blip/>
            </p:blipFill>
            <p:spPr>
              <a:xfrm>
                <a:off x="9715970" y="2376236"/>
                <a:ext cx="80904" cy="248152"/>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13" name="墨迹 112"/>
              <p14:cNvContentPartPr/>
              <p14:nvPr/>
            </p14:nvContentPartPr>
            <p14:xfrm>
              <a:off x="9798755" y="2541671"/>
              <a:ext cx="56445" cy="285750"/>
            </p14:xfrm>
          </p:contentPart>
        </mc:Choice>
        <mc:Fallback xmlns="">
          <p:pic>
            <p:nvPicPr>
              <p:cNvPr id="113" name="墨迹 112"/>
            </p:nvPicPr>
            <p:blipFill>
              <a:blip/>
            </p:blipFill>
            <p:spPr>
              <a:xfrm>
                <a:off x="9798755" y="2541671"/>
                <a:ext cx="56445" cy="285750"/>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14" name="墨迹 113"/>
              <p14:cNvContentPartPr/>
              <p14:nvPr/>
            </p14:nvContentPartPr>
            <p14:xfrm>
              <a:off x="9941747" y="2334173"/>
              <a:ext cx="52682" cy="387971"/>
            </p14:xfrm>
          </p:contentPart>
        </mc:Choice>
        <mc:Fallback xmlns="">
          <p:pic>
            <p:nvPicPr>
              <p:cNvPr id="114" name="墨迹 113"/>
            </p:nvPicPr>
            <p:blipFill>
              <a:blip/>
            </p:blipFill>
            <p:spPr>
              <a:xfrm>
                <a:off x="9941747" y="2334173"/>
                <a:ext cx="52682" cy="387971"/>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115" name="墨迹 114"/>
              <p14:cNvContentPartPr/>
              <p14:nvPr/>
            </p14:nvContentPartPr>
            <p14:xfrm>
              <a:off x="9911644" y="2564230"/>
              <a:ext cx="244593" cy="238047"/>
            </p14:xfrm>
          </p:contentPart>
        </mc:Choice>
        <mc:Fallback xmlns="">
          <p:pic>
            <p:nvPicPr>
              <p:cNvPr id="115" name="墨迹 114"/>
            </p:nvPicPr>
            <p:blipFill>
              <a:blip/>
            </p:blipFill>
            <p:spPr>
              <a:xfrm>
                <a:off x="9911644" y="2564230"/>
                <a:ext cx="244593" cy="238047"/>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16" name="墨迹 115"/>
              <p14:cNvContentPartPr/>
              <p14:nvPr/>
            </p14:nvContentPartPr>
            <p14:xfrm>
              <a:off x="8554625" y="3925302"/>
              <a:ext cx="186737" cy="203033"/>
            </p14:xfrm>
          </p:contentPart>
        </mc:Choice>
        <mc:Fallback xmlns="">
          <p:pic>
            <p:nvPicPr>
              <p:cNvPr id="116" name="墨迹 115"/>
            </p:nvPicPr>
            <p:blipFill>
              <a:blip/>
            </p:blipFill>
            <p:spPr>
              <a:xfrm>
                <a:off x="8554625" y="3925302"/>
                <a:ext cx="186737" cy="203033"/>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117" name="墨迹 116"/>
              <p14:cNvContentPartPr/>
              <p14:nvPr/>
            </p14:nvContentPartPr>
            <p14:xfrm>
              <a:off x="8797807" y="3872664"/>
              <a:ext cx="165570" cy="278230"/>
            </p14:xfrm>
          </p:contentPart>
        </mc:Choice>
        <mc:Fallback xmlns="">
          <p:pic>
            <p:nvPicPr>
              <p:cNvPr id="117" name="墨迹 116"/>
            </p:nvPicPr>
            <p:blipFill>
              <a:blip/>
            </p:blipFill>
            <p:spPr>
              <a:xfrm>
                <a:off x="8797807" y="3872664"/>
                <a:ext cx="165570" cy="278230"/>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18" name="墨迹 117"/>
              <p14:cNvContentPartPr/>
              <p14:nvPr/>
            </p14:nvContentPartPr>
            <p14:xfrm>
              <a:off x="9031111" y="3912847"/>
              <a:ext cx="67733" cy="192929"/>
            </p14:xfrm>
          </p:contentPart>
        </mc:Choice>
        <mc:Fallback xmlns="">
          <p:pic>
            <p:nvPicPr>
              <p:cNvPr id="118" name="墨迹 117"/>
            </p:nvPicPr>
            <p:blipFill>
              <a:blip/>
            </p:blipFill>
            <p:spPr>
              <a:xfrm>
                <a:off x="9031111" y="3912847"/>
                <a:ext cx="67733" cy="192929"/>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119" name="墨迹 118"/>
              <p14:cNvContentPartPr/>
              <p14:nvPr/>
            </p14:nvContentPartPr>
            <p14:xfrm>
              <a:off x="9136474" y="3992980"/>
              <a:ext cx="188148" cy="176714"/>
            </p14:xfrm>
          </p:contentPart>
        </mc:Choice>
        <mc:Fallback xmlns="">
          <p:pic>
            <p:nvPicPr>
              <p:cNvPr id="119" name="墨迹 118"/>
            </p:nvPicPr>
            <p:blipFill>
              <a:blip/>
            </p:blipFill>
            <p:spPr>
              <a:xfrm>
                <a:off x="9136474" y="3992980"/>
                <a:ext cx="188148" cy="176714"/>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20" name="墨迹 119"/>
              <p14:cNvContentPartPr/>
              <p14:nvPr/>
            </p14:nvContentPartPr>
            <p14:xfrm>
              <a:off x="9354725" y="3821906"/>
              <a:ext cx="73378" cy="268830"/>
            </p14:xfrm>
          </p:contentPart>
        </mc:Choice>
        <mc:Fallback xmlns="">
          <p:pic>
            <p:nvPicPr>
              <p:cNvPr id="120" name="墨迹 119"/>
            </p:nvPicPr>
            <p:blipFill>
              <a:blip/>
            </p:blipFill>
            <p:spPr>
              <a:xfrm>
                <a:off x="9354725" y="3821906"/>
                <a:ext cx="73378" cy="268830"/>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121" name="墨迹 120"/>
              <p14:cNvContentPartPr/>
              <p14:nvPr/>
            </p14:nvContentPartPr>
            <p14:xfrm>
              <a:off x="9384829" y="4011074"/>
              <a:ext cx="109596" cy="372932"/>
            </p14:xfrm>
          </p:contentPart>
        </mc:Choice>
        <mc:Fallback xmlns="">
          <p:pic>
            <p:nvPicPr>
              <p:cNvPr id="121" name="墨迹 120"/>
            </p:nvPicPr>
            <p:blipFill>
              <a:blip/>
            </p:blipFill>
            <p:spPr>
              <a:xfrm>
                <a:off x="9384829" y="4011074"/>
                <a:ext cx="109596" cy="372932"/>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22" name="墨迹 121"/>
              <p14:cNvContentPartPr/>
              <p14:nvPr/>
            </p14:nvContentPartPr>
            <p14:xfrm>
              <a:off x="9535347" y="4015539"/>
              <a:ext cx="192617" cy="30079"/>
            </p14:xfrm>
          </p:contentPart>
        </mc:Choice>
        <mc:Fallback xmlns="">
          <p:pic>
            <p:nvPicPr>
              <p:cNvPr id="122" name="墨迹 121"/>
            </p:nvPicPr>
            <p:blipFill>
              <a:blip/>
            </p:blipFill>
            <p:spPr>
              <a:xfrm>
                <a:off x="9535347" y="4015539"/>
                <a:ext cx="192617" cy="30079"/>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123" name="墨迹 122"/>
              <p14:cNvContentPartPr/>
              <p14:nvPr/>
            </p14:nvContentPartPr>
            <p14:xfrm>
              <a:off x="9588029" y="3913083"/>
              <a:ext cx="45156" cy="267890"/>
            </p14:xfrm>
          </p:contentPart>
        </mc:Choice>
        <mc:Fallback xmlns="">
          <p:pic>
            <p:nvPicPr>
              <p:cNvPr id="123" name="墨迹 122"/>
            </p:nvPicPr>
            <p:blipFill>
              <a:blip/>
            </p:blipFill>
            <p:spPr>
              <a:xfrm>
                <a:off x="9588029" y="3913083"/>
                <a:ext cx="45156" cy="267890"/>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124" name="墨迹 123"/>
              <p14:cNvContentPartPr/>
              <p14:nvPr/>
            </p14:nvContentPartPr>
            <p14:xfrm>
              <a:off x="9761125" y="3780312"/>
              <a:ext cx="412045" cy="337919"/>
            </p14:xfrm>
          </p:contentPart>
        </mc:Choice>
        <mc:Fallback xmlns="">
          <p:pic>
            <p:nvPicPr>
              <p:cNvPr id="124" name="墨迹 123"/>
            </p:nvPicPr>
            <p:blipFill>
              <a:blip/>
            </p:blipFill>
            <p:spPr>
              <a:xfrm>
                <a:off x="9761125" y="3780312"/>
                <a:ext cx="412045" cy="337919"/>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125" name="墨迹 124"/>
              <p14:cNvContentPartPr/>
              <p14:nvPr/>
            </p14:nvContentPartPr>
            <p14:xfrm>
              <a:off x="10167525" y="3767388"/>
              <a:ext cx="142993" cy="37598"/>
            </p14:xfrm>
          </p:contentPart>
        </mc:Choice>
        <mc:Fallback xmlns="">
          <p:pic>
            <p:nvPicPr>
              <p:cNvPr id="125" name="墨迹 124"/>
            </p:nvPicPr>
            <p:blipFill>
              <a:blip/>
            </p:blipFill>
            <p:spPr>
              <a:xfrm>
                <a:off x="10167525" y="3767388"/>
                <a:ext cx="142993" cy="37598"/>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126" name="墨迹 125"/>
              <p14:cNvContentPartPr/>
              <p14:nvPr/>
            </p14:nvContentPartPr>
            <p14:xfrm>
              <a:off x="10245372" y="3970420"/>
              <a:ext cx="226953" cy="15040"/>
            </p14:xfrm>
          </p:contentPart>
        </mc:Choice>
        <mc:Fallback xmlns="">
          <p:pic>
            <p:nvPicPr>
              <p:cNvPr id="126" name="墨迹 125"/>
            </p:nvPicPr>
            <p:blipFill>
              <a:blip/>
            </p:blipFill>
            <p:spPr>
              <a:xfrm>
                <a:off x="10245372" y="3970420"/>
                <a:ext cx="226953" cy="15040"/>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127" name="墨迹 126"/>
              <p14:cNvContentPartPr/>
              <p14:nvPr/>
            </p14:nvContentPartPr>
            <p14:xfrm>
              <a:off x="10321807" y="3891228"/>
              <a:ext cx="18815" cy="248387"/>
            </p14:xfrm>
          </p:contentPart>
        </mc:Choice>
        <mc:Fallback xmlns="">
          <p:pic>
            <p:nvPicPr>
              <p:cNvPr id="127" name="墨迹 126"/>
            </p:nvPicPr>
            <p:blipFill>
              <a:blip/>
            </p:blipFill>
            <p:spPr>
              <a:xfrm>
                <a:off x="10321807" y="3891228"/>
                <a:ext cx="18815" cy="248387"/>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128" name="墨迹 127"/>
              <p14:cNvContentPartPr/>
              <p14:nvPr/>
            </p14:nvContentPartPr>
            <p14:xfrm>
              <a:off x="10543822" y="3837650"/>
              <a:ext cx="30104" cy="177889"/>
            </p14:xfrm>
          </p:contentPart>
        </mc:Choice>
        <mc:Fallback xmlns="">
          <p:pic>
            <p:nvPicPr>
              <p:cNvPr id="128" name="墨迹 127"/>
            </p:nvPicPr>
            <p:blipFill>
              <a:blip/>
            </p:blipFill>
            <p:spPr>
              <a:xfrm>
                <a:off x="10543822" y="3837650"/>
                <a:ext cx="30104" cy="177889"/>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129" name="墨迹 128"/>
              <p14:cNvContentPartPr/>
              <p14:nvPr/>
            </p14:nvContentPartPr>
            <p14:xfrm>
              <a:off x="10566400" y="3887704"/>
              <a:ext cx="90311" cy="60157"/>
            </p14:xfrm>
          </p:contentPart>
        </mc:Choice>
        <mc:Fallback xmlns="">
          <p:pic>
            <p:nvPicPr>
              <p:cNvPr id="129" name="墨迹 128"/>
            </p:nvPicPr>
            <p:blipFill>
              <a:blip/>
            </p:blipFill>
            <p:spPr>
              <a:xfrm>
                <a:off x="10566400" y="3887704"/>
                <a:ext cx="90311" cy="60157"/>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130" name="墨迹 129"/>
              <p14:cNvContentPartPr/>
              <p14:nvPr/>
            </p14:nvContentPartPr>
            <p14:xfrm>
              <a:off x="10622374" y="3752348"/>
              <a:ext cx="355364" cy="265541"/>
            </p14:xfrm>
          </p:contentPart>
        </mc:Choice>
        <mc:Fallback xmlns="">
          <p:pic>
            <p:nvPicPr>
              <p:cNvPr id="130" name="墨迹 129"/>
            </p:nvPicPr>
            <p:blipFill>
              <a:blip/>
            </p:blipFill>
            <p:spPr>
              <a:xfrm>
                <a:off x="10622374" y="3752348"/>
                <a:ext cx="355364" cy="265541"/>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131" name="墨迹 130"/>
              <p14:cNvContentPartPr/>
              <p14:nvPr/>
            </p14:nvContentPartPr>
            <p14:xfrm>
              <a:off x="10272888" y="4233611"/>
              <a:ext cx="203200" cy="45119"/>
            </p14:xfrm>
          </p:contentPart>
        </mc:Choice>
        <mc:Fallback xmlns="">
          <p:pic>
            <p:nvPicPr>
              <p:cNvPr id="131" name="墨迹 130"/>
            </p:nvPicPr>
            <p:blipFill>
              <a:blip/>
            </p:blipFill>
            <p:spPr>
              <a:xfrm>
                <a:off x="10272888" y="4233611"/>
                <a:ext cx="203200" cy="45119"/>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132" name="墨迹 131"/>
              <p14:cNvContentPartPr/>
              <p14:nvPr/>
            </p14:nvContentPartPr>
            <p14:xfrm>
              <a:off x="10266303" y="4316329"/>
              <a:ext cx="254941" cy="37598"/>
            </p14:xfrm>
          </p:contentPart>
        </mc:Choice>
        <mc:Fallback xmlns="">
          <p:pic>
            <p:nvPicPr>
              <p:cNvPr id="132" name="墨迹 131"/>
            </p:nvPicPr>
            <p:blipFill>
              <a:blip/>
            </p:blipFill>
            <p:spPr>
              <a:xfrm>
                <a:off x="10266303" y="4316329"/>
                <a:ext cx="254941" cy="37598"/>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133" name="墨迹 132"/>
              <p14:cNvContentPartPr/>
              <p14:nvPr/>
            </p14:nvContentPartPr>
            <p14:xfrm>
              <a:off x="10458685" y="4135855"/>
              <a:ext cx="164159" cy="218072"/>
            </p14:xfrm>
          </p:contentPart>
        </mc:Choice>
        <mc:Fallback xmlns="">
          <p:pic>
            <p:nvPicPr>
              <p:cNvPr id="133" name="墨迹 132"/>
            </p:nvPicPr>
            <p:blipFill>
              <a:blip/>
            </p:blipFill>
            <p:spPr>
              <a:xfrm>
                <a:off x="10458685" y="4135855"/>
                <a:ext cx="164159" cy="218072"/>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134" name="墨迹 133"/>
              <p14:cNvContentPartPr/>
              <p14:nvPr/>
            </p14:nvContentPartPr>
            <p14:xfrm>
              <a:off x="10641658" y="4086272"/>
              <a:ext cx="255882" cy="280815"/>
            </p14:xfrm>
          </p:contentPart>
        </mc:Choice>
        <mc:Fallback xmlns="">
          <p:pic>
            <p:nvPicPr>
              <p:cNvPr id="134" name="墨迹 133"/>
            </p:nvPicPr>
            <p:blipFill>
              <a:blip/>
            </p:blipFill>
            <p:spPr>
              <a:xfrm>
                <a:off x="10641658" y="4086272"/>
                <a:ext cx="255882" cy="280815"/>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135" name="墨迹 134"/>
              <p14:cNvContentPartPr/>
              <p14:nvPr/>
            </p14:nvContentPartPr>
            <p14:xfrm>
              <a:off x="10935170" y="4117055"/>
              <a:ext cx="37630" cy="176714"/>
            </p14:xfrm>
          </p:contentPart>
        </mc:Choice>
        <mc:Fallback xmlns="">
          <p:pic>
            <p:nvPicPr>
              <p:cNvPr id="135" name="墨迹 134"/>
            </p:nvPicPr>
            <p:blipFill>
              <a:blip/>
            </p:blipFill>
            <p:spPr>
              <a:xfrm>
                <a:off x="10935170" y="4117055"/>
                <a:ext cx="37630" cy="176714"/>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136" name="墨迹 135"/>
              <p14:cNvContentPartPr/>
              <p14:nvPr/>
            </p14:nvContentPartPr>
            <p14:xfrm>
              <a:off x="10987851" y="4139380"/>
              <a:ext cx="150519" cy="210787"/>
            </p14:xfrm>
          </p:contentPart>
        </mc:Choice>
        <mc:Fallback xmlns="">
          <p:pic>
            <p:nvPicPr>
              <p:cNvPr id="136" name="墨迹 135"/>
            </p:nvPicPr>
            <p:blipFill>
              <a:blip/>
            </p:blipFill>
            <p:spPr>
              <a:xfrm>
                <a:off x="10987851" y="4139380"/>
                <a:ext cx="150519" cy="210787"/>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137" name="墨迹 136"/>
              <p14:cNvContentPartPr/>
              <p14:nvPr/>
            </p14:nvContentPartPr>
            <p14:xfrm>
              <a:off x="11138370" y="4045618"/>
              <a:ext cx="135467" cy="338388"/>
            </p14:xfrm>
          </p:contentPart>
        </mc:Choice>
        <mc:Fallback xmlns="">
          <p:pic>
            <p:nvPicPr>
              <p:cNvPr id="137" name="墨迹 136"/>
            </p:nvPicPr>
            <p:blipFill>
              <a:blip/>
            </p:blipFill>
            <p:spPr>
              <a:xfrm>
                <a:off x="11138370" y="4045618"/>
                <a:ext cx="135467" cy="338388"/>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138" name="墨迹 137"/>
              <p14:cNvContentPartPr/>
              <p14:nvPr/>
            </p14:nvContentPartPr>
            <p14:xfrm>
              <a:off x="11269368" y="4165934"/>
              <a:ext cx="139936" cy="148514"/>
            </p14:xfrm>
          </p:contentPart>
        </mc:Choice>
        <mc:Fallback xmlns="">
          <p:pic>
            <p:nvPicPr>
              <p:cNvPr id="138" name="墨迹 137"/>
            </p:nvPicPr>
            <p:blipFill>
              <a:blip/>
            </p:blipFill>
            <p:spPr>
              <a:xfrm>
                <a:off x="11269368" y="4165934"/>
                <a:ext cx="139936" cy="148514"/>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139" name="墨迹 138"/>
              <p14:cNvContentPartPr/>
              <p14:nvPr/>
            </p14:nvContentPartPr>
            <p14:xfrm>
              <a:off x="11330281" y="4188493"/>
              <a:ext cx="48919" cy="225592"/>
            </p14:xfrm>
          </p:contentPart>
        </mc:Choice>
        <mc:Fallback xmlns="">
          <p:pic>
            <p:nvPicPr>
              <p:cNvPr id="139" name="墨迹 138"/>
            </p:nvPicPr>
            <p:blipFill>
              <a:blip/>
            </p:blipFill>
            <p:spPr>
              <a:xfrm>
                <a:off x="11330281" y="4188493"/>
                <a:ext cx="48919" cy="225592"/>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140" name="墨迹 139"/>
              <p14:cNvContentPartPr/>
              <p14:nvPr/>
            </p14:nvContentPartPr>
            <p14:xfrm>
              <a:off x="11394251" y="4241131"/>
              <a:ext cx="180623" cy="30079"/>
            </p14:xfrm>
          </p:contentPart>
        </mc:Choice>
        <mc:Fallback xmlns="">
          <p:pic>
            <p:nvPicPr>
              <p:cNvPr id="140" name="墨迹 139"/>
            </p:nvPicPr>
            <p:blipFill>
              <a:blip/>
            </p:blipFill>
            <p:spPr>
              <a:xfrm>
                <a:off x="11394251" y="4241131"/>
                <a:ext cx="180623" cy="30079"/>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141" name="墨迹 140"/>
              <p14:cNvContentPartPr/>
              <p14:nvPr/>
            </p14:nvContentPartPr>
            <p14:xfrm>
              <a:off x="11484562" y="4105776"/>
              <a:ext cx="30105" cy="308309"/>
            </p14:xfrm>
          </p:contentPart>
        </mc:Choice>
        <mc:Fallback xmlns="">
          <p:pic>
            <p:nvPicPr>
              <p:cNvPr id="141" name="墨迹 140"/>
            </p:nvPicPr>
            <p:blipFill>
              <a:blip/>
            </p:blipFill>
            <p:spPr>
              <a:xfrm>
                <a:off x="11484562" y="4105776"/>
                <a:ext cx="30105" cy="308309"/>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142" name="墨迹 141"/>
              <p14:cNvContentPartPr/>
              <p14:nvPr/>
            </p14:nvContentPartPr>
            <p14:xfrm>
              <a:off x="11592748" y="4135855"/>
              <a:ext cx="230481" cy="263190"/>
            </p14:xfrm>
          </p:contentPart>
        </mc:Choice>
        <mc:Fallback xmlns="">
          <p:pic>
            <p:nvPicPr>
              <p:cNvPr id="142" name="墨迹 141"/>
            </p:nvPicPr>
            <p:blipFill>
              <a:blip/>
            </p:blipFill>
            <p:spPr>
              <a:xfrm>
                <a:off x="11592748" y="4135855"/>
                <a:ext cx="230481" cy="263190"/>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143" name="墨迹 142"/>
              <p14:cNvContentPartPr/>
              <p14:nvPr/>
            </p14:nvContentPartPr>
            <p14:xfrm>
              <a:off x="11890962" y="4038098"/>
              <a:ext cx="210726" cy="15040"/>
            </p14:xfrm>
          </p:contentPart>
        </mc:Choice>
        <mc:Fallback xmlns="">
          <p:pic>
            <p:nvPicPr>
              <p:cNvPr id="143" name="墨迹 142"/>
            </p:nvPicPr>
            <p:blipFill>
              <a:blip/>
            </p:blipFill>
            <p:spPr>
              <a:xfrm>
                <a:off x="11890962" y="4038098"/>
                <a:ext cx="210726" cy="15040"/>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144" name="墨迹 143"/>
              <p14:cNvContentPartPr/>
              <p14:nvPr/>
            </p14:nvContentPartPr>
            <p14:xfrm>
              <a:off x="5227696" y="1060282"/>
              <a:ext cx="190971" cy="377867"/>
            </p14:xfrm>
          </p:contentPart>
        </mc:Choice>
        <mc:Fallback xmlns="">
          <p:pic>
            <p:nvPicPr>
              <p:cNvPr id="144" name="墨迹 143"/>
            </p:nvPicPr>
            <p:blipFill>
              <a:blip/>
            </p:blipFill>
            <p:spPr>
              <a:xfrm>
                <a:off x="5227696" y="1060282"/>
                <a:ext cx="190971" cy="377867"/>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145" name="墨迹 144"/>
              <p14:cNvContentPartPr/>
              <p14:nvPr/>
            </p14:nvContentPartPr>
            <p14:xfrm>
              <a:off x="5253096" y="1092946"/>
              <a:ext cx="184385" cy="275646"/>
            </p14:xfrm>
          </p:contentPart>
        </mc:Choice>
        <mc:Fallback xmlns="">
          <p:pic>
            <p:nvPicPr>
              <p:cNvPr id="145" name="墨迹 144"/>
            </p:nvPicPr>
            <p:blipFill>
              <a:blip/>
            </p:blipFill>
            <p:spPr>
              <a:xfrm>
                <a:off x="5253096" y="1092946"/>
                <a:ext cx="184385" cy="275646"/>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150" name="墨迹 149"/>
              <p14:cNvContentPartPr/>
              <p14:nvPr/>
            </p14:nvContentPartPr>
            <p14:xfrm>
              <a:off x="5774972" y="997775"/>
              <a:ext cx="166746" cy="295384"/>
            </p14:xfrm>
          </p:contentPart>
        </mc:Choice>
        <mc:Fallback xmlns="">
          <p:pic>
            <p:nvPicPr>
              <p:cNvPr id="150" name="墨迹 149"/>
            </p:nvPicPr>
            <p:blipFill>
              <a:blip/>
            </p:blipFill>
            <p:spPr>
              <a:xfrm>
                <a:off x="5774972" y="997775"/>
                <a:ext cx="166746" cy="295384"/>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151" name="墨迹 150"/>
              <p14:cNvContentPartPr/>
              <p14:nvPr/>
            </p14:nvContentPartPr>
            <p14:xfrm>
              <a:off x="5922903" y="1011404"/>
              <a:ext cx="60207" cy="284340"/>
            </p14:xfrm>
          </p:contentPart>
        </mc:Choice>
        <mc:Fallback xmlns="">
          <p:pic>
            <p:nvPicPr>
              <p:cNvPr id="151" name="墨迹 150"/>
            </p:nvPicPr>
            <p:blipFill>
              <a:blip/>
            </p:blipFill>
            <p:spPr>
              <a:xfrm>
                <a:off x="5922903" y="1011404"/>
                <a:ext cx="60207" cy="284340"/>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152" name="墨迹 151"/>
              <p14:cNvContentPartPr/>
              <p14:nvPr/>
            </p14:nvContentPartPr>
            <p14:xfrm>
              <a:off x="6000750" y="950071"/>
              <a:ext cx="204375" cy="407241"/>
            </p14:xfrm>
          </p:contentPart>
        </mc:Choice>
        <mc:Fallback xmlns="">
          <p:pic>
            <p:nvPicPr>
              <p:cNvPr id="152" name="墨迹 151"/>
            </p:nvPicPr>
            <p:blipFill>
              <a:blip/>
            </p:blipFill>
            <p:spPr>
              <a:xfrm>
                <a:off x="6000750" y="950071"/>
                <a:ext cx="204375" cy="407241"/>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153" name="墨迹 152"/>
              <p14:cNvContentPartPr/>
              <p14:nvPr/>
            </p14:nvContentPartPr>
            <p14:xfrm>
              <a:off x="6945488" y="1022684"/>
              <a:ext cx="204141" cy="233112"/>
            </p14:xfrm>
          </p:contentPart>
        </mc:Choice>
        <mc:Fallback xmlns="">
          <p:pic>
            <p:nvPicPr>
              <p:cNvPr id="153" name="墨迹 152"/>
            </p:nvPicPr>
            <p:blipFill>
              <a:blip/>
            </p:blipFill>
            <p:spPr>
              <a:xfrm>
                <a:off x="6945488" y="1022684"/>
                <a:ext cx="204141" cy="233112"/>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154" name="墨迹 153"/>
              <p14:cNvContentPartPr/>
              <p14:nvPr/>
            </p14:nvContentPartPr>
            <p14:xfrm>
              <a:off x="7209837" y="970046"/>
              <a:ext cx="210725" cy="375986"/>
            </p14:xfrm>
          </p:contentPart>
        </mc:Choice>
        <mc:Fallback xmlns="">
          <p:pic>
            <p:nvPicPr>
              <p:cNvPr id="154" name="墨迹 153"/>
            </p:nvPicPr>
            <p:blipFill>
              <a:blip/>
            </p:blipFill>
            <p:spPr>
              <a:xfrm>
                <a:off x="7209837" y="970046"/>
                <a:ext cx="210725" cy="375986"/>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155" name="墨迹 154"/>
              <p14:cNvContentPartPr/>
              <p14:nvPr/>
            </p14:nvContentPartPr>
            <p14:xfrm>
              <a:off x="7488296" y="1056523"/>
              <a:ext cx="97837" cy="206792"/>
            </p14:xfrm>
          </p:contentPart>
        </mc:Choice>
        <mc:Fallback xmlns="">
          <p:pic>
            <p:nvPicPr>
              <p:cNvPr id="155" name="墨迹 154"/>
            </p:nvPicPr>
            <p:blipFill>
              <a:blip/>
            </p:blipFill>
            <p:spPr>
              <a:xfrm>
                <a:off x="7488296" y="1056523"/>
                <a:ext cx="97837" cy="206792"/>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156" name="墨迹 155"/>
              <p14:cNvContentPartPr/>
              <p14:nvPr/>
            </p14:nvContentPartPr>
            <p14:xfrm>
              <a:off x="7631288" y="1120440"/>
              <a:ext cx="60207" cy="45119"/>
            </p14:xfrm>
          </p:contentPart>
        </mc:Choice>
        <mc:Fallback xmlns="">
          <p:pic>
            <p:nvPicPr>
              <p:cNvPr id="156" name="墨迹 155"/>
            </p:nvPicPr>
            <p:blipFill>
              <a:blip/>
            </p:blipFill>
            <p:spPr>
              <a:xfrm>
                <a:off x="7631288" y="1120440"/>
                <a:ext cx="60207" cy="45119"/>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157" name="墨迹 156"/>
              <p14:cNvContentPartPr/>
              <p14:nvPr/>
            </p14:nvContentPartPr>
            <p14:xfrm>
              <a:off x="7574844" y="1109161"/>
              <a:ext cx="105010" cy="59958"/>
            </p14:xfrm>
          </p:contentPart>
        </mc:Choice>
        <mc:Fallback xmlns="">
          <p:pic>
            <p:nvPicPr>
              <p:cNvPr id="157" name="墨迹 156"/>
            </p:nvPicPr>
            <p:blipFill>
              <a:blip/>
            </p:blipFill>
            <p:spPr>
              <a:xfrm>
                <a:off x="7574844" y="1109161"/>
                <a:ext cx="105010" cy="59958"/>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158" name="墨迹 157"/>
              <p14:cNvContentPartPr/>
              <p14:nvPr/>
            </p14:nvContentPartPr>
            <p14:xfrm>
              <a:off x="7473244" y="1010229"/>
              <a:ext cx="188148" cy="253086"/>
            </p14:xfrm>
          </p:contentPart>
        </mc:Choice>
        <mc:Fallback xmlns="">
          <p:pic>
            <p:nvPicPr>
              <p:cNvPr id="158" name="墨迹 157"/>
            </p:nvPicPr>
            <p:blipFill>
              <a:blip/>
            </p:blipFill>
            <p:spPr>
              <a:xfrm>
                <a:off x="7473244" y="1010229"/>
                <a:ext cx="188148" cy="253086"/>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159" name="墨迹 158"/>
              <p14:cNvContentPartPr/>
              <p14:nvPr/>
            </p14:nvContentPartPr>
            <p14:xfrm>
              <a:off x="7653866" y="1165559"/>
              <a:ext cx="109126" cy="135355"/>
            </p14:xfrm>
          </p:contentPart>
        </mc:Choice>
        <mc:Fallback xmlns="">
          <p:pic>
            <p:nvPicPr>
              <p:cNvPr id="159" name="墨迹 158"/>
            </p:nvPicPr>
            <p:blipFill>
              <a:blip/>
            </p:blipFill>
            <p:spPr>
              <a:xfrm>
                <a:off x="7653866" y="1165559"/>
                <a:ext cx="109126" cy="135355"/>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160" name="墨迹 159"/>
              <p14:cNvContentPartPr/>
              <p14:nvPr/>
            </p14:nvContentPartPr>
            <p14:xfrm>
              <a:off x="7819437" y="1173078"/>
              <a:ext cx="220133" cy="15040"/>
            </p14:xfrm>
          </p:contentPart>
        </mc:Choice>
        <mc:Fallback xmlns="">
          <p:pic>
            <p:nvPicPr>
              <p:cNvPr id="160" name="墨迹 159"/>
            </p:nvPicPr>
            <p:blipFill>
              <a:blip/>
            </p:blipFill>
            <p:spPr>
              <a:xfrm>
                <a:off x="7819437" y="1173078"/>
                <a:ext cx="220133" cy="15040"/>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161" name="墨迹 160"/>
              <p14:cNvContentPartPr/>
              <p14:nvPr/>
            </p14:nvContentPartPr>
            <p14:xfrm>
              <a:off x="7909747" y="1025739"/>
              <a:ext cx="37630" cy="361652"/>
            </p14:xfrm>
          </p:contentPart>
        </mc:Choice>
        <mc:Fallback xmlns="">
          <p:pic>
            <p:nvPicPr>
              <p:cNvPr id="161" name="墨迹 160"/>
            </p:nvPicPr>
            <p:blipFill>
              <a:blip/>
            </p:blipFill>
            <p:spPr>
              <a:xfrm>
                <a:off x="7909747" y="1025739"/>
                <a:ext cx="37630" cy="361652"/>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162" name="墨迹 161"/>
              <p14:cNvContentPartPr/>
              <p14:nvPr/>
            </p14:nvContentPartPr>
            <p14:xfrm>
              <a:off x="8032750" y="935032"/>
              <a:ext cx="223190" cy="388441"/>
            </p14:xfrm>
          </p:contentPart>
        </mc:Choice>
        <mc:Fallback xmlns="">
          <p:pic>
            <p:nvPicPr>
              <p:cNvPr id="162" name="墨迹 161"/>
            </p:nvPicPr>
            <p:blipFill>
              <a:blip/>
            </p:blipFill>
            <p:spPr>
              <a:xfrm>
                <a:off x="8032750" y="935032"/>
                <a:ext cx="223190" cy="388441"/>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163" name="墨迹 162"/>
              <p14:cNvContentPartPr/>
              <p14:nvPr/>
            </p14:nvContentPartPr>
            <p14:xfrm>
              <a:off x="8286044" y="981325"/>
              <a:ext cx="30103" cy="284810"/>
            </p14:xfrm>
          </p:contentPart>
        </mc:Choice>
        <mc:Fallback xmlns="">
          <p:pic>
            <p:nvPicPr>
              <p:cNvPr id="163" name="墨迹 162"/>
            </p:nvPicPr>
            <p:blipFill>
              <a:blip/>
            </p:blipFill>
            <p:spPr>
              <a:xfrm>
                <a:off x="8286044" y="981325"/>
                <a:ext cx="30103" cy="284810"/>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164" name="墨迹 163"/>
              <p14:cNvContentPartPr/>
              <p14:nvPr/>
            </p14:nvContentPartPr>
            <p14:xfrm>
              <a:off x="8308622" y="1105401"/>
              <a:ext cx="101600" cy="45118"/>
            </p14:xfrm>
          </p:contentPart>
        </mc:Choice>
        <mc:Fallback xmlns="">
          <p:pic>
            <p:nvPicPr>
              <p:cNvPr id="164" name="墨迹 163"/>
            </p:nvPicPr>
            <p:blipFill>
              <a:blip/>
            </p:blipFill>
            <p:spPr>
              <a:xfrm>
                <a:off x="8308622" y="1105401"/>
                <a:ext cx="101600" cy="45118"/>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165" name="墨迹 164"/>
              <p14:cNvContentPartPr/>
              <p14:nvPr/>
            </p14:nvContentPartPr>
            <p14:xfrm>
              <a:off x="8413985" y="927747"/>
              <a:ext cx="30103" cy="561160"/>
            </p14:xfrm>
          </p:contentPart>
        </mc:Choice>
        <mc:Fallback xmlns="">
          <p:pic>
            <p:nvPicPr>
              <p:cNvPr id="165" name="墨迹 164"/>
            </p:nvPicPr>
            <p:blipFill>
              <a:blip/>
            </p:blipFill>
            <p:spPr>
              <a:xfrm>
                <a:off x="8413985" y="927747"/>
                <a:ext cx="30103" cy="561160"/>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166" name="墨迹 165"/>
              <p14:cNvContentPartPr/>
              <p14:nvPr/>
            </p14:nvContentPartPr>
            <p14:xfrm>
              <a:off x="8474192" y="872289"/>
              <a:ext cx="154282" cy="45118"/>
            </p14:xfrm>
          </p:contentPart>
        </mc:Choice>
        <mc:Fallback xmlns="">
          <p:pic>
            <p:nvPicPr>
              <p:cNvPr id="166" name="墨迹 165"/>
            </p:nvPicPr>
            <p:blipFill>
              <a:blip/>
            </p:blipFill>
            <p:spPr>
              <a:xfrm>
                <a:off x="8474192" y="872289"/>
                <a:ext cx="154282" cy="45118"/>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167" name="墨迹 166"/>
              <p14:cNvContentPartPr/>
              <p14:nvPr/>
            </p14:nvContentPartPr>
            <p14:xfrm>
              <a:off x="8575792" y="777352"/>
              <a:ext cx="41393" cy="275411"/>
            </p14:xfrm>
          </p:contentPart>
        </mc:Choice>
        <mc:Fallback xmlns="">
          <p:pic>
            <p:nvPicPr>
              <p:cNvPr id="167" name="墨迹 166"/>
            </p:nvPicPr>
            <p:blipFill>
              <a:blip/>
            </p:blipFill>
            <p:spPr>
              <a:xfrm>
                <a:off x="8575792" y="777352"/>
                <a:ext cx="41393" cy="275411"/>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168" name="墨迹 167"/>
              <p14:cNvContentPartPr/>
              <p14:nvPr/>
            </p14:nvContentPartPr>
            <p14:xfrm>
              <a:off x="8521229" y="1203157"/>
              <a:ext cx="250237" cy="15040"/>
            </p14:xfrm>
          </p:contentPart>
        </mc:Choice>
        <mc:Fallback xmlns="">
          <p:pic>
            <p:nvPicPr>
              <p:cNvPr id="168" name="墨迹 167"/>
            </p:nvPicPr>
            <p:blipFill>
              <a:blip/>
            </p:blipFill>
            <p:spPr>
              <a:xfrm>
                <a:off x="8521229" y="1203157"/>
                <a:ext cx="250237" cy="15040"/>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169" name="墨迹 168"/>
              <p14:cNvContentPartPr/>
              <p14:nvPr/>
            </p14:nvContentPartPr>
            <p14:xfrm>
              <a:off x="8647288" y="1108456"/>
              <a:ext cx="52682" cy="290215"/>
            </p14:xfrm>
          </p:contentPart>
        </mc:Choice>
        <mc:Fallback xmlns="">
          <p:pic>
            <p:nvPicPr>
              <p:cNvPr id="169" name="墨迹 168"/>
            </p:nvPicPr>
            <p:blipFill>
              <a:blip/>
            </p:blipFill>
            <p:spPr>
              <a:xfrm>
                <a:off x="8647288" y="1108456"/>
                <a:ext cx="52682" cy="290215"/>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170" name="墨迹 169"/>
              <p14:cNvContentPartPr/>
              <p14:nvPr/>
            </p14:nvContentPartPr>
            <p14:xfrm>
              <a:off x="8776170" y="1060282"/>
              <a:ext cx="258704" cy="218073"/>
            </p14:xfrm>
          </p:contentPart>
        </mc:Choice>
        <mc:Fallback xmlns="">
          <p:pic>
            <p:nvPicPr>
              <p:cNvPr id="170" name="墨迹 169"/>
            </p:nvPicPr>
            <p:blipFill>
              <a:blip/>
            </p:blipFill>
            <p:spPr>
              <a:xfrm>
                <a:off x="8776170" y="1060282"/>
                <a:ext cx="258704" cy="218073"/>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171" name="墨迹 170"/>
              <p14:cNvContentPartPr/>
              <p14:nvPr/>
            </p14:nvContentPartPr>
            <p14:xfrm>
              <a:off x="9033697" y="1000829"/>
              <a:ext cx="208139" cy="360243"/>
            </p14:xfrm>
          </p:contentPart>
        </mc:Choice>
        <mc:Fallback xmlns="">
          <p:pic>
            <p:nvPicPr>
              <p:cNvPr id="171" name="墨迹 170"/>
            </p:nvPicPr>
            <p:blipFill>
              <a:blip/>
            </p:blipFill>
            <p:spPr>
              <a:xfrm>
                <a:off x="9033697" y="1000829"/>
                <a:ext cx="208139" cy="360243"/>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172" name="墨迹 171"/>
              <p14:cNvContentPartPr/>
              <p14:nvPr/>
            </p14:nvContentPartPr>
            <p14:xfrm>
              <a:off x="9302044" y="909888"/>
              <a:ext cx="176859" cy="45118"/>
            </p14:xfrm>
          </p:contentPart>
        </mc:Choice>
        <mc:Fallback xmlns="">
          <p:pic>
            <p:nvPicPr>
              <p:cNvPr id="172" name="墨迹 171"/>
            </p:nvPicPr>
            <p:blipFill>
              <a:blip/>
            </p:blipFill>
            <p:spPr>
              <a:xfrm>
                <a:off x="9302044" y="909888"/>
                <a:ext cx="176859" cy="45118"/>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173" name="墨迹 172"/>
              <p14:cNvContentPartPr/>
              <p14:nvPr/>
            </p14:nvContentPartPr>
            <p14:xfrm>
              <a:off x="9329796" y="1150519"/>
              <a:ext cx="220604" cy="18800"/>
            </p14:xfrm>
          </p:contentPart>
        </mc:Choice>
        <mc:Fallback xmlns="">
          <p:pic>
            <p:nvPicPr>
              <p:cNvPr id="173" name="墨迹 172"/>
            </p:nvPicPr>
            <p:blipFill>
              <a:blip/>
            </p:blipFill>
            <p:spPr>
              <a:xfrm>
                <a:off x="9329796" y="1150519"/>
                <a:ext cx="220604" cy="18800"/>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174" name="墨迹 173"/>
              <p14:cNvContentPartPr/>
              <p14:nvPr/>
            </p14:nvContentPartPr>
            <p14:xfrm>
              <a:off x="9322975" y="1255796"/>
              <a:ext cx="257528" cy="12454"/>
            </p14:xfrm>
          </p:contentPart>
        </mc:Choice>
        <mc:Fallback xmlns="">
          <p:pic>
            <p:nvPicPr>
              <p:cNvPr id="174" name="墨迹 173"/>
            </p:nvPicPr>
            <p:blipFill>
              <a:blip/>
            </p:blipFill>
            <p:spPr>
              <a:xfrm>
                <a:off x="9322975" y="1255796"/>
                <a:ext cx="257528" cy="12454"/>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175" name="墨迹 174"/>
              <p14:cNvContentPartPr/>
              <p14:nvPr/>
            </p14:nvContentPartPr>
            <p14:xfrm>
              <a:off x="9603316" y="1045243"/>
              <a:ext cx="263172" cy="245566"/>
            </p14:xfrm>
          </p:contentPart>
        </mc:Choice>
        <mc:Fallback xmlns="">
          <p:pic>
            <p:nvPicPr>
              <p:cNvPr id="175" name="墨迹 174"/>
            </p:nvPicPr>
            <p:blipFill>
              <a:blip/>
            </p:blipFill>
            <p:spPr>
              <a:xfrm>
                <a:off x="9603316" y="1045243"/>
                <a:ext cx="263172" cy="245566"/>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176" name="墨迹 175"/>
              <p14:cNvContentPartPr/>
              <p14:nvPr/>
            </p14:nvContentPartPr>
            <p14:xfrm>
              <a:off x="9889066" y="959706"/>
              <a:ext cx="225778" cy="329928"/>
            </p14:xfrm>
          </p:contentPart>
        </mc:Choice>
        <mc:Fallback xmlns="">
          <p:pic>
            <p:nvPicPr>
              <p:cNvPr id="176" name="墨迹 175"/>
            </p:nvPicPr>
            <p:blipFill>
              <a:blip/>
            </p:blipFill>
            <p:spPr>
              <a:xfrm>
                <a:off x="9889066" y="959706"/>
                <a:ext cx="225778" cy="329928"/>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177" name="墨迹 176"/>
              <p14:cNvContentPartPr/>
              <p14:nvPr/>
            </p14:nvContentPartPr>
            <p14:xfrm>
              <a:off x="10167525" y="867354"/>
              <a:ext cx="102776" cy="286925"/>
            </p14:xfrm>
          </p:contentPart>
        </mc:Choice>
        <mc:Fallback xmlns="">
          <p:pic>
            <p:nvPicPr>
              <p:cNvPr id="177" name="墨迹 176"/>
            </p:nvPicPr>
            <p:blipFill>
              <a:blip/>
            </p:blipFill>
            <p:spPr>
              <a:xfrm>
                <a:off x="10167525" y="867354"/>
                <a:ext cx="102776" cy="286925"/>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178" name="墨迹 177"/>
              <p14:cNvContentPartPr/>
              <p14:nvPr/>
            </p14:nvContentPartPr>
            <p14:xfrm>
              <a:off x="10310518" y="891088"/>
              <a:ext cx="135467" cy="18800"/>
            </p14:xfrm>
          </p:contentPart>
        </mc:Choice>
        <mc:Fallback xmlns="">
          <p:pic>
            <p:nvPicPr>
              <p:cNvPr id="178" name="墨迹 177"/>
            </p:nvPicPr>
            <p:blipFill>
              <a:blip/>
            </p:blipFill>
            <p:spPr>
              <a:xfrm>
                <a:off x="10310518" y="891088"/>
                <a:ext cx="135467" cy="18800"/>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179" name="墨迹 178"/>
              <p14:cNvContentPartPr/>
              <p14:nvPr/>
            </p14:nvContentPartPr>
            <p14:xfrm>
              <a:off x="10321807" y="789572"/>
              <a:ext cx="56444" cy="251911"/>
            </p14:xfrm>
          </p:contentPart>
        </mc:Choice>
        <mc:Fallback xmlns="">
          <p:pic>
            <p:nvPicPr>
              <p:cNvPr id="179" name="墨迹 178"/>
            </p:nvPicPr>
            <p:blipFill>
              <a:blip/>
            </p:blipFill>
            <p:spPr>
              <a:xfrm>
                <a:off x="10321807" y="789572"/>
                <a:ext cx="56444" cy="251911"/>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180" name="墨迹 179"/>
              <p14:cNvContentPartPr/>
              <p14:nvPr/>
            </p14:nvContentPartPr>
            <p14:xfrm>
              <a:off x="10339446" y="1120440"/>
              <a:ext cx="234479" cy="37599"/>
            </p14:xfrm>
          </p:contentPart>
        </mc:Choice>
        <mc:Fallback xmlns="">
          <p:pic>
            <p:nvPicPr>
              <p:cNvPr id="180" name="墨迹 179"/>
            </p:nvPicPr>
            <p:blipFill>
              <a:blip/>
            </p:blipFill>
            <p:spPr>
              <a:xfrm>
                <a:off x="10339446" y="1120440"/>
                <a:ext cx="234479" cy="37599"/>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181" name="墨迹 180"/>
              <p14:cNvContentPartPr/>
              <p14:nvPr/>
            </p14:nvContentPartPr>
            <p14:xfrm>
              <a:off x="10457274" y="1043598"/>
              <a:ext cx="41393" cy="223477"/>
            </p14:xfrm>
          </p:contentPart>
        </mc:Choice>
        <mc:Fallback xmlns="">
          <p:pic>
            <p:nvPicPr>
              <p:cNvPr id="181" name="墨迹 180"/>
            </p:nvPicPr>
            <p:blipFill>
              <a:blip/>
            </p:blipFill>
            <p:spPr>
              <a:xfrm>
                <a:off x="10457274" y="1043598"/>
                <a:ext cx="41393" cy="223477"/>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182" name="墨迹 181"/>
              <p14:cNvContentPartPr/>
              <p14:nvPr/>
            </p14:nvContentPartPr>
            <p14:xfrm>
              <a:off x="10660238" y="861009"/>
              <a:ext cx="244827" cy="349668"/>
            </p14:xfrm>
          </p:contentPart>
        </mc:Choice>
        <mc:Fallback xmlns="">
          <p:pic>
            <p:nvPicPr>
              <p:cNvPr id="182" name="墨迹 181"/>
            </p:nvPicPr>
            <p:blipFill>
              <a:blip/>
            </p:blipFill>
            <p:spPr>
              <a:xfrm>
                <a:off x="10660238" y="861009"/>
                <a:ext cx="244827" cy="349668"/>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183" name="墨迹 182"/>
              <p14:cNvContentPartPr/>
              <p14:nvPr/>
            </p14:nvContentPartPr>
            <p14:xfrm>
              <a:off x="10920118" y="1067802"/>
              <a:ext cx="75259" cy="150395"/>
            </p14:xfrm>
          </p:contentPart>
        </mc:Choice>
        <mc:Fallback xmlns="">
          <p:pic>
            <p:nvPicPr>
              <p:cNvPr id="183" name="墨迹 182"/>
            </p:nvPicPr>
            <p:blipFill>
              <a:blip/>
            </p:blipFill>
            <p:spPr>
              <a:xfrm>
                <a:off x="10920118" y="1067802"/>
                <a:ext cx="75259" cy="150395"/>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184" name="墨迹 183"/>
              <p14:cNvContentPartPr/>
              <p14:nvPr/>
            </p14:nvContentPartPr>
            <p14:xfrm>
              <a:off x="11068285" y="981325"/>
              <a:ext cx="243182" cy="41359"/>
            </p14:xfrm>
          </p:contentPart>
        </mc:Choice>
        <mc:Fallback xmlns="">
          <p:pic>
            <p:nvPicPr>
              <p:cNvPr id="184" name="墨迹 183"/>
            </p:nvPicPr>
            <p:blipFill>
              <a:blip/>
            </p:blipFill>
            <p:spPr>
              <a:xfrm>
                <a:off x="11068285" y="981325"/>
                <a:ext cx="243182" cy="41359"/>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185" name="墨迹 184"/>
              <p14:cNvContentPartPr/>
              <p14:nvPr/>
            </p14:nvContentPartPr>
            <p14:xfrm>
              <a:off x="11168474" y="849730"/>
              <a:ext cx="52681" cy="319589"/>
            </p14:xfrm>
          </p:contentPart>
        </mc:Choice>
        <mc:Fallback xmlns="">
          <p:pic>
            <p:nvPicPr>
              <p:cNvPr id="185" name="墨迹 184"/>
            </p:nvPicPr>
            <p:blipFill>
              <a:blip/>
            </p:blipFill>
            <p:spPr>
              <a:xfrm>
                <a:off x="11168474" y="849730"/>
                <a:ext cx="52681" cy="319589"/>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186" name="墨迹 185"/>
              <p14:cNvContentPartPr/>
              <p14:nvPr/>
            </p14:nvContentPartPr>
            <p14:xfrm>
              <a:off x="11326518" y="789807"/>
              <a:ext cx="206963" cy="217837"/>
            </p14:xfrm>
          </p:contentPart>
        </mc:Choice>
        <mc:Fallback xmlns="">
          <p:pic>
            <p:nvPicPr>
              <p:cNvPr id="186" name="墨迹 185"/>
            </p:nvPicPr>
            <p:blipFill>
              <a:blip/>
            </p:blipFill>
            <p:spPr>
              <a:xfrm>
                <a:off x="11326518" y="789807"/>
                <a:ext cx="206963" cy="217837"/>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187" name="墨迹 186"/>
              <p14:cNvContentPartPr/>
              <p14:nvPr/>
            </p14:nvContentPartPr>
            <p14:xfrm>
              <a:off x="11454458" y="827171"/>
              <a:ext cx="52682" cy="293269"/>
            </p14:xfrm>
          </p:contentPart>
        </mc:Choice>
        <mc:Fallback xmlns="">
          <p:pic>
            <p:nvPicPr>
              <p:cNvPr id="187" name="墨迹 186"/>
            </p:nvPicPr>
            <p:blipFill>
              <a:blip/>
            </p:blipFill>
            <p:spPr>
              <a:xfrm>
                <a:off x="11454458" y="827171"/>
                <a:ext cx="52682" cy="293269"/>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188" name="墨迹 187"/>
              <p14:cNvContentPartPr/>
              <p14:nvPr/>
            </p14:nvContentPartPr>
            <p14:xfrm>
              <a:off x="11620029" y="816831"/>
              <a:ext cx="22578" cy="235932"/>
            </p14:xfrm>
          </p:contentPart>
        </mc:Choice>
        <mc:Fallback xmlns="">
          <p:pic>
            <p:nvPicPr>
              <p:cNvPr id="188" name="墨迹 187"/>
            </p:nvPicPr>
            <p:blipFill>
              <a:blip/>
            </p:blipFill>
            <p:spPr>
              <a:xfrm>
                <a:off x="11620029" y="816831"/>
                <a:ext cx="22578" cy="235932"/>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189" name="墨迹 188"/>
              <p14:cNvContentPartPr/>
              <p14:nvPr/>
            </p14:nvContentPartPr>
            <p14:xfrm>
              <a:off x="11635081" y="876049"/>
              <a:ext cx="123237" cy="78957"/>
            </p14:xfrm>
          </p:contentPart>
        </mc:Choice>
        <mc:Fallback xmlns="">
          <p:pic>
            <p:nvPicPr>
              <p:cNvPr id="189" name="墨迹 188"/>
            </p:nvPicPr>
            <p:blipFill>
              <a:blip/>
            </p:blipFill>
            <p:spPr>
              <a:xfrm>
                <a:off x="11635081" y="876049"/>
                <a:ext cx="123237" cy="78957"/>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190" name="墨迹 189"/>
              <p14:cNvContentPartPr/>
              <p14:nvPr/>
            </p14:nvContentPartPr>
            <p14:xfrm>
              <a:off x="11672711" y="762548"/>
              <a:ext cx="402637" cy="387971"/>
            </p14:xfrm>
          </p:contentPart>
        </mc:Choice>
        <mc:Fallback xmlns="">
          <p:pic>
            <p:nvPicPr>
              <p:cNvPr id="190" name="墨迹 189"/>
            </p:nvPicPr>
            <p:blipFill>
              <a:blip/>
            </p:blipFill>
            <p:spPr>
              <a:xfrm>
                <a:off x="11672711" y="762548"/>
                <a:ext cx="402637" cy="387971"/>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191" name="墨迹 190"/>
              <p14:cNvContentPartPr/>
              <p14:nvPr/>
            </p14:nvContentPartPr>
            <p14:xfrm>
              <a:off x="11006667" y="782052"/>
              <a:ext cx="26341" cy="642938"/>
            </p14:xfrm>
          </p:contentPart>
        </mc:Choice>
        <mc:Fallback xmlns="">
          <p:pic>
            <p:nvPicPr>
              <p:cNvPr id="191" name="墨迹 190"/>
            </p:nvPicPr>
            <p:blipFill>
              <a:blip/>
            </p:blipFill>
            <p:spPr>
              <a:xfrm>
                <a:off x="11006667" y="782052"/>
                <a:ext cx="26341" cy="642938"/>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192" name="墨迹 191"/>
              <p14:cNvContentPartPr/>
              <p14:nvPr/>
            </p14:nvContentPartPr>
            <p14:xfrm>
              <a:off x="10901304" y="751973"/>
              <a:ext cx="154281" cy="150395"/>
            </p14:xfrm>
          </p:contentPart>
        </mc:Choice>
        <mc:Fallback xmlns="">
          <p:pic>
            <p:nvPicPr>
              <p:cNvPr id="192" name="墨迹 191"/>
            </p:nvPicPr>
            <p:blipFill>
              <a:blip/>
            </p:blipFill>
            <p:spPr>
              <a:xfrm>
                <a:off x="10901304" y="751973"/>
                <a:ext cx="154281" cy="150395"/>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193" name="墨迹 192"/>
              <p14:cNvContentPartPr/>
              <p14:nvPr/>
            </p14:nvContentPartPr>
            <p14:xfrm>
              <a:off x="11048058" y="772182"/>
              <a:ext cx="127942" cy="96347"/>
            </p14:xfrm>
          </p:contentPart>
        </mc:Choice>
        <mc:Fallback xmlns="">
          <p:pic>
            <p:nvPicPr>
              <p:cNvPr id="193" name="墨迹 192"/>
            </p:nvPicPr>
            <p:blipFill>
              <a:blip/>
            </p:blipFill>
            <p:spPr>
              <a:xfrm>
                <a:off x="11048058" y="772182"/>
                <a:ext cx="127942" cy="96347"/>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194" name="墨迹 193"/>
              <p14:cNvContentPartPr/>
              <p14:nvPr/>
            </p14:nvContentPartPr>
            <p14:xfrm>
              <a:off x="2617140" y="5010729"/>
              <a:ext cx="223897" cy="57573"/>
            </p14:xfrm>
          </p:contentPart>
        </mc:Choice>
        <mc:Fallback xmlns="">
          <p:pic>
            <p:nvPicPr>
              <p:cNvPr id="194" name="墨迹 193"/>
            </p:nvPicPr>
            <p:blipFill>
              <a:blip/>
            </p:blipFill>
            <p:spPr>
              <a:xfrm>
                <a:off x="2617140" y="5010729"/>
                <a:ext cx="223897" cy="57573"/>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195" name="墨迹 194"/>
              <p14:cNvContentPartPr/>
              <p14:nvPr/>
            </p14:nvContentPartPr>
            <p14:xfrm>
              <a:off x="2718740" y="4880309"/>
              <a:ext cx="77141" cy="422045"/>
            </p14:xfrm>
          </p:contentPart>
        </mc:Choice>
        <mc:Fallback xmlns="">
          <p:pic>
            <p:nvPicPr>
              <p:cNvPr id="195" name="墨迹 194"/>
            </p:nvPicPr>
            <p:blipFill>
              <a:blip/>
            </p:blipFill>
            <p:spPr>
              <a:xfrm>
                <a:off x="2718740" y="4880309"/>
                <a:ext cx="77141" cy="422045"/>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196" name="墨迹 195"/>
              <p14:cNvContentPartPr/>
              <p14:nvPr/>
            </p14:nvContentPartPr>
            <p14:xfrm>
              <a:off x="2825985" y="4963026"/>
              <a:ext cx="203200" cy="60158"/>
            </p14:xfrm>
          </p:contentPart>
        </mc:Choice>
        <mc:Fallback xmlns="">
          <p:pic>
            <p:nvPicPr>
              <p:cNvPr id="196" name="墨迹 195"/>
            </p:nvPicPr>
            <p:blipFill>
              <a:blip/>
            </p:blipFill>
            <p:spPr>
              <a:xfrm>
                <a:off x="2825985" y="4963026"/>
                <a:ext cx="203200" cy="60158"/>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197" name="墨迹 196"/>
              <p14:cNvContentPartPr/>
              <p14:nvPr/>
            </p14:nvContentPartPr>
            <p14:xfrm>
              <a:off x="2897481" y="4876549"/>
              <a:ext cx="37630" cy="289510"/>
            </p14:xfrm>
          </p:contentPart>
        </mc:Choice>
        <mc:Fallback xmlns="">
          <p:pic>
            <p:nvPicPr>
              <p:cNvPr id="197" name="墨迹 196"/>
            </p:nvPicPr>
            <p:blipFill>
              <a:blip/>
            </p:blipFill>
            <p:spPr>
              <a:xfrm>
                <a:off x="2897481" y="4876549"/>
                <a:ext cx="37630" cy="289510"/>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198" name="墨迹 197"/>
              <p14:cNvContentPartPr/>
              <p14:nvPr/>
            </p14:nvContentPartPr>
            <p14:xfrm>
              <a:off x="2880077" y="4829551"/>
              <a:ext cx="160397" cy="446719"/>
            </p14:xfrm>
          </p:contentPart>
        </mc:Choice>
        <mc:Fallback xmlns="">
          <p:pic>
            <p:nvPicPr>
              <p:cNvPr id="198" name="墨迹 197"/>
            </p:nvPicPr>
            <p:blipFill>
              <a:blip/>
            </p:blipFill>
            <p:spPr>
              <a:xfrm>
                <a:off x="2880077" y="4829551"/>
                <a:ext cx="160397" cy="446719"/>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199" name="墨迹 198"/>
              <p14:cNvContentPartPr/>
              <p14:nvPr/>
            </p14:nvContentPartPr>
            <p14:xfrm>
              <a:off x="3078103" y="4970545"/>
              <a:ext cx="188148" cy="52638"/>
            </p14:xfrm>
          </p:contentPart>
        </mc:Choice>
        <mc:Fallback xmlns="">
          <p:pic>
            <p:nvPicPr>
              <p:cNvPr id="199" name="墨迹 198"/>
            </p:nvPicPr>
            <p:blipFill>
              <a:blip/>
            </p:blipFill>
            <p:spPr>
              <a:xfrm>
                <a:off x="3078103" y="4970545"/>
                <a:ext cx="188148" cy="52638"/>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200" name="墨迹 199"/>
              <p14:cNvContentPartPr/>
              <p14:nvPr/>
            </p14:nvContentPartPr>
            <p14:xfrm>
              <a:off x="3160888" y="4878194"/>
              <a:ext cx="97838" cy="337683"/>
            </p14:xfrm>
          </p:contentPart>
        </mc:Choice>
        <mc:Fallback xmlns="">
          <p:pic>
            <p:nvPicPr>
              <p:cNvPr id="200" name="墨迹 199"/>
            </p:nvPicPr>
            <p:blipFill>
              <a:blip/>
            </p:blipFill>
            <p:spPr>
              <a:xfrm>
                <a:off x="3160888" y="4878194"/>
                <a:ext cx="97838" cy="337683"/>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201" name="墨迹 200"/>
              <p14:cNvContentPartPr/>
              <p14:nvPr/>
            </p14:nvContentPartPr>
            <p14:xfrm>
              <a:off x="3349037" y="4780202"/>
              <a:ext cx="7526" cy="130186"/>
            </p14:xfrm>
          </p:contentPart>
        </mc:Choice>
        <mc:Fallback xmlns="">
          <p:pic>
            <p:nvPicPr>
              <p:cNvPr id="201" name="墨迹 200"/>
            </p:nvPicPr>
            <p:blipFill>
              <a:blip/>
            </p:blipFill>
            <p:spPr>
              <a:xfrm>
                <a:off x="3349037" y="4780202"/>
                <a:ext cx="7526" cy="130186"/>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202" name="墨迹 201"/>
              <p14:cNvContentPartPr/>
              <p14:nvPr/>
            </p14:nvContentPartPr>
            <p14:xfrm>
              <a:off x="3251200" y="4733204"/>
              <a:ext cx="185561" cy="481733"/>
            </p14:xfrm>
          </p:contentPart>
        </mc:Choice>
        <mc:Fallback xmlns="">
          <p:pic>
            <p:nvPicPr>
              <p:cNvPr id="202" name="墨迹 201"/>
            </p:nvPicPr>
            <p:blipFill>
              <a:blip/>
            </p:blipFill>
            <p:spPr>
              <a:xfrm>
                <a:off x="3251200" y="4733204"/>
                <a:ext cx="185561" cy="481733"/>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203" name="墨迹 202"/>
              <p14:cNvContentPartPr/>
              <p14:nvPr/>
            </p14:nvContentPartPr>
            <p14:xfrm>
              <a:off x="3288829" y="4988405"/>
              <a:ext cx="313502" cy="300789"/>
            </p14:xfrm>
          </p:contentPart>
        </mc:Choice>
        <mc:Fallback xmlns="">
          <p:pic>
            <p:nvPicPr>
              <p:cNvPr id="203" name="墨迹 202"/>
            </p:nvPicPr>
            <p:blipFill>
              <a:blip/>
            </p:blipFill>
            <p:spPr>
              <a:xfrm>
                <a:off x="3288829" y="4988405"/>
                <a:ext cx="313502" cy="300789"/>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204" name="墨迹 203"/>
              <p14:cNvContentPartPr/>
              <p14:nvPr/>
            </p14:nvContentPartPr>
            <p14:xfrm>
              <a:off x="3318933" y="4907568"/>
              <a:ext cx="105363" cy="277290"/>
            </p14:xfrm>
          </p:contentPart>
        </mc:Choice>
        <mc:Fallback xmlns="">
          <p:pic>
            <p:nvPicPr>
              <p:cNvPr id="204" name="墨迹 203"/>
            </p:nvPicPr>
            <p:blipFill>
              <a:blip/>
            </p:blipFill>
            <p:spPr>
              <a:xfrm>
                <a:off x="3318933" y="4907568"/>
                <a:ext cx="105363" cy="277290"/>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205" name="墨迹 204"/>
              <p14:cNvContentPartPr/>
              <p14:nvPr/>
            </p14:nvContentPartPr>
            <p14:xfrm>
              <a:off x="3379140" y="5098381"/>
              <a:ext cx="37630" cy="67678"/>
            </p14:xfrm>
          </p:contentPart>
        </mc:Choice>
        <mc:Fallback xmlns="">
          <p:pic>
            <p:nvPicPr>
              <p:cNvPr id="205" name="墨迹 204"/>
            </p:nvPicPr>
            <p:blipFill>
              <a:blip/>
            </p:blipFill>
            <p:spPr>
              <a:xfrm>
                <a:off x="3379140" y="5098381"/>
                <a:ext cx="37630" cy="67678"/>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206" name="墨迹 205"/>
              <p14:cNvContentPartPr/>
              <p14:nvPr/>
            </p14:nvContentPartPr>
            <p14:xfrm>
              <a:off x="3415829" y="5090861"/>
              <a:ext cx="111243" cy="105277"/>
            </p14:xfrm>
          </p:contentPart>
        </mc:Choice>
        <mc:Fallback xmlns="">
          <p:pic>
            <p:nvPicPr>
              <p:cNvPr id="206" name="墨迹 205"/>
            </p:nvPicPr>
            <p:blipFill>
              <a:blip/>
            </p:blipFill>
            <p:spPr>
              <a:xfrm>
                <a:off x="3415829" y="5090861"/>
                <a:ext cx="111243" cy="105277"/>
              </a:xfrm>
              <a:prstGeom prst="rect"/>
            </p:spPr>
          </p:pic>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000"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000"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2069"/>
                                        </p:tgtEl>
                                        <p:attrNameLst>
                                          <p:attrName>style.visibility</p:attrName>
                                        </p:attrNameLst>
                                      </p:cBhvr>
                                      <p:to>
                                        <p:strVal val="visible"/>
                                      </p:to>
                                    </p:set>
                                    <p:anim calcmode="lin" valueType="num">
                                      <p:cBhvr>
                                        <p:cTn id="25" dur="500" fill="hold"/>
                                        <p:tgtEl>
                                          <p:spTgt spid="2069"/>
                                        </p:tgtEl>
                                        <p:attrNameLst>
                                          <p:attrName>ppt_w</p:attrName>
                                        </p:attrNameLst>
                                      </p:cBhvr>
                                      <p:tavLst>
                                        <p:tav tm="0">
                                          <p:val>
                                            <p:strVal val="#ppt_w*0.05"/>
                                          </p:val>
                                        </p:tav>
                                        <p:tav tm="100000">
                                          <p:val>
                                            <p:strVal val="#ppt_w"/>
                                          </p:val>
                                        </p:tav>
                                      </p:tavLst>
                                    </p:anim>
                                    <p:anim calcmode="lin" valueType="num">
                                      <p:cBhvr>
                                        <p:cTn id="26" dur="500" fill="hold"/>
                                        <p:tgtEl>
                                          <p:spTgt spid="2069"/>
                                        </p:tgtEl>
                                        <p:attrNameLst>
                                          <p:attrName>ppt_h</p:attrName>
                                        </p:attrNameLst>
                                      </p:cBhvr>
                                      <p:tavLst>
                                        <p:tav tm="0">
                                          <p:val>
                                            <p:strVal val="#ppt_h"/>
                                          </p:val>
                                        </p:tav>
                                        <p:tav tm="100000">
                                          <p:val>
                                            <p:strVal val="#ppt_h"/>
                                          </p:val>
                                        </p:tav>
                                      </p:tavLst>
                                    </p:anim>
                                    <p:anim calcmode="lin" valueType="num">
                                      <p:cBhvr>
                                        <p:cTn id="27" dur="500" fill="hold"/>
                                        <p:tgtEl>
                                          <p:spTgt spid="2069"/>
                                        </p:tgtEl>
                                        <p:attrNameLst>
                                          <p:attrName>ppt_x</p:attrName>
                                        </p:attrNameLst>
                                      </p:cBhvr>
                                      <p:tavLst>
                                        <p:tav tm="0">
                                          <p:val>
                                            <p:strVal val="#ppt_x-.2"/>
                                          </p:val>
                                        </p:tav>
                                        <p:tav tm="100000">
                                          <p:val>
                                            <p:strVal val="#ppt_x"/>
                                          </p:val>
                                        </p:tav>
                                      </p:tavLst>
                                    </p:anim>
                                    <p:anim calcmode="lin" valueType="num">
                                      <p:cBhvr>
                                        <p:cTn id="28" dur="500" fill="hold"/>
                                        <p:tgtEl>
                                          <p:spTgt spid="2069"/>
                                        </p:tgtEl>
                                        <p:attrNameLst>
                                          <p:attrName>ppt_y</p:attrName>
                                        </p:attrNameLst>
                                      </p:cBhvr>
                                      <p:tavLst>
                                        <p:tav tm="0">
                                          <p:val>
                                            <p:strVal val="#ppt_y"/>
                                          </p:val>
                                        </p:tav>
                                        <p:tav tm="100000">
                                          <p:val>
                                            <p:strVal val="#ppt_y"/>
                                          </p:val>
                                        </p:tav>
                                      </p:tavLst>
                                    </p:anim>
                                    <p:animEffect transition="in" filter="fade">
                                      <p:cBhvr>
                                        <p:cTn id="29" dur="500"/>
                                        <p:tgtEl>
                                          <p:spTgt spid="206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206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0" y="466725"/>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438400" y="222250"/>
            <a:ext cx="7315200" cy="7048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cs typeface="+mn-ea"/>
                <a:sym typeface="+mn-lt"/>
              </a:rPr>
              <a:t>真题在线</a:t>
            </a:r>
            <a:endParaRPr lang="zh-CN" altLang="en-US" sz="3200">
              <a:cs typeface="+mn-ea"/>
              <a:sym typeface="+mn-lt"/>
            </a:endParaRPr>
          </a:p>
        </p:txBody>
      </p:sp>
      <p:pic>
        <p:nvPicPr>
          <p:cNvPr id="3" name="图片 2"/>
          <p:cNvPicPr>
            <a:picLocks noChangeAspect="1"/>
          </p:cNvPicPr>
          <p:nvPr/>
        </p:nvPicPr>
        <p:blipFill>
          <a:blip r:embed="rId1"/>
          <a:stretch>
            <a:fillRect/>
          </a:stretch>
        </p:blipFill>
        <p:spPr>
          <a:xfrm>
            <a:off x="469265" y="1298575"/>
            <a:ext cx="11253470" cy="2666365"/>
          </a:xfrm>
          <a:prstGeom prst="rect">
            <a:avLst/>
          </a:prstGeom>
        </p:spPr>
      </p:pic>
      <p:pic>
        <p:nvPicPr>
          <p:cNvPr id="4" name="图片 3"/>
          <p:cNvPicPr>
            <a:picLocks noChangeAspect="1"/>
          </p:cNvPicPr>
          <p:nvPr/>
        </p:nvPicPr>
        <p:blipFill>
          <a:blip r:embed="rId2"/>
          <a:stretch>
            <a:fillRect/>
          </a:stretch>
        </p:blipFill>
        <p:spPr>
          <a:xfrm>
            <a:off x="801370" y="4130040"/>
            <a:ext cx="9442450" cy="1206500"/>
          </a:xfrm>
          <a:prstGeom prst="rect">
            <a:avLst/>
          </a:prstGeom>
        </p:spPr>
      </p:pic>
      <p:sp>
        <p:nvSpPr>
          <p:cNvPr id="2069" name="Oval 16"/>
          <p:cNvSpPr>
            <a14:cpLocks xmlns:a14="http://schemas.microsoft.com/office/drawing/2010/main" noChangeArrowheads="1"/>
          </p:cNvSpPr>
          <p:nvPr/>
        </p:nvSpPr>
        <p:spPr bwMode="auto">
          <a:xfrm>
            <a:off x="1894205" y="2265045"/>
            <a:ext cx="1261110" cy="831215"/>
          </a:xfrm>
          <a:prstGeom prst="ellipse">
            <a:avLst/>
          </a:prstGeom>
          <a:noFill/>
          <a:ln w="28575">
            <a:solidFill>
              <a:srgbClr val="FF00FF"/>
            </a:solidFill>
            <a:round/>
          </a:ln>
        </p:spPr>
        <p:txBody>
          <a:bodyPr wrap="none" anchor="ctr"/>
          <a:lstStyle/>
          <a:p>
            <a:pPr algn="ctr"/>
            <a:endParaRPr lang="zh-CN" altLang="en-US">
              <a:latin typeface="Calibri" pitchFamily="34" charset="0"/>
            </a:endParaRPr>
          </a:p>
        </p:txBody>
      </p:sp>
      <p:sp>
        <p:nvSpPr>
          <p:cNvPr id="2" name="文本框 1"/>
          <p:cNvSpPr txBox="1"/>
          <p:nvPr/>
        </p:nvSpPr>
        <p:spPr>
          <a:xfrm>
            <a:off x="5782945" y="5636260"/>
            <a:ext cx="1198880" cy="398780"/>
          </a:xfrm>
          <a:prstGeom prst="rect">
            <a:avLst/>
          </a:prstGeom>
          <a:noFill/>
        </p:spPr>
        <p:txBody>
          <a:bodyPr wrap="none" rtlCol="0">
            <a:spAutoFit/>
          </a:bodyPr>
          <a:lstStyle/>
          <a:p>
            <a:r>
              <a:rPr lang="zh-CN" altLang="en-US" sz="2000" b="1">
                <a:solidFill>
                  <a:srgbClr val="FF0000"/>
                </a:solidFill>
              </a:rPr>
              <a:t>做还原剂</a:t>
            </a:r>
            <a:endParaRPr lang="zh-CN" altLang="en-US" sz="2000" b="1">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grpId="0" nodeType="clickEffect">
                                  <p:stCondLst>
                                    <p:cond delay="0"/>
                                  </p:stCondLst>
                                  <p:childTnLst>
                                    <p:set>
                                      <p:cBhvr>
                                        <p:cTn id="18" dur="1" fill="hold">
                                          <p:stCondLst>
                                            <p:cond delay="0"/>
                                          </p:stCondLst>
                                        </p:cTn>
                                        <p:tgtEl>
                                          <p:spTgt spid="2069"/>
                                        </p:tgtEl>
                                        <p:attrNameLst>
                                          <p:attrName>style.visibility</p:attrName>
                                        </p:attrNameLst>
                                      </p:cBhvr>
                                      <p:to>
                                        <p:strVal val="visible"/>
                                      </p:to>
                                    </p:set>
                                    <p:anim calcmode="lin" valueType="num">
                                      <p:cBhvr>
                                        <p:cTn id="19" dur="500" fill="hold"/>
                                        <p:tgtEl>
                                          <p:spTgt spid="2069"/>
                                        </p:tgtEl>
                                        <p:attrNameLst>
                                          <p:attrName>ppt_w</p:attrName>
                                        </p:attrNameLst>
                                      </p:cBhvr>
                                      <p:tavLst>
                                        <p:tav tm="0">
                                          <p:val>
                                            <p:strVal val="#ppt_w*0.05"/>
                                          </p:val>
                                        </p:tav>
                                        <p:tav tm="100000">
                                          <p:val>
                                            <p:strVal val="#ppt_w"/>
                                          </p:val>
                                        </p:tav>
                                      </p:tavLst>
                                    </p:anim>
                                    <p:anim calcmode="lin" valueType="num">
                                      <p:cBhvr>
                                        <p:cTn id="20" dur="500" fill="hold"/>
                                        <p:tgtEl>
                                          <p:spTgt spid="2069"/>
                                        </p:tgtEl>
                                        <p:attrNameLst>
                                          <p:attrName>ppt_h</p:attrName>
                                        </p:attrNameLst>
                                      </p:cBhvr>
                                      <p:tavLst>
                                        <p:tav tm="0">
                                          <p:val>
                                            <p:strVal val="#ppt_h"/>
                                          </p:val>
                                        </p:tav>
                                        <p:tav tm="100000">
                                          <p:val>
                                            <p:strVal val="#ppt_h"/>
                                          </p:val>
                                        </p:tav>
                                      </p:tavLst>
                                    </p:anim>
                                    <p:anim calcmode="lin" valueType="num">
                                      <p:cBhvr>
                                        <p:cTn id="21" dur="500" fill="hold"/>
                                        <p:tgtEl>
                                          <p:spTgt spid="2069"/>
                                        </p:tgtEl>
                                        <p:attrNameLst>
                                          <p:attrName>ppt_x</p:attrName>
                                        </p:attrNameLst>
                                      </p:cBhvr>
                                      <p:tavLst>
                                        <p:tav tm="0">
                                          <p:val>
                                            <p:strVal val="#ppt_x-.2"/>
                                          </p:val>
                                        </p:tav>
                                        <p:tav tm="100000">
                                          <p:val>
                                            <p:strVal val="#ppt_x"/>
                                          </p:val>
                                        </p:tav>
                                      </p:tavLst>
                                    </p:anim>
                                    <p:anim calcmode="lin" valueType="num">
                                      <p:cBhvr>
                                        <p:cTn id="22" dur="500" fill="hold"/>
                                        <p:tgtEl>
                                          <p:spTgt spid="2069"/>
                                        </p:tgtEl>
                                        <p:attrNameLst>
                                          <p:attrName>ppt_y</p:attrName>
                                        </p:attrNameLst>
                                      </p:cBhvr>
                                      <p:tavLst>
                                        <p:tav tm="0">
                                          <p:val>
                                            <p:strVal val="#ppt_y"/>
                                          </p:val>
                                        </p:tav>
                                        <p:tav tm="100000">
                                          <p:val>
                                            <p:strVal val="#ppt_y"/>
                                          </p:val>
                                        </p:tav>
                                      </p:tavLst>
                                    </p:anim>
                                    <p:animEffect transition="in" filter="fade">
                                      <p:cBhvr>
                                        <p:cTn id="23" dur="500"/>
                                        <p:tgtEl>
                                          <p:spTgt spid="206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0" y="466725"/>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438400" y="222250"/>
            <a:ext cx="7315200" cy="7048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cs typeface="+mn-ea"/>
                <a:sym typeface="+mn-lt"/>
              </a:rPr>
              <a:t>真题在线</a:t>
            </a:r>
            <a:endParaRPr lang="zh-CN" altLang="en-US" sz="3200">
              <a:cs typeface="+mn-ea"/>
              <a:sym typeface="+mn-lt"/>
            </a:endParaRPr>
          </a:p>
        </p:txBody>
      </p:sp>
      <p:pic>
        <p:nvPicPr>
          <p:cNvPr id="3" name="图片 2"/>
          <p:cNvPicPr>
            <a:picLocks noChangeAspect="1"/>
          </p:cNvPicPr>
          <p:nvPr/>
        </p:nvPicPr>
        <p:blipFill>
          <a:blip r:embed="rId1"/>
          <a:stretch>
            <a:fillRect/>
          </a:stretch>
        </p:blipFill>
        <p:spPr>
          <a:xfrm>
            <a:off x="469265" y="1298575"/>
            <a:ext cx="11253470" cy="2666365"/>
          </a:xfrm>
          <a:prstGeom prst="rect">
            <a:avLst/>
          </a:prstGeom>
        </p:spPr>
      </p:pic>
      <p:pic>
        <p:nvPicPr>
          <p:cNvPr id="4" name="图片 3"/>
          <p:cNvPicPr>
            <a:picLocks noChangeAspect="1"/>
          </p:cNvPicPr>
          <p:nvPr/>
        </p:nvPicPr>
        <p:blipFill>
          <a:blip r:embed="rId2"/>
          <a:stretch>
            <a:fillRect/>
          </a:stretch>
        </p:blipFill>
        <p:spPr>
          <a:xfrm>
            <a:off x="801370" y="4130040"/>
            <a:ext cx="9442450" cy="1206500"/>
          </a:xfrm>
          <a:prstGeom prst="rect">
            <a:avLst/>
          </a:prstGeom>
        </p:spPr>
      </p:pic>
      <p:sp>
        <p:nvSpPr>
          <p:cNvPr id="2069" name="Oval 16"/>
          <p:cNvSpPr/>
          <p:nvPr/>
        </p:nvSpPr>
        <p:spPr bwMode="auto">
          <a:xfrm>
            <a:off x="1894205" y="2265045"/>
            <a:ext cx="1261110" cy="831215"/>
          </a:xfrm>
          <a:prstGeom prst="ellipse">
            <a:avLst/>
          </a:prstGeom>
          <a:noFill/>
          <a:ln w="28575">
            <a:solidFill>
              <a:srgbClr val="FF00FF"/>
            </a:solidFill>
            <a:round/>
          </a:ln>
        </p:spPr>
        <p:txBody>
          <a:bodyPr wrap="none" anchor="ctr"/>
          <a:lstStyle/>
          <a:p>
            <a:pPr algn="ctr"/>
            <a:endParaRPr lang="zh-CN" altLang="en-US">
              <a:latin typeface="Calibri" pitchFamily="34" charset="0"/>
            </a:endParaRPr>
          </a:p>
        </p:txBody>
      </p:sp>
      <p:sp>
        <p:nvSpPr>
          <p:cNvPr id="2" name="文本框 1"/>
          <p:cNvSpPr txBox="1"/>
          <p:nvPr/>
        </p:nvSpPr>
        <p:spPr>
          <a:xfrm>
            <a:off x="5782945" y="5636260"/>
            <a:ext cx="1198880" cy="398780"/>
          </a:xfrm>
          <a:prstGeom prst="rect">
            <a:avLst/>
          </a:prstGeom>
          <a:noFill/>
        </p:spPr>
        <p:txBody>
          <a:bodyPr wrap="none" rtlCol="0">
            <a:spAutoFit/>
          </a:bodyPr>
          <a:lstStyle/>
          <a:p>
            <a:r>
              <a:rPr lang="zh-CN" altLang="en-US" sz="2000" b="1">
                <a:solidFill>
                  <a:srgbClr val="FF0000"/>
                </a:solidFill>
              </a:rPr>
              <a:t>做还原剂</a:t>
            </a:r>
            <a:endParaRPr lang="zh-CN" altLang="en-US" sz="2000" b="1">
              <a:solidFill>
                <a:srgbClr val="FF0000"/>
              </a:solidFill>
            </a:endParaRPr>
          </a:p>
        </p:txBody>
      </p:sp>
      <mc:AlternateContent xmlns:mc="http://schemas.openxmlformats.org/markup-compatibility/2006" xmlns:p14="http://schemas.microsoft.com/office/powerpoint/2010/main">
        <mc:Choice Requires="p14">
          <p:contentPart r:id="rId3" p14:bwMode="auto">
            <p14:nvContentPartPr>
              <p14:cNvPr id="5" name="墨迹 4"/>
              <p14:cNvContentPartPr/>
              <p14:nvPr/>
            </p14:nvContentPartPr>
            <p14:xfrm>
              <a:off x="5987814" y="4775032"/>
              <a:ext cx="108186" cy="310425"/>
            </p14:xfrm>
          </p:contentPart>
        </mc:Choice>
        <mc:Fallback xmlns="">
          <p:pic>
            <p:nvPicPr>
              <p:cNvPr id="5" name="墨迹 4"/>
            </p:nvPicPr>
            <p:blipFill>
              <a:blip/>
            </p:blipFill>
            <p:spPr>
              <a:xfrm>
                <a:off x="5987814" y="4775032"/>
                <a:ext cx="108186" cy="31042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墨迹 5"/>
              <p14:cNvContentPartPr/>
              <p14:nvPr/>
            </p14:nvContentPartPr>
            <p14:xfrm>
              <a:off x="6178785" y="4649782"/>
              <a:ext cx="67733" cy="140290"/>
            </p14:xfrm>
          </p:contentPart>
        </mc:Choice>
        <mc:Fallback xmlns="">
          <p:pic>
            <p:nvPicPr>
              <p:cNvPr id="6" name="墨迹 5"/>
            </p:nvPicPr>
            <p:blipFill>
              <a:blip/>
            </p:blipFill>
            <p:spPr>
              <a:xfrm>
                <a:off x="6178785" y="4649782"/>
                <a:ext cx="67733" cy="14029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9" name="墨迹 8"/>
              <p14:cNvContentPartPr/>
              <p14:nvPr/>
            </p14:nvContentPartPr>
            <p14:xfrm>
              <a:off x="4011318" y="4233611"/>
              <a:ext cx="135467" cy="402306"/>
            </p14:xfrm>
          </p:contentPart>
        </mc:Choice>
        <mc:Fallback xmlns="">
          <p:pic>
            <p:nvPicPr>
              <p:cNvPr id="9" name="墨迹 8"/>
            </p:nvPicPr>
            <p:blipFill>
              <a:blip/>
            </p:blipFill>
            <p:spPr>
              <a:xfrm>
                <a:off x="4011318" y="4233611"/>
                <a:ext cx="135467" cy="402306"/>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墨迹 9"/>
              <p14:cNvContentPartPr/>
              <p14:nvPr/>
            </p14:nvContentPartPr>
            <p14:xfrm>
              <a:off x="4101629" y="4329018"/>
              <a:ext cx="195674" cy="216662"/>
            </p14:xfrm>
          </p:contentPart>
        </mc:Choice>
        <mc:Fallback xmlns="">
          <p:pic>
            <p:nvPicPr>
              <p:cNvPr id="10" name="墨迹 9"/>
            </p:nvPicPr>
            <p:blipFill>
              <a:blip/>
            </p:blipFill>
            <p:spPr>
              <a:xfrm>
                <a:off x="4101629" y="4329018"/>
                <a:ext cx="195674" cy="216662"/>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1" name="墨迹 10"/>
              <p14:cNvContentPartPr/>
              <p14:nvPr/>
            </p14:nvContentPartPr>
            <p14:xfrm>
              <a:off x="4380088" y="4311394"/>
              <a:ext cx="293512" cy="253086"/>
            </p14:xfrm>
          </p:contentPart>
        </mc:Choice>
        <mc:Fallback xmlns="">
          <p:pic>
            <p:nvPicPr>
              <p:cNvPr id="11" name="墨迹 10"/>
            </p:nvPicPr>
            <p:blipFill>
              <a:blip/>
            </p:blipFill>
            <p:spPr>
              <a:xfrm>
                <a:off x="4380088" y="4311394"/>
                <a:ext cx="293512" cy="253086"/>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2" name="墨迹 11"/>
              <p14:cNvContentPartPr/>
              <p14:nvPr/>
            </p14:nvContentPartPr>
            <p14:xfrm>
              <a:off x="4737570" y="4424660"/>
              <a:ext cx="188148" cy="169899"/>
            </p14:xfrm>
          </p:contentPart>
        </mc:Choice>
        <mc:Fallback xmlns="">
          <p:pic>
            <p:nvPicPr>
              <p:cNvPr id="12" name="墨迹 11"/>
            </p:nvPicPr>
            <p:blipFill>
              <a:blip/>
            </p:blipFill>
            <p:spPr>
              <a:xfrm>
                <a:off x="4737570" y="4424660"/>
                <a:ext cx="188148" cy="16989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3" name="墨迹 12"/>
              <p14:cNvContentPartPr/>
              <p14:nvPr/>
            </p14:nvContentPartPr>
            <p14:xfrm>
              <a:off x="4931362" y="4399045"/>
              <a:ext cx="237067" cy="26319"/>
            </p14:xfrm>
          </p:contentPart>
        </mc:Choice>
        <mc:Fallback xmlns="">
          <p:pic>
            <p:nvPicPr>
              <p:cNvPr id="13" name="墨迹 12"/>
            </p:nvPicPr>
            <p:blipFill>
              <a:blip/>
            </p:blipFill>
            <p:spPr>
              <a:xfrm>
                <a:off x="4931362" y="4399045"/>
                <a:ext cx="237067" cy="26319"/>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4" name="墨迹 13"/>
              <p14:cNvContentPartPr/>
              <p14:nvPr/>
            </p14:nvContentPartPr>
            <p14:xfrm>
              <a:off x="5012266" y="4222332"/>
              <a:ext cx="45156" cy="409825"/>
            </p14:xfrm>
          </p:contentPart>
        </mc:Choice>
        <mc:Fallback xmlns="">
          <p:pic>
            <p:nvPicPr>
              <p:cNvPr id="14" name="墨迹 13"/>
            </p:nvPicPr>
            <p:blipFill>
              <a:blip/>
            </p:blipFill>
            <p:spPr>
              <a:xfrm>
                <a:off x="5012266" y="4222332"/>
                <a:ext cx="45156" cy="409825"/>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5" name="墨迹 14"/>
              <p14:cNvContentPartPr/>
              <p14:nvPr/>
            </p14:nvContentPartPr>
            <p14:xfrm>
              <a:off x="5213585" y="4235491"/>
              <a:ext cx="223896" cy="216193"/>
            </p14:xfrm>
          </p:contentPart>
        </mc:Choice>
        <mc:Fallback xmlns="">
          <p:pic>
            <p:nvPicPr>
              <p:cNvPr id="15" name="墨迹 14"/>
            </p:nvPicPr>
            <p:blipFill>
              <a:blip/>
            </p:blipFill>
            <p:spPr>
              <a:xfrm>
                <a:off x="5213585" y="4235491"/>
                <a:ext cx="223896" cy="216193"/>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6" name="墨迹 15"/>
              <p14:cNvContentPartPr/>
              <p14:nvPr/>
            </p14:nvContentPartPr>
            <p14:xfrm>
              <a:off x="5433718" y="4113295"/>
              <a:ext cx="180622" cy="521682"/>
            </p14:xfrm>
          </p:contentPart>
        </mc:Choice>
        <mc:Fallback xmlns="">
          <p:pic>
            <p:nvPicPr>
              <p:cNvPr id="16" name="墨迹 15"/>
            </p:nvPicPr>
            <p:blipFill>
              <a:blip/>
            </p:blipFill>
            <p:spPr>
              <a:xfrm>
                <a:off x="5433718" y="4113295"/>
                <a:ext cx="180622" cy="521682"/>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7" name="墨迹 16"/>
              <p14:cNvContentPartPr/>
              <p14:nvPr/>
            </p14:nvContentPartPr>
            <p14:xfrm>
              <a:off x="5441244" y="4331368"/>
              <a:ext cx="240829" cy="185409"/>
            </p14:xfrm>
          </p:contentPart>
        </mc:Choice>
        <mc:Fallback xmlns="">
          <p:pic>
            <p:nvPicPr>
              <p:cNvPr id="17" name="墨迹 16"/>
            </p:nvPicPr>
            <p:blipFill>
              <a:blip/>
            </p:blipFill>
            <p:spPr>
              <a:xfrm>
                <a:off x="5441244" y="4331368"/>
                <a:ext cx="240829" cy="18540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8" name="墨迹 17"/>
              <p14:cNvContentPartPr/>
              <p14:nvPr/>
            </p14:nvContentPartPr>
            <p14:xfrm>
              <a:off x="5681133" y="4070762"/>
              <a:ext cx="125119" cy="220187"/>
            </p14:xfrm>
          </p:contentPart>
        </mc:Choice>
        <mc:Fallback xmlns="">
          <p:pic>
            <p:nvPicPr>
              <p:cNvPr id="18" name="墨迹 17"/>
            </p:nvPicPr>
            <p:blipFill>
              <a:blip/>
            </p:blipFill>
            <p:spPr>
              <a:xfrm>
                <a:off x="5681133" y="4070762"/>
                <a:ext cx="125119" cy="220187"/>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9" name="墨迹 18"/>
              <p14:cNvContentPartPr/>
              <p14:nvPr/>
            </p14:nvContentPartPr>
            <p14:xfrm>
              <a:off x="5787437" y="4120815"/>
              <a:ext cx="176859" cy="30079"/>
            </p14:xfrm>
          </p:contentPart>
        </mc:Choice>
        <mc:Fallback xmlns="">
          <p:pic>
            <p:nvPicPr>
              <p:cNvPr id="19" name="墨迹 18"/>
            </p:nvPicPr>
            <p:blipFill>
              <a:blip/>
            </p:blipFill>
            <p:spPr>
              <a:xfrm>
                <a:off x="5787437" y="4120815"/>
                <a:ext cx="176859" cy="3007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0" name="墨迹 19"/>
              <p14:cNvContentPartPr/>
              <p14:nvPr/>
            </p14:nvContentPartPr>
            <p14:xfrm>
              <a:off x="5864577" y="4042798"/>
              <a:ext cx="28223" cy="220892"/>
            </p14:xfrm>
          </p:contentPart>
        </mc:Choice>
        <mc:Fallback xmlns="">
          <p:pic>
            <p:nvPicPr>
              <p:cNvPr id="20" name="墨迹 19"/>
            </p:nvPicPr>
            <p:blipFill>
              <a:blip/>
            </p:blipFill>
            <p:spPr>
              <a:xfrm>
                <a:off x="5864577" y="4042798"/>
                <a:ext cx="28223" cy="220892"/>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1" name="墨迹 20"/>
              <p14:cNvContentPartPr/>
              <p14:nvPr/>
            </p14:nvContentPartPr>
            <p14:xfrm>
              <a:off x="5894681" y="4340768"/>
              <a:ext cx="251413" cy="40653"/>
            </p14:xfrm>
          </p:contentPart>
        </mc:Choice>
        <mc:Fallback xmlns="">
          <p:pic>
            <p:nvPicPr>
              <p:cNvPr id="21" name="墨迹 20"/>
            </p:nvPicPr>
            <p:blipFill>
              <a:blip/>
            </p:blipFill>
            <p:spPr>
              <a:xfrm>
                <a:off x="5894681" y="4340768"/>
                <a:ext cx="251413" cy="40653"/>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2" name="墨迹 21"/>
              <p14:cNvContentPartPr/>
              <p14:nvPr/>
            </p14:nvContentPartPr>
            <p14:xfrm>
              <a:off x="5983111" y="4229851"/>
              <a:ext cx="52681" cy="372227"/>
            </p14:xfrm>
          </p:contentPart>
        </mc:Choice>
        <mc:Fallback xmlns="">
          <p:pic>
            <p:nvPicPr>
              <p:cNvPr id="22" name="墨迹 21"/>
            </p:nvPicPr>
            <p:blipFill>
              <a:blip/>
            </p:blipFill>
            <p:spPr>
              <a:xfrm>
                <a:off x="5983111" y="4229851"/>
                <a:ext cx="52681" cy="372227"/>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3" name="墨迹 22"/>
              <p14:cNvContentPartPr/>
              <p14:nvPr/>
            </p14:nvContentPartPr>
            <p14:xfrm>
              <a:off x="6184194" y="4159354"/>
              <a:ext cx="231657" cy="229587"/>
            </p14:xfrm>
          </p:contentPart>
        </mc:Choice>
        <mc:Fallback xmlns="">
          <p:pic>
            <p:nvPicPr>
              <p:cNvPr id="23" name="墨迹 22"/>
            </p:nvPicPr>
            <p:blipFill>
              <a:blip/>
            </p:blipFill>
            <p:spPr>
              <a:xfrm>
                <a:off x="6184194" y="4159354"/>
                <a:ext cx="231657" cy="229587"/>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4" name="墨迹 23"/>
              <p14:cNvContentPartPr/>
              <p14:nvPr/>
            </p14:nvContentPartPr>
            <p14:xfrm>
              <a:off x="6359407" y="4207057"/>
              <a:ext cx="37629" cy="282225"/>
            </p14:xfrm>
          </p:contentPart>
        </mc:Choice>
        <mc:Fallback xmlns="">
          <p:pic>
            <p:nvPicPr>
              <p:cNvPr id="24" name="墨迹 23"/>
            </p:nvPicPr>
            <p:blipFill>
              <a:blip/>
            </p:blipFill>
            <p:spPr>
              <a:xfrm>
                <a:off x="6359407" y="4207057"/>
                <a:ext cx="37629" cy="282225"/>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5" name="墨迹 24"/>
              <p14:cNvContentPartPr/>
              <p14:nvPr/>
            </p14:nvContentPartPr>
            <p14:xfrm>
              <a:off x="6494874" y="4221392"/>
              <a:ext cx="42568" cy="261311"/>
            </p14:xfrm>
          </p:contentPart>
        </mc:Choice>
        <mc:Fallback xmlns="">
          <p:pic>
            <p:nvPicPr>
              <p:cNvPr id="25" name="墨迹 24"/>
            </p:nvPicPr>
            <p:blipFill>
              <a:blip/>
            </p:blipFill>
            <p:spPr>
              <a:xfrm>
                <a:off x="6494874" y="4221392"/>
                <a:ext cx="42568" cy="261311"/>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6" name="墨迹 25"/>
              <p14:cNvContentPartPr/>
              <p14:nvPr/>
            </p14:nvContentPartPr>
            <p14:xfrm>
              <a:off x="6509925" y="4338888"/>
              <a:ext cx="112889" cy="60157"/>
            </p14:xfrm>
          </p:contentPart>
        </mc:Choice>
        <mc:Fallback xmlns="">
          <p:pic>
            <p:nvPicPr>
              <p:cNvPr id="26" name="墨迹 25"/>
            </p:nvPicPr>
            <p:blipFill>
              <a:blip/>
            </p:blipFill>
            <p:spPr>
              <a:xfrm>
                <a:off x="6509925" y="4338888"/>
                <a:ext cx="112889" cy="60157"/>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7" name="墨迹 26"/>
              <p14:cNvContentPartPr/>
              <p14:nvPr/>
            </p14:nvContentPartPr>
            <p14:xfrm>
              <a:off x="6622814" y="4133035"/>
              <a:ext cx="22578" cy="619438"/>
            </p14:xfrm>
          </p:contentPart>
        </mc:Choice>
        <mc:Fallback xmlns="">
          <p:pic>
            <p:nvPicPr>
              <p:cNvPr id="27" name="墨迹 26"/>
            </p:nvPicPr>
            <p:blipFill>
              <a:blip/>
            </p:blipFill>
            <p:spPr>
              <a:xfrm>
                <a:off x="6622814" y="4133035"/>
                <a:ext cx="22578" cy="619438"/>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8" name="墨迹 27"/>
              <p14:cNvContentPartPr/>
              <p14:nvPr/>
            </p14:nvContentPartPr>
            <p14:xfrm>
              <a:off x="6705600" y="4128335"/>
              <a:ext cx="176859" cy="30079"/>
            </p14:xfrm>
          </p:contentPart>
        </mc:Choice>
        <mc:Fallback xmlns="">
          <p:pic>
            <p:nvPicPr>
              <p:cNvPr id="28" name="墨迹 27"/>
            </p:nvPicPr>
            <p:blipFill>
              <a:blip/>
            </p:blipFill>
            <p:spPr>
              <a:xfrm>
                <a:off x="6705600" y="4128335"/>
                <a:ext cx="176859" cy="3007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9" name="墨迹 28"/>
              <p14:cNvContentPartPr/>
              <p14:nvPr/>
            </p14:nvContentPartPr>
            <p14:xfrm>
              <a:off x="6803437" y="4045618"/>
              <a:ext cx="30103" cy="229352"/>
            </p14:xfrm>
          </p:contentPart>
        </mc:Choice>
        <mc:Fallback xmlns="">
          <p:pic>
            <p:nvPicPr>
              <p:cNvPr id="29" name="墨迹 28"/>
            </p:nvPicPr>
            <p:blipFill>
              <a:blip/>
            </p:blipFill>
            <p:spPr>
              <a:xfrm>
                <a:off x="6803437" y="4045618"/>
                <a:ext cx="30103" cy="229352"/>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30" name="墨迹 29"/>
              <p14:cNvContentPartPr/>
              <p14:nvPr/>
            </p14:nvContentPartPr>
            <p14:xfrm>
              <a:off x="6931377" y="4278730"/>
              <a:ext cx="284104" cy="48878"/>
            </p14:xfrm>
          </p:contentPart>
        </mc:Choice>
        <mc:Fallback xmlns="">
          <p:pic>
            <p:nvPicPr>
              <p:cNvPr id="30" name="墨迹 29"/>
            </p:nvPicPr>
            <p:blipFill>
              <a:blip/>
            </p:blipFill>
            <p:spPr>
              <a:xfrm>
                <a:off x="6931377" y="4278730"/>
                <a:ext cx="284104" cy="48878"/>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1" name="墨迹 30"/>
              <p14:cNvContentPartPr/>
              <p14:nvPr/>
            </p14:nvContentPartPr>
            <p14:xfrm>
              <a:off x="6897511" y="4391526"/>
              <a:ext cx="365007" cy="22559"/>
            </p14:xfrm>
          </p:contentPart>
        </mc:Choice>
        <mc:Fallback xmlns="">
          <p:pic>
            <p:nvPicPr>
              <p:cNvPr id="31" name="墨迹 30"/>
            </p:nvPicPr>
            <p:blipFill>
              <a:blip/>
            </p:blipFill>
            <p:spPr>
              <a:xfrm>
                <a:off x="6897511" y="4391526"/>
                <a:ext cx="365007" cy="22559"/>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2" name="墨迹 31"/>
              <p14:cNvContentPartPr/>
              <p14:nvPr/>
            </p14:nvContentPartPr>
            <p14:xfrm>
              <a:off x="7205133" y="4114000"/>
              <a:ext cx="170274" cy="395257"/>
            </p14:xfrm>
          </p:contentPart>
        </mc:Choice>
        <mc:Fallback xmlns="">
          <p:pic>
            <p:nvPicPr>
              <p:cNvPr id="32" name="墨迹 31"/>
            </p:nvPicPr>
            <p:blipFill>
              <a:blip/>
            </p:blipFill>
            <p:spPr>
              <a:xfrm>
                <a:off x="7205133" y="4114000"/>
                <a:ext cx="170274" cy="395257"/>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3" name="墨迹 32"/>
              <p14:cNvContentPartPr/>
              <p14:nvPr/>
            </p14:nvContentPartPr>
            <p14:xfrm>
              <a:off x="7375407" y="4193663"/>
              <a:ext cx="171215" cy="235462"/>
            </p14:xfrm>
          </p:contentPart>
        </mc:Choice>
        <mc:Fallback xmlns="">
          <p:pic>
            <p:nvPicPr>
              <p:cNvPr id="33" name="墨迹 32"/>
            </p:nvPicPr>
            <p:blipFill>
              <a:blip/>
            </p:blipFill>
            <p:spPr>
              <a:xfrm>
                <a:off x="7375407" y="4193663"/>
                <a:ext cx="171215" cy="235462"/>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4" name="墨迹 33"/>
              <p14:cNvContentPartPr/>
              <p14:nvPr/>
            </p14:nvContentPartPr>
            <p14:xfrm>
              <a:off x="7588720" y="4253351"/>
              <a:ext cx="114065" cy="213372"/>
            </p14:xfrm>
          </p:contentPart>
        </mc:Choice>
        <mc:Fallback xmlns="">
          <p:pic>
            <p:nvPicPr>
              <p:cNvPr id="34" name="墨迹 33"/>
            </p:nvPicPr>
            <p:blipFill>
              <a:blip/>
            </p:blipFill>
            <p:spPr>
              <a:xfrm>
                <a:off x="7588720" y="4253351"/>
                <a:ext cx="114065" cy="213372"/>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5" name="墨迹 34"/>
              <p14:cNvContentPartPr/>
              <p14:nvPr/>
            </p14:nvContentPartPr>
            <p14:xfrm>
              <a:off x="7733829" y="4003555"/>
              <a:ext cx="175918" cy="162379"/>
            </p14:xfrm>
          </p:contentPart>
        </mc:Choice>
        <mc:Fallback xmlns="">
          <p:pic>
            <p:nvPicPr>
              <p:cNvPr id="35" name="墨迹 34"/>
            </p:nvPicPr>
            <p:blipFill>
              <a:blip/>
            </p:blipFill>
            <p:spPr>
              <a:xfrm>
                <a:off x="7733829" y="4003555"/>
                <a:ext cx="175918" cy="162379"/>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6" name="墨迹 35"/>
              <p14:cNvContentPartPr/>
              <p14:nvPr/>
            </p14:nvContentPartPr>
            <p14:xfrm>
              <a:off x="7887170" y="4002379"/>
              <a:ext cx="191912" cy="50759"/>
            </p14:xfrm>
          </p:contentPart>
        </mc:Choice>
        <mc:Fallback xmlns="">
          <p:pic>
            <p:nvPicPr>
              <p:cNvPr id="36" name="墨迹 35"/>
            </p:nvPicPr>
            <p:blipFill>
              <a:blip/>
            </p:blipFill>
            <p:spPr>
              <a:xfrm>
                <a:off x="7887170" y="4002379"/>
                <a:ext cx="191912" cy="50759"/>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7" name="墨迹 36"/>
              <p14:cNvContentPartPr/>
              <p14:nvPr/>
            </p14:nvContentPartPr>
            <p14:xfrm>
              <a:off x="7969955" y="3910263"/>
              <a:ext cx="45156" cy="240631"/>
            </p14:xfrm>
          </p:contentPart>
        </mc:Choice>
        <mc:Fallback xmlns="">
          <p:pic>
            <p:nvPicPr>
              <p:cNvPr id="37" name="墨迹 36"/>
            </p:nvPicPr>
            <p:blipFill>
              <a:blip/>
            </p:blipFill>
            <p:spPr>
              <a:xfrm>
                <a:off x="7969955" y="3910263"/>
                <a:ext cx="45156" cy="240631"/>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8" name="墨迹 37"/>
              <p14:cNvContentPartPr/>
              <p14:nvPr/>
            </p14:nvContentPartPr>
            <p14:xfrm>
              <a:off x="7973012" y="4316329"/>
              <a:ext cx="218958" cy="45118"/>
            </p14:xfrm>
          </p:contentPart>
        </mc:Choice>
        <mc:Fallback xmlns="">
          <p:pic>
            <p:nvPicPr>
              <p:cNvPr id="38" name="墨迹 37"/>
            </p:nvPicPr>
            <p:blipFill>
              <a:blip/>
            </p:blipFill>
            <p:spPr>
              <a:xfrm>
                <a:off x="7973012" y="4316329"/>
                <a:ext cx="218958" cy="45118"/>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9" name="墨迹 38"/>
              <p14:cNvContentPartPr/>
              <p14:nvPr/>
            </p14:nvContentPartPr>
            <p14:xfrm>
              <a:off x="8033925" y="4203532"/>
              <a:ext cx="63971" cy="338388"/>
            </p14:xfrm>
          </p:contentPart>
        </mc:Choice>
        <mc:Fallback xmlns="">
          <p:pic>
            <p:nvPicPr>
              <p:cNvPr id="39" name="墨迹 38"/>
            </p:nvPicPr>
            <p:blipFill>
              <a:blip/>
            </p:blipFill>
            <p:spPr>
              <a:xfrm>
                <a:off x="8033925" y="4203532"/>
                <a:ext cx="63971" cy="338388"/>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40" name="墨迹 39"/>
              <p14:cNvContentPartPr/>
              <p14:nvPr/>
            </p14:nvContentPartPr>
            <p14:xfrm>
              <a:off x="8291924" y="4158414"/>
              <a:ext cx="250002" cy="233112"/>
            </p14:xfrm>
          </p:contentPart>
        </mc:Choice>
        <mc:Fallback xmlns="">
          <p:pic>
            <p:nvPicPr>
              <p:cNvPr id="40" name="墨迹 39"/>
            </p:nvPicPr>
            <p:blipFill>
              <a:blip/>
            </p:blipFill>
            <p:spPr>
              <a:xfrm>
                <a:off x="8291924" y="4158414"/>
                <a:ext cx="250002" cy="233112"/>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41" name="墨迹 40"/>
              <p14:cNvContentPartPr/>
              <p14:nvPr/>
            </p14:nvContentPartPr>
            <p14:xfrm>
              <a:off x="8564503" y="4008019"/>
              <a:ext cx="221074" cy="548941"/>
            </p14:xfrm>
          </p:contentPart>
        </mc:Choice>
        <mc:Fallback xmlns="">
          <p:pic>
            <p:nvPicPr>
              <p:cNvPr id="41" name="墨迹 40"/>
            </p:nvPicPr>
            <p:blipFill>
              <a:blip/>
            </p:blipFill>
            <p:spPr>
              <a:xfrm>
                <a:off x="8564503" y="4008019"/>
                <a:ext cx="221074" cy="548941"/>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42" name="墨迹 41"/>
              <p14:cNvContentPartPr/>
              <p14:nvPr/>
            </p14:nvContentPartPr>
            <p14:xfrm>
              <a:off x="8587081" y="4221157"/>
              <a:ext cx="293511" cy="185408"/>
            </p14:xfrm>
          </p:contentPart>
        </mc:Choice>
        <mc:Fallback xmlns="">
          <p:pic>
            <p:nvPicPr>
              <p:cNvPr id="42" name="墨迹 41"/>
            </p:nvPicPr>
            <p:blipFill>
              <a:blip/>
            </p:blipFill>
            <p:spPr>
              <a:xfrm>
                <a:off x="8587081" y="4221157"/>
                <a:ext cx="293511" cy="185408"/>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3" name="墨迹 42"/>
              <p14:cNvContentPartPr/>
              <p14:nvPr/>
            </p14:nvContentPartPr>
            <p14:xfrm>
              <a:off x="8880592" y="3947861"/>
              <a:ext cx="105363" cy="255672"/>
            </p14:xfrm>
          </p:contentPart>
        </mc:Choice>
        <mc:Fallback xmlns="">
          <p:pic>
            <p:nvPicPr>
              <p:cNvPr id="43" name="墨迹 42"/>
            </p:nvPicPr>
            <p:blipFill>
              <a:blip/>
            </p:blipFill>
            <p:spPr>
              <a:xfrm>
                <a:off x="8880592" y="3947861"/>
                <a:ext cx="105363" cy="255672"/>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4" name="墨迹 43"/>
              <p14:cNvContentPartPr/>
              <p14:nvPr/>
            </p14:nvContentPartPr>
            <p14:xfrm>
              <a:off x="8993481" y="4023059"/>
              <a:ext cx="127941" cy="30079"/>
            </p14:xfrm>
          </p:contentPart>
        </mc:Choice>
        <mc:Fallback xmlns="">
          <p:pic>
            <p:nvPicPr>
              <p:cNvPr id="44" name="墨迹 43"/>
            </p:nvPicPr>
            <p:blipFill>
              <a:blip/>
            </p:blipFill>
            <p:spPr>
              <a:xfrm>
                <a:off x="8993481" y="4023059"/>
                <a:ext cx="127941" cy="30079"/>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5" name="墨迹 44"/>
              <p14:cNvContentPartPr/>
              <p14:nvPr/>
            </p14:nvContentPartPr>
            <p14:xfrm>
              <a:off x="9064977" y="3917782"/>
              <a:ext cx="48919" cy="214313"/>
            </p14:xfrm>
          </p:contentPart>
        </mc:Choice>
        <mc:Fallback xmlns="">
          <p:pic>
            <p:nvPicPr>
              <p:cNvPr id="45" name="墨迹 44"/>
            </p:nvPicPr>
            <p:blipFill>
              <a:blip/>
            </p:blipFill>
            <p:spPr>
              <a:xfrm>
                <a:off x="9064977" y="3917782"/>
                <a:ext cx="48919" cy="214313"/>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6" name="墨迹 45"/>
              <p14:cNvContentPartPr/>
              <p14:nvPr/>
            </p14:nvContentPartPr>
            <p14:xfrm>
              <a:off x="9076266" y="4308809"/>
              <a:ext cx="245769" cy="37598"/>
            </p14:xfrm>
          </p:contentPart>
        </mc:Choice>
        <mc:Fallback xmlns="">
          <p:pic>
            <p:nvPicPr>
              <p:cNvPr id="46" name="墨迹 45"/>
            </p:nvPicPr>
            <p:blipFill>
              <a:blip/>
            </p:blipFill>
            <p:spPr>
              <a:xfrm>
                <a:off x="9076266" y="4308809"/>
                <a:ext cx="245769" cy="37598"/>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7" name="墨迹 46"/>
              <p14:cNvContentPartPr/>
              <p14:nvPr/>
            </p14:nvContentPartPr>
            <p14:xfrm>
              <a:off x="9170340" y="4164054"/>
              <a:ext cx="56445" cy="347788"/>
            </p14:xfrm>
          </p:contentPart>
        </mc:Choice>
        <mc:Fallback xmlns="">
          <p:pic>
            <p:nvPicPr>
              <p:cNvPr id="47" name="墨迹 46"/>
            </p:nvPicPr>
            <p:blipFill>
              <a:blip/>
            </p:blipFill>
            <p:spPr>
              <a:xfrm>
                <a:off x="9170340" y="4164054"/>
                <a:ext cx="56445" cy="347788"/>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8" name="墨迹 47"/>
              <p14:cNvContentPartPr/>
              <p14:nvPr/>
            </p14:nvContentPartPr>
            <p14:xfrm>
              <a:off x="9299692" y="4196013"/>
              <a:ext cx="224367" cy="225592"/>
            </p14:xfrm>
          </p:contentPart>
        </mc:Choice>
        <mc:Fallback xmlns="">
          <p:pic>
            <p:nvPicPr>
              <p:cNvPr id="48" name="墨迹 47"/>
            </p:nvPicPr>
            <p:blipFill>
              <a:blip/>
            </p:blipFill>
            <p:spPr>
              <a:xfrm>
                <a:off x="9299692" y="4196013"/>
                <a:ext cx="224367" cy="225592"/>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9" name="墨迹 48"/>
              <p14:cNvContentPartPr/>
              <p14:nvPr/>
            </p14:nvContentPartPr>
            <p14:xfrm>
              <a:off x="9550400" y="4186143"/>
              <a:ext cx="60207" cy="227942"/>
            </p14:xfrm>
          </p:contentPart>
        </mc:Choice>
        <mc:Fallback xmlns="">
          <p:pic>
            <p:nvPicPr>
              <p:cNvPr id="49" name="墨迹 48"/>
            </p:nvPicPr>
            <p:blipFill>
              <a:blip/>
            </p:blipFill>
            <p:spPr>
              <a:xfrm>
                <a:off x="9550400" y="4186143"/>
                <a:ext cx="60207" cy="227942"/>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50" name="墨迹 49"/>
              <p14:cNvContentPartPr/>
              <p14:nvPr/>
            </p14:nvContentPartPr>
            <p14:xfrm>
              <a:off x="9588029" y="4263690"/>
              <a:ext cx="67733" cy="45119"/>
            </p14:xfrm>
          </p:contentPart>
        </mc:Choice>
        <mc:Fallback xmlns="">
          <p:pic>
            <p:nvPicPr>
              <p:cNvPr id="50" name="墨迹 49"/>
            </p:nvPicPr>
            <p:blipFill>
              <a:blip/>
            </p:blipFill>
            <p:spPr>
              <a:xfrm>
                <a:off x="9588029" y="4263690"/>
                <a:ext cx="67733" cy="45119"/>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51" name="墨迹 50"/>
              <p14:cNvContentPartPr/>
              <p14:nvPr/>
            </p14:nvContentPartPr>
            <p14:xfrm>
              <a:off x="9655762" y="4069117"/>
              <a:ext cx="52682" cy="414525"/>
            </p14:xfrm>
          </p:contentPart>
        </mc:Choice>
        <mc:Fallback xmlns="">
          <p:pic>
            <p:nvPicPr>
              <p:cNvPr id="51" name="墨迹 50"/>
            </p:nvPicPr>
            <p:blipFill>
              <a:blip/>
            </p:blipFill>
            <p:spPr>
              <a:xfrm>
                <a:off x="9655762" y="4069117"/>
                <a:ext cx="52682" cy="414525"/>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52" name="墨迹 51"/>
              <p14:cNvContentPartPr/>
              <p14:nvPr/>
            </p14:nvContentPartPr>
            <p14:xfrm>
              <a:off x="9715970" y="4263690"/>
              <a:ext cx="285985" cy="180474"/>
            </p14:xfrm>
          </p:contentPart>
        </mc:Choice>
        <mc:Fallback xmlns="">
          <p:pic>
            <p:nvPicPr>
              <p:cNvPr id="52" name="墨迹 51"/>
            </p:nvPicPr>
            <p:blipFill>
              <a:blip/>
            </p:blipFill>
            <p:spPr>
              <a:xfrm>
                <a:off x="9715970" y="4263690"/>
                <a:ext cx="285985" cy="180474"/>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3" name="墨迹 52"/>
              <p14:cNvContentPartPr/>
              <p14:nvPr/>
            </p14:nvContentPartPr>
            <p14:xfrm>
              <a:off x="790222" y="2702405"/>
              <a:ext cx="180622" cy="435205"/>
            </p14:xfrm>
          </p:contentPart>
        </mc:Choice>
        <mc:Fallback xmlns="">
          <p:pic>
            <p:nvPicPr>
              <p:cNvPr id="53" name="墨迹 52"/>
            </p:nvPicPr>
            <p:blipFill>
              <a:blip/>
            </p:blipFill>
            <p:spPr>
              <a:xfrm>
                <a:off x="790222" y="2702405"/>
                <a:ext cx="180622" cy="435205"/>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4" name="墨迹 53"/>
              <p14:cNvContentPartPr/>
              <p14:nvPr/>
            </p14:nvContentPartPr>
            <p14:xfrm>
              <a:off x="888059" y="2763503"/>
              <a:ext cx="206963" cy="251911"/>
            </p14:xfrm>
          </p:contentPart>
        </mc:Choice>
        <mc:Fallback xmlns="">
          <p:pic>
            <p:nvPicPr>
              <p:cNvPr id="54" name="墨迹 53"/>
            </p:nvPicPr>
            <p:blipFill>
              <a:blip/>
            </p:blipFill>
            <p:spPr>
              <a:xfrm>
                <a:off x="888059" y="2763503"/>
                <a:ext cx="206963" cy="251911"/>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5" name="墨迹 54"/>
              <p14:cNvContentPartPr/>
              <p14:nvPr/>
            </p14:nvContentPartPr>
            <p14:xfrm>
              <a:off x="1128888" y="2856559"/>
              <a:ext cx="150519" cy="206088"/>
            </p14:xfrm>
          </p:contentPart>
        </mc:Choice>
        <mc:Fallback xmlns="">
          <p:pic>
            <p:nvPicPr>
              <p:cNvPr id="55" name="墨迹 54"/>
            </p:nvPicPr>
            <p:blipFill>
              <a:blip/>
            </p:blipFill>
            <p:spPr>
              <a:xfrm>
                <a:off x="1128888" y="2856559"/>
                <a:ext cx="150519" cy="206088"/>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6" name="墨迹 55"/>
              <p14:cNvContentPartPr/>
              <p14:nvPr/>
            </p14:nvContentPartPr>
            <p14:xfrm>
              <a:off x="1377244" y="2729664"/>
              <a:ext cx="127941" cy="230292"/>
            </p14:xfrm>
          </p:contentPart>
        </mc:Choice>
        <mc:Fallback xmlns="">
          <p:pic>
            <p:nvPicPr>
              <p:cNvPr id="56" name="墨迹 55"/>
            </p:nvPicPr>
            <p:blipFill>
              <a:blip/>
            </p:blipFill>
            <p:spPr>
              <a:xfrm>
                <a:off x="1377244" y="2729664"/>
                <a:ext cx="127941" cy="230292"/>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7" name="墨迹 56"/>
              <p14:cNvContentPartPr/>
              <p14:nvPr/>
            </p14:nvContentPartPr>
            <p14:xfrm>
              <a:off x="1542814" y="2865019"/>
              <a:ext cx="210726" cy="184234"/>
            </p14:xfrm>
          </p:contentPart>
        </mc:Choice>
        <mc:Fallback xmlns="">
          <p:pic>
            <p:nvPicPr>
              <p:cNvPr id="57" name="墨迹 56"/>
            </p:nvPicPr>
            <p:blipFill>
              <a:blip/>
            </p:blipFill>
            <p:spPr>
              <a:xfrm>
                <a:off x="1542814" y="2865019"/>
                <a:ext cx="210726" cy="184234"/>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8" name="墨迹 57"/>
              <p14:cNvContentPartPr/>
              <p14:nvPr/>
            </p14:nvContentPartPr>
            <p14:xfrm>
              <a:off x="893938" y="2473993"/>
              <a:ext cx="227425" cy="37599"/>
            </p14:xfrm>
          </p:contentPart>
        </mc:Choice>
        <mc:Fallback xmlns="">
          <p:pic>
            <p:nvPicPr>
              <p:cNvPr id="58" name="墨迹 57"/>
            </p:nvPicPr>
            <p:blipFill>
              <a:blip/>
            </p:blipFill>
            <p:spPr>
              <a:xfrm>
                <a:off x="893938" y="2473993"/>
                <a:ext cx="227425" cy="37599"/>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9" name="墨迹 58"/>
              <p14:cNvContentPartPr/>
              <p14:nvPr/>
            </p14:nvContentPartPr>
            <p14:xfrm>
              <a:off x="993422" y="2383756"/>
              <a:ext cx="33866" cy="215487"/>
            </p14:xfrm>
          </p:contentPart>
        </mc:Choice>
        <mc:Fallback xmlns="">
          <p:pic>
            <p:nvPicPr>
              <p:cNvPr id="59" name="墨迹 58"/>
            </p:nvPicPr>
            <p:blipFill>
              <a:blip/>
            </p:blipFill>
            <p:spPr>
              <a:xfrm>
                <a:off x="993422" y="2383756"/>
                <a:ext cx="33866" cy="215487"/>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60" name="墨迹 59"/>
              <p14:cNvContentPartPr/>
              <p14:nvPr/>
            </p14:nvContentPartPr>
            <p14:xfrm>
              <a:off x="1136414" y="2349212"/>
              <a:ext cx="142993" cy="124781"/>
            </p14:xfrm>
          </p:contentPart>
        </mc:Choice>
        <mc:Fallback xmlns="">
          <p:pic>
            <p:nvPicPr>
              <p:cNvPr id="60" name="墨迹 59"/>
            </p:nvPicPr>
            <p:blipFill>
              <a:blip/>
            </p:blipFill>
            <p:spPr>
              <a:xfrm>
                <a:off x="1136414" y="2349212"/>
                <a:ext cx="142993" cy="124781"/>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61" name="墨迹 60"/>
              <p14:cNvContentPartPr/>
              <p14:nvPr/>
            </p14:nvContentPartPr>
            <p14:xfrm>
              <a:off x="1181570" y="2296104"/>
              <a:ext cx="127941" cy="301965"/>
            </p14:xfrm>
          </p:contentPart>
        </mc:Choice>
        <mc:Fallback xmlns="">
          <p:pic>
            <p:nvPicPr>
              <p:cNvPr id="61" name="墨迹 60"/>
            </p:nvPicPr>
            <p:blipFill>
              <a:blip/>
            </p:blipFill>
            <p:spPr>
              <a:xfrm>
                <a:off x="1181570" y="2296104"/>
                <a:ext cx="127941" cy="301965"/>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62" name="墨迹 61"/>
              <p14:cNvContentPartPr/>
              <p14:nvPr/>
            </p14:nvContentPartPr>
            <p14:xfrm>
              <a:off x="3037651" y="2774782"/>
              <a:ext cx="145815" cy="344028"/>
            </p14:xfrm>
          </p:contentPart>
        </mc:Choice>
        <mc:Fallback xmlns="">
          <p:pic>
            <p:nvPicPr>
              <p:cNvPr id="62" name="墨迹 61"/>
            </p:nvPicPr>
            <p:blipFill>
              <a:blip/>
            </p:blipFill>
            <p:spPr>
              <a:xfrm>
                <a:off x="3037651" y="2774782"/>
                <a:ext cx="145815" cy="344028"/>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8" name="墨迹 67"/>
              <p14:cNvContentPartPr/>
              <p14:nvPr/>
            </p14:nvContentPartPr>
            <p14:xfrm>
              <a:off x="2795646" y="3694775"/>
              <a:ext cx="279870" cy="268126"/>
            </p14:xfrm>
          </p:contentPart>
        </mc:Choice>
        <mc:Fallback xmlns="">
          <p:pic>
            <p:nvPicPr>
              <p:cNvPr id="68" name="墨迹 67"/>
            </p:nvPicPr>
            <p:blipFill>
              <a:blip/>
            </p:blipFill>
            <p:spPr>
              <a:xfrm>
                <a:off x="2795646" y="3694775"/>
                <a:ext cx="279870" cy="268126"/>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9" name="墨迹 68"/>
              <p14:cNvContentPartPr/>
              <p14:nvPr/>
            </p14:nvContentPartPr>
            <p14:xfrm>
              <a:off x="3070577" y="2849980"/>
              <a:ext cx="75260" cy="67677"/>
            </p14:xfrm>
          </p:contentPart>
        </mc:Choice>
        <mc:Fallback xmlns="">
          <p:pic>
            <p:nvPicPr>
              <p:cNvPr id="69" name="墨迹 68"/>
            </p:nvPicPr>
            <p:blipFill>
              <a:blip/>
            </p:blipFill>
            <p:spPr>
              <a:xfrm>
                <a:off x="3070577" y="2849980"/>
                <a:ext cx="75260" cy="67677"/>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70" name="墨迹 69"/>
              <p14:cNvContentPartPr/>
              <p14:nvPr/>
            </p14:nvContentPartPr>
            <p14:xfrm>
              <a:off x="3016955" y="2822486"/>
              <a:ext cx="245533" cy="375047"/>
            </p14:xfrm>
          </p:contentPart>
        </mc:Choice>
        <mc:Fallback xmlns="">
          <p:pic>
            <p:nvPicPr>
              <p:cNvPr id="70" name="墨迹 69"/>
            </p:nvPicPr>
            <p:blipFill>
              <a:blip/>
            </p:blipFill>
            <p:spPr>
              <a:xfrm>
                <a:off x="3016955" y="2822486"/>
                <a:ext cx="245533" cy="375047"/>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71" name="墨迹 70"/>
              <p14:cNvContentPartPr/>
              <p14:nvPr/>
            </p14:nvContentPartPr>
            <p14:xfrm>
              <a:off x="3318933" y="2854680"/>
              <a:ext cx="328318" cy="278230"/>
            </p14:xfrm>
          </p:contentPart>
        </mc:Choice>
        <mc:Fallback xmlns="">
          <p:pic>
            <p:nvPicPr>
              <p:cNvPr id="71" name="墨迹 70"/>
            </p:nvPicPr>
            <p:blipFill>
              <a:blip/>
            </p:blipFill>
            <p:spPr>
              <a:xfrm>
                <a:off x="3318933" y="2854680"/>
                <a:ext cx="328318" cy="278230"/>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72" name="墨迹 71"/>
              <p14:cNvContentPartPr/>
              <p14:nvPr/>
            </p14:nvContentPartPr>
            <p14:xfrm>
              <a:off x="3755437" y="1190703"/>
              <a:ext cx="233303" cy="296324"/>
            </p14:xfrm>
          </p:contentPart>
        </mc:Choice>
        <mc:Fallback xmlns="">
          <p:pic>
            <p:nvPicPr>
              <p:cNvPr id="72" name="墨迹 71"/>
            </p:nvPicPr>
            <p:blipFill>
              <a:blip/>
            </p:blipFill>
            <p:spPr>
              <a:xfrm>
                <a:off x="3755437" y="1190703"/>
                <a:ext cx="233303" cy="296324"/>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73" name="墨迹 72"/>
              <p14:cNvContentPartPr/>
              <p14:nvPr/>
            </p14:nvContentPartPr>
            <p14:xfrm>
              <a:off x="3966162" y="1267075"/>
              <a:ext cx="222015" cy="33839"/>
            </p14:xfrm>
          </p:contentPart>
        </mc:Choice>
        <mc:Fallback xmlns="">
          <p:pic>
            <p:nvPicPr>
              <p:cNvPr id="73" name="墨迹 72"/>
            </p:nvPicPr>
            <p:blipFill>
              <a:blip/>
            </p:blipFill>
            <p:spPr>
              <a:xfrm>
                <a:off x="3966162" y="1267075"/>
                <a:ext cx="222015" cy="33839"/>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74" name="墨迹 73"/>
              <p14:cNvContentPartPr/>
              <p14:nvPr/>
            </p14:nvContentPartPr>
            <p14:xfrm>
              <a:off x="4086577" y="1158979"/>
              <a:ext cx="30104" cy="337448"/>
            </p14:xfrm>
          </p:contentPart>
        </mc:Choice>
        <mc:Fallback xmlns="">
          <p:pic>
            <p:nvPicPr>
              <p:cNvPr id="74" name="墨迹 73"/>
            </p:nvPicPr>
            <p:blipFill>
              <a:blip/>
            </p:blipFill>
            <p:spPr>
              <a:xfrm>
                <a:off x="4086577" y="1158979"/>
                <a:ext cx="30104" cy="337448"/>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75" name="墨迹 74"/>
              <p14:cNvContentPartPr/>
              <p14:nvPr/>
            </p14:nvContentPartPr>
            <p14:xfrm>
              <a:off x="4259673" y="1120440"/>
              <a:ext cx="561858" cy="282930"/>
            </p14:xfrm>
          </p:contentPart>
        </mc:Choice>
        <mc:Fallback xmlns="">
          <p:pic>
            <p:nvPicPr>
              <p:cNvPr id="75" name="墨迹 74"/>
            </p:nvPicPr>
            <p:blipFill>
              <a:blip/>
            </p:blipFill>
            <p:spPr>
              <a:xfrm>
                <a:off x="4259673" y="1120440"/>
                <a:ext cx="561858" cy="282930"/>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76" name="墨迹 75"/>
              <p14:cNvContentPartPr/>
              <p14:nvPr/>
            </p14:nvContentPartPr>
            <p14:xfrm>
              <a:off x="4962642" y="1203157"/>
              <a:ext cx="287632" cy="15040"/>
            </p14:xfrm>
          </p:contentPart>
        </mc:Choice>
        <mc:Fallback xmlns="">
          <p:pic>
            <p:nvPicPr>
              <p:cNvPr id="76" name="墨迹 75"/>
            </p:nvPicPr>
            <p:blipFill>
              <a:blip/>
            </p:blipFill>
            <p:spPr>
              <a:xfrm>
                <a:off x="4962642" y="1203157"/>
                <a:ext cx="287632" cy="15040"/>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77" name="墨迹 76"/>
              <p14:cNvContentPartPr/>
              <p14:nvPr/>
            </p14:nvContentPartPr>
            <p14:xfrm>
              <a:off x="4905492" y="1293394"/>
              <a:ext cx="396522" cy="15040"/>
            </p14:xfrm>
          </p:contentPart>
        </mc:Choice>
        <mc:Fallback xmlns="">
          <p:pic>
            <p:nvPicPr>
              <p:cNvPr id="77" name="墨迹 76"/>
            </p:nvPicPr>
            <p:blipFill>
              <a:blip/>
            </p:blipFill>
            <p:spPr>
              <a:xfrm>
                <a:off x="4905492" y="1293394"/>
                <a:ext cx="396522" cy="15040"/>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8" name="墨迹 77"/>
              <p14:cNvContentPartPr/>
              <p14:nvPr/>
            </p14:nvContentPartPr>
            <p14:xfrm>
              <a:off x="5019792" y="1003884"/>
              <a:ext cx="171215" cy="139116"/>
            </p14:xfrm>
          </p:contentPart>
        </mc:Choice>
        <mc:Fallback xmlns="">
          <p:pic>
            <p:nvPicPr>
              <p:cNvPr id="78" name="墨迹 77"/>
            </p:nvPicPr>
            <p:blipFill>
              <a:blip/>
            </p:blipFill>
            <p:spPr>
              <a:xfrm>
                <a:off x="5019792" y="1003884"/>
                <a:ext cx="171215" cy="139116"/>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9" name="墨迹 78"/>
              <p14:cNvContentPartPr/>
              <p14:nvPr/>
            </p14:nvContentPartPr>
            <p14:xfrm>
              <a:off x="5365985" y="1015164"/>
              <a:ext cx="334903" cy="298910"/>
            </p14:xfrm>
          </p:contentPart>
        </mc:Choice>
        <mc:Fallback xmlns="">
          <p:pic>
            <p:nvPicPr>
              <p:cNvPr id="79" name="墨迹 78"/>
            </p:nvPicPr>
            <p:blipFill>
              <a:blip/>
            </p:blipFill>
            <p:spPr>
              <a:xfrm>
                <a:off x="5365985" y="1015164"/>
                <a:ext cx="334903" cy="298910"/>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80" name="墨迹 79"/>
              <p14:cNvContentPartPr/>
              <p14:nvPr/>
            </p14:nvContentPartPr>
            <p14:xfrm>
              <a:off x="5692187" y="1161799"/>
              <a:ext cx="174272" cy="26319"/>
            </p14:xfrm>
          </p:contentPart>
        </mc:Choice>
        <mc:Fallback xmlns="">
          <p:pic>
            <p:nvPicPr>
              <p:cNvPr id="80" name="墨迹 79"/>
            </p:nvPicPr>
            <p:blipFill>
              <a:blip/>
            </p:blipFill>
            <p:spPr>
              <a:xfrm>
                <a:off x="5692187" y="1161799"/>
                <a:ext cx="174272" cy="2631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81" name="墨迹 80"/>
              <p14:cNvContentPartPr/>
              <p14:nvPr/>
            </p14:nvContentPartPr>
            <p14:xfrm>
              <a:off x="5787437" y="1061222"/>
              <a:ext cx="45155" cy="250972"/>
            </p14:xfrm>
          </p:contentPart>
        </mc:Choice>
        <mc:Fallback xmlns="">
          <p:pic>
            <p:nvPicPr>
              <p:cNvPr id="81" name="墨迹 80"/>
            </p:nvPicPr>
            <p:blipFill>
              <a:blip/>
            </p:blipFill>
            <p:spPr>
              <a:xfrm>
                <a:off x="5787437" y="1061222"/>
                <a:ext cx="45155" cy="250972"/>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82" name="墨迹 81"/>
              <p14:cNvContentPartPr/>
              <p14:nvPr/>
            </p14:nvContentPartPr>
            <p14:xfrm>
              <a:off x="6013214" y="1015164"/>
              <a:ext cx="323615" cy="233112"/>
            </p14:xfrm>
          </p:contentPart>
        </mc:Choice>
        <mc:Fallback xmlns="">
          <p:pic>
            <p:nvPicPr>
              <p:cNvPr id="82" name="墨迹 81"/>
            </p:nvPicPr>
            <p:blipFill>
              <a:blip/>
            </p:blipFill>
            <p:spPr>
              <a:xfrm>
                <a:off x="6013214" y="1015164"/>
                <a:ext cx="323615" cy="233112"/>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83" name="墨迹 82"/>
              <p14:cNvContentPartPr/>
              <p14:nvPr/>
            </p14:nvContentPartPr>
            <p14:xfrm>
              <a:off x="7966192" y="1090361"/>
              <a:ext cx="105010" cy="59958"/>
            </p14:xfrm>
          </p:contentPart>
        </mc:Choice>
        <mc:Fallback xmlns="">
          <p:pic>
            <p:nvPicPr>
              <p:cNvPr id="83" name="墨迹 82"/>
            </p:nvPicPr>
            <p:blipFill>
              <a:blip/>
            </p:blipFill>
            <p:spPr>
              <a:xfrm>
                <a:off x="7966192" y="1090361"/>
                <a:ext cx="105010" cy="59958"/>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84" name="墨迹 83"/>
              <p14:cNvContentPartPr/>
              <p14:nvPr/>
            </p14:nvContentPartPr>
            <p14:xfrm>
              <a:off x="3145837" y="3242886"/>
              <a:ext cx="403813" cy="198568"/>
            </p14:xfrm>
          </p:contentPart>
        </mc:Choice>
        <mc:Fallback xmlns="">
          <p:pic>
            <p:nvPicPr>
              <p:cNvPr id="84" name="墨迹 83"/>
            </p:nvPicPr>
            <p:blipFill>
              <a:blip/>
            </p:blipFill>
            <p:spPr>
              <a:xfrm>
                <a:off x="3145837" y="3242886"/>
                <a:ext cx="403813" cy="198568"/>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85" name="墨迹 84"/>
              <p14:cNvContentPartPr/>
              <p14:nvPr/>
            </p14:nvContentPartPr>
            <p14:xfrm>
              <a:off x="3288829" y="3391401"/>
              <a:ext cx="218252" cy="210553"/>
            </p14:xfrm>
          </p:contentPart>
        </mc:Choice>
        <mc:Fallback xmlns="">
          <p:pic>
            <p:nvPicPr>
              <p:cNvPr id="85" name="墨迹 84"/>
            </p:nvPicPr>
            <p:blipFill>
              <a:blip/>
            </p:blipFill>
            <p:spPr>
              <a:xfrm>
                <a:off x="3288829" y="3391401"/>
                <a:ext cx="218252" cy="210553"/>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86" name="墨迹 85"/>
              <p14:cNvContentPartPr/>
              <p14:nvPr/>
            </p14:nvContentPartPr>
            <p14:xfrm>
              <a:off x="3635022" y="3331243"/>
              <a:ext cx="101600" cy="48878"/>
            </p14:xfrm>
          </p:contentPart>
        </mc:Choice>
        <mc:Fallback xmlns="">
          <p:pic>
            <p:nvPicPr>
              <p:cNvPr id="86" name="墨迹 85"/>
            </p:nvPicPr>
            <p:blipFill>
              <a:blip/>
            </p:blipFill>
            <p:spPr>
              <a:xfrm>
                <a:off x="3635022" y="3331243"/>
                <a:ext cx="101600" cy="48878"/>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87" name="墨迹 86"/>
              <p14:cNvContentPartPr/>
              <p14:nvPr/>
            </p14:nvContentPartPr>
            <p14:xfrm>
              <a:off x="3672651" y="3383881"/>
              <a:ext cx="206963" cy="196453"/>
            </p14:xfrm>
          </p:contentPart>
        </mc:Choice>
        <mc:Fallback xmlns="">
          <p:pic>
            <p:nvPicPr>
              <p:cNvPr id="87" name="墨迹 86"/>
            </p:nvPicPr>
            <p:blipFill>
              <a:blip/>
            </p:blipFill>
            <p:spPr>
              <a:xfrm>
                <a:off x="3672651" y="3383881"/>
                <a:ext cx="206963" cy="196453"/>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8" name="墨迹 87"/>
              <p14:cNvContentPartPr/>
              <p14:nvPr/>
            </p14:nvContentPartPr>
            <p14:xfrm>
              <a:off x="3394192" y="3632032"/>
              <a:ext cx="366889" cy="288100"/>
            </p14:xfrm>
          </p:contentPart>
        </mc:Choice>
        <mc:Fallback xmlns="">
          <p:pic>
            <p:nvPicPr>
              <p:cNvPr id="88" name="墨迹 87"/>
            </p:nvPicPr>
            <p:blipFill>
              <a:blip/>
            </p:blipFill>
            <p:spPr>
              <a:xfrm>
                <a:off x="3394192" y="3632032"/>
                <a:ext cx="366889" cy="288100"/>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9" name="墨迹 88"/>
              <p14:cNvContentPartPr/>
              <p14:nvPr/>
            </p14:nvContentPartPr>
            <p14:xfrm>
              <a:off x="4462873" y="3429000"/>
              <a:ext cx="343371" cy="275410"/>
            </p14:xfrm>
          </p:contentPart>
        </mc:Choice>
        <mc:Fallback xmlns="">
          <p:pic>
            <p:nvPicPr>
              <p:cNvPr id="89" name="墨迹 88"/>
            </p:nvPicPr>
            <p:blipFill>
              <a:blip/>
            </p:blipFill>
            <p:spPr>
              <a:xfrm>
                <a:off x="4462873" y="3429000"/>
                <a:ext cx="343371" cy="275410"/>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90" name="墨迹 89"/>
              <p14:cNvContentPartPr/>
              <p14:nvPr/>
            </p14:nvContentPartPr>
            <p14:xfrm>
              <a:off x="4876800" y="3409260"/>
              <a:ext cx="80903" cy="237812"/>
            </p14:xfrm>
          </p:contentPart>
        </mc:Choice>
        <mc:Fallback xmlns="">
          <p:pic>
            <p:nvPicPr>
              <p:cNvPr id="90" name="墨迹 89"/>
            </p:nvPicPr>
            <p:blipFill>
              <a:blip/>
            </p:blipFill>
            <p:spPr>
              <a:xfrm>
                <a:off x="4876800" y="3409260"/>
                <a:ext cx="80903" cy="237812"/>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91" name="墨迹 90"/>
              <p14:cNvContentPartPr/>
              <p14:nvPr/>
            </p14:nvContentPartPr>
            <p14:xfrm>
              <a:off x="4967111" y="3519236"/>
              <a:ext cx="150518" cy="105277"/>
            </p14:xfrm>
          </p:contentPart>
        </mc:Choice>
        <mc:Fallback xmlns="">
          <p:pic>
            <p:nvPicPr>
              <p:cNvPr id="91" name="墨迹 90"/>
            </p:nvPicPr>
            <p:blipFill>
              <a:blip/>
            </p:blipFill>
            <p:spPr>
              <a:xfrm>
                <a:off x="4967111" y="3519236"/>
                <a:ext cx="150518" cy="105277"/>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92" name="墨迹 91"/>
              <p14:cNvContentPartPr/>
              <p14:nvPr/>
            </p14:nvContentPartPr>
            <p14:xfrm>
              <a:off x="5038607" y="3461663"/>
              <a:ext cx="56444" cy="200448"/>
            </p14:xfrm>
          </p:contentPart>
        </mc:Choice>
        <mc:Fallback xmlns="">
          <p:pic>
            <p:nvPicPr>
              <p:cNvPr id="92" name="墨迹 91"/>
            </p:nvPicPr>
            <p:blipFill>
              <a:blip/>
            </p:blipFill>
            <p:spPr>
              <a:xfrm>
                <a:off x="5038607" y="3461663"/>
                <a:ext cx="56444" cy="200448"/>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93" name="墨迹 92"/>
              <p14:cNvContentPartPr/>
              <p14:nvPr/>
            </p14:nvContentPartPr>
            <p14:xfrm>
              <a:off x="4598340" y="3797467"/>
              <a:ext cx="297274" cy="230292"/>
            </p14:xfrm>
          </p:contentPart>
        </mc:Choice>
        <mc:Fallback xmlns="">
          <p:pic>
            <p:nvPicPr>
              <p:cNvPr id="93" name="墨迹 92"/>
            </p:nvPicPr>
            <p:blipFill>
              <a:blip/>
            </p:blipFill>
            <p:spPr>
              <a:xfrm>
                <a:off x="4598340" y="3797467"/>
                <a:ext cx="297274" cy="230292"/>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94" name="墨迹 93"/>
              <p14:cNvContentPartPr/>
              <p14:nvPr/>
            </p14:nvContentPartPr>
            <p14:xfrm>
              <a:off x="8820385" y="3451559"/>
              <a:ext cx="361244" cy="240631"/>
            </p14:xfrm>
          </p:contentPart>
        </mc:Choice>
        <mc:Fallback xmlns="">
          <p:pic>
            <p:nvPicPr>
              <p:cNvPr id="94" name="墨迹 93"/>
            </p:nvPicPr>
            <p:blipFill>
              <a:blip/>
            </p:blipFill>
            <p:spPr>
              <a:xfrm>
                <a:off x="8820385" y="3451559"/>
                <a:ext cx="361244" cy="240631"/>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95" name="墨迹 94"/>
              <p14:cNvContentPartPr/>
              <p14:nvPr/>
            </p14:nvContentPartPr>
            <p14:xfrm>
              <a:off x="9271940" y="3266620"/>
              <a:ext cx="15052" cy="387972"/>
            </p14:xfrm>
          </p:contentPart>
        </mc:Choice>
        <mc:Fallback xmlns="">
          <p:pic>
            <p:nvPicPr>
              <p:cNvPr id="95" name="墨迹 94"/>
            </p:nvPicPr>
            <p:blipFill>
              <a:blip/>
            </p:blipFill>
            <p:spPr>
              <a:xfrm>
                <a:off x="9271940" y="3266620"/>
                <a:ext cx="15052" cy="387972"/>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96" name="墨迹 95"/>
              <p14:cNvContentPartPr/>
              <p14:nvPr/>
            </p14:nvContentPartPr>
            <p14:xfrm>
              <a:off x="9234311" y="3530516"/>
              <a:ext cx="206963" cy="200683"/>
            </p14:xfrm>
          </p:contentPart>
        </mc:Choice>
        <mc:Fallback xmlns="">
          <p:pic>
            <p:nvPicPr>
              <p:cNvPr id="96" name="墨迹 95"/>
            </p:nvPicPr>
            <p:blipFill>
              <a:blip/>
            </p:blipFill>
            <p:spPr>
              <a:xfrm>
                <a:off x="9234311" y="3530516"/>
                <a:ext cx="206963" cy="200683"/>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97" name="墨迹 96"/>
              <p14:cNvContentPartPr/>
              <p14:nvPr/>
            </p14:nvContentPartPr>
            <p14:xfrm>
              <a:off x="9538405" y="2724729"/>
              <a:ext cx="687447" cy="641528"/>
            </p14:xfrm>
          </p:contentPart>
        </mc:Choice>
        <mc:Fallback xmlns="">
          <p:pic>
            <p:nvPicPr>
              <p:cNvPr id="97" name="墨迹 96"/>
            </p:nvPicPr>
            <p:blipFill>
              <a:blip/>
            </p:blipFill>
            <p:spPr>
              <a:xfrm>
                <a:off x="9538405" y="2724729"/>
                <a:ext cx="687447" cy="641528"/>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8" name="墨迹 97"/>
              <p14:cNvContentPartPr/>
              <p14:nvPr/>
            </p14:nvContentPartPr>
            <p14:xfrm>
              <a:off x="10263481" y="2401381"/>
              <a:ext cx="344311" cy="483613"/>
            </p14:xfrm>
          </p:contentPart>
        </mc:Choice>
        <mc:Fallback xmlns="">
          <p:pic>
            <p:nvPicPr>
              <p:cNvPr id="98" name="墨迹 97"/>
            </p:nvPicPr>
            <p:blipFill>
              <a:blip/>
            </p:blipFill>
            <p:spPr>
              <a:xfrm>
                <a:off x="10263481" y="2401381"/>
                <a:ext cx="344311" cy="483613"/>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9" name="墨迹 98"/>
              <p14:cNvContentPartPr/>
              <p14:nvPr/>
            </p14:nvContentPartPr>
            <p14:xfrm>
              <a:off x="10601207" y="2506657"/>
              <a:ext cx="158044" cy="356482"/>
            </p14:xfrm>
          </p:contentPart>
        </mc:Choice>
        <mc:Fallback xmlns="">
          <p:pic>
            <p:nvPicPr>
              <p:cNvPr id="99" name="墨迹 98"/>
            </p:nvPicPr>
            <p:blipFill>
              <a:blip/>
            </p:blipFill>
            <p:spPr>
              <a:xfrm>
                <a:off x="10601207" y="2506657"/>
                <a:ext cx="158044" cy="356482"/>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100" name="墨迹 99"/>
              <p14:cNvContentPartPr/>
              <p14:nvPr/>
            </p14:nvContentPartPr>
            <p14:xfrm>
              <a:off x="10619081" y="2804861"/>
              <a:ext cx="158044" cy="154155"/>
            </p14:xfrm>
          </p:contentPart>
        </mc:Choice>
        <mc:Fallback xmlns="">
          <p:pic>
            <p:nvPicPr>
              <p:cNvPr id="100" name="墨迹 99"/>
            </p:nvPicPr>
            <p:blipFill>
              <a:blip/>
            </p:blipFill>
            <p:spPr>
              <a:xfrm>
                <a:off x="10619081" y="2804861"/>
                <a:ext cx="158044" cy="154155"/>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101" name="墨迹 100"/>
              <p14:cNvContentPartPr/>
              <p14:nvPr/>
            </p14:nvContentPartPr>
            <p14:xfrm>
              <a:off x="10754548" y="2442034"/>
              <a:ext cx="45156" cy="178594"/>
            </p14:xfrm>
          </p:contentPart>
        </mc:Choice>
        <mc:Fallback xmlns="">
          <p:pic>
            <p:nvPicPr>
              <p:cNvPr id="101" name="墨迹 100"/>
            </p:nvPicPr>
            <p:blipFill>
              <a:blip/>
            </p:blipFill>
            <p:spPr>
              <a:xfrm>
                <a:off x="10754548" y="2442034"/>
                <a:ext cx="45156" cy="178594"/>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102" name="墨迹 101"/>
              <p14:cNvContentPartPr/>
              <p14:nvPr/>
            </p14:nvContentPartPr>
            <p14:xfrm>
              <a:off x="10923881" y="2466473"/>
              <a:ext cx="22577" cy="112796"/>
            </p14:xfrm>
          </p:contentPart>
        </mc:Choice>
        <mc:Fallback xmlns="">
          <p:pic>
            <p:nvPicPr>
              <p:cNvPr id="102" name="墨迹 101"/>
            </p:nvPicPr>
            <p:blipFill>
              <a:blip/>
            </p:blipFill>
            <p:spPr>
              <a:xfrm>
                <a:off x="10923881" y="2466473"/>
                <a:ext cx="22577" cy="112796"/>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103" name="墨迹 102"/>
              <p14:cNvContentPartPr/>
              <p14:nvPr/>
            </p14:nvContentPartPr>
            <p14:xfrm>
              <a:off x="10897541" y="2529216"/>
              <a:ext cx="353718" cy="323584"/>
            </p14:xfrm>
          </p:contentPart>
        </mc:Choice>
        <mc:Fallback xmlns="">
          <p:pic>
            <p:nvPicPr>
              <p:cNvPr id="103" name="墨迹 102"/>
            </p:nvPicPr>
            <p:blipFill>
              <a:blip/>
            </p:blipFill>
            <p:spPr>
              <a:xfrm>
                <a:off x="10897541" y="2529216"/>
                <a:ext cx="353718" cy="323584"/>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104" name="墨迹 103"/>
              <p14:cNvContentPartPr/>
              <p14:nvPr/>
            </p14:nvContentPartPr>
            <p14:xfrm>
              <a:off x="11216217" y="2428875"/>
              <a:ext cx="57620" cy="469983"/>
            </p14:xfrm>
          </p:contentPart>
        </mc:Choice>
        <mc:Fallback xmlns="">
          <p:pic>
            <p:nvPicPr>
              <p:cNvPr id="104" name="墨迹 103"/>
            </p:nvPicPr>
            <p:blipFill>
              <a:blip/>
            </p:blipFill>
            <p:spPr>
              <a:xfrm>
                <a:off x="11216217" y="2428875"/>
                <a:ext cx="57620" cy="469983"/>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105" name="墨迹 104"/>
              <p14:cNvContentPartPr/>
              <p14:nvPr/>
            </p14:nvContentPartPr>
            <p14:xfrm>
              <a:off x="11268898" y="2393861"/>
              <a:ext cx="147931" cy="397841"/>
            </p14:xfrm>
          </p:contentPart>
        </mc:Choice>
        <mc:Fallback xmlns="">
          <p:pic>
            <p:nvPicPr>
              <p:cNvPr id="105" name="墨迹 104"/>
            </p:nvPicPr>
            <p:blipFill>
              <a:blip/>
            </p:blipFill>
            <p:spPr>
              <a:xfrm>
                <a:off x="11268898" y="2393861"/>
                <a:ext cx="147931" cy="397841"/>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106" name="墨迹 105"/>
              <p14:cNvContentPartPr/>
              <p14:nvPr/>
            </p14:nvContentPartPr>
            <p14:xfrm>
              <a:off x="10558874" y="3063117"/>
              <a:ext cx="278458" cy="280345"/>
            </p14:xfrm>
          </p:contentPart>
        </mc:Choice>
        <mc:Fallback xmlns="">
          <p:pic>
            <p:nvPicPr>
              <p:cNvPr id="106" name="墨迹 105"/>
            </p:nvPicPr>
            <p:blipFill>
              <a:blip/>
            </p:blipFill>
            <p:spPr>
              <a:xfrm>
                <a:off x="10558874" y="3063117"/>
                <a:ext cx="278458" cy="280345"/>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107" name="墨迹 106"/>
              <p14:cNvContentPartPr/>
              <p14:nvPr/>
            </p14:nvContentPartPr>
            <p14:xfrm>
              <a:off x="10799704" y="3135730"/>
              <a:ext cx="132644" cy="124075"/>
            </p14:xfrm>
          </p:contentPart>
        </mc:Choice>
        <mc:Fallback xmlns="">
          <p:pic>
            <p:nvPicPr>
              <p:cNvPr id="107" name="墨迹 106"/>
            </p:nvPicPr>
            <p:blipFill>
              <a:blip/>
            </p:blipFill>
            <p:spPr>
              <a:xfrm>
                <a:off x="10799704" y="3135730"/>
                <a:ext cx="132644" cy="124075"/>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8" name="墨迹 107"/>
              <p14:cNvContentPartPr/>
              <p14:nvPr/>
            </p14:nvContentPartPr>
            <p14:xfrm>
              <a:off x="10764895" y="3241006"/>
              <a:ext cx="113830" cy="132771"/>
            </p14:xfrm>
          </p:contentPart>
        </mc:Choice>
        <mc:Fallback xmlns="">
          <p:pic>
            <p:nvPicPr>
              <p:cNvPr id="108" name="墨迹 107"/>
            </p:nvPicPr>
            <p:blipFill>
              <a:blip/>
            </p:blipFill>
            <p:spPr>
              <a:xfrm>
                <a:off x="10764895" y="3241006"/>
                <a:ext cx="113830" cy="132771"/>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09" name="墨迹 108"/>
              <p14:cNvContentPartPr/>
              <p14:nvPr/>
            </p14:nvContentPartPr>
            <p14:xfrm>
              <a:off x="10902950" y="3109176"/>
              <a:ext cx="197791" cy="688291"/>
            </p14:xfrm>
          </p:contentPart>
        </mc:Choice>
        <mc:Fallback xmlns="">
          <p:pic>
            <p:nvPicPr>
              <p:cNvPr id="109" name="墨迹 108"/>
            </p:nvPicPr>
            <p:blipFill>
              <a:blip/>
            </p:blipFill>
            <p:spPr>
              <a:xfrm>
                <a:off x="10902950" y="3109176"/>
                <a:ext cx="197791" cy="688291"/>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10" name="墨迹 109"/>
              <p14:cNvContentPartPr/>
              <p14:nvPr/>
            </p14:nvContentPartPr>
            <p14:xfrm>
              <a:off x="11195755" y="3075572"/>
              <a:ext cx="47977" cy="225122"/>
            </p14:xfrm>
          </p:contentPart>
        </mc:Choice>
        <mc:Fallback xmlns="">
          <p:pic>
            <p:nvPicPr>
              <p:cNvPr id="110" name="墨迹 109"/>
            </p:nvPicPr>
            <p:blipFill>
              <a:blip/>
            </p:blipFill>
            <p:spPr>
              <a:xfrm>
                <a:off x="11195755" y="3075572"/>
                <a:ext cx="47977" cy="225122"/>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11" name="墨迹 110"/>
              <p14:cNvContentPartPr/>
              <p14:nvPr/>
            </p14:nvContentPartPr>
            <p14:xfrm>
              <a:off x="11258785" y="3143250"/>
              <a:ext cx="63970" cy="37598"/>
            </p14:xfrm>
          </p:contentPart>
        </mc:Choice>
        <mc:Fallback xmlns="">
          <p:pic>
            <p:nvPicPr>
              <p:cNvPr id="111" name="墨迹 110"/>
            </p:nvPicPr>
            <p:blipFill>
              <a:blip/>
            </p:blipFill>
            <p:spPr>
              <a:xfrm>
                <a:off x="11258785" y="3143250"/>
                <a:ext cx="63970" cy="37598"/>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12" name="墨迹 111"/>
              <p14:cNvContentPartPr/>
              <p14:nvPr/>
            </p14:nvContentPartPr>
            <p14:xfrm>
              <a:off x="11248437" y="3080742"/>
              <a:ext cx="78081" cy="239221"/>
            </p14:xfrm>
          </p:contentPart>
        </mc:Choice>
        <mc:Fallback xmlns="">
          <p:pic>
            <p:nvPicPr>
              <p:cNvPr id="112" name="墨迹 111"/>
            </p:nvPicPr>
            <p:blipFill>
              <a:blip/>
            </p:blipFill>
            <p:spPr>
              <a:xfrm>
                <a:off x="11248437" y="3080742"/>
                <a:ext cx="78081" cy="239221"/>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13" name="墨迹 112"/>
              <p14:cNvContentPartPr/>
              <p14:nvPr/>
            </p14:nvContentPartPr>
            <p14:xfrm>
              <a:off x="11416829" y="3048078"/>
              <a:ext cx="97838" cy="136530"/>
            </p14:xfrm>
          </p:contentPart>
        </mc:Choice>
        <mc:Fallback xmlns="">
          <p:pic>
            <p:nvPicPr>
              <p:cNvPr id="113" name="墨迹 112"/>
            </p:nvPicPr>
            <p:blipFill>
              <a:blip/>
            </p:blipFill>
            <p:spPr>
              <a:xfrm>
                <a:off x="11416829" y="3048078"/>
                <a:ext cx="97838" cy="136530"/>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14" name="墨迹 113"/>
              <p14:cNvContentPartPr/>
              <p14:nvPr/>
            </p14:nvContentPartPr>
            <p14:xfrm>
              <a:off x="11340629" y="3188368"/>
              <a:ext cx="264349" cy="142875"/>
            </p14:xfrm>
          </p:contentPart>
        </mc:Choice>
        <mc:Fallback xmlns="">
          <p:pic>
            <p:nvPicPr>
              <p:cNvPr id="114" name="墨迹 113"/>
            </p:nvPicPr>
            <p:blipFill>
              <a:blip/>
            </p:blipFill>
            <p:spPr>
              <a:xfrm>
                <a:off x="11340629" y="3188368"/>
                <a:ext cx="264349" cy="142875"/>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15" name="墨迹 114"/>
              <p14:cNvContentPartPr/>
              <p14:nvPr/>
            </p14:nvContentPartPr>
            <p14:xfrm>
              <a:off x="10538177" y="3522291"/>
              <a:ext cx="329258" cy="312774"/>
            </p14:xfrm>
          </p:contentPart>
        </mc:Choice>
        <mc:Fallback xmlns="">
          <p:pic>
            <p:nvPicPr>
              <p:cNvPr id="115" name="墨迹 114"/>
            </p:nvPicPr>
            <p:blipFill>
              <a:blip/>
            </p:blipFill>
            <p:spPr>
              <a:xfrm>
                <a:off x="10538177" y="3522291"/>
                <a:ext cx="329258" cy="312774"/>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16" name="墨迹 115"/>
              <p14:cNvContentPartPr/>
              <p14:nvPr/>
            </p14:nvContentPartPr>
            <p14:xfrm>
              <a:off x="10844858" y="3550255"/>
              <a:ext cx="35043" cy="152275"/>
            </p14:xfrm>
          </p:contentPart>
        </mc:Choice>
        <mc:Fallback xmlns="">
          <p:pic>
            <p:nvPicPr>
              <p:cNvPr id="116" name="墨迹 115"/>
            </p:nvPicPr>
            <p:blipFill>
              <a:blip/>
            </p:blipFill>
            <p:spPr>
              <a:xfrm>
                <a:off x="10844858" y="3550255"/>
                <a:ext cx="35043" cy="152275"/>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117" name="墨迹 116"/>
              <p14:cNvContentPartPr/>
              <p14:nvPr/>
            </p14:nvContentPartPr>
            <p14:xfrm>
              <a:off x="10859911" y="3351452"/>
              <a:ext cx="170509" cy="581370"/>
            </p14:xfrm>
          </p:contentPart>
        </mc:Choice>
        <mc:Fallback xmlns="">
          <p:pic>
            <p:nvPicPr>
              <p:cNvPr id="117" name="墨迹 116"/>
            </p:nvPicPr>
            <p:blipFill>
              <a:blip/>
            </p:blipFill>
            <p:spPr>
              <a:xfrm>
                <a:off x="10859911" y="3351452"/>
                <a:ext cx="170509" cy="581370"/>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18" name="墨迹 117"/>
              <p14:cNvContentPartPr/>
              <p14:nvPr/>
            </p14:nvContentPartPr>
            <p14:xfrm>
              <a:off x="10931407" y="3562005"/>
              <a:ext cx="151694" cy="201623"/>
            </p14:xfrm>
          </p:contentPart>
        </mc:Choice>
        <mc:Fallback xmlns="">
          <p:pic>
            <p:nvPicPr>
              <p:cNvPr id="118" name="墨迹 117"/>
            </p:nvPicPr>
            <p:blipFill>
              <a:blip/>
            </p:blipFill>
            <p:spPr>
              <a:xfrm>
                <a:off x="10931407" y="3562005"/>
                <a:ext cx="151694" cy="201623"/>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119" name="墨迹 118"/>
              <p14:cNvContentPartPr/>
              <p14:nvPr/>
            </p14:nvContentPartPr>
            <p14:xfrm>
              <a:off x="10957748" y="3737309"/>
              <a:ext cx="155457" cy="93056"/>
            </p14:xfrm>
          </p:contentPart>
        </mc:Choice>
        <mc:Fallback xmlns="">
          <p:pic>
            <p:nvPicPr>
              <p:cNvPr id="119" name="墨迹 118"/>
            </p:nvPicPr>
            <p:blipFill>
              <a:blip/>
            </p:blipFill>
            <p:spPr>
              <a:xfrm>
                <a:off x="10957748" y="3737309"/>
                <a:ext cx="155457" cy="93056"/>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20" name="墨迹 119"/>
              <p14:cNvContentPartPr/>
              <p14:nvPr/>
            </p14:nvContentPartPr>
            <p14:xfrm>
              <a:off x="11002904" y="3726969"/>
              <a:ext cx="67733" cy="29139"/>
            </p14:xfrm>
          </p:contentPart>
        </mc:Choice>
        <mc:Fallback xmlns="">
          <p:pic>
            <p:nvPicPr>
              <p:cNvPr id="120" name="墨迹 119"/>
            </p:nvPicPr>
            <p:blipFill>
              <a:blip/>
            </p:blipFill>
            <p:spPr>
              <a:xfrm>
                <a:off x="11002904" y="3726969"/>
                <a:ext cx="67733" cy="29139"/>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121" name="墨迹 120"/>
              <p14:cNvContentPartPr/>
              <p14:nvPr/>
            </p14:nvContentPartPr>
            <p14:xfrm>
              <a:off x="11281362" y="3526756"/>
              <a:ext cx="22578" cy="86477"/>
            </p14:xfrm>
          </p:contentPart>
        </mc:Choice>
        <mc:Fallback xmlns="">
          <p:pic>
            <p:nvPicPr>
              <p:cNvPr id="121" name="墨迹 120"/>
            </p:nvPicPr>
            <p:blipFill>
              <a:blip/>
            </p:blipFill>
            <p:spPr>
              <a:xfrm>
                <a:off x="11281362" y="3526756"/>
                <a:ext cx="22578" cy="86477"/>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22" name="墨迹 121"/>
              <p14:cNvContentPartPr/>
              <p14:nvPr/>
            </p14:nvContentPartPr>
            <p14:xfrm>
              <a:off x="11266311" y="3469418"/>
              <a:ext cx="222014" cy="297970"/>
            </p14:xfrm>
          </p:contentPart>
        </mc:Choice>
        <mc:Fallback xmlns="">
          <p:pic>
            <p:nvPicPr>
              <p:cNvPr id="122" name="墨迹 121"/>
            </p:nvPicPr>
            <p:blipFill>
              <a:blip/>
            </p:blipFill>
            <p:spPr>
              <a:xfrm>
                <a:off x="11266311" y="3469418"/>
                <a:ext cx="222014" cy="297970"/>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123" name="墨迹 122"/>
              <p14:cNvContentPartPr/>
              <p14:nvPr/>
            </p14:nvContentPartPr>
            <p14:xfrm>
              <a:off x="11390488" y="3519236"/>
              <a:ext cx="101600" cy="176714"/>
            </p14:xfrm>
          </p:contentPart>
        </mc:Choice>
        <mc:Fallback xmlns="">
          <p:pic>
            <p:nvPicPr>
              <p:cNvPr id="123" name="墨迹 122"/>
            </p:nvPicPr>
            <p:blipFill>
              <a:blip/>
            </p:blipFill>
            <p:spPr>
              <a:xfrm>
                <a:off x="11390488" y="3519236"/>
                <a:ext cx="101600" cy="176714"/>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24" name="墨迹 123"/>
              <p14:cNvContentPartPr/>
              <p14:nvPr/>
            </p14:nvContentPartPr>
            <p14:xfrm>
              <a:off x="11431881" y="3684670"/>
              <a:ext cx="120414" cy="97757"/>
            </p14:xfrm>
          </p:contentPart>
        </mc:Choice>
        <mc:Fallback xmlns="">
          <p:pic>
            <p:nvPicPr>
              <p:cNvPr id="124" name="墨迹 123"/>
            </p:nvPicPr>
            <p:blipFill>
              <a:blip/>
            </p:blipFill>
            <p:spPr>
              <a:xfrm>
                <a:off x="11431881" y="3684670"/>
                <a:ext cx="120414" cy="97757"/>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125" name="墨迹 124"/>
              <p14:cNvContentPartPr/>
              <p14:nvPr/>
            </p14:nvContentPartPr>
            <p14:xfrm>
              <a:off x="11548532" y="3507252"/>
              <a:ext cx="16228" cy="94702"/>
            </p14:xfrm>
          </p:contentPart>
        </mc:Choice>
        <mc:Fallback xmlns="">
          <p:pic>
            <p:nvPicPr>
              <p:cNvPr id="125" name="墨迹 124"/>
            </p:nvPicPr>
            <p:blipFill>
              <a:blip/>
            </p:blipFill>
            <p:spPr>
              <a:xfrm>
                <a:off x="11548532" y="3507252"/>
                <a:ext cx="16228" cy="94702"/>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126" name="墨迹 125"/>
              <p14:cNvContentPartPr/>
              <p14:nvPr/>
            </p14:nvContentPartPr>
            <p14:xfrm>
              <a:off x="11537244" y="3363907"/>
              <a:ext cx="244593" cy="493718"/>
            </p14:xfrm>
          </p:contentPart>
        </mc:Choice>
        <mc:Fallback xmlns="">
          <p:pic>
            <p:nvPicPr>
              <p:cNvPr id="126" name="墨迹 125"/>
            </p:nvPicPr>
            <p:blipFill>
              <a:blip/>
            </p:blipFill>
            <p:spPr>
              <a:xfrm>
                <a:off x="11537244" y="3363907"/>
                <a:ext cx="244593" cy="493718"/>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127" name="墨迹 126"/>
              <p14:cNvContentPartPr/>
              <p14:nvPr/>
            </p14:nvContentPartPr>
            <p14:xfrm>
              <a:off x="10629194" y="4024939"/>
              <a:ext cx="265054" cy="253791"/>
            </p14:xfrm>
          </p:contentPart>
        </mc:Choice>
        <mc:Fallback xmlns="">
          <p:pic>
            <p:nvPicPr>
              <p:cNvPr id="127" name="墨迹 126"/>
            </p:nvPicPr>
            <p:blipFill>
              <a:blip/>
            </p:blipFill>
            <p:spPr>
              <a:xfrm>
                <a:off x="10629194" y="4024939"/>
                <a:ext cx="265054" cy="253791"/>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128" name="墨迹 127"/>
              <p14:cNvContentPartPr/>
              <p14:nvPr/>
            </p14:nvContentPartPr>
            <p14:xfrm>
              <a:off x="10769600" y="4119640"/>
              <a:ext cx="22577" cy="621554"/>
            </p14:xfrm>
          </p:contentPart>
        </mc:Choice>
        <mc:Fallback xmlns="">
          <p:pic>
            <p:nvPicPr>
              <p:cNvPr id="128" name="墨迹 127"/>
            </p:nvPicPr>
            <p:blipFill>
              <a:blip/>
            </p:blipFill>
            <p:spPr>
              <a:xfrm>
                <a:off x="10769600" y="4119640"/>
                <a:ext cx="22577" cy="621554"/>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129" name="墨迹 128"/>
              <p14:cNvContentPartPr/>
              <p14:nvPr/>
            </p14:nvContentPartPr>
            <p14:xfrm>
              <a:off x="10923881" y="4075697"/>
              <a:ext cx="146756" cy="270710"/>
            </p14:xfrm>
          </p:contentPart>
        </mc:Choice>
        <mc:Fallback xmlns="">
          <p:pic>
            <p:nvPicPr>
              <p:cNvPr id="129" name="墨迹 128"/>
            </p:nvPicPr>
            <p:blipFill>
              <a:blip/>
            </p:blipFill>
            <p:spPr>
              <a:xfrm>
                <a:off x="10923881" y="4075697"/>
                <a:ext cx="146756" cy="270710"/>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130" name="墨迹 129"/>
              <p14:cNvContentPartPr/>
              <p14:nvPr/>
            </p14:nvContentPartPr>
            <p14:xfrm>
              <a:off x="11025481" y="4271210"/>
              <a:ext cx="79023" cy="125016"/>
            </p14:xfrm>
          </p:contentPart>
        </mc:Choice>
        <mc:Fallback xmlns="">
          <p:pic>
            <p:nvPicPr>
              <p:cNvPr id="130" name="墨迹 129"/>
            </p:nvPicPr>
            <p:blipFill>
              <a:blip/>
            </p:blipFill>
            <p:spPr>
              <a:xfrm>
                <a:off x="11025481" y="4271210"/>
                <a:ext cx="79023" cy="125016"/>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131" name="墨迹 130"/>
              <p14:cNvContentPartPr/>
              <p14:nvPr/>
            </p14:nvContentPartPr>
            <p14:xfrm>
              <a:off x="11100741" y="4003319"/>
              <a:ext cx="215430" cy="447425"/>
            </p14:xfrm>
          </p:contentPart>
        </mc:Choice>
        <mc:Fallback xmlns="">
          <p:pic>
            <p:nvPicPr>
              <p:cNvPr id="131" name="墨迹 130"/>
            </p:nvPicPr>
            <p:blipFill>
              <a:blip/>
            </p:blipFill>
            <p:spPr>
              <a:xfrm>
                <a:off x="11100741" y="4003319"/>
                <a:ext cx="215430" cy="447425"/>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132" name="墨迹 131"/>
              <p14:cNvContentPartPr/>
              <p14:nvPr/>
            </p14:nvContentPartPr>
            <p14:xfrm>
              <a:off x="11311467" y="4278730"/>
              <a:ext cx="75258" cy="48878"/>
            </p14:xfrm>
          </p:contentPart>
        </mc:Choice>
        <mc:Fallback xmlns="">
          <p:pic>
            <p:nvPicPr>
              <p:cNvPr id="132" name="墨迹 131"/>
            </p:nvPicPr>
            <p:blipFill>
              <a:blip/>
            </p:blipFill>
            <p:spPr>
              <a:xfrm>
                <a:off x="11311467" y="4278730"/>
                <a:ext cx="75258" cy="48878"/>
              </a:xfrm>
              <a:prstGeom prst="rect"/>
            </p:spPr>
          </p:pic>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grpId="0" nodeType="clickEffect">
                                  <p:stCondLst>
                                    <p:cond delay="0"/>
                                  </p:stCondLst>
                                  <p:childTnLst>
                                    <p:set>
                                      <p:cBhvr>
                                        <p:cTn id="18" dur="1" fill="hold">
                                          <p:stCondLst>
                                            <p:cond delay="0"/>
                                          </p:stCondLst>
                                        </p:cTn>
                                        <p:tgtEl>
                                          <p:spTgt spid="2069"/>
                                        </p:tgtEl>
                                        <p:attrNameLst>
                                          <p:attrName>style.visibility</p:attrName>
                                        </p:attrNameLst>
                                      </p:cBhvr>
                                      <p:to>
                                        <p:strVal val="visible"/>
                                      </p:to>
                                    </p:set>
                                    <p:anim calcmode="lin" valueType="num">
                                      <p:cBhvr>
                                        <p:cTn id="19" dur="500" fill="hold"/>
                                        <p:tgtEl>
                                          <p:spTgt spid="2069"/>
                                        </p:tgtEl>
                                        <p:attrNameLst>
                                          <p:attrName>ppt_w</p:attrName>
                                        </p:attrNameLst>
                                      </p:cBhvr>
                                      <p:tavLst>
                                        <p:tav tm="0">
                                          <p:val>
                                            <p:strVal val="#ppt_w*0.05"/>
                                          </p:val>
                                        </p:tav>
                                        <p:tav tm="100000">
                                          <p:val>
                                            <p:strVal val="#ppt_w"/>
                                          </p:val>
                                        </p:tav>
                                      </p:tavLst>
                                    </p:anim>
                                    <p:anim calcmode="lin" valueType="num">
                                      <p:cBhvr>
                                        <p:cTn id="20" dur="500" fill="hold"/>
                                        <p:tgtEl>
                                          <p:spTgt spid="2069"/>
                                        </p:tgtEl>
                                        <p:attrNameLst>
                                          <p:attrName>ppt_h</p:attrName>
                                        </p:attrNameLst>
                                      </p:cBhvr>
                                      <p:tavLst>
                                        <p:tav tm="0">
                                          <p:val>
                                            <p:strVal val="#ppt_h"/>
                                          </p:val>
                                        </p:tav>
                                        <p:tav tm="100000">
                                          <p:val>
                                            <p:strVal val="#ppt_h"/>
                                          </p:val>
                                        </p:tav>
                                      </p:tavLst>
                                    </p:anim>
                                    <p:anim calcmode="lin" valueType="num">
                                      <p:cBhvr>
                                        <p:cTn id="21" dur="500" fill="hold"/>
                                        <p:tgtEl>
                                          <p:spTgt spid="2069"/>
                                        </p:tgtEl>
                                        <p:attrNameLst>
                                          <p:attrName>ppt_x</p:attrName>
                                        </p:attrNameLst>
                                      </p:cBhvr>
                                      <p:tavLst>
                                        <p:tav tm="0">
                                          <p:val>
                                            <p:strVal val="#ppt_x-.2"/>
                                          </p:val>
                                        </p:tav>
                                        <p:tav tm="100000">
                                          <p:val>
                                            <p:strVal val="#ppt_x"/>
                                          </p:val>
                                        </p:tav>
                                      </p:tavLst>
                                    </p:anim>
                                    <p:anim calcmode="lin" valueType="num">
                                      <p:cBhvr>
                                        <p:cTn id="22" dur="500" fill="hold"/>
                                        <p:tgtEl>
                                          <p:spTgt spid="2069"/>
                                        </p:tgtEl>
                                        <p:attrNameLst>
                                          <p:attrName>ppt_y</p:attrName>
                                        </p:attrNameLst>
                                      </p:cBhvr>
                                      <p:tavLst>
                                        <p:tav tm="0">
                                          <p:val>
                                            <p:strVal val="#ppt_y"/>
                                          </p:val>
                                        </p:tav>
                                        <p:tav tm="100000">
                                          <p:val>
                                            <p:strVal val="#ppt_y"/>
                                          </p:val>
                                        </p:tav>
                                      </p:tavLst>
                                    </p:anim>
                                    <p:animEffect transition="in" filter="fade">
                                      <p:cBhvr>
                                        <p:cTn id="23" dur="500"/>
                                        <p:tgtEl>
                                          <p:spTgt spid="206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0" y="466725"/>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438400" y="222250"/>
            <a:ext cx="7315200" cy="7048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cs typeface="+mn-ea"/>
                <a:sym typeface="+mn-lt"/>
              </a:rPr>
              <a:t>真题在线</a:t>
            </a:r>
            <a:endParaRPr lang="zh-CN" altLang="en-US" sz="3200">
              <a:cs typeface="+mn-ea"/>
              <a:sym typeface="+mn-lt"/>
            </a:endParaRPr>
          </a:p>
        </p:txBody>
      </p:sp>
      <p:sp>
        <p:nvSpPr>
          <p:cNvPr id="17" name="矩形 47"/>
          <p:cNvSpPr/>
          <p:nvPr/>
        </p:nvSpPr>
        <p:spPr>
          <a:xfrm>
            <a:off x="132080" y="1191260"/>
            <a:ext cx="12192000" cy="2674620"/>
          </a:xfrm>
          <a:prstGeom prst="rect">
            <a:avLst/>
          </a:prstGeom>
          <a:noFill/>
          <a:ln w="9525">
            <a:noFill/>
          </a:ln>
        </p:spPr>
        <p:txBody>
          <a:bodyPr lIns="91431" tIns="45716" rIns="91431" bIns="45716" anchor="t">
            <a:spAutoFit/>
          </a:bodyPr>
          <a:lstStyle/>
          <a:p>
            <a:pPr>
              <a:spcBef>
                <a:spcPct val="20000"/>
              </a:spcBef>
              <a:buFont typeface="Arial" charset="0"/>
            </a:pPr>
            <a:r>
              <a:rPr lang="zh-CN" altLang="en-US" sz="2400" b="1">
                <a:solidFill>
                  <a:schemeClr val="tx1"/>
                </a:solidFill>
                <a:latin typeface="Times New Roman" pitchFamily="18" charset="0"/>
                <a:ea typeface="宋体" charset="-122"/>
                <a:sym typeface="Calibri" pitchFamily="34" charset="0"/>
              </a:rPr>
              <a:t>聚合氯化铝是一种新型、高效絮凝剂和净水剂，其单体是液态的碱式氯化铝</a:t>
            </a:r>
            <a:endParaRPr lang="zh-CN" altLang="en-US" sz="2400" b="1">
              <a:solidFill>
                <a:schemeClr val="tx1"/>
              </a:solidFill>
              <a:latin typeface="Times New Roman" pitchFamily="18" charset="0"/>
              <a:ea typeface="宋体" charset="-122"/>
              <a:sym typeface="Calibri" pitchFamily="34" charset="0"/>
            </a:endParaRPr>
          </a:p>
          <a:p>
            <a:pPr>
              <a:spcBef>
                <a:spcPct val="20000"/>
              </a:spcBef>
              <a:buFont typeface="Arial" charset="0"/>
            </a:pPr>
            <a:r>
              <a:rPr lang="en-US" altLang="zh-CN" sz="2400" b="1">
                <a:solidFill>
                  <a:schemeClr val="tx1"/>
                </a:solidFill>
                <a:latin typeface="Times New Roman" pitchFamily="18" charset="0"/>
                <a:ea typeface="宋体" charset="-122"/>
                <a:sym typeface="Calibri" pitchFamily="34" charset="0"/>
              </a:rPr>
              <a:t>Al</a:t>
            </a:r>
            <a:r>
              <a:rPr lang="en-US" altLang="zh-CN" sz="2400" b="1" baseline="-25000">
                <a:solidFill>
                  <a:schemeClr val="tx1"/>
                </a:solidFill>
                <a:latin typeface="Times New Roman" pitchFamily="18" charset="0"/>
                <a:ea typeface="宋体" charset="-122"/>
                <a:sym typeface="Calibri" pitchFamily="34" charset="0"/>
              </a:rPr>
              <a:t>2</a:t>
            </a:r>
            <a:r>
              <a:rPr lang="en-US" altLang="zh-CN" sz="2400" b="1">
                <a:solidFill>
                  <a:schemeClr val="tx1"/>
                </a:solidFill>
                <a:latin typeface="Times New Roman" pitchFamily="18" charset="0"/>
                <a:ea typeface="宋体" charset="-122"/>
                <a:sym typeface="Calibri" pitchFamily="34" charset="0"/>
              </a:rPr>
              <a:t>(OH)</a:t>
            </a:r>
            <a:r>
              <a:rPr lang="en-US" altLang="zh-CN" sz="2400" b="1" baseline="-25000">
                <a:solidFill>
                  <a:schemeClr val="tx1"/>
                </a:solidFill>
                <a:latin typeface="Times New Roman" pitchFamily="18" charset="0"/>
                <a:ea typeface="宋体" charset="-122"/>
                <a:sym typeface="Calibri" pitchFamily="34" charset="0"/>
              </a:rPr>
              <a:t>n</a:t>
            </a:r>
            <a:r>
              <a:rPr lang="en-US" altLang="zh-CN" sz="2400" b="1">
                <a:solidFill>
                  <a:schemeClr val="tx1"/>
                </a:solidFill>
                <a:latin typeface="Times New Roman" pitchFamily="18" charset="0"/>
                <a:ea typeface="宋体" charset="-122"/>
                <a:sym typeface="Calibri" pitchFamily="34" charset="0"/>
              </a:rPr>
              <a:t>Cl</a:t>
            </a:r>
            <a:r>
              <a:rPr lang="en-US" altLang="zh-CN" sz="2400" b="1" baseline="-25000">
                <a:solidFill>
                  <a:schemeClr val="tx1"/>
                </a:solidFill>
                <a:latin typeface="Times New Roman" pitchFamily="18" charset="0"/>
                <a:ea typeface="宋体" charset="-122"/>
                <a:sym typeface="Calibri" pitchFamily="34" charset="0"/>
              </a:rPr>
              <a:t>6-n</a:t>
            </a:r>
            <a:r>
              <a:rPr lang="en-US" altLang="zh-CN" sz="2400" b="1">
                <a:solidFill>
                  <a:schemeClr val="tx1"/>
                </a:solidFill>
                <a:latin typeface="Times New Roman" pitchFamily="18" charset="0"/>
                <a:ea typeface="宋体" charset="-122"/>
                <a:sym typeface="Calibri" pitchFamily="34" charset="0"/>
              </a:rPr>
              <a:t>]</a:t>
            </a:r>
            <a:r>
              <a:rPr lang="zh-CN" altLang="en-US" sz="2400" b="1">
                <a:solidFill>
                  <a:schemeClr val="tx1"/>
                </a:solidFill>
                <a:latin typeface="Times New Roman" pitchFamily="18" charset="0"/>
                <a:ea typeface="宋体" charset="-122"/>
                <a:sym typeface="Calibri" pitchFamily="34" charset="0"/>
              </a:rPr>
              <a:t>本实验采用铝盐溶液水解絮凝法制备碱式氯化铝。其制备原料为</a:t>
            </a:r>
            <a:endParaRPr lang="zh-CN" altLang="en-US" sz="2400" b="1">
              <a:solidFill>
                <a:schemeClr val="tx1"/>
              </a:solidFill>
              <a:latin typeface="Times New Roman" pitchFamily="18" charset="0"/>
              <a:ea typeface="宋体" charset="-122"/>
              <a:sym typeface="Calibri" pitchFamily="34" charset="0"/>
            </a:endParaRPr>
          </a:p>
          <a:p>
            <a:pPr>
              <a:spcBef>
                <a:spcPct val="20000"/>
              </a:spcBef>
              <a:buFont typeface="Arial" charset="0"/>
            </a:pPr>
            <a:r>
              <a:rPr lang="zh-CN" altLang="en-US" sz="2400" b="1">
                <a:solidFill>
                  <a:schemeClr val="tx1"/>
                </a:solidFill>
                <a:latin typeface="Times New Roman" pitchFamily="18" charset="0"/>
                <a:ea typeface="宋体" charset="-122"/>
                <a:sym typeface="Calibri" pitchFamily="34" charset="0"/>
              </a:rPr>
              <a:t>分布广、价格廉的高岭土，化学组成为：</a:t>
            </a:r>
            <a:r>
              <a:rPr lang="en-US" altLang="zh-CN" sz="2400" b="1">
                <a:solidFill>
                  <a:schemeClr val="tx1"/>
                </a:solidFill>
                <a:latin typeface="Times New Roman" pitchFamily="18" charset="0"/>
                <a:ea typeface="宋体" charset="-122"/>
                <a:sym typeface="Calibri" pitchFamily="34" charset="0"/>
              </a:rPr>
              <a:t>Al</a:t>
            </a:r>
            <a:r>
              <a:rPr lang="en-US" altLang="zh-CN" sz="2400" b="1" baseline="-25000">
                <a:solidFill>
                  <a:schemeClr val="tx1"/>
                </a:solidFill>
                <a:latin typeface="Times New Roman" pitchFamily="18" charset="0"/>
                <a:ea typeface="宋体" charset="-122"/>
                <a:sym typeface="Calibri" pitchFamily="34" charset="0"/>
              </a:rPr>
              <a:t>2</a:t>
            </a:r>
            <a:r>
              <a:rPr lang="en-US" altLang="zh-CN" sz="2400" b="1">
                <a:solidFill>
                  <a:schemeClr val="tx1"/>
                </a:solidFill>
                <a:latin typeface="Times New Roman" pitchFamily="18" charset="0"/>
                <a:ea typeface="宋体" charset="-122"/>
                <a:sym typeface="Calibri" pitchFamily="34" charset="0"/>
              </a:rPr>
              <a:t>O</a:t>
            </a:r>
            <a:r>
              <a:rPr lang="en-US" altLang="zh-CN" sz="2400" b="1" baseline="-25000">
                <a:solidFill>
                  <a:schemeClr val="tx1"/>
                </a:solidFill>
                <a:latin typeface="Times New Roman" pitchFamily="18" charset="0"/>
                <a:ea typeface="宋体" charset="-122"/>
                <a:sym typeface="Calibri" pitchFamily="34" charset="0"/>
              </a:rPr>
              <a:t>3</a:t>
            </a:r>
            <a:r>
              <a:rPr lang="zh-CN" altLang="en-US" sz="2400" b="1">
                <a:solidFill>
                  <a:schemeClr val="tx1"/>
                </a:solidFill>
                <a:latin typeface="Times New Roman" pitchFamily="18" charset="0"/>
                <a:ea typeface="宋体" charset="-122"/>
                <a:sym typeface="Calibri" pitchFamily="34" charset="0"/>
              </a:rPr>
              <a:t>（</a:t>
            </a:r>
            <a:r>
              <a:rPr lang="en-US" altLang="zh-CN" sz="2400" b="1">
                <a:solidFill>
                  <a:schemeClr val="tx1"/>
                </a:solidFill>
                <a:latin typeface="Times New Roman" pitchFamily="18" charset="0"/>
                <a:ea typeface="宋体" charset="-122"/>
                <a:sym typeface="Calibri" pitchFamily="34" charset="0"/>
              </a:rPr>
              <a:t>25%</a:t>
            </a:r>
            <a:r>
              <a:rPr lang="zh-CN" altLang="en-US" sz="2400" b="1">
                <a:solidFill>
                  <a:schemeClr val="tx1"/>
                </a:solidFill>
                <a:latin typeface="Times New Roman" pitchFamily="18" charset="0"/>
                <a:ea typeface="宋体" charset="-122"/>
                <a:sym typeface="Calibri" pitchFamily="34" charset="0"/>
              </a:rPr>
              <a:t>～</a:t>
            </a:r>
            <a:r>
              <a:rPr lang="en-US" altLang="zh-CN" sz="2400" b="1">
                <a:solidFill>
                  <a:schemeClr val="tx1"/>
                </a:solidFill>
                <a:latin typeface="Times New Roman" pitchFamily="18" charset="0"/>
                <a:ea typeface="宋体" charset="-122"/>
                <a:sym typeface="Calibri" pitchFamily="34" charset="0"/>
              </a:rPr>
              <a:t>34%</a:t>
            </a:r>
            <a:r>
              <a:rPr lang="zh-CN" altLang="en-US" sz="2400" b="1">
                <a:solidFill>
                  <a:schemeClr val="tx1"/>
                </a:solidFill>
                <a:latin typeface="Times New Roman" pitchFamily="18" charset="0"/>
                <a:ea typeface="宋体" charset="-122"/>
                <a:sym typeface="Calibri" pitchFamily="34" charset="0"/>
              </a:rPr>
              <a:t>）、</a:t>
            </a:r>
            <a:r>
              <a:rPr lang="en-US" altLang="zh-CN" sz="2400" b="1">
                <a:solidFill>
                  <a:schemeClr val="tx1"/>
                </a:solidFill>
                <a:latin typeface="Times New Roman" pitchFamily="18" charset="0"/>
                <a:ea typeface="宋体" charset="-122"/>
                <a:sym typeface="Calibri" pitchFamily="34" charset="0"/>
              </a:rPr>
              <a:t>SiO</a:t>
            </a:r>
            <a:r>
              <a:rPr lang="en-US" altLang="zh-CN" sz="2400" b="1" baseline="-25000">
                <a:solidFill>
                  <a:schemeClr val="tx1"/>
                </a:solidFill>
                <a:latin typeface="Times New Roman" pitchFamily="18" charset="0"/>
                <a:ea typeface="宋体" charset="-122"/>
                <a:sym typeface="Calibri" pitchFamily="34" charset="0"/>
              </a:rPr>
              <a:t>2</a:t>
            </a:r>
            <a:r>
              <a:rPr lang="zh-CN" altLang="en-US" sz="2400" b="1">
                <a:solidFill>
                  <a:schemeClr val="tx1"/>
                </a:solidFill>
                <a:latin typeface="Times New Roman" pitchFamily="18" charset="0"/>
                <a:ea typeface="宋体" charset="-122"/>
                <a:sym typeface="Calibri" pitchFamily="34" charset="0"/>
              </a:rPr>
              <a:t>（</a:t>
            </a:r>
            <a:r>
              <a:rPr lang="en-US" altLang="zh-CN" sz="2400" b="1">
                <a:solidFill>
                  <a:schemeClr val="tx1"/>
                </a:solidFill>
                <a:latin typeface="Times New Roman" pitchFamily="18" charset="0"/>
                <a:ea typeface="宋体" charset="-122"/>
                <a:sym typeface="Calibri" pitchFamily="34" charset="0"/>
              </a:rPr>
              <a:t>40%</a:t>
            </a:r>
            <a:r>
              <a:rPr lang="zh-CN" altLang="en-US" sz="2400" b="1">
                <a:solidFill>
                  <a:schemeClr val="tx1"/>
                </a:solidFill>
                <a:latin typeface="Times New Roman" pitchFamily="18" charset="0"/>
                <a:ea typeface="宋体" charset="-122"/>
                <a:sym typeface="Calibri" pitchFamily="34" charset="0"/>
              </a:rPr>
              <a:t>～</a:t>
            </a:r>
            <a:r>
              <a:rPr lang="en-US" altLang="zh-CN" sz="2400" b="1">
                <a:solidFill>
                  <a:schemeClr val="tx1"/>
                </a:solidFill>
                <a:latin typeface="Times New Roman" pitchFamily="18" charset="0"/>
                <a:ea typeface="宋体" charset="-122"/>
                <a:sym typeface="Calibri" pitchFamily="34" charset="0"/>
              </a:rPr>
              <a:t>50%</a:t>
            </a:r>
            <a:r>
              <a:rPr lang="zh-CN" altLang="en-US" sz="2400" b="1">
                <a:solidFill>
                  <a:schemeClr val="tx1"/>
                </a:solidFill>
                <a:latin typeface="Times New Roman" pitchFamily="18" charset="0"/>
                <a:ea typeface="宋体" charset="-122"/>
                <a:sym typeface="Calibri" pitchFamily="34" charset="0"/>
              </a:rPr>
              <a:t>）、</a:t>
            </a:r>
            <a:r>
              <a:rPr lang="en-US" altLang="zh-CN" sz="2400" b="1">
                <a:solidFill>
                  <a:schemeClr val="tx1"/>
                </a:solidFill>
                <a:latin typeface="Times New Roman" pitchFamily="18" charset="0"/>
                <a:ea typeface="宋体" charset="-122"/>
                <a:sym typeface="Calibri" pitchFamily="34" charset="0"/>
              </a:rPr>
              <a:t>Fe</a:t>
            </a:r>
            <a:r>
              <a:rPr lang="en-US" altLang="zh-CN" sz="2400" b="1" baseline="-25000">
                <a:solidFill>
                  <a:schemeClr val="tx1"/>
                </a:solidFill>
                <a:latin typeface="Times New Roman" pitchFamily="18" charset="0"/>
                <a:ea typeface="宋体" charset="-122"/>
                <a:sym typeface="Calibri" pitchFamily="34" charset="0"/>
              </a:rPr>
              <a:t>2</a:t>
            </a:r>
            <a:r>
              <a:rPr lang="en-US" altLang="zh-CN" sz="2400" b="1">
                <a:solidFill>
                  <a:schemeClr val="tx1"/>
                </a:solidFill>
                <a:latin typeface="Times New Roman" pitchFamily="18" charset="0"/>
                <a:ea typeface="宋体" charset="-122"/>
                <a:sym typeface="Calibri" pitchFamily="34" charset="0"/>
              </a:rPr>
              <a:t>O</a:t>
            </a:r>
            <a:r>
              <a:rPr lang="en-US" altLang="zh-CN" sz="2400" b="1" baseline="-25000">
                <a:solidFill>
                  <a:schemeClr val="tx1"/>
                </a:solidFill>
                <a:latin typeface="Times New Roman" pitchFamily="18" charset="0"/>
                <a:ea typeface="宋体" charset="-122"/>
                <a:sym typeface="Calibri" pitchFamily="34" charset="0"/>
              </a:rPr>
              <a:t>3</a:t>
            </a:r>
            <a:r>
              <a:rPr lang="zh-CN" altLang="en-US" sz="2400" b="1">
                <a:solidFill>
                  <a:schemeClr val="tx1"/>
                </a:solidFill>
                <a:latin typeface="Times New Roman" pitchFamily="18" charset="0"/>
                <a:ea typeface="宋体" charset="-122"/>
                <a:sym typeface="Calibri" pitchFamily="34" charset="0"/>
              </a:rPr>
              <a:t>（</a:t>
            </a:r>
            <a:r>
              <a:rPr lang="en-US" altLang="zh-CN" sz="2400" b="1">
                <a:solidFill>
                  <a:schemeClr val="tx1"/>
                </a:solidFill>
                <a:latin typeface="Times New Roman" pitchFamily="18" charset="0"/>
                <a:ea typeface="宋体" charset="-122"/>
                <a:sym typeface="Calibri" pitchFamily="34" charset="0"/>
              </a:rPr>
              <a:t>0.5%</a:t>
            </a:r>
            <a:r>
              <a:rPr lang="zh-CN" altLang="en-US" sz="2400" b="1">
                <a:solidFill>
                  <a:schemeClr val="tx1"/>
                </a:solidFill>
                <a:latin typeface="Times New Roman" pitchFamily="18" charset="0"/>
                <a:ea typeface="宋体" charset="-122"/>
                <a:sym typeface="Calibri" pitchFamily="34" charset="0"/>
              </a:rPr>
              <a:t>～</a:t>
            </a:r>
            <a:r>
              <a:rPr lang="en-US" altLang="zh-CN" sz="2400" b="1">
                <a:solidFill>
                  <a:schemeClr val="tx1"/>
                </a:solidFill>
                <a:latin typeface="Times New Roman" pitchFamily="18" charset="0"/>
                <a:ea typeface="宋体" charset="-122"/>
                <a:sym typeface="Calibri" pitchFamily="34" charset="0"/>
              </a:rPr>
              <a:t>3.0%</a:t>
            </a:r>
            <a:r>
              <a:rPr lang="zh-CN" altLang="en-US" sz="2400" b="1">
                <a:solidFill>
                  <a:schemeClr val="tx1"/>
                </a:solidFill>
                <a:latin typeface="Times New Roman" pitchFamily="18" charset="0"/>
                <a:ea typeface="宋体" charset="-122"/>
                <a:sym typeface="Calibri" pitchFamily="34" charset="0"/>
              </a:rPr>
              <a:t>）以及少量杂质和水分。已知氧化铝有多种不同的结构，</a:t>
            </a:r>
            <a:endParaRPr lang="zh-CN" altLang="en-US" sz="2400" b="1">
              <a:solidFill>
                <a:schemeClr val="tx1"/>
              </a:solidFill>
              <a:latin typeface="Times New Roman" pitchFamily="18" charset="0"/>
              <a:ea typeface="宋体" charset="-122"/>
              <a:sym typeface="Calibri" pitchFamily="34" charset="0"/>
            </a:endParaRPr>
          </a:p>
          <a:p>
            <a:pPr>
              <a:spcBef>
                <a:spcPct val="20000"/>
              </a:spcBef>
              <a:buFont typeface="Arial" charset="0"/>
            </a:pPr>
            <a:r>
              <a:rPr lang="zh-CN" altLang="en-US" sz="2400" b="1">
                <a:solidFill>
                  <a:schemeClr val="tx1"/>
                </a:solidFill>
                <a:latin typeface="Times New Roman" pitchFamily="18" charset="0"/>
                <a:ea typeface="宋体" charset="-122"/>
                <a:sym typeface="Calibri" pitchFamily="34" charset="0"/>
              </a:rPr>
              <a:t>化学性质也有差异，且一定条件下可相互转化；高岭土中的氧化铝难溶于酸。</a:t>
            </a:r>
            <a:endParaRPr lang="zh-CN" altLang="en-US" sz="2400" b="1">
              <a:solidFill>
                <a:schemeClr val="tx1"/>
              </a:solidFill>
              <a:latin typeface="Times New Roman" pitchFamily="18" charset="0"/>
              <a:ea typeface="宋体" charset="-122"/>
              <a:sym typeface="Calibri" pitchFamily="34" charset="0"/>
            </a:endParaRPr>
          </a:p>
          <a:p>
            <a:pPr>
              <a:spcBef>
                <a:spcPct val="20000"/>
              </a:spcBef>
              <a:buFont typeface="Arial" charset="0"/>
            </a:pPr>
            <a:r>
              <a:rPr lang="zh-CN" altLang="en-US" sz="2400" b="1">
                <a:solidFill>
                  <a:schemeClr val="tx1"/>
                </a:solidFill>
                <a:latin typeface="Times New Roman" pitchFamily="18" charset="0"/>
                <a:ea typeface="宋体" charset="-122"/>
                <a:sym typeface="Calibri" pitchFamily="34" charset="0"/>
              </a:rPr>
              <a:t>制备碱式氯化铝的实验流程如下</a:t>
            </a:r>
            <a:r>
              <a:rPr lang="zh-CN" altLang="en-US" sz="2800" b="1">
                <a:solidFill>
                  <a:schemeClr val="tx1"/>
                </a:solidFill>
                <a:latin typeface="Times New Roman" pitchFamily="18" charset="0"/>
                <a:ea typeface="宋体" charset="-122"/>
                <a:sym typeface="Calibri" pitchFamily="34" charset="0"/>
              </a:rPr>
              <a:t>：</a:t>
            </a:r>
            <a:endParaRPr lang="zh-CN" altLang="en-US" sz="2800" b="1">
              <a:solidFill>
                <a:schemeClr val="tx1"/>
              </a:solidFill>
              <a:latin typeface="Times New Roman" pitchFamily="18" charset="0"/>
              <a:ea typeface="宋体" charset="-122"/>
              <a:sym typeface="Calibri" pitchFamily="34" charset="0"/>
            </a:endParaRPr>
          </a:p>
        </p:txBody>
      </p:sp>
      <p:graphicFrame>
        <p:nvGraphicFramePr>
          <p:cNvPr id="15368" name="Object 1"/>
          <p:cNvGraphicFramePr>
            <a:graphicFrameLocks noChangeAspect="1"/>
          </p:cNvGraphicFramePr>
          <p:nvPr/>
        </p:nvGraphicFramePr>
        <p:xfrm>
          <a:off x="132080" y="3736023"/>
          <a:ext cx="11831638" cy="1239837"/>
        </p:xfrm>
        <a:graphic>
          <a:graphicData uri="http://schemas.openxmlformats.org/presentationml/2006/ole">
            <mc:AlternateContent xmlns:mc="http://schemas.openxmlformats.org/markup-compatibility/2006">
              <mc:Choice xmlns:v="urn:schemas-microsoft-com:vml" Requires="v">
                <p:oleObj spid="_x0000_s1038" name="" r:id="rId1" imgW="0" imgH="0" progId="Equation.3">
                  <p:embed/>
                </p:oleObj>
              </mc:Choice>
              <mc:Fallback>
                <p:oleObj name="" r:id="rId1" imgW="0" imgH="0" progId="Equation.3">
                  <p:embed/>
                  <p:pic>
                    <p:nvPicPr>
                      <p:cNvPr id="0" name="OLE substitute image"/>
                      <p:cNvPicPr/>
                      <p:nvPr/>
                    </p:nvPicPr>
                    <p:blipFill>
                      <a:blip r:embed="rId2">
                        <a:lum bright="-47995" contrast="72000"/>
                      </a:blip>
                      <a:srcRect t="13524" r="996" b="9016"/>
                      <a:stretch>
                        <a:fillRect/>
                      </a:stretch>
                    </p:blipFill>
                    <p:spPr>
                      <a:xfrm>
                        <a:off x="132080" y="3736023"/>
                        <a:ext cx="11831638" cy="1239837"/>
                      </a:xfrm>
                      <a:prstGeom prst="rect">
                        <a:avLst/>
                      </a:prstGeom>
                      <a:solidFill>
                        <a:schemeClr val="bg1"/>
                      </a:solidFill>
                      <a:ln w="38100">
                        <a:noFill/>
                        <a:miter/>
                      </a:ln>
                    </p:spPr>
                  </p:pic>
                </p:oleObj>
              </mc:Fallback>
            </mc:AlternateContent>
          </a:graphicData>
        </a:graphic>
      </p:graphicFrame>
      <p:sp>
        <p:nvSpPr>
          <p:cNvPr id="2" name="文本框 1"/>
          <p:cNvSpPr txBox="1"/>
          <p:nvPr/>
        </p:nvSpPr>
        <p:spPr>
          <a:xfrm>
            <a:off x="1402080" y="5518150"/>
            <a:ext cx="7891780" cy="460375"/>
          </a:xfrm>
          <a:prstGeom prst="rect">
            <a:avLst/>
          </a:prstGeom>
          <a:noFill/>
        </p:spPr>
        <p:txBody>
          <a:bodyPr wrap="none" rtlCol="0" anchor="t">
            <a:spAutoFit/>
          </a:bodyPr>
          <a:lstStyle/>
          <a:p>
            <a:pPr algn="l"/>
            <a:r>
              <a:rPr lang="en-US" altLang="zh-CN" sz="2400" b="1">
                <a:latin typeface="Times New Roman" pitchFamily="18" charset="0"/>
                <a:ea typeface="宋体" charset="-122"/>
                <a:sym typeface="Calibri" pitchFamily="34" charset="0"/>
              </a:rPr>
              <a:t>1</a:t>
            </a:r>
            <a:r>
              <a:rPr lang="zh-CN" altLang="en-US" sz="2400" b="1">
                <a:latin typeface="Times New Roman" pitchFamily="18" charset="0"/>
                <a:ea typeface="宋体" charset="-122"/>
                <a:sym typeface="Calibri" pitchFamily="34" charset="0"/>
              </a:rPr>
              <a:t>） “煅烧”的目的是</a:t>
            </a:r>
            <a:r>
              <a:rPr lang="en-US" altLang="zh-CN" sz="2400" b="1">
                <a:latin typeface="Times New Roman" pitchFamily="18" charset="0"/>
                <a:ea typeface="宋体" charset="-122"/>
                <a:sym typeface="Calibri" pitchFamily="34" charset="0"/>
              </a:rPr>
              <a:t>_____________________________</a:t>
            </a:r>
            <a:r>
              <a:rPr lang="zh-CN" altLang="en-US" sz="2400" b="1">
                <a:latin typeface="Times New Roman" pitchFamily="18" charset="0"/>
                <a:ea typeface="宋体" charset="-122"/>
                <a:sym typeface="Calibri" pitchFamily="34" charset="0"/>
              </a:rPr>
              <a:t>。</a:t>
            </a:r>
            <a:endParaRPr lang="zh-CN" altLang="en-US" sz="2400"/>
          </a:p>
        </p:txBody>
      </p:sp>
      <p:sp>
        <p:nvSpPr>
          <p:cNvPr id="2069" name="Oval 16"/>
          <p:cNvSpPr>
            <a14:cpLocks xmlns:a14="http://schemas.microsoft.com/office/drawing/2010/main" noChangeArrowheads="1"/>
          </p:cNvSpPr>
          <p:nvPr/>
        </p:nvSpPr>
        <p:spPr bwMode="auto">
          <a:xfrm>
            <a:off x="0" y="3451225"/>
            <a:ext cx="1261110" cy="831215"/>
          </a:xfrm>
          <a:prstGeom prst="ellipse">
            <a:avLst/>
          </a:prstGeom>
          <a:noFill/>
          <a:ln w="28575">
            <a:solidFill>
              <a:srgbClr val="FF00FF"/>
            </a:solidFill>
            <a:round/>
          </a:ln>
        </p:spPr>
        <p:txBody>
          <a:bodyPr wrap="none" anchor="ctr"/>
          <a:lstStyle/>
          <a:p>
            <a:pPr algn="ctr"/>
            <a:endParaRPr lang="zh-CN" altLang="en-US">
              <a:latin typeface="Calibri" pitchFamily="34" charset="0"/>
            </a:endParaRPr>
          </a:p>
        </p:txBody>
      </p:sp>
      <p:sp>
        <p:nvSpPr>
          <p:cNvPr id="3" name="文本框 2"/>
          <p:cNvSpPr txBox="1"/>
          <p:nvPr/>
        </p:nvSpPr>
        <p:spPr>
          <a:xfrm>
            <a:off x="4663440" y="5388610"/>
            <a:ext cx="3401060" cy="368300"/>
          </a:xfrm>
          <a:prstGeom prst="rect">
            <a:avLst/>
          </a:prstGeom>
          <a:noFill/>
        </p:spPr>
        <p:txBody>
          <a:bodyPr wrap="none" rtlCol="0">
            <a:spAutoFit/>
          </a:bodyPr>
          <a:lstStyle/>
          <a:p>
            <a:pPr algn="l"/>
            <a:r>
              <a:rPr lang="zh-CN" altLang="en-US" b="1">
                <a:solidFill>
                  <a:srgbClr val="FF0000"/>
                </a:solidFill>
                <a:latin typeface="Times New Roman" pitchFamily="18" charset="0"/>
                <a:ea typeface="宋体" charset="-122"/>
                <a:sym typeface="Calibri" pitchFamily="34" charset="0"/>
              </a:rPr>
              <a:t>改变高岭土的结构，使其溶于酸</a:t>
            </a:r>
            <a:endParaRPr lang="zh-CN" altLang="en-US"/>
          </a:p>
        </p:txBody>
      </p:sp>
      <p:pic>
        <p:nvPicPr>
          <p:cNvPr id="4" name="Picture 4"/>
          <p:cNvPicPr>
            <a:picLocks noChangeAspect="1"/>
          </p:cNvPicPr>
          <p:nvPr/>
        </p:nvPicPr>
        <p:blipFill>
          <a:blip r:embed="rId3"/>
          <a:stretch>
            <a:fillRect/>
          </a:stretch>
        </p:blipFill>
        <p:spPr>
          <a:xfrm flipH="1">
            <a:off x="11252200" y="12319000"/>
            <a:ext cx="0" cy="0"/>
          </a:xfrm>
          <a:prstGeom prst="rect">
            <a:avLst/>
          </a:prstGeom>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2069"/>
                                        </p:tgtEl>
                                        <p:attrNameLst>
                                          <p:attrName>style.visibility</p:attrName>
                                        </p:attrNameLst>
                                      </p:cBhvr>
                                      <p:to>
                                        <p:strVal val="visible"/>
                                      </p:to>
                                    </p:set>
                                    <p:anim calcmode="lin" valueType="num">
                                      <p:cBhvr>
                                        <p:cTn id="12" dur="500" fill="hold"/>
                                        <p:tgtEl>
                                          <p:spTgt spid="2069"/>
                                        </p:tgtEl>
                                        <p:attrNameLst>
                                          <p:attrName>ppt_w</p:attrName>
                                        </p:attrNameLst>
                                      </p:cBhvr>
                                      <p:tavLst>
                                        <p:tav tm="0">
                                          <p:val>
                                            <p:strVal val="#ppt_w*0.05"/>
                                          </p:val>
                                        </p:tav>
                                        <p:tav tm="100000">
                                          <p:val>
                                            <p:strVal val="#ppt_w"/>
                                          </p:val>
                                        </p:tav>
                                      </p:tavLst>
                                    </p:anim>
                                    <p:anim calcmode="lin" valueType="num">
                                      <p:cBhvr>
                                        <p:cTn id="13" dur="500" fill="hold"/>
                                        <p:tgtEl>
                                          <p:spTgt spid="2069"/>
                                        </p:tgtEl>
                                        <p:attrNameLst>
                                          <p:attrName>ppt_h</p:attrName>
                                        </p:attrNameLst>
                                      </p:cBhvr>
                                      <p:tavLst>
                                        <p:tav tm="0">
                                          <p:val>
                                            <p:strVal val="#ppt_h"/>
                                          </p:val>
                                        </p:tav>
                                        <p:tav tm="100000">
                                          <p:val>
                                            <p:strVal val="#ppt_h"/>
                                          </p:val>
                                        </p:tav>
                                      </p:tavLst>
                                    </p:anim>
                                    <p:anim calcmode="lin" valueType="num">
                                      <p:cBhvr>
                                        <p:cTn id="14" dur="500" fill="hold"/>
                                        <p:tgtEl>
                                          <p:spTgt spid="2069"/>
                                        </p:tgtEl>
                                        <p:attrNameLst>
                                          <p:attrName>ppt_x</p:attrName>
                                        </p:attrNameLst>
                                      </p:cBhvr>
                                      <p:tavLst>
                                        <p:tav tm="0">
                                          <p:val>
                                            <p:strVal val="#ppt_x-.2"/>
                                          </p:val>
                                        </p:tav>
                                        <p:tav tm="100000">
                                          <p:val>
                                            <p:strVal val="#ppt_x"/>
                                          </p:val>
                                        </p:tav>
                                      </p:tavLst>
                                    </p:anim>
                                    <p:anim calcmode="lin" valueType="num">
                                      <p:cBhvr>
                                        <p:cTn id="15" dur="500" fill="hold"/>
                                        <p:tgtEl>
                                          <p:spTgt spid="2069"/>
                                        </p:tgtEl>
                                        <p:attrNameLst>
                                          <p:attrName>ppt_y</p:attrName>
                                        </p:attrNameLst>
                                      </p:cBhvr>
                                      <p:tavLst>
                                        <p:tav tm="0">
                                          <p:val>
                                            <p:strVal val="#ppt_y"/>
                                          </p:val>
                                        </p:tav>
                                        <p:tav tm="100000">
                                          <p:val>
                                            <p:strVal val="#ppt_y"/>
                                          </p:val>
                                        </p:tav>
                                      </p:tavLst>
                                    </p:anim>
                                    <p:animEffect transition="in" filter="fade">
                                      <p:cBhvr>
                                        <p:cTn id="16" dur="500"/>
                                        <p:tgtEl>
                                          <p:spTgt spid="206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69"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590550" y="204470"/>
            <a:ext cx="4593590" cy="6452235"/>
          </a:xfrm>
          <a:prstGeom prst="rect">
            <a:avLst/>
          </a:prstGeom>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6208888" y="1060282"/>
              <a:ext cx="323615" cy="433325"/>
            </p14:xfrm>
          </p:contentPart>
        </mc:Choice>
        <mc:Fallback xmlns="">
          <p:pic>
            <p:nvPicPr>
              <p:cNvPr id="2" name="墨迹 1"/>
            </p:nvPicPr>
            <p:blipFill>
              <a:blip/>
            </p:blipFill>
            <p:spPr>
              <a:xfrm>
                <a:off x="6208888" y="1060282"/>
                <a:ext cx="323615" cy="433325"/>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6517452" y="1080962"/>
              <a:ext cx="170274" cy="365647"/>
            </p14:xfrm>
          </p:contentPart>
        </mc:Choice>
        <mc:Fallback xmlns="">
          <p:pic>
            <p:nvPicPr>
              <p:cNvPr id="3" name="墨迹 2"/>
            </p:nvPicPr>
            <p:blipFill>
              <a:blip/>
            </p:blipFill>
            <p:spPr>
              <a:xfrm>
                <a:off x="6517452" y="1080962"/>
                <a:ext cx="170274" cy="365647"/>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6713125" y="1108456"/>
              <a:ext cx="162984" cy="312774"/>
            </p14:xfrm>
          </p:contentPart>
        </mc:Choice>
        <mc:Fallback xmlns="">
          <p:pic>
            <p:nvPicPr>
              <p:cNvPr id="5" name="墨迹 4"/>
            </p:nvPicPr>
            <p:blipFill>
              <a:blip/>
            </p:blipFill>
            <p:spPr>
              <a:xfrm>
                <a:off x="6713125" y="1108456"/>
                <a:ext cx="162984" cy="312774"/>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6901274" y="1248276"/>
              <a:ext cx="191911" cy="237577"/>
            </p14:xfrm>
          </p:contentPart>
        </mc:Choice>
        <mc:Fallback xmlns="">
          <p:pic>
            <p:nvPicPr>
              <p:cNvPr id="6" name="墨迹 5"/>
            </p:nvPicPr>
            <p:blipFill>
              <a:blip/>
            </p:blipFill>
            <p:spPr>
              <a:xfrm>
                <a:off x="6901274" y="1248276"/>
                <a:ext cx="191911" cy="237577"/>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6950192" y="1270835"/>
              <a:ext cx="124178" cy="432385"/>
            </p14:xfrm>
          </p:contentPart>
        </mc:Choice>
        <mc:Fallback xmlns="">
          <p:pic>
            <p:nvPicPr>
              <p:cNvPr id="7" name="墨迹 6"/>
            </p:nvPicPr>
            <p:blipFill>
              <a:blip/>
            </p:blipFill>
            <p:spPr>
              <a:xfrm>
                <a:off x="6950192" y="1270835"/>
                <a:ext cx="124178" cy="43238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5803429" y="1127960"/>
              <a:ext cx="341488" cy="360947"/>
            </p14:xfrm>
          </p:contentPart>
        </mc:Choice>
        <mc:Fallback xmlns="">
          <p:pic>
            <p:nvPicPr>
              <p:cNvPr id="8" name="墨迹 7"/>
            </p:nvPicPr>
            <p:blipFill>
              <a:blip/>
            </p:blipFill>
            <p:spPr>
              <a:xfrm>
                <a:off x="5803429" y="1127960"/>
                <a:ext cx="341488" cy="36094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7307674" y="1248276"/>
              <a:ext cx="376296" cy="22559"/>
            </p14:xfrm>
          </p:contentPart>
        </mc:Choice>
        <mc:Fallback xmlns="">
          <p:pic>
            <p:nvPicPr>
              <p:cNvPr id="9" name="墨迹 8"/>
            </p:nvPicPr>
            <p:blipFill>
              <a:blip/>
            </p:blipFill>
            <p:spPr>
              <a:xfrm>
                <a:off x="7307674" y="1248276"/>
                <a:ext cx="376296" cy="2255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7238059" y="1361072"/>
              <a:ext cx="468488" cy="22559"/>
            </p14:xfrm>
          </p:contentPart>
        </mc:Choice>
        <mc:Fallback xmlns="">
          <p:pic>
            <p:nvPicPr>
              <p:cNvPr id="10" name="墨迹 9"/>
            </p:nvPicPr>
            <p:blipFill>
              <a:blip/>
            </p:blipFill>
            <p:spPr>
              <a:xfrm>
                <a:off x="7238059" y="1361072"/>
                <a:ext cx="468488" cy="22559"/>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4" name="墨迹 13"/>
              <p14:cNvContentPartPr/>
              <p14:nvPr/>
            </p14:nvContentPartPr>
            <p14:xfrm>
              <a:off x="8075318" y="1015164"/>
              <a:ext cx="208139" cy="408416"/>
            </p14:xfrm>
          </p:contentPart>
        </mc:Choice>
        <mc:Fallback xmlns="">
          <p:pic>
            <p:nvPicPr>
              <p:cNvPr id="14" name="墨迹 13"/>
            </p:nvPicPr>
            <p:blipFill>
              <a:blip/>
            </p:blipFill>
            <p:spPr>
              <a:xfrm>
                <a:off x="8075318" y="1015164"/>
                <a:ext cx="208139" cy="408416"/>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5" name="墨迹 14"/>
              <p14:cNvContentPartPr/>
              <p14:nvPr/>
            </p14:nvContentPartPr>
            <p14:xfrm>
              <a:off x="8346252" y="1095061"/>
              <a:ext cx="283398" cy="328989"/>
            </p14:xfrm>
          </p:contentPart>
        </mc:Choice>
        <mc:Fallback xmlns="">
          <p:pic>
            <p:nvPicPr>
              <p:cNvPr id="15" name="墨迹 14"/>
            </p:nvPicPr>
            <p:blipFill>
              <a:blip/>
            </p:blipFill>
            <p:spPr>
              <a:xfrm>
                <a:off x="8346252" y="1095061"/>
                <a:ext cx="283398" cy="328989"/>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6" name="墨迹 15"/>
              <p14:cNvContentPartPr/>
              <p14:nvPr/>
            </p14:nvContentPartPr>
            <p14:xfrm>
              <a:off x="8587081" y="1210677"/>
              <a:ext cx="188148" cy="518862"/>
            </p14:xfrm>
          </p:contentPart>
        </mc:Choice>
        <mc:Fallback xmlns="">
          <p:pic>
            <p:nvPicPr>
              <p:cNvPr id="16" name="墨迹 15"/>
            </p:nvPicPr>
            <p:blipFill>
              <a:blip/>
            </p:blipFill>
            <p:spPr>
              <a:xfrm>
                <a:off x="8587081" y="1210677"/>
                <a:ext cx="188148" cy="518862"/>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7" name="墨迹 16"/>
              <p14:cNvContentPartPr/>
              <p14:nvPr/>
            </p14:nvContentPartPr>
            <p14:xfrm>
              <a:off x="8820385" y="1225717"/>
              <a:ext cx="214488" cy="15039"/>
            </p14:xfrm>
          </p:contentPart>
        </mc:Choice>
        <mc:Fallback xmlns="">
          <p:pic>
            <p:nvPicPr>
              <p:cNvPr id="17" name="墨迹 16"/>
            </p:nvPicPr>
            <p:blipFill>
              <a:blip/>
            </p:blipFill>
            <p:spPr>
              <a:xfrm>
                <a:off x="8820385" y="1225717"/>
                <a:ext cx="214488" cy="1503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8" name="墨迹 17"/>
              <p14:cNvContentPartPr/>
              <p14:nvPr/>
            </p14:nvContentPartPr>
            <p14:xfrm>
              <a:off x="8903170" y="1118325"/>
              <a:ext cx="30104" cy="374342"/>
            </p14:xfrm>
          </p:contentPart>
        </mc:Choice>
        <mc:Fallback xmlns="">
          <p:pic>
            <p:nvPicPr>
              <p:cNvPr id="18" name="墨迹 17"/>
            </p:nvPicPr>
            <p:blipFill>
              <a:blip/>
            </p:blipFill>
            <p:spPr>
              <a:xfrm>
                <a:off x="8903170" y="1118325"/>
                <a:ext cx="30104" cy="374342"/>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9" name="墨迹 18"/>
              <p14:cNvContentPartPr/>
              <p14:nvPr/>
            </p14:nvContentPartPr>
            <p14:xfrm>
              <a:off x="9244659" y="1002004"/>
              <a:ext cx="215429" cy="401366"/>
            </p14:xfrm>
          </p:contentPart>
        </mc:Choice>
        <mc:Fallback xmlns="">
          <p:pic>
            <p:nvPicPr>
              <p:cNvPr id="19" name="墨迹 18"/>
            </p:nvPicPr>
            <p:blipFill>
              <a:blip/>
            </p:blipFill>
            <p:spPr>
              <a:xfrm>
                <a:off x="9244659" y="1002004"/>
                <a:ext cx="215429" cy="401366"/>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0" name="墨迹 19"/>
              <p14:cNvContentPartPr/>
              <p14:nvPr/>
            </p14:nvContentPartPr>
            <p14:xfrm>
              <a:off x="9507831" y="1127960"/>
              <a:ext cx="358657" cy="218072"/>
            </p14:xfrm>
          </p:contentPart>
        </mc:Choice>
        <mc:Fallback xmlns="">
          <p:pic>
            <p:nvPicPr>
              <p:cNvPr id="20" name="墨迹 19"/>
            </p:nvPicPr>
            <p:blipFill>
              <a:blip/>
            </p:blipFill>
            <p:spPr>
              <a:xfrm>
                <a:off x="9507831" y="1127960"/>
                <a:ext cx="358657" cy="218072"/>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1" name="墨迹 20"/>
              <p14:cNvContentPartPr/>
              <p14:nvPr/>
            </p14:nvContentPartPr>
            <p14:xfrm>
              <a:off x="9896592" y="1120440"/>
              <a:ext cx="274697" cy="37599"/>
            </p14:xfrm>
          </p:contentPart>
        </mc:Choice>
        <mc:Fallback xmlns="">
          <p:pic>
            <p:nvPicPr>
              <p:cNvPr id="21" name="墨迹 20"/>
            </p:nvPicPr>
            <p:blipFill>
              <a:blip/>
            </p:blipFill>
            <p:spPr>
              <a:xfrm>
                <a:off x="9896592" y="1120440"/>
                <a:ext cx="274697" cy="3759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2" name="墨迹 21"/>
              <p14:cNvContentPartPr/>
              <p14:nvPr/>
            </p14:nvContentPartPr>
            <p14:xfrm>
              <a:off x="10024533" y="1017984"/>
              <a:ext cx="67734" cy="384446"/>
            </p14:xfrm>
          </p:contentPart>
        </mc:Choice>
        <mc:Fallback xmlns="">
          <p:pic>
            <p:nvPicPr>
              <p:cNvPr id="22" name="墨迹 21"/>
            </p:nvPicPr>
            <p:blipFill>
              <a:blip/>
            </p:blipFill>
            <p:spPr>
              <a:xfrm>
                <a:off x="10024533" y="1017984"/>
                <a:ext cx="67734" cy="384446"/>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3" name="墨迹 22"/>
              <p14:cNvContentPartPr/>
              <p14:nvPr/>
            </p14:nvContentPartPr>
            <p14:xfrm>
              <a:off x="10388364" y="905893"/>
              <a:ext cx="193087" cy="362122"/>
            </p14:xfrm>
          </p:contentPart>
        </mc:Choice>
        <mc:Fallback xmlns="">
          <p:pic>
            <p:nvPicPr>
              <p:cNvPr id="23" name="墨迹 22"/>
            </p:nvPicPr>
            <p:blipFill>
              <a:blip/>
            </p:blipFill>
            <p:spPr>
              <a:xfrm>
                <a:off x="10388364" y="905893"/>
                <a:ext cx="193087" cy="362122"/>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4" name="墨迹 23"/>
              <p14:cNvContentPartPr/>
              <p14:nvPr/>
            </p14:nvContentPartPr>
            <p14:xfrm>
              <a:off x="10626607" y="905188"/>
              <a:ext cx="158044" cy="325228"/>
            </p14:xfrm>
          </p:contentPart>
        </mc:Choice>
        <mc:Fallback xmlns="">
          <p:pic>
            <p:nvPicPr>
              <p:cNvPr id="24" name="墨迹 23"/>
            </p:nvPicPr>
            <p:blipFill>
              <a:blip/>
            </p:blipFill>
            <p:spPr>
              <a:xfrm>
                <a:off x="10626607" y="905188"/>
                <a:ext cx="158044" cy="325228"/>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5" name="墨迹 24"/>
              <p14:cNvContentPartPr/>
              <p14:nvPr/>
            </p14:nvContentPartPr>
            <p14:xfrm>
              <a:off x="10709392" y="1062162"/>
              <a:ext cx="257763" cy="554581"/>
            </p14:xfrm>
          </p:contentPart>
        </mc:Choice>
        <mc:Fallback xmlns="">
          <p:pic>
            <p:nvPicPr>
              <p:cNvPr id="25" name="墨迹 24"/>
            </p:nvPicPr>
            <p:blipFill>
              <a:blip/>
            </p:blipFill>
            <p:spPr>
              <a:xfrm>
                <a:off x="10709392" y="1062162"/>
                <a:ext cx="257763" cy="554581"/>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6" name="墨迹 25"/>
              <p14:cNvContentPartPr/>
              <p14:nvPr/>
            </p14:nvContentPartPr>
            <p14:xfrm>
              <a:off x="7371174" y="827171"/>
              <a:ext cx="230011" cy="330868"/>
            </p14:xfrm>
          </p:contentPart>
        </mc:Choice>
        <mc:Fallback xmlns="">
          <p:pic>
            <p:nvPicPr>
              <p:cNvPr id="26" name="墨迹 25"/>
            </p:nvPicPr>
            <p:blipFill>
              <a:blip/>
            </p:blipFill>
            <p:spPr>
              <a:xfrm>
                <a:off x="7371174" y="827171"/>
                <a:ext cx="230011" cy="330868"/>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7" name="墨迹 26"/>
              <p14:cNvContentPartPr/>
              <p14:nvPr/>
            </p14:nvContentPartPr>
            <p14:xfrm>
              <a:off x="6829072" y="330868"/>
              <a:ext cx="170038" cy="526382"/>
            </p14:xfrm>
          </p:contentPart>
        </mc:Choice>
        <mc:Fallback xmlns="">
          <p:pic>
            <p:nvPicPr>
              <p:cNvPr id="27" name="墨迹 26"/>
            </p:nvPicPr>
            <p:blipFill>
              <a:blip/>
            </p:blipFill>
            <p:spPr>
              <a:xfrm>
                <a:off x="6829072" y="330868"/>
                <a:ext cx="170038" cy="526382"/>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8" name="墨迹 27"/>
              <p14:cNvContentPartPr/>
              <p14:nvPr/>
            </p14:nvContentPartPr>
            <p14:xfrm>
              <a:off x="7021688" y="270710"/>
              <a:ext cx="155222" cy="382567"/>
            </p14:xfrm>
          </p:contentPart>
        </mc:Choice>
        <mc:Fallback xmlns="">
          <p:pic>
            <p:nvPicPr>
              <p:cNvPr id="28" name="墨迹 27"/>
            </p:nvPicPr>
            <p:blipFill>
              <a:blip/>
            </p:blipFill>
            <p:spPr>
              <a:xfrm>
                <a:off x="7021688" y="270710"/>
                <a:ext cx="155222" cy="382567"/>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9" name="墨迹 28"/>
              <p14:cNvContentPartPr/>
              <p14:nvPr/>
            </p14:nvContentPartPr>
            <p14:xfrm>
              <a:off x="7142103" y="466223"/>
              <a:ext cx="180622" cy="323349"/>
            </p14:xfrm>
          </p:contentPart>
        </mc:Choice>
        <mc:Fallback xmlns="">
          <p:pic>
            <p:nvPicPr>
              <p:cNvPr id="29" name="墨迹 28"/>
            </p:nvPicPr>
            <p:blipFill>
              <a:blip/>
            </p:blipFill>
            <p:spPr>
              <a:xfrm>
                <a:off x="7142103" y="466223"/>
                <a:ext cx="180622" cy="323349"/>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30" name="墨迹 29"/>
              <p14:cNvContentPartPr/>
              <p14:nvPr/>
            </p14:nvContentPartPr>
            <p14:xfrm>
              <a:off x="7420562" y="251441"/>
              <a:ext cx="275873" cy="387736"/>
            </p14:xfrm>
          </p:contentPart>
        </mc:Choice>
        <mc:Fallback xmlns="">
          <p:pic>
            <p:nvPicPr>
              <p:cNvPr id="30" name="墨迹 29"/>
            </p:nvPicPr>
            <p:blipFill>
              <a:blip/>
            </p:blipFill>
            <p:spPr>
              <a:xfrm>
                <a:off x="7420562" y="251441"/>
                <a:ext cx="275873" cy="387736"/>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1" name="墨迹 30"/>
              <p14:cNvContentPartPr/>
              <p14:nvPr/>
            </p14:nvContentPartPr>
            <p14:xfrm>
              <a:off x="7520281" y="458703"/>
              <a:ext cx="284104" cy="215488"/>
            </p14:xfrm>
          </p:contentPart>
        </mc:Choice>
        <mc:Fallback xmlns="">
          <p:pic>
            <p:nvPicPr>
              <p:cNvPr id="31" name="墨迹 30"/>
            </p:nvPicPr>
            <p:blipFill>
              <a:blip/>
            </p:blipFill>
            <p:spPr>
              <a:xfrm>
                <a:off x="7520281" y="458703"/>
                <a:ext cx="284104" cy="215488"/>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2" name="墨迹 31"/>
              <p14:cNvContentPartPr/>
              <p14:nvPr/>
            </p14:nvContentPartPr>
            <p14:xfrm>
              <a:off x="7810029" y="218072"/>
              <a:ext cx="197556" cy="411000"/>
            </p14:xfrm>
          </p:contentPart>
        </mc:Choice>
        <mc:Fallback xmlns="">
          <p:pic>
            <p:nvPicPr>
              <p:cNvPr id="32" name="墨迹 31"/>
            </p:nvPicPr>
            <p:blipFill>
              <a:blip/>
            </p:blipFill>
            <p:spPr>
              <a:xfrm>
                <a:off x="7810029" y="218072"/>
                <a:ext cx="197556" cy="41100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3" name="墨迹 32"/>
              <p14:cNvContentPartPr/>
              <p14:nvPr/>
            </p14:nvContentPartPr>
            <p14:xfrm>
              <a:off x="8059325" y="243686"/>
              <a:ext cx="279400" cy="407711"/>
            </p14:xfrm>
          </p:contentPart>
        </mc:Choice>
        <mc:Fallback xmlns="">
          <p:pic>
            <p:nvPicPr>
              <p:cNvPr id="33" name="墨迹 32"/>
            </p:nvPicPr>
            <p:blipFill>
              <a:blip/>
            </p:blipFill>
            <p:spPr>
              <a:xfrm>
                <a:off x="8059325" y="243686"/>
                <a:ext cx="279400" cy="407711"/>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4" name="墨迹 33"/>
              <p14:cNvContentPartPr/>
              <p14:nvPr/>
            </p14:nvContentPartPr>
            <p14:xfrm>
              <a:off x="8431859" y="289274"/>
              <a:ext cx="207903" cy="376692"/>
            </p14:xfrm>
          </p:contentPart>
        </mc:Choice>
        <mc:Fallback xmlns="">
          <p:pic>
            <p:nvPicPr>
              <p:cNvPr id="34" name="墨迹 33"/>
            </p:nvPicPr>
            <p:blipFill>
              <a:blip/>
            </p:blipFill>
            <p:spPr>
              <a:xfrm>
                <a:off x="8431859" y="289274"/>
                <a:ext cx="207903" cy="376692"/>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5" name="墨迹 34"/>
              <p14:cNvContentPartPr/>
              <p14:nvPr/>
            </p14:nvContentPartPr>
            <p14:xfrm>
              <a:off x="8707496" y="451184"/>
              <a:ext cx="75259" cy="169194"/>
            </p14:xfrm>
          </p:contentPart>
        </mc:Choice>
        <mc:Fallback xmlns="">
          <p:pic>
            <p:nvPicPr>
              <p:cNvPr id="35" name="墨迹 34"/>
            </p:nvPicPr>
            <p:blipFill>
              <a:blip/>
            </p:blipFill>
            <p:spPr>
              <a:xfrm>
                <a:off x="8707496" y="451184"/>
                <a:ext cx="75259" cy="169194"/>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6" name="墨迹 35"/>
              <p14:cNvContentPartPr/>
              <p14:nvPr/>
            </p14:nvContentPartPr>
            <p14:xfrm>
              <a:off x="8850488" y="245331"/>
              <a:ext cx="508000" cy="401366"/>
            </p14:xfrm>
          </p:contentPart>
        </mc:Choice>
        <mc:Fallback xmlns="">
          <p:pic>
            <p:nvPicPr>
              <p:cNvPr id="36" name="墨迹 35"/>
            </p:nvPicPr>
            <p:blipFill>
              <a:blip/>
            </p:blipFill>
            <p:spPr>
              <a:xfrm>
                <a:off x="8850488" y="245331"/>
                <a:ext cx="508000" cy="401366"/>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7" name="墨迹 36"/>
              <p14:cNvContentPartPr/>
              <p14:nvPr/>
            </p14:nvContentPartPr>
            <p14:xfrm>
              <a:off x="11281362" y="824821"/>
              <a:ext cx="37630" cy="761843"/>
            </p14:xfrm>
          </p:contentPart>
        </mc:Choice>
        <mc:Fallback xmlns="">
          <p:pic>
            <p:nvPicPr>
              <p:cNvPr id="37" name="墨迹 36"/>
            </p:nvPicPr>
            <p:blipFill>
              <a:blip/>
            </p:blipFill>
            <p:spPr>
              <a:xfrm>
                <a:off x="11281362" y="824821"/>
                <a:ext cx="37630" cy="761843"/>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8" name="墨迹 37"/>
              <p14:cNvContentPartPr/>
              <p14:nvPr/>
            </p14:nvContentPartPr>
            <p14:xfrm>
              <a:off x="11209867" y="796152"/>
              <a:ext cx="116651" cy="181413"/>
            </p14:xfrm>
          </p:contentPart>
        </mc:Choice>
        <mc:Fallback xmlns="">
          <p:pic>
            <p:nvPicPr>
              <p:cNvPr id="38" name="墨迹 37"/>
            </p:nvPicPr>
            <p:blipFill>
              <a:blip/>
            </p:blipFill>
            <p:spPr>
              <a:xfrm>
                <a:off x="11209867" y="796152"/>
                <a:ext cx="116651" cy="181413"/>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9" name="墨迹 38"/>
              <p14:cNvContentPartPr/>
              <p14:nvPr/>
            </p14:nvContentPartPr>
            <p14:xfrm>
              <a:off x="11318992" y="804611"/>
              <a:ext cx="109126" cy="195514"/>
            </p14:xfrm>
          </p:contentPart>
        </mc:Choice>
        <mc:Fallback xmlns="">
          <p:pic>
            <p:nvPicPr>
              <p:cNvPr id="39" name="墨迹 38"/>
            </p:nvPicPr>
            <p:blipFill>
              <a:blip/>
            </p:blipFill>
            <p:spPr>
              <a:xfrm>
                <a:off x="11318992" y="804611"/>
                <a:ext cx="109126" cy="195514"/>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40" name="墨迹 39"/>
              <p14:cNvContentPartPr/>
              <p14:nvPr/>
            </p14:nvContentPartPr>
            <p14:xfrm>
              <a:off x="9847674" y="835160"/>
              <a:ext cx="41393" cy="811662"/>
            </p14:xfrm>
          </p:contentPart>
        </mc:Choice>
        <mc:Fallback xmlns="">
          <p:pic>
            <p:nvPicPr>
              <p:cNvPr id="40" name="墨迹 39"/>
            </p:nvPicPr>
            <p:blipFill>
              <a:blip/>
            </p:blipFill>
            <p:spPr>
              <a:xfrm>
                <a:off x="9847674" y="835160"/>
                <a:ext cx="41393" cy="811662"/>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41" name="墨迹 40"/>
              <p14:cNvContentPartPr/>
              <p14:nvPr/>
            </p14:nvContentPartPr>
            <p14:xfrm>
              <a:off x="9749837" y="749153"/>
              <a:ext cx="118768" cy="194573"/>
            </p14:xfrm>
          </p:contentPart>
        </mc:Choice>
        <mc:Fallback xmlns="">
          <p:pic>
            <p:nvPicPr>
              <p:cNvPr id="41" name="墨迹 40"/>
            </p:nvPicPr>
            <p:blipFill>
              <a:blip/>
            </p:blipFill>
            <p:spPr>
              <a:xfrm>
                <a:off x="9749837" y="749153"/>
                <a:ext cx="118768" cy="194573"/>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42" name="墨迹 41"/>
              <p14:cNvContentPartPr/>
              <p14:nvPr/>
            </p14:nvContentPartPr>
            <p14:xfrm>
              <a:off x="9866488" y="777117"/>
              <a:ext cx="154282" cy="132771"/>
            </p14:xfrm>
          </p:contentPart>
        </mc:Choice>
        <mc:Fallback xmlns="">
          <p:pic>
            <p:nvPicPr>
              <p:cNvPr id="42" name="墨迹 41"/>
            </p:nvPicPr>
            <p:blipFill>
              <a:blip/>
            </p:blipFill>
            <p:spPr>
              <a:xfrm>
                <a:off x="9866488" y="777117"/>
                <a:ext cx="154282" cy="132771"/>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3" name="墨迹 42"/>
              <p14:cNvContentPartPr/>
              <p14:nvPr/>
            </p14:nvContentPartPr>
            <p14:xfrm>
              <a:off x="10167525" y="827171"/>
              <a:ext cx="12465" cy="15039"/>
            </p14:xfrm>
          </p:contentPart>
        </mc:Choice>
        <mc:Fallback xmlns="">
          <p:pic>
            <p:nvPicPr>
              <p:cNvPr id="43" name="墨迹 42"/>
            </p:nvPicPr>
            <p:blipFill>
              <a:blip/>
            </p:blipFill>
            <p:spPr>
              <a:xfrm>
                <a:off x="10167525" y="827171"/>
                <a:ext cx="12465" cy="15039"/>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4" name="墨迹 43"/>
              <p14:cNvContentPartPr/>
              <p14:nvPr/>
            </p14:nvContentPartPr>
            <p14:xfrm>
              <a:off x="6261570" y="2912722"/>
              <a:ext cx="444030" cy="373403"/>
            </p14:xfrm>
          </p:contentPart>
        </mc:Choice>
        <mc:Fallback xmlns="">
          <p:pic>
            <p:nvPicPr>
              <p:cNvPr id="44" name="墨迹 43"/>
            </p:nvPicPr>
            <p:blipFill>
              <a:blip/>
            </p:blipFill>
            <p:spPr>
              <a:xfrm>
                <a:off x="6261570" y="2912722"/>
                <a:ext cx="444030" cy="373403"/>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5" name="墨迹 44"/>
              <p14:cNvContentPartPr/>
              <p14:nvPr/>
            </p14:nvContentPartPr>
            <p14:xfrm>
              <a:off x="6690547" y="2900738"/>
              <a:ext cx="117828" cy="415466"/>
            </p14:xfrm>
          </p:contentPart>
        </mc:Choice>
        <mc:Fallback xmlns="">
          <p:pic>
            <p:nvPicPr>
              <p:cNvPr id="45" name="墨迹 44"/>
            </p:nvPicPr>
            <p:blipFill>
              <a:blip/>
            </p:blipFill>
            <p:spPr>
              <a:xfrm>
                <a:off x="6690547" y="2900738"/>
                <a:ext cx="117828" cy="415466"/>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6" name="墨迹 45"/>
              <p14:cNvContentPartPr/>
              <p14:nvPr/>
            </p14:nvContentPartPr>
            <p14:xfrm>
              <a:off x="6886222" y="2887579"/>
              <a:ext cx="135466" cy="368467"/>
            </p14:xfrm>
          </p:contentPart>
        </mc:Choice>
        <mc:Fallback xmlns="">
          <p:pic>
            <p:nvPicPr>
              <p:cNvPr id="46" name="墨迹 45"/>
            </p:nvPicPr>
            <p:blipFill>
              <a:blip/>
            </p:blipFill>
            <p:spPr>
              <a:xfrm>
                <a:off x="6886222" y="2887579"/>
                <a:ext cx="135466" cy="368467"/>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7" name="墨迹 46"/>
              <p14:cNvContentPartPr/>
              <p14:nvPr/>
            </p14:nvContentPartPr>
            <p14:xfrm>
              <a:off x="7074370" y="3037973"/>
              <a:ext cx="240830" cy="225592"/>
            </p14:xfrm>
          </p:contentPart>
        </mc:Choice>
        <mc:Fallback xmlns="">
          <p:pic>
            <p:nvPicPr>
              <p:cNvPr id="47" name="墨迹 46"/>
            </p:nvPicPr>
            <p:blipFill>
              <a:blip/>
            </p:blipFill>
            <p:spPr>
              <a:xfrm>
                <a:off x="7074370" y="3037973"/>
                <a:ext cx="240830" cy="225592"/>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8" name="墨迹 47"/>
              <p14:cNvContentPartPr/>
              <p14:nvPr/>
            </p14:nvContentPartPr>
            <p14:xfrm>
              <a:off x="7175970" y="3056773"/>
              <a:ext cx="71497" cy="567740"/>
            </p14:xfrm>
          </p:contentPart>
        </mc:Choice>
        <mc:Fallback xmlns="">
          <p:pic>
            <p:nvPicPr>
              <p:cNvPr id="48" name="墨迹 47"/>
            </p:nvPicPr>
            <p:blipFill>
              <a:blip/>
            </p:blipFill>
            <p:spPr>
              <a:xfrm>
                <a:off x="7175970" y="3056773"/>
                <a:ext cx="71497" cy="567740"/>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9" name="墨迹 48"/>
              <p14:cNvContentPartPr/>
              <p14:nvPr/>
            </p14:nvContentPartPr>
            <p14:xfrm>
              <a:off x="7523809" y="3088497"/>
              <a:ext cx="107479" cy="111151"/>
            </p14:xfrm>
          </p:contentPart>
        </mc:Choice>
        <mc:Fallback xmlns="">
          <p:pic>
            <p:nvPicPr>
              <p:cNvPr id="49" name="墨迹 48"/>
            </p:nvPicPr>
            <p:blipFill>
              <a:blip/>
            </p:blipFill>
            <p:spPr>
              <a:xfrm>
                <a:off x="7523809" y="3088497"/>
                <a:ext cx="107479" cy="111151"/>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50" name="墨迹 49"/>
              <p14:cNvContentPartPr/>
              <p14:nvPr/>
            </p14:nvContentPartPr>
            <p14:xfrm>
              <a:off x="7687733" y="2947736"/>
              <a:ext cx="158750" cy="350843"/>
            </p14:xfrm>
          </p:contentPart>
        </mc:Choice>
        <mc:Fallback xmlns="">
          <p:pic>
            <p:nvPicPr>
              <p:cNvPr id="50" name="墨迹 49"/>
            </p:nvPicPr>
            <p:blipFill>
              <a:blip/>
            </p:blipFill>
            <p:spPr>
              <a:xfrm>
                <a:off x="7687733" y="2947736"/>
                <a:ext cx="158750" cy="350843"/>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51" name="墨迹 50"/>
              <p14:cNvContentPartPr/>
              <p14:nvPr/>
            </p14:nvContentPartPr>
            <p14:xfrm>
              <a:off x="7811911" y="3022934"/>
              <a:ext cx="150518" cy="30079"/>
            </p14:xfrm>
          </p:contentPart>
        </mc:Choice>
        <mc:Fallback xmlns="">
          <p:pic>
            <p:nvPicPr>
              <p:cNvPr id="51" name="墨迹 50"/>
            </p:nvPicPr>
            <p:blipFill>
              <a:blip/>
            </p:blipFill>
            <p:spPr>
              <a:xfrm>
                <a:off x="7811911" y="3022934"/>
                <a:ext cx="150518" cy="30079"/>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52" name="墨迹 51"/>
              <p14:cNvContentPartPr/>
              <p14:nvPr/>
            </p14:nvContentPartPr>
            <p14:xfrm>
              <a:off x="8003822" y="2925412"/>
              <a:ext cx="11288" cy="277996"/>
            </p14:xfrm>
          </p:contentPart>
        </mc:Choice>
        <mc:Fallback xmlns="">
          <p:pic>
            <p:nvPicPr>
              <p:cNvPr id="52" name="墨迹 51"/>
            </p:nvPicPr>
            <p:blipFill>
              <a:blip/>
            </p:blipFill>
            <p:spPr>
              <a:xfrm>
                <a:off x="8003822" y="2925412"/>
                <a:ext cx="11288" cy="277996"/>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3" name="墨迹 52"/>
              <p14:cNvContentPartPr/>
              <p14:nvPr/>
            </p14:nvContentPartPr>
            <p14:xfrm>
              <a:off x="8007585" y="3060532"/>
              <a:ext cx="71496" cy="45119"/>
            </p14:xfrm>
          </p:contentPart>
        </mc:Choice>
        <mc:Fallback xmlns="">
          <p:pic>
            <p:nvPicPr>
              <p:cNvPr id="53" name="墨迹 52"/>
            </p:nvPicPr>
            <p:blipFill>
              <a:blip/>
            </p:blipFill>
            <p:spPr>
              <a:xfrm>
                <a:off x="8007585" y="3060532"/>
                <a:ext cx="71496" cy="45119"/>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4" name="墨迹 53"/>
              <p14:cNvContentPartPr/>
              <p14:nvPr/>
            </p14:nvContentPartPr>
            <p14:xfrm>
              <a:off x="8112947" y="2871129"/>
              <a:ext cx="338667" cy="302200"/>
            </p14:xfrm>
          </p:contentPart>
        </mc:Choice>
        <mc:Fallback xmlns="">
          <p:pic>
            <p:nvPicPr>
              <p:cNvPr id="54" name="墨迹 53"/>
            </p:nvPicPr>
            <p:blipFill>
              <a:blip/>
            </p:blipFill>
            <p:spPr>
              <a:xfrm>
                <a:off x="8112947" y="2871129"/>
                <a:ext cx="338667" cy="302200"/>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5" name="墨迹 54"/>
              <p14:cNvContentPartPr/>
              <p14:nvPr/>
            </p14:nvContentPartPr>
            <p14:xfrm>
              <a:off x="8647288" y="2981575"/>
              <a:ext cx="481659" cy="26319"/>
            </p14:xfrm>
          </p:contentPart>
        </mc:Choice>
        <mc:Fallback xmlns="">
          <p:pic>
            <p:nvPicPr>
              <p:cNvPr id="55" name="墨迹 54"/>
            </p:nvPicPr>
            <p:blipFill>
              <a:blip/>
            </p:blipFill>
            <p:spPr>
              <a:xfrm>
                <a:off x="8647288" y="2981575"/>
                <a:ext cx="481659" cy="26319"/>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6" name="墨迹 55"/>
              <p14:cNvContentPartPr/>
              <p14:nvPr/>
            </p14:nvContentPartPr>
            <p14:xfrm>
              <a:off x="8665162" y="2722144"/>
              <a:ext cx="227895" cy="187994"/>
            </p14:xfrm>
          </p:contentPart>
        </mc:Choice>
        <mc:Fallback xmlns="">
          <p:pic>
            <p:nvPicPr>
              <p:cNvPr id="56" name="墨迹 55"/>
            </p:nvPicPr>
            <p:blipFill>
              <a:blip/>
            </p:blipFill>
            <p:spPr>
              <a:xfrm>
                <a:off x="8665162" y="2722144"/>
                <a:ext cx="227895" cy="187994"/>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7" name="墨迹 56"/>
              <p14:cNvContentPartPr/>
              <p14:nvPr/>
            </p14:nvContentPartPr>
            <p14:xfrm>
              <a:off x="8549452" y="3128210"/>
              <a:ext cx="470370" cy="37599"/>
            </p14:xfrm>
          </p:contentPart>
        </mc:Choice>
        <mc:Fallback xmlns="">
          <p:pic>
            <p:nvPicPr>
              <p:cNvPr id="57" name="墨迹 56"/>
            </p:nvPicPr>
            <p:blipFill>
              <a:blip/>
            </p:blipFill>
            <p:spPr>
              <a:xfrm>
                <a:off x="8549452" y="3128210"/>
                <a:ext cx="470370" cy="37599"/>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8" name="墨迹 57"/>
              <p14:cNvContentPartPr/>
              <p14:nvPr/>
            </p14:nvContentPartPr>
            <p14:xfrm>
              <a:off x="6332125" y="4376486"/>
              <a:ext cx="619948" cy="383507"/>
            </p14:xfrm>
          </p:contentPart>
        </mc:Choice>
        <mc:Fallback xmlns="">
          <p:pic>
            <p:nvPicPr>
              <p:cNvPr id="58" name="墨迹 57"/>
            </p:nvPicPr>
            <p:blipFill>
              <a:blip/>
            </p:blipFill>
            <p:spPr>
              <a:xfrm>
                <a:off x="6332125" y="4376486"/>
                <a:ext cx="619948" cy="383507"/>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9" name="墨迹 58"/>
              <p14:cNvContentPartPr/>
              <p14:nvPr/>
            </p14:nvContentPartPr>
            <p14:xfrm>
              <a:off x="7021688" y="4371787"/>
              <a:ext cx="170039" cy="299849"/>
            </p14:xfrm>
          </p:contentPart>
        </mc:Choice>
        <mc:Fallback xmlns="">
          <p:pic>
            <p:nvPicPr>
              <p:cNvPr id="59" name="墨迹 58"/>
            </p:nvPicPr>
            <p:blipFill>
              <a:blip/>
            </p:blipFill>
            <p:spPr>
              <a:xfrm>
                <a:off x="7021688" y="4371787"/>
                <a:ext cx="170039" cy="299849"/>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60" name="墨迹 59"/>
              <p14:cNvContentPartPr/>
              <p14:nvPr/>
            </p14:nvContentPartPr>
            <p14:xfrm>
              <a:off x="7194785" y="4466723"/>
              <a:ext cx="203200" cy="222537"/>
            </p14:xfrm>
          </p:contentPart>
        </mc:Choice>
        <mc:Fallback xmlns="">
          <p:pic>
            <p:nvPicPr>
              <p:cNvPr id="60" name="墨迹 59"/>
            </p:nvPicPr>
            <p:blipFill>
              <a:blip/>
            </p:blipFill>
            <p:spPr>
              <a:xfrm>
                <a:off x="7194785" y="4466723"/>
                <a:ext cx="203200" cy="222537"/>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61" name="墨迹 60"/>
              <p14:cNvContentPartPr/>
              <p14:nvPr/>
            </p14:nvContentPartPr>
            <p14:xfrm>
              <a:off x="7258755" y="4519361"/>
              <a:ext cx="101600" cy="428625"/>
            </p14:xfrm>
          </p:contentPart>
        </mc:Choice>
        <mc:Fallback xmlns="">
          <p:pic>
            <p:nvPicPr>
              <p:cNvPr id="61" name="墨迹 60"/>
            </p:nvPicPr>
            <p:blipFill>
              <a:blip/>
            </p:blipFill>
            <p:spPr>
              <a:xfrm>
                <a:off x="7258755" y="4519361"/>
                <a:ext cx="101600" cy="428625"/>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62" name="墨迹 61"/>
              <p14:cNvContentPartPr/>
              <p14:nvPr/>
            </p14:nvContentPartPr>
            <p14:xfrm>
              <a:off x="7667977" y="4504322"/>
              <a:ext cx="723430" cy="45118"/>
            </p14:xfrm>
          </p:contentPart>
        </mc:Choice>
        <mc:Fallback xmlns="">
          <p:pic>
            <p:nvPicPr>
              <p:cNvPr id="62" name="墨迹 61"/>
            </p:nvPicPr>
            <p:blipFill>
              <a:blip/>
            </p:blipFill>
            <p:spPr>
              <a:xfrm>
                <a:off x="7667977" y="4504322"/>
                <a:ext cx="723430" cy="45118"/>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3" name="墨迹 62"/>
              <p14:cNvContentPartPr/>
              <p14:nvPr/>
            </p14:nvContentPartPr>
            <p14:xfrm>
              <a:off x="7744177" y="3947861"/>
              <a:ext cx="285985" cy="499123"/>
            </p14:xfrm>
          </p:contentPart>
        </mc:Choice>
        <mc:Fallback xmlns="">
          <p:pic>
            <p:nvPicPr>
              <p:cNvPr id="63" name="墨迹 62"/>
            </p:nvPicPr>
            <p:blipFill>
              <a:blip/>
            </p:blipFill>
            <p:spPr>
              <a:xfrm>
                <a:off x="7744177" y="3947861"/>
                <a:ext cx="285985" cy="499123"/>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4" name="墨迹 63"/>
              <p14:cNvContentPartPr/>
              <p14:nvPr/>
            </p14:nvContentPartPr>
            <p14:xfrm>
              <a:off x="8090370" y="4063477"/>
              <a:ext cx="242712" cy="309484"/>
            </p14:xfrm>
          </p:contentPart>
        </mc:Choice>
        <mc:Fallback xmlns="">
          <p:pic>
            <p:nvPicPr>
              <p:cNvPr id="64" name="墨迹 63"/>
            </p:nvPicPr>
            <p:blipFill>
              <a:blip/>
            </p:blipFill>
            <p:spPr>
              <a:xfrm>
                <a:off x="8090370" y="4063477"/>
                <a:ext cx="242712" cy="309484"/>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5" name="墨迹 64"/>
              <p14:cNvContentPartPr/>
              <p14:nvPr/>
            </p14:nvContentPartPr>
            <p14:xfrm>
              <a:off x="8785812" y="4168989"/>
              <a:ext cx="551980" cy="355307"/>
            </p14:xfrm>
          </p:contentPart>
        </mc:Choice>
        <mc:Fallback xmlns="">
          <p:pic>
            <p:nvPicPr>
              <p:cNvPr id="65" name="墨迹 64"/>
            </p:nvPicPr>
            <p:blipFill>
              <a:blip/>
            </p:blipFill>
            <p:spPr>
              <a:xfrm>
                <a:off x="8785812" y="4168989"/>
                <a:ext cx="551980" cy="355307"/>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6" name="墨迹 65"/>
              <p14:cNvContentPartPr/>
              <p14:nvPr/>
            </p14:nvContentPartPr>
            <p14:xfrm>
              <a:off x="9384829" y="4361447"/>
              <a:ext cx="255881" cy="37598"/>
            </p14:xfrm>
          </p:contentPart>
        </mc:Choice>
        <mc:Fallback xmlns="">
          <p:pic>
            <p:nvPicPr>
              <p:cNvPr id="66" name="墨迹 65"/>
            </p:nvPicPr>
            <p:blipFill>
              <a:blip/>
            </p:blipFill>
            <p:spPr>
              <a:xfrm>
                <a:off x="9384829" y="4361447"/>
                <a:ext cx="255881" cy="37598"/>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7" name="墨迹 66"/>
              <p14:cNvContentPartPr/>
              <p14:nvPr/>
            </p14:nvContentPartPr>
            <p14:xfrm>
              <a:off x="9520296" y="4188493"/>
              <a:ext cx="52681" cy="387266"/>
            </p14:xfrm>
          </p:contentPart>
        </mc:Choice>
        <mc:Fallback xmlns="">
          <p:pic>
            <p:nvPicPr>
              <p:cNvPr id="67" name="墨迹 66"/>
            </p:nvPicPr>
            <p:blipFill>
              <a:blip/>
            </p:blipFill>
            <p:spPr>
              <a:xfrm>
                <a:off x="9520296" y="4188493"/>
                <a:ext cx="52681" cy="387266"/>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8" name="墨迹 67"/>
              <p14:cNvContentPartPr/>
              <p14:nvPr/>
            </p14:nvContentPartPr>
            <p14:xfrm>
              <a:off x="9877777" y="4138440"/>
              <a:ext cx="206963" cy="313244"/>
            </p14:xfrm>
          </p:contentPart>
        </mc:Choice>
        <mc:Fallback xmlns="">
          <p:pic>
            <p:nvPicPr>
              <p:cNvPr id="68" name="墨迹 67"/>
            </p:nvPicPr>
            <p:blipFill>
              <a:blip/>
            </p:blipFill>
            <p:spPr>
              <a:xfrm>
                <a:off x="9877777" y="4138440"/>
                <a:ext cx="206963" cy="313244"/>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9" name="墨迹 68"/>
              <p14:cNvContentPartPr/>
              <p14:nvPr/>
            </p14:nvContentPartPr>
            <p14:xfrm>
              <a:off x="10069688" y="4171104"/>
              <a:ext cx="180622" cy="254261"/>
            </p14:xfrm>
          </p:contentPart>
        </mc:Choice>
        <mc:Fallback xmlns="">
          <p:pic>
            <p:nvPicPr>
              <p:cNvPr id="69" name="墨迹 68"/>
            </p:nvPicPr>
            <p:blipFill>
              <a:blip/>
            </p:blipFill>
            <p:spPr>
              <a:xfrm>
                <a:off x="10069688" y="4171104"/>
                <a:ext cx="180622" cy="254261"/>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70" name="墨迹 69"/>
              <p14:cNvContentPartPr/>
              <p14:nvPr/>
            </p14:nvContentPartPr>
            <p14:xfrm>
              <a:off x="10235259" y="4266275"/>
              <a:ext cx="229541" cy="463639"/>
            </p14:xfrm>
          </p:contentPart>
        </mc:Choice>
        <mc:Fallback xmlns="">
          <p:pic>
            <p:nvPicPr>
              <p:cNvPr id="70" name="墨迹 69"/>
            </p:nvPicPr>
            <p:blipFill>
              <a:blip/>
            </p:blipFill>
            <p:spPr>
              <a:xfrm>
                <a:off x="10235259" y="4266275"/>
                <a:ext cx="229541" cy="463639"/>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71" name="墨迹 70"/>
              <p14:cNvContentPartPr/>
              <p14:nvPr/>
            </p14:nvContentPartPr>
            <p14:xfrm>
              <a:off x="6457244" y="5179218"/>
              <a:ext cx="605837" cy="352253"/>
            </p14:xfrm>
          </p:contentPart>
        </mc:Choice>
        <mc:Fallback xmlns="">
          <p:pic>
            <p:nvPicPr>
              <p:cNvPr id="71" name="墨迹 70"/>
            </p:nvPicPr>
            <p:blipFill>
              <a:blip/>
            </p:blipFill>
            <p:spPr>
              <a:xfrm>
                <a:off x="6457244" y="5179218"/>
                <a:ext cx="605837" cy="352253"/>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72" name="墨迹 71"/>
              <p14:cNvContentPartPr/>
              <p14:nvPr/>
            </p14:nvContentPartPr>
            <p14:xfrm>
              <a:off x="7112000" y="5184388"/>
              <a:ext cx="162747" cy="274940"/>
            </p14:xfrm>
          </p:contentPart>
        </mc:Choice>
        <mc:Fallback xmlns="">
          <p:pic>
            <p:nvPicPr>
              <p:cNvPr id="72" name="墨迹 71"/>
            </p:nvPicPr>
            <p:blipFill>
              <a:blip/>
            </p:blipFill>
            <p:spPr>
              <a:xfrm>
                <a:off x="7112000" y="5184388"/>
                <a:ext cx="162747" cy="274940"/>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3" name="墨迹 72"/>
              <p14:cNvContentPartPr/>
              <p14:nvPr/>
            </p14:nvContentPartPr>
            <p14:xfrm>
              <a:off x="7277570" y="5293894"/>
              <a:ext cx="206963" cy="175304"/>
            </p14:xfrm>
          </p:contentPart>
        </mc:Choice>
        <mc:Fallback xmlns="">
          <p:pic>
            <p:nvPicPr>
              <p:cNvPr id="73" name="墨迹 72"/>
            </p:nvPicPr>
            <p:blipFill>
              <a:blip/>
            </p:blipFill>
            <p:spPr>
              <a:xfrm>
                <a:off x="7277570" y="5293894"/>
                <a:ext cx="206963" cy="175304"/>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4" name="墨迹 73"/>
              <p14:cNvContentPartPr/>
              <p14:nvPr/>
            </p14:nvContentPartPr>
            <p14:xfrm>
              <a:off x="7334014" y="5278855"/>
              <a:ext cx="139230" cy="387266"/>
            </p14:xfrm>
          </p:contentPart>
        </mc:Choice>
        <mc:Fallback xmlns="">
          <p:pic>
            <p:nvPicPr>
              <p:cNvPr id="74" name="墨迹 73"/>
            </p:nvPicPr>
            <p:blipFill>
              <a:blip/>
            </p:blipFill>
            <p:spPr>
              <a:xfrm>
                <a:off x="7334014" y="5278855"/>
                <a:ext cx="139230" cy="387266"/>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5" name="墨迹 74"/>
              <p14:cNvContentPartPr/>
              <p14:nvPr/>
            </p14:nvContentPartPr>
            <p14:xfrm>
              <a:off x="7706547" y="5278855"/>
              <a:ext cx="549393" cy="30079"/>
            </p14:xfrm>
          </p:contentPart>
        </mc:Choice>
        <mc:Fallback xmlns="">
          <p:pic>
            <p:nvPicPr>
              <p:cNvPr id="75" name="墨迹 74"/>
            </p:nvPicPr>
            <p:blipFill>
              <a:blip/>
            </p:blipFill>
            <p:spPr>
              <a:xfrm>
                <a:off x="7706547" y="5278855"/>
                <a:ext cx="549393" cy="3007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6" name="墨迹 75"/>
              <p14:cNvContentPartPr/>
              <p14:nvPr/>
            </p14:nvContentPartPr>
            <p14:xfrm>
              <a:off x="7727479" y="5342772"/>
              <a:ext cx="611246" cy="63918"/>
            </p14:xfrm>
          </p:contentPart>
        </mc:Choice>
        <mc:Fallback xmlns="">
          <p:pic>
            <p:nvPicPr>
              <p:cNvPr id="76" name="墨迹 75"/>
            </p:nvPicPr>
            <p:blipFill>
              <a:blip/>
            </p:blipFill>
            <p:spPr>
              <a:xfrm>
                <a:off x="7727479" y="5342772"/>
                <a:ext cx="611246" cy="63918"/>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7" name="墨迹 76"/>
              <p14:cNvContentPartPr/>
              <p14:nvPr/>
            </p14:nvContentPartPr>
            <p14:xfrm>
              <a:off x="7947377" y="5023184"/>
              <a:ext cx="48919" cy="7520"/>
            </p14:xfrm>
          </p:contentPart>
        </mc:Choice>
        <mc:Fallback xmlns="">
          <p:pic>
            <p:nvPicPr>
              <p:cNvPr id="77" name="墨迹 76"/>
            </p:nvPicPr>
            <p:blipFill>
              <a:blip/>
            </p:blipFill>
            <p:spPr>
              <a:xfrm>
                <a:off x="7947377" y="5023184"/>
                <a:ext cx="48919" cy="7520"/>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8" name="墨迹 77"/>
              <p14:cNvContentPartPr/>
              <p14:nvPr/>
            </p14:nvContentPartPr>
            <p14:xfrm>
              <a:off x="8636000" y="5018484"/>
              <a:ext cx="602544" cy="395726"/>
            </p14:xfrm>
          </p:contentPart>
        </mc:Choice>
        <mc:Fallback xmlns="">
          <p:pic>
            <p:nvPicPr>
              <p:cNvPr id="78" name="墨迹 77"/>
            </p:nvPicPr>
            <p:blipFill>
              <a:blip/>
            </p:blipFill>
            <p:spPr>
              <a:xfrm>
                <a:off x="8636000" y="5018484"/>
                <a:ext cx="602544" cy="395726"/>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9" name="墨迹 78"/>
              <p14:cNvContentPartPr/>
              <p14:nvPr/>
            </p14:nvContentPartPr>
            <p14:xfrm>
              <a:off x="9302044" y="5207417"/>
              <a:ext cx="353718" cy="33839"/>
            </p14:xfrm>
          </p:contentPart>
        </mc:Choice>
        <mc:Fallback xmlns="">
          <p:pic>
            <p:nvPicPr>
              <p:cNvPr id="79" name="墨迹 78"/>
            </p:nvPicPr>
            <p:blipFill>
              <a:blip/>
            </p:blipFill>
            <p:spPr>
              <a:xfrm>
                <a:off x="9302044" y="5207417"/>
                <a:ext cx="353718" cy="33839"/>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80" name="墨迹 79"/>
              <p14:cNvContentPartPr/>
              <p14:nvPr/>
            </p14:nvContentPartPr>
            <p14:xfrm>
              <a:off x="9482666" y="5053263"/>
              <a:ext cx="37629" cy="345907"/>
            </p14:xfrm>
          </p:contentPart>
        </mc:Choice>
        <mc:Fallback xmlns="">
          <p:pic>
            <p:nvPicPr>
              <p:cNvPr id="80" name="墨迹 79"/>
            </p:nvPicPr>
            <p:blipFill>
              <a:blip/>
            </p:blipFill>
            <p:spPr>
              <a:xfrm>
                <a:off x="9482666" y="5053263"/>
                <a:ext cx="37629" cy="345907"/>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81" name="墨迹 80"/>
              <p14:cNvContentPartPr/>
              <p14:nvPr/>
            </p14:nvContentPartPr>
            <p14:xfrm>
              <a:off x="9746074" y="5060782"/>
              <a:ext cx="188148" cy="285750"/>
            </p14:xfrm>
          </p:contentPart>
        </mc:Choice>
        <mc:Fallback xmlns="">
          <p:pic>
            <p:nvPicPr>
              <p:cNvPr id="81" name="墨迹 80"/>
            </p:nvPicPr>
            <p:blipFill>
              <a:blip/>
            </p:blipFill>
            <p:spPr>
              <a:xfrm>
                <a:off x="9746074" y="5060782"/>
                <a:ext cx="188148" cy="285750"/>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82" name="墨迹 81"/>
              <p14:cNvContentPartPr/>
              <p14:nvPr/>
            </p14:nvContentPartPr>
            <p14:xfrm>
              <a:off x="9956800" y="5124700"/>
              <a:ext cx="225777" cy="226532"/>
            </p14:xfrm>
          </p:contentPart>
        </mc:Choice>
        <mc:Fallback xmlns="">
          <p:pic>
            <p:nvPicPr>
              <p:cNvPr id="82" name="墨迹 81"/>
            </p:nvPicPr>
            <p:blipFill>
              <a:blip/>
            </p:blipFill>
            <p:spPr>
              <a:xfrm>
                <a:off x="9956800" y="5124700"/>
                <a:ext cx="225777" cy="226532"/>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3" name="墨迹 82"/>
              <p14:cNvContentPartPr/>
              <p14:nvPr/>
            </p14:nvContentPartPr>
            <p14:xfrm>
              <a:off x="10302052" y="5143500"/>
              <a:ext cx="215429" cy="30079"/>
            </p14:xfrm>
          </p:contentPart>
        </mc:Choice>
        <mc:Fallback xmlns="">
          <p:pic>
            <p:nvPicPr>
              <p:cNvPr id="83" name="墨迹 82"/>
            </p:nvPicPr>
            <p:blipFill>
              <a:blip/>
            </p:blipFill>
            <p:spPr>
              <a:xfrm>
                <a:off x="10302052" y="5143500"/>
                <a:ext cx="215429" cy="30079"/>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4" name="墨迹 83"/>
              <p14:cNvContentPartPr/>
              <p14:nvPr/>
            </p14:nvContentPartPr>
            <p14:xfrm>
              <a:off x="10400829" y="5004384"/>
              <a:ext cx="37629" cy="349668"/>
            </p14:xfrm>
          </p:contentPart>
        </mc:Choice>
        <mc:Fallback xmlns="">
          <p:pic>
            <p:nvPicPr>
              <p:cNvPr id="84" name="墨迹 83"/>
            </p:nvPicPr>
            <p:blipFill>
              <a:blip/>
            </p:blipFill>
            <p:spPr>
              <a:xfrm>
                <a:off x="10400829" y="5004384"/>
                <a:ext cx="37629" cy="349668"/>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8" name="墨迹 87"/>
              <p14:cNvContentPartPr/>
              <p14:nvPr/>
            </p14:nvContentPartPr>
            <p14:xfrm>
              <a:off x="6183959" y="5241256"/>
              <a:ext cx="333493" cy="409826"/>
            </p14:xfrm>
          </p:contentPart>
        </mc:Choice>
        <mc:Fallback xmlns="">
          <p:pic>
            <p:nvPicPr>
              <p:cNvPr id="88" name="墨迹 87"/>
            </p:nvPicPr>
            <p:blipFill>
              <a:blip/>
            </p:blipFill>
            <p:spPr>
              <a:xfrm>
                <a:off x="6183959" y="5241256"/>
                <a:ext cx="333493" cy="409826"/>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9" name="墨迹 88"/>
              <p14:cNvContentPartPr/>
              <p14:nvPr/>
            </p14:nvContentPartPr>
            <p14:xfrm>
              <a:off x="7842014" y="4739314"/>
              <a:ext cx="451556" cy="464343"/>
            </p14:xfrm>
          </p:contentPart>
        </mc:Choice>
        <mc:Fallback xmlns="">
          <p:pic>
            <p:nvPicPr>
              <p:cNvPr id="89" name="墨迹 88"/>
            </p:nvPicPr>
            <p:blipFill>
              <a:blip/>
            </p:blipFill>
            <p:spPr>
              <a:xfrm>
                <a:off x="7842014" y="4739314"/>
                <a:ext cx="451556" cy="464343"/>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90" name="墨迹 89"/>
              <p14:cNvContentPartPr/>
              <p14:nvPr/>
            </p14:nvContentPartPr>
            <p14:xfrm>
              <a:off x="8351425" y="5015664"/>
              <a:ext cx="563034" cy="488783"/>
            </p14:xfrm>
          </p:contentPart>
        </mc:Choice>
        <mc:Fallback xmlns="">
          <p:pic>
            <p:nvPicPr>
              <p:cNvPr id="90" name="墨迹 89"/>
            </p:nvPicPr>
            <p:blipFill>
              <a:blip/>
            </p:blipFill>
            <p:spPr>
              <a:xfrm>
                <a:off x="8351425" y="5015664"/>
                <a:ext cx="563034" cy="488783"/>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91" name="墨迹 90"/>
              <p14:cNvContentPartPr/>
              <p14:nvPr/>
            </p14:nvContentPartPr>
            <p14:xfrm>
              <a:off x="10897541" y="5015664"/>
              <a:ext cx="206023" cy="223007"/>
            </p14:xfrm>
          </p:contentPart>
        </mc:Choice>
        <mc:Fallback xmlns="">
          <p:pic>
            <p:nvPicPr>
              <p:cNvPr id="91" name="墨迹 90"/>
            </p:nvPicPr>
            <p:blipFill>
              <a:blip/>
            </p:blipFill>
            <p:spPr>
              <a:xfrm>
                <a:off x="10897541" y="5015664"/>
                <a:ext cx="206023" cy="223007"/>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92" name="墨迹 91"/>
              <p14:cNvContentPartPr/>
              <p14:nvPr/>
            </p14:nvContentPartPr>
            <p14:xfrm>
              <a:off x="11084042" y="5196138"/>
              <a:ext cx="207669" cy="218072"/>
            </p14:xfrm>
          </p:contentPart>
        </mc:Choice>
        <mc:Fallback xmlns="">
          <p:pic>
            <p:nvPicPr>
              <p:cNvPr id="92" name="墨迹 91"/>
            </p:nvPicPr>
            <p:blipFill>
              <a:blip/>
            </p:blipFill>
            <p:spPr>
              <a:xfrm>
                <a:off x="11084042" y="5196138"/>
                <a:ext cx="207669" cy="218072"/>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93" name="墨迹 92"/>
              <p14:cNvContentPartPr/>
              <p14:nvPr/>
            </p14:nvContentPartPr>
            <p14:xfrm>
              <a:off x="11401777" y="4985585"/>
              <a:ext cx="22577" cy="490663"/>
            </p14:xfrm>
          </p:contentPart>
        </mc:Choice>
        <mc:Fallback xmlns="">
          <p:pic>
            <p:nvPicPr>
              <p:cNvPr id="93" name="墨迹 92"/>
            </p:nvPicPr>
            <p:blipFill>
              <a:blip/>
            </p:blipFill>
            <p:spPr>
              <a:xfrm>
                <a:off x="11401777" y="4985585"/>
                <a:ext cx="22577" cy="490663"/>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94" name="墨迹 93"/>
              <p14:cNvContentPartPr/>
              <p14:nvPr/>
            </p14:nvContentPartPr>
            <p14:xfrm>
              <a:off x="11330281" y="4885948"/>
              <a:ext cx="109126" cy="186114"/>
            </p14:xfrm>
          </p:contentPart>
        </mc:Choice>
        <mc:Fallback xmlns="">
          <p:pic>
            <p:nvPicPr>
              <p:cNvPr id="94" name="墨迹 93"/>
            </p:nvPicPr>
            <p:blipFill>
              <a:blip/>
            </p:blipFill>
            <p:spPr>
              <a:xfrm>
                <a:off x="11330281" y="4885948"/>
                <a:ext cx="109126" cy="186114"/>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95" name="墨迹 94"/>
              <p14:cNvContentPartPr/>
              <p14:nvPr/>
            </p14:nvContentPartPr>
            <p14:xfrm>
              <a:off x="11469511" y="4902868"/>
              <a:ext cx="165570" cy="180474"/>
            </p14:xfrm>
          </p:contentPart>
        </mc:Choice>
        <mc:Fallback xmlns="">
          <p:pic>
            <p:nvPicPr>
              <p:cNvPr id="95" name="墨迹 94"/>
            </p:nvPicPr>
            <p:blipFill>
              <a:blip/>
            </p:blipFill>
            <p:spPr>
              <a:xfrm>
                <a:off x="11469511" y="4902868"/>
                <a:ext cx="165570" cy="180474"/>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6" name="墨迹 95"/>
              <p14:cNvContentPartPr/>
              <p14:nvPr/>
            </p14:nvContentPartPr>
            <p14:xfrm>
              <a:off x="10242785" y="4963026"/>
              <a:ext cx="22577" cy="597819"/>
            </p14:xfrm>
          </p:contentPart>
        </mc:Choice>
        <mc:Fallback xmlns="">
          <p:pic>
            <p:nvPicPr>
              <p:cNvPr id="96" name="墨迹 95"/>
            </p:nvPicPr>
            <p:blipFill>
              <a:blip/>
            </p:blipFill>
            <p:spPr>
              <a:xfrm>
                <a:off x="10242785" y="4963026"/>
                <a:ext cx="22577" cy="597819"/>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7" name="墨迹 96"/>
              <p14:cNvContentPartPr/>
              <p14:nvPr/>
            </p14:nvContentPartPr>
            <p14:xfrm>
              <a:off x="10156237" y="4925427"/>
              <a:ext cx="79022" cy="154155"/>
            </p14:xfrm>
          </p:contentPart>
        </mc:Choice>
        <mc:Fallback xmlns="">
          <p:pic>
            <p:nvPicPr>
              <p:cNvPr id="97" name="墨迹 96"/>
            </p:nvPicPr>
            <p:blipFill>
              <a:blip/>
            </p:blipFill>
            <p:spPr>
              <a:xfrm>
                <a:off x="10156237" y="4925427"/>
                <a:ext cx="79022" cy="154155"/>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8" name="墨迹 97"/>
              <p14:cNvContentPartPr/>
              <p14:nvPr/>
            </p14:nvContentPartPr>
            <p14:xfrm>
              <a:off x="10302992" y="4902868"/>
              <a:ext cx="52682" cy="165434"/>
            </p14:xfrm>
          </p:contentPart>
        </mc:Choice>
        <mc:Fallback xmlns="">
          <p:pic>
            <p:nvPicPr>
              <p:cNvPr id="98" name="墨迹 97"/>
            </p:nvPicPr>
            <p:blipFill>
              <a:blip/>
            </p:blipFill>
            <p:spPr>
              <a:xfrm>
                <a:off x="10302992" y="4902868"/>
                <a:ext cx="52682" cy="165434"/>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9" name="墨迹 98"/>
              <p14:cNvContentPartPr/>
              <p14:nvPr/>
            </p14:nvContentPartPr>
            <p14:xfrm>
              <a:off x="9505479" y="5030704"/>
              <a:ext cx="413691" cy="338388"/>
            </p14:xfrm>
          </p:contentPart>
        </mc:Choice>
        <mc:Fallback xmlns="">
          <p:pic>
            <p:nvPicPr>
              <p:cNvPr id="99" name="墨迹 98"/>
            </p:nvPicPr>
            <p:blipFill>
              <a:blip/>
            </p:blipFill>
            <p:spPr>
              <a:xfrm>
                <a:off x="9505479" y="5030704"/>
                <a:ext cx="413691" cy="338388"/>
              </a:xfrm>
              <a:prstGeom prst="rect"/>
            </p:spPr>
          </p:pic>
        </mc:Fallback>
      </mc:AlternateContent>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20650" y="22225"/>
            <a:ext cx="12152630" cy="6835775"/>
          </a:xfrm>
          <a:prstGeom prst="rect">
            <a:avLst/>
          </a:prstGeom>
        </p:spPr>
      </p:pic>
    </p:spTree>
    <p:custDataLst>
      <p:tags r:id="rId2"/>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20650" y="22225"/>
            <a:ext cx="12152630" cy="6835775"/>
          </a:xfrm>
          <a:prstGeom prst="rect">
            <a:avLst/>
          </a:prstGeom>
        </p:spPr>
      </p:pic>
      <mc:AlternateContent xmlns:mc="http://schemas.openxmlformats.org/markup-compatibility/2006" xmlns:p14="http://schemas.microsoft.com/office/powerpoint/2010/main">
        <mc:Choice Requires="p14">
          <p:contentPart r:id="rId2" p14:bwMode="auto">
            <p14:nvContentPartPr>
              <p14:cNvPr id="3" name="墨迹 2"/>
              <p14:cNvContentPartPr/>
              <p14:nvPr/>
            </p14:nvContentPartPr>
            <p14:xfrm>
              <a:off x="5994400" y="6166184"/>
              <a:ext cx="146755" cy="351547"/>
            </p14:xfrm>
          </p:contentPart>
        </mc:Choice>
        <mc:Fallback xmlns="">
          <p:pic>
            <p:nvPicPr>
              <p:cNvPr id="3" name="墨迹 2"/>
            </p:nvPicPr>
            <p:blipFill>
              <a:blip/>
            </p:blipFill>
            <p:spPr>
              <a:xfrm>
                <a:off x="5994400" y="6166184"/>
                <a:ext cx="146755" cy="35154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6047081" y="6196263"/>
              <a:ext cx="154281" cy="327578"/>
            </p14:xfrm>
          </p:contentPart>
        </mc:Choice>
        <mc:Fallback xmlns="">
          <p:pic>
            <p:nvPicPr>
              <p:cNvPr id="4" name="墨迹 3"/>
            </p:nvPicPr>
            <p:blipFill>
              <a:blip/>
            </p:blipFill>
            <p:spPr>
              <a:xfrm>
                <a:off x="6047081" y="6196263"/>
                <a:ext cx="154281" cy="32757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6238992" y="6184278"/>
              <a:ext cx="37630" cy="305255"/>
            </p14:xfrm>
          </p:contentPart>
        </mc:Choice>
        <mc:Fallback xmlns="">
          <p:pic>
            <p:nvPicPr>
              <p:cNvPr id="5" name="墨迹 4"/>
            </p:nvPicPr>
            <p:blipFill>
              <a:blip/>
            </p:blipFill>
            <p:spPr>
              <a:xfrm>
                <a:off x="6238992" y="6184278"/>
                <a:ext cx="37630" cy="305255"/>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6299200" y="6228927"/>
              <a:ext cx="248355" cy="277525"/>
            </p14:xfrm>
          </p:contentPart>
        </mc:Choice>
        <mc:Fallback xmlns="">
          <p:pic>
            <p:nvPicPr>
              <p:cNvPr id="6" name="墨迹 5"/>
            </p:nvPicPr>
            <p:blipFill>
              <a:blip/>
            </p:blipFill>
            <p:spPr>
              <a:xfrm>
                <a:off x="6299200" y="6228927"/>
                <a:ext cx="248355" cy="27752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6521214" y="6339138"/>
              <a:ext cx="116653" cy="387266"/>
            </p14:xfrm>
          </p:contentPart>
        </mc:Choice>
        <mc:Fallback xmlns="">
          <p:pic>
            <p:nvPicPr>
              <p:cNvPr id="7" name="墨迹 6"/>
            </p:nvPicPr>
            <p:blipFill>
              <a:blip/>
            </p:blipFill>
            <p:spPr>
              <a:xfrm>
                <a:off x="6521214" y="6339138"/>
                <a:ext cx="116653" cy="38726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6780859" y="6376736"/>
              <a:ext cx="203200" cy="11280"/>
            </p14:xfrm>
          </p:contentPart>
        </mc:Choice>
        <mc:Fallback xmlns="">
          <p:pic>
            <p:nvPicPr>
              <p:cNvPr id="8" name="墨迹 7"/>
            </p:nvPicPr>
            <p:blipFill>
              <a:blip/>
            </p:blipFill>
            <p:spPr>
              <a:xfrm>
                <a:off x="6780859" y="6376736"/>
                <a:ext cx="203200" cy="1128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6848592" y="6222582"/>
              <a:ext cx="30104" cy="372227"/>
            </p14:xfrm>
          </p:contentPart>
        </mc:Choice>
        <mc:Fallback xmlns="">
          <p:pic>
            <p:nvPicPr>
              <p:cNvPr id="9" name="墨迹 8"/>
            </p:nvPicPr>
            <p:blipFill>
              <a:blip/>
            </p:blipFill>
            <p:spPr>
              <a:xfrm>
                <a:off x="6848592" y="6222582"/>
                <a:ext cx="30104" cy="372227"/>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7112000" y="6214357"/>
              <a:ext cx="142992" cy="369877"/>
            </p14:xfrm>
          </p:contentPart>
        </mc:Choice>
        <mc:Fallback xmlns="">
          <p:pic>
            <p:nvPicPr>
              <p:cNvPr id="10" name="墨迹 9"/>
            </p:nvPicPr>
            <p:blipFill>
              <a:blip/>
            </p:blipFill>
            <p:spPr>
              <a:xfrm>
                <a:off x="7112000" y="6214357"/>
                <a:ext cx="142992" cy="369877"/>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7349066" y="6263940"/>
              <a:ext cx="101600" cy="218073"/>
            </p14:xfrm>
          </p:contentPart>
        </mc:Choice>
        <mc:Fallback xmlns="">
          <p:pic>
            <p:nvPicPr>
              <p:cNvPr id="11" name="墨迹 10"/>
            </p:nvPicPr>
            <p:blipFill>
              <a:blip/>
            </p:blipFill>
            <p:spPr>
              <a:xfrm>
                <a:off x="7349066" y="6263940"/>
                <a:ext cx="101600" cy="218073"/>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7405511" y="6196498"/>
              <a:ext cx="185326" cy="280815"/>
            </p14:xfrm>
          </p:contentPart>
        </mc:Choice>
        <mc:Fallback xmlns="">
          <p:pic>
            <p:nvPicPr>
              <p:cNvPr id="12" name="墨迹 11"/>
            </p:nvPicPr>
            <p:blipFill>
              <a:blip/>
            </p:blipFill>
            <p:spPr>
              <a:xfrm>
                <a:off x="7405511" y="6196498"/>
                <a:ext cx="185326" cy="28081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7558616" y="6295899"/>
              <a:ext cx="102776" cy="153215"/>
            </p14:xfrm>
          </p:contentPart>
        </mc:Choice>
        <mc:Fallback xmlns="">
          <p:pic>
            <p:nvPicPr>
              <p:cNvPr id="13" name="墨迹 12"/>
            </p:nvPicPr>
            <p:blipFill>
              <a:blip/>
            </p:blipFill>
            <p:spPr>
              <a:xfrm>
                <a:off x="7558616" y="6295899"/>
                <a:ext cx="102776" cy="153215"/>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7721600" y="6334438"/>
              <a:ext cx="97837" cy="79897"/>
            </p14:xfrm>
          </p:contentPart>
        </mc:Choice>
        <mc:Fallback xmlns="">
          <p:pic>
            <p:nvPicPr>
              <p:cNvPr id="14" name="墨迹 13"/>
            </p:nvPicPr>
            <p:blipFill>
              <a:blip/>
            </p:blipFill>
            <p:spPr>
              <a:xfrm>
                <a:off x="7721600" y="6334438"/>
                <a:ext cx="97837" cy="79897"/>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7838252" y="6199083"/>
              <a:ext cx="83961" cy="301729"/>
            </p14:xfrm>
          </p:contentPart>
        </mc:Choice>
        <mc:Fallback xmlns="">
          <p:pic>
            <p:nvPicPr>
              <p:cNvPr id="15" name="墨迹 14"/>
            </p:nvPicPr>
            <p:blipFill>
              <a:blip/>
            </p:blipFill>
            <p:spPr>
              <a:xfrm>
                <a:off x="7838252" y="6199083"/>
                <a:ext cx="83961" cy="30172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7992533" y="6153729"/>
              <a:ext cx="118534" cy="290685"/>
            </p14:xfrm>
          </p:contentPart>
        </mc:Choice>
        <mc:Fallback xmlns="">
          <p:pic>
            <p:nvPicPr>
              <p:cNvPr id="16" name="墨迹 15"/>
            </p:nvPicPr>
            <p:blipFill>
              <a:blip/>
            </p:blipFill>
            <p:spPr>
              <a:xfrm>
                <a:off x="7992533" y="6153729"/>
                <a:ext cx="118534" cy="290685"/>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8150577" y="6316578"/>
              <a:ext cx="112889" cy="157915"/>
            </p14:xfrm>
          </p:contentPart>
        </mc:Choice>
        <mc:Fallback xmlns="">
          <p:pic>
            <p:nvPicPr>
              <p:cNvPr id="17" name="墨迹 16"/>
            </p:nvPicPr>
            <p:blipFill>
              <a:blip/>
            </p:blipFill>
            <p:spPr>
              <a:xfrm>
                <a:off x="8150577" y="6316578"/>
                <a:ext cx="112889" cy="157915"/>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8161866" y="6288380"/>
              <a:ext cx="86548" cy="253791"/>
            </p14:xfrm>
          </p:contentPart>
        </mc:Choice>
        <mc:Fallback xmlns="">
          <p:pic>
            <p:nvPicPr>
              <p:cNvPr id="18" name="墨迹 17"/>
            </p:nvPicPr>
            <p:blipFill>
              <a:blip/>
            </p:blipFill>
            <p:spPr>
              <a:xfrm>
                <a:off x="8161866" y="6288380"/>
                <a:ext cx="86548" cy="253791"/>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8405518" y="6363577"/>
              <a:ext cx="204141" cy="62038"/>
            </p14:xfrm>
          </p:contentPart>
        </mc:Choice>
        <mc:Fallback xmlns="">
          <p:pic>
            <p:nvPicPr>
              <p:cNvPr id="19" name="墨迹 18"/>
            </p:nvPicPr>
            <p:blipFill>
              <a:blip/>
            </p:blipFill>
            <p:spPr>
              <a:xfrm>
                <a:off x="8405518" y="6363577"/>
                <a:ext cx="204141" cy="62038"/>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8466666" y="6278980"/>
              <a:ext cx="30104" cy="248151"/>
            </p14:xfrm>
          </p:contentPart>
        </mc:Choice>
        <mc:Fallback xmlns="">
          <p:pic>
            <p:nvPicPr>
              <p:cNvPr id="20" name="墨迹 19"/>
            </p:nvPicPr>
            <p:blipFill>
              <a:blip/>
            </p:blipFill>
            <p:spPr>
              <a:xfrm>
                <a:off x="8466666" y="6278980"/>
                <a:ext cx="30104" cy="248151"/>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8699970" y="6203783"/>
              <a:ext cx="90312" cy="319588"/>
            </p14:xfrm>
          </p:contentPart>
        </mc:Choice>
        <mc:Fallback xmlns="">
          <p:pic>
            <p:nvPicPr>
              <p:cNvPr id="21" name="墨迹 20"/>
            </p:nvPicPr>
            <p:blipFill>
              <a:blip/>
            </p:blipFill>
            <p:spPr>
              <a:xfrm>
                <a:off x="8699970" y="6203783"/>
                <a:ext cx="90312" cy="319588"/>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8884355" y="6231981"/>
              <a:ext cx="18815" cy="189873"/>
            </p14:xfrm>
          </p:contentPart>
        </mc:Choice>
        <mc:Fallback xmlns="">
          <p:pic>
            <p:nvPicPr>
              <p:cNvPr id="22" name="墨迹 21"/>
            </p:nvPicPr>
            <p:blipFill>
              <a:blip/>
            </p:blipFill>
            <p:spPr>
              <a:xfrm>
                <a:off x="8884355" y="6231981"/>
                <a:ext cx="18815" cy="189873"/>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8918222" y="6294019"/>
              <a:ext cx="82785" cy="45119"/>
            </p14:xfrm>
          </p:contentPart>
        </mc:Choice>
        <mc:Fallback xmlns="">
          <p:pic>
            <p:nvPicPr>
              <p:cNvPr id="23" name="墨迹 22"/>
            </p:nvPicPr>
            <p:blipFill>
              <a:blip/>
            </p:blipFill>
            <p:spPr>
              <a:xfrm>
                <a:off x="8918222" y="6294019"/>
                <a:ext cx="82785" cy="45119"/>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8985955" y="6129525"/>
              <a:ext cx="30104" cy="337448"/>
            </p14:xfrm>
          </p:contentPart>
        </mc:Choice>
        <mc:Fallback xmlns="">
          <p:pic>
            <p:nvPicPr>
              <p:cNvPr id="24" name="墨迹 23"/>
            </p:nvPicPr>
            <p:blipFill>
              <a:blip/>
            </p:blipFill>
            <p:spPr>
              <a:xfrm>
                <a:off x="8985955" y="6129525"/>
                <a:ext cx="30104" cy="337448"/>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9008533" y="6181223"/>
              <a:ext cx="260821" cy="275646"/>
            </p14:xfrm>
          </p:contentPart>
        </mc:Choice>
        <mc:Fallback xmlns="">
          <p:pic>
            <p:nvPicPr>
              <p:cNvPr id="25" name="墨迹 24"/>
            </p:nvPicPr>
            <p:blipFill>
              <a:blip/>
            </p:blipFill>
            <p:spPr>
              <a:xfrm>
                <a:off x="9008533" y="6181223"/>
                <a:ext cx="260821" cy="275646"/>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9332147" y="6175583"/>
              <a:ext cx="75260" cy="246272"/>
            </p14:xfrm>
          </p:contentPart>
        </mc:Choice>
        <mc:Fallback xmlns="">
          <p:pic>
            <p:nvPicPr>
              <p:cNvPr id="26" name="墨迹 25"/>
            </p:nvPicPr>
            <p:blipFill>
              <a:blip/>
            </p:blipFill>
            <p:spPr>
              <a:xfrm>
                <a:off x="9332147" y="6175583"/>
                <a:ext cx="75260" cy="246272"/>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9452562" y="6301539"/>
              <a:ext cx="150519" cy="142875"/>
            </p14:xfrm>
          </p:contentPart>
        </mc:Choice>
        <mc:Fallback xmlns="">
          <p:pic>
            <p:nvPicPr>
              <p:cNvPr id="27" name="墨迹 26"/>
            </p:nvPicPr>
            <p:blipFill>
              <a:blip/>
            </p:blipFill>
            <p:spPr>
              <a:xfrm>
                <a:off x="9452562" y="6301539"/>
                <a:ext cx="150519" cy="142875"/>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9448800" y="6298719"/>
              <a:ext cx="124177" cy="232172"/>
            </p14:xfrm>
          </p:contentPart>
        </mc:Choice>
        <mc:Fallback xmlns="">
          <p:pic>
            <p:nvPicPr>
              <p:cNvPr id="28" name="墨迹 27"/>
            </p:nvPicPr>
            <p:blipFill>
              <a:blip/>
            </p:blipFill>
            <p:spPr>
              <a:xfrm>
                <a:off x="9448800" y="6298719"/>
                <a:ext cx="124177" cy="232172"/>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9753600" y="6294019"/>
              <a:ext cx="496711" cy="37599"/>
            </p14:xfrm>
          </p:contentPart>
        </mc:Choice>
        <mc:Fallback xmlns="">
          <p:pic>
            <p:nvPicPr>
              <p:cNvPr id="29" name="墨迹 28"/>
            </p:nvPicPr>
            <p:blipFill>
              <a:blip/>
            </p:blipFill>
            <p:spPr>
              <a:xfrm>
                <a:off x="9753600" y="6294019"/>
                <a:ext cx="496711" cy="37599"/>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9858022" y="6376736"/>
              <a:ext cx="369711" cy="26319"/>
            </p14:xfrm>
          </p:contentPart>
        </mc:Choice>
        <mc:Fallback xmlns="">
          <p:pic>
            <p:nvPicPr>
              <p:cNvPr id="30" name="墨迹 29"/>
            </p:nvPicPr>
            <p:blipFill>
              <a:blip/>
            </p:blipFill>
            <p:spPr>
              <a:xfrm>
                <a:off x="9858022" y="6376736"/>
                <a:ext cx="369711" cy="26319"/>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9874014" y="6000750"/>
              <a:ext cx="142993" cy="184233"/>
            </p14:xfrm>
          </p:contentPart>
        </mc:Choice>
        <mc:Fallback xmlns="">
          <p:pic>
            <p:nvPicPr>
              <p:cNvPr id="31" name="墨迹 30"/>
            </p:nvPicPr>
            <p:blipFill>
              <a:blip/>
            </p:blipFill>
            <p:spPr>
              <a:xfrm>
                <a:off x="9874014" y="6000750"/>
                <a:ext cx="142993" cy="184233"/>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9934222" y="6143625"/>
              <a:ext cx="82785" cy="52638"/>
            </p14:xfrm>
          </p:contentPart>
        </mc:Choice>
        <mc:Fallback xmlns="">
          <p:pic>
            <p:nvPicPr>
              <p:cNvPr id="32" name="墨迹 31"/>
            </p:nvPicPr>
            <p:blipFill>
              <a:blip/>
            </p:blipFill>
            <p:spPr>
              <a:xfrm>
                <a:off x="9934222" y="6143625"/>
                <a:ext cx="82785" cy="52638"/>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10004542" y="5968320"/>
              <a:ext cx="132880" cy="239222"/>
            </p14:xfrm>
          </p:contentPart>
        </mc:Choice>
        <mc:Fallback xmlns="">
          <p:pic>
            <p:nvPicPr>
              <p:cNvPr id="33" name="墨迹 32"/>
            </p:nvPicPr>
            <p:blipFill>
              <a:blip/>
            </p:blipFill>
            <p:spPr>
              <a:xfrm>
                <a:off x="10004542" y="5968320"/>
                <a:ext cx="132880" cy="239222"/>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10177874" y="6010854"/>
              <a:ext cx="190029" cy="264366"/>
            </p14:xfrm>
          </p:contentPart>
        </mc:Choice>
        <mc:Fallback xmlns="">
          <p:pic>
            <p:nvPicPr>
              <p:cNvPr id="34" name="墨迹 33"/>
            </p:nvPicPr>
            <p:blipFill>
              <a:blip/>
            </p:blipFill>
            <p:spPr>
              <a:xfrm>
                <a:off x="10177874" y="6010854"/>
                <a:ext cx="190029" cy="264366"/>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10446220" y="6196263"/>
              <a:ext cx="293275" cy="248151"/>
            </p14:xfrm>
          </p:contentPart>
        </mc:Choice>
        <mc:Fallback xmlns="">
          <p:pic>
            <p:nvPicPr>
              <p:cNvPr id="35" name="墨迹 34"/>
            </p:nvPicPr>
            <p:blipFill>
              <a:blip/>
            </p:blipFill>
            <p:spPr>
              <a:xfrm>
                <a:off x="10446220" y="6196263"/>
                <a:ext cx="293275" cy="248151"/>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10765837" y="6158664"/>
              <a:ext cx="131704" cy="248151"/>
            </p14:xfrm>
          </p:contentPart>
        </mc:Choice>
        <mc:Fallback xmlns="">
          <p:pic>
            <p:nvPicPr>
              <p:cNvPr id="36" name="墨迹 35"/>
            </p:nvPicPr>
            <p:blipFill>
              <a:blip/>
            </p:blipFill>
            <p:spPr>
              <a:xfrm>
                <a:off x="10765837" y="6158664"/>
                <a:ext cx="131704" cy="248151"/>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10897541" y="6132345"/>
              <a:ext cx="184385" cy="298675"/>
            </p14:xfrm>
          </p:contentPart>
        </mc:Choice>
        <mc:Fallback xmlns="">
          <p:pic>
            <p:nvPicPr>
              <p:cNvPr id="37" name="墨迹 36"/>
            </p:nvPicPr>
            <p:blipFill>
              <a:blip/>
            </p:blipFill>
            <p:spPr>
              <a:xfrm>
                <a:off x="10897541" y="6132345"/>
                <a:ext cx="184385" cy="298675"/>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11044295" y="6203783"/>
              <a:ext cx="173096" cy="233112"/>
            </p14:xfrm>
          </p:contentPart>
        </mc:Choice>
        <mc:Fallback xmlns="">
          <p:pic>
            <p:nvPicPr>
              <p:cNvPr id="38" name="墨迹 37"/>
            </p:nvPicPr>
            <p:blipFill>
              <a:blip/>
            </p:blipFill>
            <p:spPr>
              <a:xfrm>
                <a:off x="11044295" y="6203783"/>
                <a:ext cx="173096" cy="233112"/>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11231268" y="6121065"/>
              <a:ext cx="170509" cy="355308"/>
            </p14:xfrm>
          </p:contentPart>
        </mc:Choice>
        <mc:Fallback xmlns="">
          <p:pic>
            <p:nvPicPr>
              <p:cNvPr id="39" name="墨迹 38"/>
            </p:nvPicPr>
            <p:blipFill>
              <a:blip/>
            </p:blipFill>
            <p:spPr>
              <a:xfrm>
                <a:off x="11231268" y="6121065"/>
                <a:ext cx="170509" cy="355308"/>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11314054" y="6124825"/>
              <a:ext cx="283398" cy="339563"/>
            </p14:xfrm>
          </p:contentPart>
        </mc:Choice>
        <mc:Fallback xmlns="">
          <p:pic>
            <p:nvPicPr>
              <p:cNvPr id="40" name="墨迹 39"/>
            </p:nvPicPr>
            <p:blipFill>
              <a:blip/>
            </p:blipFill>
            <p:spPr>
              <a:xfrm>
                <a:off x="11314054" y="6124825"/>
                <a:ext cx="283398" cy="339563"/>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11727979" y="6128585"/>
              <a:ext cx="110302" cy="240631"/>
            </p14:xfrm>
          </p:contentPart>
        </mc:Choice>
        <mc:Fallback xmlns="">
          <p:pic>
            <p:nvPicPr>
              <p:cNvPr id="41" name="墨迹 40"/>
            </p:nvPicPr>
            <p:blipFill>
              <a:blip/>
            </p:blipFill>
            <p:spPr>
              <a:xfrm>
                <a:off x="11727979" y="6128585"/>
                <a:ext cx="110302" cy="240631"/>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2" name="墨迹 41"/>
              <p14:cNvContentPartPr/>
              <p14:nvPr/>
            </p14:nvContentPartPr>
            <p14:xfrm>
              <a:off x="11796888" y="6151144"/>
              <a:ext cx="116652" cy="274471"/>
            </p14:xfrm>
          </p:contentPart>
        </mc:Choice>
        <mc:Fallback xmlns="">
          <p:pic>
            <p:nvPicPr>
              <p:cNvPr id="42" name="墨迹 41"/>
            </p:nvPicPr>
            <p:blipFill>
              <a:blip/>
            </p:blipFill>
            <p:spPr>
              <a:xfrm>
                <a:off x="11796888" y="6151144"/>
                <a:ext cx="116652" cy="274471"/>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11906014" y="6166184"/>
              <a:ext cx="195674" cy="240631"/>
            </p14:xfrm>
          </p:contentPart>
        </mc:Choice>
        <mc:Fallback xmlns="">
          <p:pic>
            <p:nvPicPr>
              <p:cNvPr id="43" name="墨迹 42"/>
            </p:nvPicPr>
            <p:blipFill>
              <a:blip/>
            </p:blipFill>
            <p:spPr>
              <a:xfrm>
                <a:off x="11906014" y="6166184"/>
                <a:ext cx="195674" cy="240631"/>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4" name="墨迹 43"/>
              <p14:cNvContentPartPr/>
              <p14:nvPr/>
            </p14:nvContentPartPr>
            <p14:xfrm>
              <a:off x="12015141" y="6098506"/>
              <a:ext cx="129823" cy="375987"/>
            </p14:xfrm>
          </p:contentPart>
        </mc:Choice>
        <mc:Fallback xmlns="">
          <p:pic>
            <p:nvPicPr>
              <p:cNvPr id="44" name="墨迹 43"/>
            </p:nvPicPr>
            <p:blipFill>
              <a:blip/>
            </p:blipFill>
            <p:spPr>
              <a:xfrm>
                <a:off x="12015141" y="6098506"/>
                <a:ext cx="129823" cy="375987"/>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5" name="墨迹 44"/>
              <p14:cNvContentPartPr/>
              <p14:nvPr/>
            </p14:nvContentPartPr>
            <p14:xfrm>
              <a:off x="12064529" y="6414335"/>
              <a:ext cx="82315" cy="112796"/>
            </p14:xfrm>
          </p:contentPart>
        </mc:Choice>
        <mc:Fallback xmlns="">
          <p:pic>
            <p:nvPicPr>
              <p:cNvPr id="45" name="墨迹 44"/>
            </p:nvPicPr>
            <p:blipFill>
              <a:blip/>
            </p:blipFill>
            <p:spPr>
              <a:xfrm>
                <a:off x="12064529" y="6414335"/>
                <a:ext cx="82315" cy="112796"/>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6" name="墨迹 45"/>
              <p14:cNvContentPartPr/>
              <p14:nvPr/>
            </p14:nvContentPartPr>
            <p14:xfrm>
              <a:off x="9378244" y="6692565"/>
              <a:ext cx="305035" cy="26319"/>
            </p14:xfrm>
          </p:contentPart>
        </mc:Choice>
        <mc:Fallback xmlns="">
          <p:pic>
            <p:nvPicPr>
              <p:cNvPr id="46" name="墨迹 45"/>
            </p:nvPicPr>
            <p:blipFill>
              <a:blip/>
            </p:blipFill>
            <p:spPr>
              <a:xfrm>
                <a:off x="9378244" y="6692565"/>
                <a:ext cx="305035" cy="26319"/>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7" name="墨迹 46"/>
              <p14:cNvContentPartPr/>
              <p14:nvPr/>
            </p14:nvContentPartPr>
            <p14:xfrm>
              <a:off x="9512770" y="6617368"/>
              <a:ext cx="60207" cy="259431"/>
            </p14:xfrm>
          </p:contentPart>
        </mc:Choice>
        <mc:Fallback xmlns="">
          <p:pic>
            <p:nvPicPr>
              <p:cNvPr id="47" name="墨迹 46"/>
            </p:nvPicPr>
            <p:blipFill>
              <a:blip/>
            </p:blipFill>
            <p:spPr>
              <a:xfrm>
                <a:off x="9512770" y="6617368"/>
                <a:ext cx="60207" cy="259431"/>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8" name="墨迹 47"/>
              <p14:cNvContentPartPr/>
              <p14:nvPr/>
            </p14:nvContentPartPr>
            <p14:xfrm>
              <a:off x="9713618" y="6568490"/>
              <a:ext cx="113359" cy="286925"/>
            </p14:xfrm>
          </p:contentPart>
        </mc:Choice>
        <mc:Fallback xmlns="">
          <p:pic>
            <p:nvPicPr>
              <p:cNvPr id="48" name="墨迹 47"/>
            </p:nvPicPr>
            <p:blipFill>
              <a:blip/>
            </p:blipFill>
            <p:spPr>
              <a:xfrm>
                <a:off x="9713618" y="6568490"/>
                <a:ext cx="113359" cy="286925"/>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9" name="墨迹 48"/>
              <p14:cNvContentPartPr/>
              <p14:nvPr/>
            </p14:nvContentPartPr>
            <p14:xfrm>
              <a:off x="9934222" y="6583529"/>
              <a:ext cx="22578" cy="229352"/>
            </p14:xfrm>
          </p:contentPart>
        </mc:Choice>
        <mc:Fallback xmlns="">
          <p:pic>
            <p:nvPicPr>
              <p:cNvPr id="49" name="墨迹 48"/>
            </p:nvPicPr>
            <p:blipFill>
              <a:blip/>
            </p:blipFill>
            <p:spPr>
              <a:xfrm>
                <a:off x="9934222" y="6583529"/>
                <a:ext cx="22578" cy="229352"/>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0" name="墨迹 49"/>
              <p14:cNvContentPartPr/>
              <p14:nvPr/>
            </p14:nvContentPartPr>
            <p14:xfrm>
              <a:off x="9956800" y="6632408"/>
              <a:ext cx="86547" cy="52638"/>
            </p14:xfrm>
          </p:contentPart>
        </mc:Choice>
        <mc:Fallback xmlns="">
          <p:pic>
            <p:nvPicPr>
              <p:cNvPr id="50" name="墨迹 49"/>
            </p:nvPicPr>
            <p:blipFill>
              <a:blip/>
            </p:blipFill>
            <p:spPr>
              <a:xfrm>
                <a:off x="9956800" y="6632408"/>
                <a:ext cx="86547" cy="52638"/>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1" name="墨迹 50"/>
              <p14:cNvContentPartPr/>
              <p14:nvPr/>
            </p14:nvContentPartPr>
            <p14:xfrm>
              <a:off x="10024533" y="6517731"/>
              <a:ext cx="45156" cy="272591"/>
            </p14:xfrm>
          </p:contentPart>
        </mc:Choice>
        <mc:Fallback xmlns="">
          <p:pic>
            <p:nvPicPr>
              <p:cNvPr id="51" name="墨迹 50"/>
            </p:nvPicPr>
            <p:blipFill>
              <a:blip/>
            </p:blipFill>
            <p:spPr>
              <a:xfrm>
                <a:off x="10024533" y="6517731"/>
                <a:ext cx="45156" cy="272591"/>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2" name="墨迹 51"/>
              <p14:cNvContentPartPr/>
              <p14:nvPr/>
            </p14:nvContentPartPr>
            <p14:xfrm>
              <a:off x="10092266" y="6624888"/>
              <a:ext cx="270934" cy="200447"/>
            </p14:xfrm>
          </p:contentPart>
        </mc:Choice>
        <mc:Fallback xmlns="">
          <p:pic>
            <p:nvPicPr>
              <p:cNvPr id="52" name="墨迹 51"/>
            </p:nvPicPr>
            <p:blipFill>
              <a:blip/>
            </p:blipFill>
            <p:spPr>
              <a:xfrm>
                <a:off x="10092266" y="6624888"/>
                <a:ext cx="270934" cy="200447"/>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3" name="墨迹 52"/>
              <p14:cNvContentPartPr/>
              <p14:nvPr/>
            </p14:nvContentPartPr>
            <p14:xfrm>
              <a:off x="5192888" y="4732734"/>
              <a:ext cx="2634074" cy="138175"/>
            </p14:xfrm>
          </p:contentPart>
        </mc:Choice>
        <mc:Fallback xmlns="">
          <p:pic>
            <p:nvPicPr>
              <p:cNvPr id="53" name="墨迹 52"/>
            </p:nvPicPr>
            <p:blipFill>
              <a:blip/>
            </p:blipFill>
            <p:spPr>
              <a:xfrm>
                <a:off x="5192888" y="4732734"/>
                <a:ext cx="2634074" cy="138175"/>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4" name="墨迹 53"/>
              <p14:cNvContentPartPr/>
              <p14:nvPr/>
            </p14:nvContentPartPr>
            <p14:xfrm>
              <a:off x="5305777" y="4308809"/>
              <a:ext cx="297275" cy="230527"/>
            </p14:xfrm>
          </p:contentPart>
        </mc:Choice>
        <mc:Fallback xmlns="">
          <p:pic>
            <p:nvPicPr>
              <p:cNvPr id="54" name="墨迹 53"/>
            </p:nvPicPr>
            <p:blipFill>
              <a:blip/>
            </p:blipFill>
            <p:spPr>
              <a:xfrm>
                <a:off x="5305777" y="4308809"/>
                <a:ext cx="297275" cy="230527"/>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5" name="墨迹 54"/>
              <p14:cNvContentPartPr/>
              <p14:nvPr/>
            </p14:nvContentPartPr>
            <p14:xfrm>
              <a:off x="5572007" y="4326668"/>
              <a:ext cx="213548" cy="189873"/>
            </p14:xfrm>
          </p:contentPart>
        </mc:Choice>
        <mc:Fallback xmlns="">
          <p:pic>
            <p:nvPicPr>
              <p:cNvPr id="55" name="墨迹 54"/>
            </p:nvPicPr>
            <p:blipFill>
              <a:blip/>
            </p:blipFill>
            <p:spPr>
              <a:xfrm>
                <a:off x="5572007" y="4326668"/>
                <a:ext cx="213548" cy="189873"/>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6" name="墨迹 55"/>
              <p14:cNvContentPartPr/>
              <p14:nvPr/>
            </p14:nvContentPartPr>
            <p14:xfrm>
              <a:off x="5753570" y="4402570"/>
              <a:ext cx="92193" cy="293505"/>
            </p14:xfrm>
          </p:contentPart>
        </mc:Choice>
        <mc:Fallback xmlns="">
          <p:pic>
            <p:nvPicPr>
              <p:cNvPr id="56" name="墨迹 55"/>
            </p:nvPicPr>
            <p:blipFill>
              <a:blip/>
            </p:blipFill>
            <p:spPr>
              <a:xfrm>
                <a:off x="5753570" y="4402570"/>
                <a:ext cx="92193" cy="293505"/>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7" name="墨迹 56"/>
              <p14:cNvContentPartPr/>
              <p14:nvPr/>
            </p14:nvContentPartPr>
            <p14:xfrm>
              <a:off x="6039555" y="4319148"/>
              <a:ext cx="523052" cy="382802"/>
            </p14:xfrm>
          </p:contentPart>
        </mc:Choice>
        <mc:Fallback xmlns="">
          <p:pic>
            <p:nvPicPr>
              <p:cNvPr id="57" name="墨迹 56"/>
            </p:nvPicPr>
            <p:blipFill>
              <a:blip/>
            </p:blipFill>
            <p:spPr>
              <a:xfrm>
                <a:off x="6039555" y="4319148"/>
                <a:ext cx="523052" cy="382802"/>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8" name="墨迹 57"/>
              <p14:cNvContentPartPr/>
              <p14:nvPr/>
            </p14:nvContentPartPr>
            <p14:xfrm>
              <a:off x="6524977" y="4393406"/>
              <a:ext cx="95250" cy="344028"/>
            </p14:xfrm>
          </p:contentPart>
        </mc:Choice>
        <mc:Fallback xmlns="">
          <p:pic>
            <p:nvPicPr>
              <p:cNvPr id="58" name="墨迹 57"/>
            </p:nvPicPr>
            <p:blipFill>
              <a:blip/>
            </p:blipFill>
            <p:spPr>
              <a:xfrm>
                <a:off x="6524977" y="4393406"/>
                <a:ext cx="95250" cy="344028"/>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59" name="墨迹 58"/>
              <p14:cNvContentPartPr/>
              <p14:nvPr/>
            </p14:nvContentPartPr>
            <p14:xfrm>
              <a:off x="6946429" y="4421605"/>
              <a:ext cx="308563" cy="15039"/>
            </p14:xfrm>
          </p:contentPart>
        </mc:Choice>
        <mc:Fallback xmlns="">
          <p:pic>
            <p:nvPicPr>
              <p:cNvPr id="59" name="墨迹 58"/>
            </p:nvPicPr>
            <p:blipFill>
              <a:blip/>
            </p:blipFill>
            <p:spPr>
              <a:xfrm>
                <a:off x="6946429" y="4421605"/>
                <a:ext cx="308563" cy="15039"/>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0" name="墨迹 59"/>
              <p14:cNvContentPartPr/>
              <p14:nvPr/>
            </p14:nvContentPartPr>
            <p14:xfrm>
              <a:off x="6952074" y="4489282"/>
              <a:ext cx="291629" cy="3760"/>
            </p14:xfrm>
          </p:contentPart>
        </mc:Choice>
        <mc:Fallback xmlns="">
          <p:pic>
            <p:nvPicPr>
              <p:cNvPr id="60" name="墨迹 59"/>
            </p:nvPicPr>
            <p:blipFill>
              <a:blip/>
            </p:blipFill>
            <p:spPr>
              <a:xfrm>
                <a:off x="6952074" y="4489282"/>
                <a:ext cx="291629" cy="3760"/>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1" name="墨迹 60"/>
              <p14:cNvContentPartPr/>
              <p14:nvPr/>
            </p14:nvContentPartPr>
            <p14:xfrm>
              <a:off x="7051792" y="4203532"/>
              <a:ext cx="78082" cy="63918"/>
            </p14:xfrm>
          </p:contentPart>
        </mc:Choice>
        <mc:Fallback xmlns="">
          <p:pic>
            <p:nvPicPr>
              <p:cNvPr id="61" name="墨迹 60"/>
            </p:nvPicPr>
            <p:blipFill>
              <a:blip/>
            </p:blipFill>
            <p:spPr>
              <a:xfrm>
                <a:off x="7051792" y="4203532"/>
                <a:ext cx="78082" cy="63918"/>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2" name="墨迹 61"/>
              <p14:cNvContentPartPr/>
              <p14:nvPr/>
            </p14:nvContentPartPr>
            <p14:xfrm>
              <a:off x="6969007" y="4278730"/>
              <a:ext cx="133585" cy="135355"/>
            </p14:xfrm>
          </p:contentPart>
        </mc:Choice>
        <mc:Fallback xmlns="">
          <p:pic>
            <p:nvPicPr>
              <p:cNvPr id="62" name="墨迹 61"/>
            </p:nvPicPr>
            <p:blipFill>
              <a:blip/>
            </p:blipFill>
            <p:spPr>
              <a:xfrm>
                <a:off x="6969007" y="4278730"/>
                <a:ext cx="133585" cy="135355"/>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3" name="墨迹 62"/>
              <p14:cNvContentPartPr/>
              <p14:nvPr/>
            </p14:nvContentPartPr>
            <p14:xfrm>
              <a:off x="7503347" y="4256170"/>
              <a:ext cx="471547" cy="260606"/>
            </p14:xfrm>
          </p:contentPart>
        </mc:Choice>
        <mc:Fallback xmlns="">
          <p:pic>
            <p:nvPicPr>
              <p:cNvPr id="63" name="墨迹 62"/>
            </p:nvPicPr>
            <p:blipFill>
              <a:blip/>
            </p:blipFill>
            <p:spPr>
              <a:xfrm>
                <a:off x="7503347" y="4256170"/>
                <a:ext cx="471547" cy="260606"/>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4" name="墨迹 63"/>
              <p14:cNvContentPartPr/>
              <p14:nvPr/>
            </p14:nvContentPartPr>
            <p14:xfrm>
              <a:off x="8079081" y="4353927"/>
              <a:ext cx="234479" cy="52638"/>
            </p14:xfrm>
          </p:contentPart>
        </mc:Choice>
        <mc:Fallback xmlns="">
          <p:pic>
            <p:nvPicPr>
              <p:cNvPr id="64" name="墨迹 63"/>
            </p:nvPicPr>
            <p:blipFill>
              <a:blip/>
            </p:blipFill>
            <p:spPr>
              <a:xfrm>
                <a:off x="8079081" y="4353927"/>
                <a:ext cx="234479" cy="52638"/>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5" name="墨迹 64"/>
              <p14:cNvContentPartPr/>
              <p14:nvPr/>
            </p14:nvContentPartPr>
            <p14:xfrm>
              <a:off x="8195733" y="4236901"/>
              <a:ext cx="22578" cy="350138"/>
            </p14:xfrm>
          </p:contentPart>
        </mc:Choice>
        <mc:Fallback xmlns="">
          <p:pic>
            <p:nvPicPr>
              <p:cNvPr id="65" name="墨迹 64"/>
            </p:nvPicPr>
            <p:blipFill>
              <a:blip/>
            </p:blipFill>
            <p:spPr>
              <a:xfrm>
                <a:off x="8195733" y="4236901"/>
                <a:ext cx="22578" cy="350138"/>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6" name="墨迹 65"/>
              <p14:cNvContentPartPr/>
              <p14:nvPr/>
            </p14:nvContentPartPr>
            <p14:xfrm>
              <a:off x="8376355" y="4293769"/>
              <a:ext cx="404519" cy="330869"/>
            </p14:xfrm>
          </p:contentPart>
        </mc:Choice>
        <mc:Fallback xmlns="">
          <p:pic>
            <p:nvPicPr>
              <p:cNvPr id="66" name="墨迹 65"/>
            </p:nvPicPr>
            <p:blipFill>
              <a:blip/>
            </p:blipFill>
            <p:spPr>
              <a:xfrm>
                <a:off x="8376355" y="4293769"/>
                <a:ext cx="404519" cy="330869"/>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7" name="墨迹 66"/>
              <p14:cNvContentPartPr/>
              <p14:nvPr/>
            </p14:nvContentPartPr>
            <p14:xfrm>
              <a:off x="8887177" y="4391526"/>
              <a:ext cx="226719" cy="30079"/>
            </p14:xfrm>
          </p:contentPart>
        </mc:Choice>
        <mc:Fallback xmlns="">
          <p:pic>
            <p:nvPicPr>
              <p:cNvPr id="67" name="墨迹 66"/>
            </p:nvPicPr>
            <p:blipFill>
              <a:blip/>
            </p:blipFill>
            <p:spPr>
              <a:xfrm>
                <a:off x="8887177" y="4391526"/>
                <a:ext cx="226719" cy="30079"/>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68" name="墨迹 67"/>
              <p14:cNvContentPartPr/>
              <p14:nvPr/>
            </p14:nvContentPartPr>
            <p14:xfrm>
              <a:off x="9008533" y="4267215"/>
              <a:ext cx="52681" cy="323584"/>
            </p14:xfrm>
          </p:contentPart>
        </mc:Choice>
        <mc:Fallback xmlns="">
          <p:pic>
            <p:nvPicPr>
              <p:cNvPr id="68" name="墨迹 67"/>
            </p:nvPicPr>
            <p:blipFill>
              <a:blip/>
            </p:blipFill>
            <p:spPr>
              <a:xfrm>
                <a:off x="9008533" y="4267215"/>
                <a:ext cx="52681" cy="323584"/>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69" name="墨迹 68"/>
              <p14:cNvContentPartPr/>
              <p14:nvPr/>
            </p14:nvContentPartPr>
            <p14:xfrm>
              <a:off x="9219259" y="4263690"/>
              <a:ext cx="412044" cy="200448"/>
            </p14:xfrm>
          </p:contentPart>
        </mc:Choice>
        <mc:Fallback xmlns="">
          <p:pic>
            <p:nvPicPr>
              <p:cNvPr id="69" name="墨迹 68"/>
            </p:nvPicPr>
            <p:blipFill>
              <a:blip/>
            </p:blipFill>
            <p:spPr>
              <a:xfrm>
                <a:off x="9219259" y="4263690"/>
                <a:ext cx="412044" cy="200448"/>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0" name="墨迹 69"/>
              <p14:cNvContentPartPr/>
              <p14:nvPr/>
            </p14:nvContentPartPr>
            <p14:xfrm>
              <a:off x="9630833" y="4353927"/>
              <a:ext cx="119004" cy="147575"/>
            </p14:xfrm>
          </p:contentPart>
        </mc:Choice>
        <mc:Fallback xmlns="">
          <p:pic>
            <p:nvPicPr>
              <p:cNvPr id="70" name="墨迹 69"/>
            </p:nvPicPr>
            <p:blipFill>
              <a:blip/>
            </p:blipFill>
            <p:spPr>
              <a:xfrm>
                <a:off x="9630833" y="4353927"/>
                <a:ext cx="119004" cy="147575"/>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1" name="墨迹 70"/>
              <p14:cNvContentPartPr/>
              <p14:nvPr/>
            </p14:nvContentPartPr>
            <p14:xfrm>
              <a:off x="9783703" y="4231262"/>
              <a:ext cx="45156" cy="404655"/>
            </p14:xfrm>
          </p:contentPart>
        </mc:Choice>
        <mc:Fallback xmlns="">
          <p:pic>
            <p:nvPicPr>
              <p:cNvPr id="71" name="墨迹 70"/>
            </p:nvPicPr>
            <p:blipFill>
              <a:blip/>
            </p:blipFill>
            <p:spPr>
              <a:xfrm>
                <a:off x="9783703" y="4231262"/>
                <a:ext cx="45156" cy="404655"/>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2" name="墨迹 71"/>
              <p14:cNvContentPartPr/>
              <p14:nvPr/>
            </p14:nvContentPartPr>
            <p14:xfrm>
              <a:off x="9697155" y="4211052"/>
              <a:ext cx="154282" cy="135355"/>
            </p14:xfrm>
          </p:contentPart>
        </mc:Choice>
        <mc:Fallback xmlns="">
          <p:pic>
            <p:nvPicPr>
              <p:cNvPr id="72" name="墨迹 71"/>
            </p:nvPicPr>
            <p:blipFill>
              <a:blip/>
            </p:blipFill>
            <p:spPr>
              <a:xfrm>
                <a:off x="9697155" y="4211052"/>
                <a:ext cx="154282" cy="135355"/>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3" name="墨迹 72"/>
              <p14:cNvContentPartPr/>
              <p14:nvPr/>
            </p14:nvContentPartPr>
            <p14:xfrm>
              <a:off x="9851437" y="4241131"/>
              <a:ext cx="60207" cy="135355"/>
            </p14:xfrm>
          </p:contentPart>
        </mc:Choice>
        <mc:Fallback xmlns="">
          <p:pic>
            <p:nvPicPr>
              <p:cNvPr id="73" name="墨迹 72"/>
            </p:nvPicPr>
            <p:blipFill>
              <a:blip/>
            </p:blipFill>
            <p:spPr>
              <a:xfrm>
                <a:off x="9851437" y="4241131"/>
                <a:ext cx="60207" cy="135355"/>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4" name="墨迹 73"/>
              <p14:cNvContentPartPr/>
              <p14:nvPr/>
            </p14:nvContentPartPr>
            <p14:xfrm>
              <a:off x="10005718" y="4323848"/>
              <a:ext cx="105014" cy="59958"/>
            </p14:xfrm>
          </p:contentPart>
        </mc:Choice>
        <mc:Fallback xmlns="">
          <p:pic>
            <p:nvPicPr>
              <p:cNvPr id="74" name="墨迹 73"/>
            </p:nvPicPr>
            <p:blipFill>
              <a:blip/>
            </p:blipFill>
            <p:spPr>
              <a:xfrm>
                <a:off x="10005718" y="4323848"/>
                <a:ext cx="105014" cy="59958"/>
              </a:xfrm>
              <a:prstGeom prst="rect"/>
            </p:spPr>
          </p:pic>
        </mc:Fallback>
      </mc:AlternateContent>
    </p:spTree>
    <p:custDataLst>
      <p:tags r:id="rId74"/>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p:pic>
        <p:nvPicPr>
          <p:cNvPr id="4" name="图片 3"/>
          <p:cNvPicPr>
            <a:picLocks noChangeAspect="1"/>
          </p:cNvPicPr>
          <p:nvPr/>
        </p:nvPicPr>
        <p:blipFill>
          <a:blip r:embed="rId1"/>
          <a:stretch>
            <a:fillRect/>
          </a:stretch>
        </p:blipFill>
        <p:spPr>
          <a:xfrm>
            <a:off x="6196330" y="0"/>
            <a:ext cx="5342890" cy="6858000"/>
          </a:xfrm>
          <a:prstGeom prst="rect">
            <a:avLst/>
          </a:prstGeom>
        </p:spPr>
      </p:pic>
      <p:pic>
        <p:nvPicPr>
          <p:cNvPr id="5" name="图片 4"/>
          <p:cNvPicPr>
            <a:picLocks noChangeAspect="1"/>
          </p:cNvPicPr>
          <p:nvPr/>
        </p:nvPicPr>
        <p:blipFill>
          <a:blip r:embed="rId2"/>
          <a:stretch>
            <a:fillRect/>
          </a:stretch>
        </p:blipFill>
        <p:spPr>
          <a:xfrm>
            <a:off x="892810" y="0"/>
            <a:ext cx="4447540" cy="6784975"/>
          </a:xfrm>
          <a:prstGeom prst="rect">
            <a:avLst/>
          </a:prstGeom>
        </p:spPr>
      </p:pic>
    </p:spTree>
    <p:custDataLst>
      <p:tags r:id="rId3"/>
    </p:custData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p:cNvPicPr>
            <a:picLocks noChangeAspect="1"/>
          </p:cNvPicPr>
          <p:nvPr/>
        </p:nvPicPr>
        <p:blipFill>
          <a:blip r:embed="rId1"/>
          <a:stretch>
            <a:fillRect/>
          </a:stretch>
        </p:blipFill>
        <p:spPr>
          <a:xfrm>
            <a:off x="361950" y="0"/>
            <a:ext cx="4532630" cy="6858000"/>
          </a:xfrm>
          <a:prstGeom prst="rect">
            <a:avLst/>
          </a:prstGeom>
        </p:spPr>
      </p:pic>
      <p:pic>
        <p:nvPicPr>
          <p:cNvPr id="3" name="图片 2"/>
          <p:cNvPicPr>
            <a:picLocks noChangeAspect="1"/>
          </p:cNvPicPr>
          <p:nvPr/>
        </p:nvPicPr>
        <p:blipFill>
          <a:blip r:embed="rId2"/>
          <a:stretch>
            <a:fillRect/>
          </a:stretch>
        </p:blipFill>
        <p:spPr>
          <a:xfrm>
            <a:off x="6096000" y="-97155"/>
            <a:ext cx="4453890" cy="6858000"/>
          </a:xfrm>
          <a:prstGeom prst="rect">
            <a:avLst/>
          </a:prstGeom>
        </p:spPr>
      </p:pic>
    </p:spTree>
    <p:custDataLst>
      <p:tags r:id="rId3"/>
    </p:custData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mc:AlternateContent xmlns:mc="http://schemas.openxmlformats.org/markup-compatibility/2006" xmlns:p14="http://schemas.microsoft.com/office/powerpoint/2010/main">
        <mc:Choice Requires="p14">
          <p:contentPart r:id="rId1" p14:bwMode="auto">
            <p14:nvContentPartPr>
              <p14:cNvPr id="2" name="墨迹 1"/>
              <p14:cNvContentPartPr/>
              <p14:nvPr/>
            </p14:nvContentPartPr>
            <p14:xfrm>
              <a:off x="2227674" y="827171"/>
              <a:ext cx="45155" cy="309249"/>
            </p14:xfrm>
          </p:contentPart>
        </mc:Choice>
        <mc:Fallback xmlns="">
          <p:pic>
            <p:nvPicPr>
              <p:cNvPr id="2" name="墨迹 1"/>
            </p:nvPicPr>
            <p:blipFill>
              <a:blip/>
            </p:blipFill>
            <p:spPr>
              <a:xfrm>
                <a:off x="2227674" y="827171"/>
                <a:ext cx="45155" cy="309249"/>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3" name="墨迹 2"/>
              <p14:cNvContentPartPr/>
              <p14:nvPr/>
            </p14:nvContentPartPr>
            <p14:xfrm>
              <a:off x="2325511" y="799677"/>
              <a:ext cx="188148" cy="250501"/>
            </p14:xfrm>
          </p:contentPart>
        </mc:Choice>
        <mc:Fallback xmlns="">
          <p:pic>
            <p:nvPicPr>
              <p:cNvPr id="3" name="墨迹 2"/>
            </p:nvPicPr>
            <p:blipFill>
              <a:blip/>
            </p:blipFill>
            <p:spPr>
              <a:xfrm>
                <a:off x="2325511" y="799677"/>
                <a:ext cx="188148" cy="250501"/>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2215444" y="874169"/>
              <a:ext cx="257998" cy="434265"/>
            </p14:xfrm>
          </p:contentPart>
        </mc:Choice>
        <mc:Fallback xmlns="">
          <p:pic>
            <p:nvPicPr>
              <p:cNvPr id="4" name="墨迹 3"/>
            </p:nvPicPr>
            <p:blipFill>
              <a:blip/>
            </p:blipFill>
            <p:spPr>
              <a:xfrm>
                <a:off x="2215444" y="874169"/>
                <a:ext cx="257998" cy="43426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2519068" y="832810"/>
              <a:ext cx="321969" cy="494893"/>
            </p14:xfrm>
          </p:contentPart>
        </mc:Choice>
        <mc:Fallback xmlns="">
          <p:pic>
            <p:nvPicPr>
              <p:cNvPr id="5" name="墨迹 4"/>
            </p:nvPicPr>
            <p:blipFill>
              <a:blip/>
            </p:blipFill>
            <p:spPr>
              <a:xfrm>
                <a:off x="2519068" y="832810"/>
                <a:ext cx="321969" cy="494893"/>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3036711" y="898608"/>
              <a:ext cx="122296" cy="300790"/>
            </p14:xfrm>
          </p:contentPart>
        </mc:Choice>
        <mc:Fallback xmlns="">
          <p:pic>
            <p:nvPicPr>
              <p:cNvPr id="6" name="墨迹 5"/>
            </p:nvPicPr>
            <p:blipFill>
              <a:blip/>
            </p:blipFill>
            <p:spPr>
              <a:xfrm>
                <a:off x="3036711" y="898608"/>
                <a:ext cx="122296" cy="30079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3145837" y="1105401"/>
              <a:ext cx="86548" cy="41358"/>
            </p14:xfrm>
          </p:contentPart>
        </mc:Choice>
        <mc:Fallback xmlns="">
          <p:pic>
            <p:nvPicPr>
              <p:cNvPr id="7" name="墨迹 6"/>
            </p:nvPicPr>
            <p:blipFill>
              <a:blip/>
            </p:blipFill>
            <p:spPr>
              <a:xfrm>
                <a:off x="3145837" y="1105401"/>
                <a:ext cx="86548" cy="4135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3162770" y="634242"/>
              <a:ext cx="269052" cy="435440"/>
            </p14:xfrm>
          </p:contentPart>
        </mc:Choice>
        <mc:Fallback xmlns="">
          <p:pic>
            <p:nvPicPr>
              <p:cNvPr id="8" name="墨迹 7"/>
            </p:nvPicPr>
            <p:blipFill>
              <a:blip/>
            </p:blipFill>
            <p:spPr>
              <a:xfrm>
                <a:off x="3162770" y="634242"/>
                <a:ext cx="269052" cy="43544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9" name="墨迹 8"/>
              <p14:cNvContentPartPr/>
              <p14:nvPr/>
            </p14:nvContentPartPr>
            <p14:xfrm>
              <a:off x="3276835" y="988845"/>
              <a:ext cx="143698" cy="266951"/>
            </p14:xfrm>
          </p:contentPart>
        </mc:Choice>
        <mc:Fallback xmlns="">
          <p:pic>
            <p:nvPicPr>
              <p:cNvPr id="9" name="墨迹 8"/>
            </p:nvPicPr>
            <p:blipFill>
              <a:blip/>
            </p:blipFill>
            <p:spPr>
              <a:xfrm>
                <a:off x="3276835" y="988845"/>
                <a:ext cx="143698" cy="266951"/>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 name="墨迹 9"/>
              <p14:cNvContentPartPr/>
              <p14:nvPr/>
            </p14:nvContentPartPr>
            <p14:xfrm>
              <a:off x="3525896" y="849730"/>
              <a:ext cx="136407" cy="342148"/>
            </p14:xfrm>
          </p:contentPart>
        </mc:Choice>
        <mc:Fallback xmlns="">
          <p:pic>
            <p:nvPicPr>
              <p:cNvPr id="10" name="墨迹 9"/>
            </p:nvPicPr>
            <p:blipFill>
              <a:blip/>
            </p:blipFill>
            <p:spPr>
              <a:xfrm>
                <a:off x="3525896" y="849730"/>
                <a:ext cx="136407" cy="342148"/>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1" name="墨迹 10"/>
              <p14:cNvContentPartPr/>
              <p14:nvPr/>
            </p14:nvContentPartPr>
            <p14:xfrm>
              <a:off x="3559762" y="1107986"/>
              <a:ext cx="191911" cy="42533"/>
            </p14:xfrm>
          </p:contentPart>
        </mc:Choice>
        <mc:Fallback xmlns="">
          <p:pic>
            <p:nvPicPr>
              <p:cNvPr id="11" name="墨迹 10"/>
            </p:nvPicPr>
            <p:blipFill>
              <a:blip/>
            </p:blipFill>
            <p:spPr>
              <a:xfrm>
                <a:off x="3559762" y="1107986"/>
                <a:ext cx="191911" cy="42533"/>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2" name="墨迹 11"/>
              <p14:cNvContentPartPr/>
              <p14:nvPr/>
            </p14:nvContentPartPr>
            <p14:xfrm>
              <a:off x="3709105" y="706855"/>
              <a:ext cx="362421" cy="496302"/>
            </p14:xfrm>
          </p:contentPart>
        </mc:Choice>
        <mc:Fallback xmlns="">
          <p:pic>
            <p:nvPicPr>
              <p:cNvPr id="12" name="墨迹 11"/>
            </p:nvPicPr>
            <p:blipFill>
              <a:blip/>
            </p:blipFill>
            <p:spPr>
              <a:xfrm>
                <a:off x="3709105" y="706855"/>
                <a:ext cx="362421" cy="496302"/>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3" name="墨迹 12"/>
              <p14:cNvContentPartPr/>
              <p14:nvPr/>
            </p14:nvContentPartPr>
            <p14:xfrm>
              <a:off x="4161837" y="797092"/>
              <a:ext cx="193792" cy="270710"/>
            </p14:xfrm>
          </p:contentPart>
        </mc:Choice>
        <mc:Fallback xmlns="">
          <p:pic>
            <p:nvPicPr>
              <p:cNvPr id="13" name="墨迹 12"/>
            </p:nvPicPr>
            <p:blipFill>
              <a:blip/>
            </p:blipFill>
            <p:spPr>
              <a:xfrm>
                <a:off x="4161837" y="797092"/>
                <a:ext cx="193792" cy="27071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 name="墨迹 13"/>
              <p14:cNvContentPartPr/>
              <p14:nvPr/>
            </p14:nvContentPartPr>
            <p14:xfrm>
              <a:off x="4112212" y="1063102"/>
              <a:ext cx="384528" cy="94937"/>
            </p14:xfrm>
          </p:contentPart>
        </mc:Choice>
        <mc:Fallback xmlns="">
          <p:pic>
            <p:nvPicPr>
              <p:cNvPr id="14" name="墨迹 13"/>
            </p:nvPicPr>
            <p:blipFill>
              <a:blip/>
            </p:blipFill>
            <p:spPr>
              <a:xfrm>
                <a:off x="4112212" y="1063102"/>
                <a:ext cx="384528" cy="94937"/>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5" name="墨迹 14"/>
              <p14:cNvContentPartPr/>
              <p14:nvPr/>
            </p14:nvContentPartPr>
            <p14:xfrm>
              <a:off x="4512733" y="631657"/>
              <a:ext cx="217311" cy="281051"/>
            </p14:xfrm>
          </p:contentPart>
        </mc:Choice>
        <mc:Fallback xmlns="">
          <p:pic>
            <p:nvPicPr>
              <p:cNvPr id="15" name="墨迹 14"/>
            </p:nvPicPr>
            <p:blipFill>
              <a:blip/>
            </p:blipFill>
            <p:spPr>
              <a:xfrm>
                <a:off x="4512733" y="631657"/>
                <a:ext cx="217311" cy="281051"/>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6" name="墨迹 15"/>
              <p14:cNvContentPartPr/>
              <p14:nvPr/>
            </p14:nvContentPartPr>
            <p14:xfrm>
              <a:off x="4651022" y="777587"/>
              <a:ext cx="45155" cy="632363"/>
            </p14:xfrm>
          </p:contentPart>
        </mc:Choice>
        <mc:Fallback xmlns="">
          <p:pic>
            <p:nvPicPr>
              <p:cNvPr id="16" name="墨迹 15"/>
            </p:nvPicPr>
            <p:blipFill>
              <a:blip/>
            </p:blipFill>
            <p:spPr>
              <a:xfrm>
                <a:off x="4651022" y="777587"/>
                <a:ext cx="45155" cy="632363"/>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7" name="墨迹 16"/>
              <p14:cNvContentPartPr/>
              <p14:nvPr/>
            </p14:nvContentPartPr>
            <p14:xfrm>
              <a:off x="4568237" y="807901"/>
              <a:ext cx="485422" cy="365177"/>
            </p14:xfrm>
          </p:contentPart>
        </mc:Choice>
        <mc:Fallback xmlns="">
          <p:pic>
            <p:nvPicPr>
              <p:cNvPr id="17" name="墨迹 16"/>
            </p:nvPicPr>
            <p:blipFill>
              <a:blip/>
            </p:blipFill>
            <p:spPr>
              <a:xfrm>
                <a:off x="4568237" y="807901"/>
                <a:ext cx="485422" cy="365177"/>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8" name="墨迹 17"/>
              <p14:cNvContentPartPr/>
              <p14:nvPr/>
            </p14:nvContentPartPr>
            <p14:xfrm>
              <a:off x="5016029" y="881689"/>
              <a:ext cx="60913" cy="163554"/>
            </p14:xfrm>
          </p:contentPart>
        </mc:Choice>
        <mc:Fallback xmlns="">
          <p:pic>
            <p:nvPicPr>
              <p:cNvPr id="18" name="墨迹 17"/>
            </p:nvPicPr>
            <p:blipFill>
              <a:blip/>
            </p:blipFill>
            <p:spPr>
              <a:xfrm>
                <a:off x="5016029" y="881689"/>
                <a:ext cx="60913" cy="163554"/>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9" name="墨迹 18"/>
              <p14:cNvContentPartPr/>
              <p14:nvPr/>
            </p14:nvContentPartPr>
            <p14:xfrm>
              <a:off x="5067770" y="852315"/>
              <a:ext cx="307857" cy="258726"/>
            </p14:xfrm>
          </p:contentPart>
        </mc:Choice>
        <mc:Fallback xmlns="">
          <p:pic>
            <p:nvPicPr>
              <p:cNvPr id="19" name="墨迹 18"/>
            </p:nvPicPr>
            <p:blipFill>
              <a:blip/>
            </p:blipFill>
            <p:spPr>
              <a:xfrm>
                <a:off x="5067770" y="852315"/>
                <a:ext cx="307857" cy="258726"/>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0" name="墨迹 19"/>
              <p14:cNvContentPartPr/>
              <p14:nvPr/>
            </p14:nvContentPartPr>
            <p14:xfrm>
              <a:off x="5218053" y="665026"/>
              <a:ext cx="35043" cy="951717"/>
            </p14:xfrm>
          </p:contentPart>
        </mc:Choice>
        <mc:Fallback xmlns="">
          <p:pic>
            <p:nvPicPr>
              <p:cNvPr id="20" name="墨迹 19"/>
            </p:nvPicPr>
            <p:blipFill>
              <a:blip/>
            </p:blipFill>
            <p:spPr>
              <a:xfrm>
                <a:off x="5218053" y="665026"/>
                <a:ext cx="35043" cy="951717"/>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1" name="墨迹 20"/>
              <p14:cNvContentPartPr/>
              <p14:nvPr/>
            </p14:nvContentPartPr>
            <p14:xfrm>
              <a:off x="3976511" y="1949491"/>
              <a:ext cx="177800" cy="501943"/>
            </p14:xfrm>
          </p:contentPart>
        </mc:Choice>
        <mc:Fallback xmlns="">
          <p:pic>
            <p:nvPicPr>
              <p:cNvPr id="21" name="墨迹 20"/>
            </p:nvPicPr>
            <p:blipFill>
              <a:blip/>
            </p:blipFill>
            <p:spPr>
              <a:xfrm>
                <a:off x="3976511" y="1949491"/>
                <a:ext cx="177800" cy="501943"/>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2" name="墨迹 21"/>
              <p14:cNvContentPartPr/>
              <p14:nvPr/>
            </p14:nvContentPartPr>
            <p14:xfrm>
              <a:off x="4023548" y="2018109"/>
              <a:ext cx="224837" cy="437085"/>
            </p14:xfrm>
          </p:contentPart>
        </mc:Choice>
        <mc:Fallback xmlns="">
          <p:pic>
            <p:nvPicPr>
              <p:cNvPr id="22" name="墨迹 21"/>
            </p:nvPicPr>
            <p:blipFill>
              <a:blip/>
            </p:blipFill>
            <p:spPr>
              <a:xfrm>
                <a:off x="4023548" y="2018109"/>
                <a:ext cx="224837" cy="437085"/>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3" name="墨迹 22"/>
              <p14:cNvContentPartPr/>
              <p14:nvPr/>
            </p14:nvContentPartPr>
            <p14:xfrm>
              <a:off x="4244622" y="2008944"/>
              <a:ext cx="52681" cy="409826"/>
            </p14:xfrm>
          </p:contentPart>
        </mc:Choice>
        <mc:Fallback xmlns="">
          <p:pic>
            <p:nvPicPr>
              <p:cNvPr id="23" name="墨迹 22"/>
            </p:nvPicPr>
            <p:blipFill>
              <a:blip/>
            </p:blipFill>
            <p:spPr>
              <a:xfrm>
                <a:off x="4244622" y="2008944"/>
                <a:ext cx="52681" cy="409826"/>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4" name="墨迹 23"/>
              <p14:cNvContentPartPr/>
              <p14:nvPr/>
            </p14:nvContentPartPr>
            <p14:xfrm>
              <a:off x="4349985" y="2113046"/>
              <a:ext cx="255881" cy="300789"/>
            </p14:xfrm>
          </p:contentPart>
        </mc:Choice>
        <mc:Fallback xmlns="">
          <p:pic>
            <p:nvPicPr>
              <p:cNvPr id="24" name="墨迹 23"/>
            </p:nvPicPr>
            <p:blipFill>
              <a:blip/>
            </p:blipFill>
            <p:spPr>
              <a:xfrm>
                <a:off x="4349985" y="2113046"/>
                <a:ext cx="255881" cy="30078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5" name="墨迹 24"/>
              <p14:cNvContentPartPr/>
              <p14:nvPr/>
            </p14:nvContentPartPr>
            <p14:xfrm>
              <a:off x="4568237" y="2255921"/>
              <a:ext cx="148637" cy="485023"/>
            </p14:xfrm>
          </p:contentPart>
        </mc:Choice>
        <mc:Fallback xmlns="">
          <p:pic>
            <p:nvPicPr>
              <p:cNvPr id="25" name="墨迹 24"/>
            </p:nvPicPr>
            <p:blipFill>
              <a:blip/>
            </p:blipFill>
            <p:spPr>
              <a:xfrm>
                <a:off x="4568237" y="2255921"/>
                <a:ext cx="148637" cy="485023"/>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6" name="墨迹 25"/>
              <p14:cNvContentPartPr/>
              <p14:nvPr/>
            </p14:nvContentPartPr>
            <p14:xfrm>
              <a:off x="4914429" y="2203282"/>
              <a:ext cx="195674" cy="45119"/>
            </p14:xfrm>
          </p:contentPart>
        </mc:Choice>
        <mc:Fallback xmlns="">
          <p:pic>
            <p:nvPicPr>
              <p:cNvPr id="26" name="墨迹 25"/>
            </p:nvPicPr>
            <p:blipFill>
              <a:blip/>
            </p:blipFill>
            <p:spPr>
              <a:xfrm>
                <a:off x="4914429" y="2203282"/>
                <a:ext cx="195674" cy="45119"/>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7" name="墨迹 26"/>
              <p14:cNvContentPartPr/>
              <p14:nvPr/>
            </p14:nvContentPartPr>
            <p14:xfrm>
              <a:off x="4854222" y="2052888"/>
              <a:ext cx="219192" cy="563980"/>
            </p14:xfrm>
          </p:contentPart>
        </mc:Choice>
        <mc:Fallback xmlns="">
          <p:pic>
            <p:nvPicPr>
              <p:cNvPr id="27" name="墨迹 26"/>
            </p:nvPicPr>
            <p:blipFill>
              <a:blip/>
            </p:blipFill>
            <p:spPr>
              <a:xfrm>
                <a:off x="4854222" y="2052888"/>
                <a:ext cx="219192" cy="56398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8" name="墨迹 27"/>
              <p14:cNvContentPartPr/>
              <p14:nvPr/>
            </p14:nvContentPartPr>
            <p14:xfrm>
              <a:off x="4786488" y="2413835"/>
              <a:ext cx="289749" cy="45118"/>
            </p14:xfrm>
          </p:contentPart>
        </mc:Choice>
        <mc:Fallback xmlns="">
          <p:pic>
            <p:nvPicPr>
              <p:cNvPr id="28" name="墨迹 27"/>
            </p:nvPicPr>
            <p:blipFill>
              <a:blip/>
            </p:blipFill>
            <p:spPr>
              <a:xfrm>
                <a:off x="4786488" y="2413835"/>
                <a:ext cx="289749" cy="45118"/>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29" name="墨迹 28"/>
              <p14:cNvContentPartPr/>
              <p14:nvPr/>
            </p14:nvContentPartPr>
            <p14:xfrm>
              <a:off x="5372335" y="2117745"/>
              <a:ext cx="437679" cy="283400"/>
            </p14:xfrm>
          </p:contentPart>
        </mc:Choice>
        <mc:Fallback xmlns="">
          <p:pic>
            <p:nvPicPr>
              <p:cNvPr id="29" name="墨迹 28"/>
            </p:nvPicPr>
            <p:blipFill>
              <a:blip/>
            </p:blipFill>
            <p:spPr>
              <a:xfrm>
                <a:off x="5372335" y="2117745"/>
                <a:ext cx="437679" cy="28340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墨迹 29"/>
              <p14:cNvContentPartPr/>
              <p14:nvPr/>
            </p14:nvContentPartPr>
            <p14:xfrm>
              <a:off x="5772385" y="2056647"/>
              <a:ext cx="60207" cy="627898"/>
            </p14:xfrm>
          </p:contentPart>
        </mc:Choice>
        <mc:Fallback xmlns="">
          <p:pic>
            <p:nvPicPr>
              <p:cNvPr id="30" name="墨迹 29"/>
            </p:nvPicPr>
            <p:blipFill>
              <a:blip/>
            </p:blipFill>
            <p:spPr>
              <a:xfrm>
                <a:off x="5772385" y="2056647"/>
                <a:ext cx="60207" cy="627898"/>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1" name="墨迹 30"/>
              <p14:cNvContentPartPr/>
              <p14:nvPr/>
            </p14:nvContentPartPr>
            <p14:xfrm>
              <a:off x="5900325" y="2187303"/>
              <a:ext cx="135467" cy="173894"/>
            </p14:xfrm>
          </p:contentPart>
        </mc:Choice>
        <mc:Fallback xmlns="">
          <p:pic>
            <p:nvPicPr>
              <p:cNvPr id="31" name="墨迹 30"/>
            </p:nvPicPr>
            <p:blipFill>
              <a:blip/>
            </p:blipFill>
            <p:spPr>
              <a:xfrm>
                <a:off x="5900325" y="2187303"/>
                <a:ext cx="135467" cy="173894"/>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2" name="墨迹 31"/>
              <p14:cNvContentPartPr/>
              <p14:nvPr/>
            </p14:nvContentPartPr>
            <p14:xfrm>
              <a:off x="5941718" y="2222082"/>
              <a:ext cx="79022" cy="195513"/>
            </p14:xfrm>
          </p:contentPart>
        </mc:Choice>
        <mc:Fallback xmlns="">
          <p:pic>
            <p:nvPicPr>
              <p:cNvPr id="32" name="墨迹 31"/>
            </p:nvPicPr>
            <p:blipFill>
              <a:blip/>
            </p:blipFill>
            <p:spPr>
              <a:xfrm>
                <a:off x="5941718" y="2222082"/>
                <a:ext cx="79022" cy="195513"/>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3" name="墨迹 32"/>
              <p14:cNvContentPartPr/>
              <p14:nvPr/>
            </p14:nvContentPartPr>
            <p14:xfrm>
              <a:off x="6028266" y="1992730"/>
              <a:ext cx="116652" cy="413585"/>
            </p14:xfrm>
          </p:contentPart>
        </mc:Choice>
        <mc:Fallback xmlns="">
          <p:pic>
            <p:nvPicPr>
              <p:cNvPr id="33" name="墨迹 32"/>
            </p:nvPicPr>
            <p:blipFill>
              <a:blip/>
            </p:blipFill>
            <p:spPr>
              <a:xfrm>
                <a:off x="6028266" y="1992730"/>
                <a:ext cx="116652" cy="413585"/>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5486400" y="2060407"/>
              <a:ext cx="75259" cy="402306"/>
            </p14:xfrm>
          </p:contentPart>
        </mc:Choice>
        <mc:Fallback xmlns="">
          <p:pic>
            <p:nvPicPr>
              <p:cNvPr id="34" name="墨迹 33"/>
            </p:nvPicPr>
            <p:blipFill>
              <a:blip/>
            </p:blipFill>
            <p:spPr>
              <a:xfrm>
                <a:off x="5486400" y="2060407"/>
                <a:ext cx="75259" cy="402306"/>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5" name="墨迹 34"/>
              <p14:cNvContentPartPr/>
              <p14:nvPr/>
            </p14:nvContentPartPr>
            <p14:xfrm>
              <a:off x="6208888" y="2167564"/>
              <a:ext cx="154282" cy="190343"/>
            </p14:xfrm>
          </p:contentPart>
        </mc:Choice>
        <mc:Fallback xmlns="">
          <p:pic>
            <p:nvPicPr>
              <p:cNvPr id="35" name="墨迹 34"/>
            </p:nvPicPr>
            <p:blipFill>
              <a:blip/>
            </p:blipFill>
            <p:spPr>
              <a:xfrm>
                <a:off x="6208888" y="2167564"/>
                <a:ext cx="154282" cy="190343"/>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6" name="墨迹 35"/>
              <p14:cNvContentPartPr/>
              <p14:nvPr/>
            </p14:nvContentPartPr>
            <p14:xfrm>
              <a:off x="6291674" y="2002834"/>
              <a:ext cx="195674" cy="426041"/>
            </p14:xfrm>
          </p:contentPart>
        </mc:Choice>
        <mc:Fallback xmlns="">
          <p:pic>
            <p:nvPicPr>
              <p:cNvPr id="36" name="墨迹 35"/>
            </p:nvPicPr>
            <p:blipFill>
              <a:blip/>
            </p:blipFill>
            <p:spPr>
              <a:xfrm>
                <a:off x="6291674" y="2002834"/>
                <a:ext cx="195674" cy="426041"/>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37" name="墨迹 36"/>
              <p14:cNvContentPartPr/>
              <p14:nvPr/>
            </p14:nvContentPartPr>
            <p14:xfrm>
              <a:off x="6509925" y="2022809"/>
              <a:ext cx="124178" cy="300789"/>
            </p14:xfrm>
          </p:contentPart>
        </mc:Choice>
        <mc:Fallback xmlns="">
          <p:pic>
            <p:nvPicPr>
              <p:cNvPr id="37" name="墨迹 36"/>
            </p:nvPicPr>
            <p:blipFill>
              <a:blip/>
            </p:blipFill>
            <p:spPr>
              <a:xfrm>
                <a:off x="6509925" y="2022809"/>
                <a:ext cx="124178" cy="300789"/>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8" name="墨迹 37"/>
              <p14:cNvContentPartPr/>
              <p14:nvPr/>
            </p14:nvContentPartPr>
            <p14:xfrm>
              <a:off x="6637866" y="2098006"/>
              <a:ext cx="176859" cy="240632"/>
            </p14:xfrm>
          </p:contentPart>
        </mc:Choice>
        <mc:Fallback xmlns="">
          <p:pic>
            <p:nvPicPr>
              <p:cNvPr id="38" name="墨迹 37"/>
            </p:nvPicPr>
            <p:blipFill>
              <a:blip/>
            </p:blipFill>
            <p:spPr>
              <a:xfrm>
                <a:off x="6637866" y="2098006"/>
                <a:ext cx="176859" cy="240632"/>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39" name="墨迹 38"/>
              <p14:cNvContentPartPr/>
              <p14:nvPr/>
            </p14:nvContentPartPr>
            <p14:xfrm>
              <a:off x="6607762" y="2113046"/>
              <a:ext cx="180623" cy="338388"/>
            </p14:xfrm>
          </p:contentPart>
        </mc:Choice>
        <mc:Fallback xmlns="">
          <p:pic>
            <p:nvPicPr>
              <p:cNvPr id="39" name="墨迹 38"/>
            </p:nvPicPr>
            <p:blipFill>
              <a:blip/>
            </p:blipFill>
            <p:spPr>
              <a:xfrm>
                <a:off x="6607762" y="2113046"/>
                <a:ext cx="180623" cy="338388"/>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0" name="墨迹 39"/>
              <p14:cNvContentPartPr/>
              <p14:nvPr/>
            </p14:nvContentPartPr>
            <p14:xfrm>
              <a:off x="7036740" y="1925052"/>
              <a:ext cx="215195" cy="465989"/>
            </p14:xfrm>
          </p:contentPart>
        </mc:Choice>
        <mc:Fallback xmlns="">
          <p:pic>
            <p:nvPicPr>
              <p:cNvPr id="40" name="墨迹 39"/>
            </p:nvPicPr>
            <p:blipFill>
              <a:blip/>
            </p:blipFill>
            <p:spPr>
              <a:xfrm>
                <a:off x="7036740" y="1925052"/>
                <a:ext cx="215195" cy="465989"/>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1" name="墨迹 40"/>
              <p14:cNvContentPartPr/>
              <p14:nvPr/>
            </p14:nvContentPartPr>
            <p14:xfrm>
              <a:off x="7061200" y="2052888"/>
              <a:ext cx="227659" cy="233112"/>
            </p14:xfrm>
          </p:contentPart>
        </mc:Choice>
        <mc:Fallback xmlns="">
          <p:pic>
            <p:nvPicPr>
              <p:cNvPr id="41" name="墨迹 40"/>
            </p:nvPicPr>
            <p:blipFill>
              <a:blip/>
            </p:blipFill>
            <p:spPr>
              <a:xfrm>
                <a:off x="7061200" y="2052888"/>
                <a:ext cx="227659" cy="233112"/>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2" name="墨迹 41"/>
              <p14:cNvContentPartPr/>
              <p14:nvPr/>
            </p14:nvContentPartPr>
            <p14:xfrm>
              <a:off x="7160918" y="1748103"/>
              <a:ext cx="357482" cy="750799"/>
            </p14:xfrm>
          </p:contentPart>
        </mc:Choice>
        <mc:Fallback xmlns="">
          <p:pic>
            <p:nvPicPr>
              <p:cNvPr id="42" name="墨迹 41"/>
            </p:nvPicPr>
            <p:blipFill>
              <a:blip/>
            </p:blipFill>
            <p:spPr>
              <a:xfrm>
                <a:off x="7160918" y="1748103"/>
                <a:ext cx="357482" cy="750799"/>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3" name="墨迹 42"/>
              <p14:cNvContentPartPr/>
              <p14:nvPr/>
            </p14:nvContentPartPr>
            <p14:xfrm>
              <a:off x="7277570" y="2078972"/>
              <a:ext cx="361244" cy="237106"/>
            </p14:xfrm>
          </p:contentPart>
        </mc:Choice>
        <mc:Fallback xmlns="">
          <p:pic>
            <p:nvPicPr>
              <p:cNvPr id="43" name="墨迹 42"/>
            </p:nvPicPr>
            <p:blipFill>
              <a:blip/>
            </p:blipFill>
            <p:spPr>
              <a:xfrm>
                <a:off x="7277570" y="2078972"/>
                <a:ext cx="361244" cy="237106"/>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4" name="墨迹 43"/>
              <p14:cNvContentPartPr/>
              <p14:nvPr/>
            </p14:nvContentPartPr>
            <p14:xfrm>
              <a:off x="7668918" y="1859254"/>
              <a:ext cx="180622" cy="65798"/>
            </p14:xfrm>
          </p:contentPart>
        </mc:Choice>
        <mc:Fallback xmlns="">
          <p:pic>
            <p:nvPicPr>
              <p:cNvPr id="44" name="墨迹 43"/>
            </p:nvPicPr>
            <p:blipFill>
              <a:blip/>
            </p:blipFill>
            <p:spPr>
              <a:xfrm>
                <a:off x="7668918" y="1859254"/>
                <a:ext cx="180622" cy="65798"/>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5" name="墨迹 44"/>
              <p14:cNvContentPartPr/>
              <p14:nvPr/>
            </p14:nvContentPartPr>
            <p14:xfrm>
              <a:off x="7687027" y="1729539"/>
              <a:ext cx="369476" cy="620378"/>
            </p14:xfrm>
          </p:contentPart>
        </mc:Choice>
        <mc:Fallback xmlns="">
          <p:pic>
            <p:nvPicPr>
              <p:cNvPr id="45" name="墨迹 44"/>
            </p:nvPicPr>
            <p:blipFill>
              <a:blip/>
            </p:blipFill>
            <p:spPr>
              <a:xfrm>
                <a:off x="7687027" y="1729539"/>
                <a:ext cx="369476" cy="620378"/>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6" name="墨迹 45"/>
              <p14:cNvContentPartPr/>
              <p14:nvPr/>
            </p14:nvContentPartPr>
            <p14:xfrm>
              <a:off x="8090605" y="1880169"/>
              <a:ext cx="342195" cy="370582"/>
            </p14:xfrm>
          </p:contentPart>
        </mc:Choice>
        <mc:Fallback xmlns="">
          <p:pic>
            <p:nvPicPr>
              <p:cNvPr id="46" name="墨迹 45"/>
            </p:nvPicPr>
            <p:blipFill>
              <a:blip/>
            </p:blipFill>
            <p:spPr>
              <a:xfrm>
                <a:off x="8090605" y="1880169"/>
                <a:ext cx="342195" cy="370582"/>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47" name="墨迹 46"/>
              <p14:cNvContentPartPr/>
              <p14:nvPr/>
            </p14:nvContentPartPr>
            <p14:xfrm>
              <a:off x="8518407" y="1932572"/>
              <a:ext cx="191911" cy="296090"/>
            </p14:xfrm>
          </p:contentPart>
        </mc:Choice>
        <mc:Fallback xmlns="">
          <p:pic>
            <p:nvPicPr>
              <p:cNvPr id="47" name="墨迹 46"/>
            </p:nvPicPr>
            <p:blipFill>
              <a:blip/>
            </p:blipFill>
            <p:spPr>
              <a:xfrm>
                <a:off x="8518407" y="1932572"/>
                <a:ext cx="191911" cy="29609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8" name="墨迹 47"/>
              <p14:cNvContentPartPr/>
              <p14:nvPr/>
            </p14:nvContentPartPr>
            <p14:xfrm>
              <a:off x="8617185" y="1816956"/>
              <a:ext cx="229540" cy="566800"/>
            </p14:xfrm>
          </p:contentPart>
        </mc:Choice>
        <mc:Fallback xmlns="">
          <p:pic>
            <p:nvPicPr>
              <p:cNvPr id="48" name="墨迹 47"/>
            </p:nvPicPr>
            <p:blipFill>
              <a:blip/>
            </p:blipFill>
            <p:spPr>
              <a:xfrm>
                <a:off x="8617185" y="1816956"/>
                <a:ext cx="229540" cy="566800"/>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49" name="墨迹 48"/>
              <p14:cNvContentPartPr/>
              <p14:nvPr/>
            </p14:nvContentPartPr>
            <p14:xfrm>
              <a:off x="8587081" y="2015289"/>
              <a:ext cx="285985" cy="260371"/>
            </p14:xfrm>
          </p:contentPart>
        </mc:Choice>
        <mc:Fallback xmlns="">
          <p:pic>
            <p:nvPicPr>
              <p:cNvPr id="49" name="墨迹 48"/>
            </p:nvPicPr>
            <p:blipFill>
              <a:blip/>
            </p:blipFill>
            <p:spPr>
              <a:xfrm>
                <a:off x="8587081" y="2015289"/>
                <a:ext cx="285985" cy="260371"/>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0" name="墨迹 49"/>
              <p14:cNvContentPartPr/>
              <p14:nvPr/>
            </p14:nvContentPartPr>
            <p14:xfrm>
              <a:off x="8790281" y="1676901"/>
              <a:ext cx="33866" cy="139115"/>
            </p14:xfrm>
          </p:contentPart>
        </mc:Choice>
        <mc:Fallback xmlns="">
          <p:pic>
            <p:nvPicPr>
              <p:cNvPr id="50" name="墨迹 49"/>
            </p:nvPicPr>
            <p:blipFill>
              <a:blip/>
            </p:blipFill>
            <p:spPr>
              <a:xfrm>
                <a:off x="8790281" y="1676901"/>
                <a:ext cx="33866" cy="139115"/>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1" name="墨迹 50"/>
              <p14:cNvContentPartPr/>
              <p14:nvPr/>
            </p14:nvContentPartPr>
            <p14:xfrm>
              <a:off x="8989718" y="1897793"/>
              <a:ext cx="447793" cy="238752"/>
            </p14:xfrm>
          </p:contentPart>
        </mc:Choice>
        <mc:Fallback xmlns="">
          <p:pic>
            <p:nvPicPr>
              <p:cNvPr id="51" name="墨迹 50"/>
            </p:nvPicPr>
            <p:blipFill>
              <a:blip/>
            </p:blipFill>
            <p:spPr>
              <a:xfrm>
                <a:off x="8989718" y="1897793"/>
                <a:ext cx="447793" cy="238752"/>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2" name="墨迹 51"/>
              <p14:cNvContentPartPr/>
              <p14:nvPr/>
            </p14:nvContentPartPr>
            <p14:xfrm>
              <a:off x="9388592" y="1749278"/>
              <a:ext cx="94075" cy="668317"/>
            </p14:xfrm>
          </p:contentPart>
        </mc:Choice>
        <mc:Fallback xmlns="">
          <p:pic>
            <p:nvPicPr>
              <p:cNvPr id="52" name="墨迹 51"/>
            </p:nvPicPr>
            <p:blipFill>
              <a:blip/>
            </p:blipFill>
            <p:spPr>
              <a:xfrm>
                <a:off x="9388592" y="1749278"/>
                <a:ext cx="94075" cy="668317"/>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3" name="墨迹 52"/>
              <p14:cNvContentPartPr/>
              <p14:nvPr/>
            </p14:nvContentPartPr>
            <p14:xfrm>
              <a:off x="9477727" y="1970171"/>
              <a:ext cx="147932" cy="150394"/>
            </p14:xfrm>
          </p:contentPart>
        </mc:Choice>
        <mc:Fallback xmlns="">
          <p:pic>
            <p:nvPicPr>
              <p:cNvPr id="53" name="墨迹 52"/>
            </p:nvPicPr>
            <p:blipFill>
              <a:blip/>
            </p:blipFill>
            <p:spPr>
              <a:xfrm>
                <a:off x="9477727" y="1970171"/>
                <a:ext cx="147932" cy="150394"/>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4" name="墨迹 53"/>
              <p14:cNvContentPartPr/>
              <p14:nvPr/>
            </p14:nvContentPartPr>
            <p14:xfrm>
              <a:off x="9531585" y="2008004"/>
              <a:ext cx="86547" cy="255436"/>
            </p14:xfrm>
          </p:contentPart>
        </mc:Choice>
        <mc:Fallback xmlns="">
          <p:pic>
            <p:nvPicPr>
              <p:cNvPr id="54" name="墨迹 53"/>
            </p:nvPicPr>
            <p:blipFill>
              <a:blip/>
            </p:blipFill>
            <p:spPr>
              <a:xfrm>
                <a:off x="9531585" y="2008004"/>
                <a:ext cx="86547" cy="255436"/>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5" name="墨迹 54"/>
              <p14:cNvContentPartPr/>
              <p14:nvPr/>
            </p14:nvContentPartPr>
            <p14:xfrm>
              <a:off x="9668933" y="1785937"/>
              <a:ext cx="159926" cy="354603"/>
            </p14:xfrm>
          </p:contentPart>
        </mc:Choice>
        <mc:Fallback xmlns="">
          <p:pic>
            <p:nvPicPr>
              <p:cNvPr id="55" name="墨迹 54"/>
            </p:nvPicPr>
            <p:blipFill>
              <a:blip/>
            </p:blipFill>
            <p:spPr>
              <a:xfrm>
                <a:off x="9668933" y="1785937"/>
                <a:ext cx="159926" cy="354603"/>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6" name="墨迹 55"/>
              <p14:cNvContentPartPr/>
              <p14:nvPr/>
            </p14:nvContentPartPr>
            <p14:xfrm>
              <a:off x="9681633" y="1833405"/>
              <a:ext cx="169804" cy="372227"/>
            </p14:xfrm>
          </p:contentPart>
        </mc:Choice>
        <mc:Fallback xmlns="">
          <p:pic>
            <p:nvPicPr>
              <p:cNvPr id="56" name="墨迹 55"/>
            </p:nvPicPr>
            <p:blipFill>
              <a:blip/>
            </p:blipFill>
            <p:spPr>
              <a:xfrm>
                <a:off x="9681633" y="1833405"/>
                <a:ext cx="169804" cy="372227"/>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57" name="墨迹 56"/>
              <p14:cNvContentPartPr/>
              <p14:nvPr/>
            </p14:nvContentPartPr>
            <p14:xfrm>
              <a:off x="9919170" y="1745518"/>
              <a:ext cx="127941" cy="397607"/>
            </p14:xfrm>
          </p:contentPart>
        </mc:Choice>
        <mc:Fallback xmlns="">
          <p:pic>
            <p:nvPicPr>
              <p:cNvPr id="57" name="墨迹 56"/>
            </p:nvPicPr>
            <p:blipFill>
              <a:blip/>
            </p:blipFill>
            <p:spPr>
              <a:xfrm>
                <a:off x="9919170" y="1745518"/>
                <a:ext cx="127941" cy="397607"/>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58" name="墨迹 57"/>
              <p14:cNvContentPartPr/>
              <p14:nvPr/>
            </p14:nvContentPartPr>
            <p14:xfrm>
              <a:off x="10175052" y="1816016"/>
              <a:ext cx="75259" cy="234287"/>
            </p14:xfrm>
          </p:contentPart>
        </mc:Choice>
        <mc:Fallback xmlns="">
          <p:pic>
            <p:nvPicPr>
              <p:cNvPr id="58" name="墨迹 57"/>
            </p:nvPicPr>
            <p:blipFill>
              <a:blip/>
            </p:blipFill>
            <p:spPr>
              <a:xfrm>
                <a:off x="10175052" y="1816016"/>
                <a:ext cx="75259" cy="234287"/>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59" name="墨迹 58"/>
              <p14:cNvContentPartPr/>
              <p14:nvPr/>
            </p14:nvContentPartPr>
            <p14:xfrm>
              <a:off x="10215503" y="1776537"/>
              <a:ext cx="155222" cy="294210"/>
            </p14:xfrm>
          </p:contentPart>
        </mc:Choice>
        <mc:Fallback xmlns="">
          <p:pic>
            <p:nvPicPr>
              <p:cNvPr id="59" name="墨迹 58"/>
            </p:nvPicPr>
            <p:blipFill>
              <a:blip/>
            </p:blipFill>
            <p:spPr>
              <a:xfrm>
                <a:off x="10215503" y="1776537"/>
                <a:ext cx="155222" cy="294210"/>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0" name="墨迹 59"/>
              <p14:cNvContentPartPr/>
              <p14:nvPr/>
            </p14:nvContentPartPr>
            <p14:xfrm>
              <a:off x="10381544" y="1748338"/>
              <a:ext cx="317735" cy="439905"/>
            </p14:xfrm>
          </p:contentPart>
        </mc:Choice>
        <mc:Fallback xmlns="">
          <p:pic>
            <p:nvPicPr>
              <p:cNvPr id="60" name="墨迹 59"/>
            </p:nvPicPr>
            <p:blipFill>
              <a:blip/>
            </p:blipFill>
            <p:spPr>
              <a:xfrm>
                <a:off x="10381544" y="1748338"/>
                <a:ext cx="317735" cy="439905"/>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1" name="墨迹 60"/>
              <p14:cNvContentPartPr/>
              <p14:nvPr/>
            </p14:nvContentPartPr>
            <p14:xfrm>
              <a:off x="10596504" y="1661861"/>
              <a:ext cx="237772" cy="515102"/>
            </p14:xfrm>
          </p:contentPart>
        </mc:Choice>
        <mc:Fallback xmlns="">
          <p:pic>
            <p:nvPicPr>
              <p:cNvPr id="61" name="墨迹 60"/>
            </p:nvPicPr>
            <p:blipFill>
              <a:blip/>
            </p:blipFill>
            <p:spPr>
              <a:xfrm>
                <a:off x="10596504" y="1661861"/>
                <a:ext cx="237772" cy="515102"/>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2" name="墨迹 61"/>
              <p14:cNvContentPartPr/>
              <p14:nvPr/>
            </p14:nvContentPartPr>
            <p14:xfrm>
              <a:off x="10779007" y="1942677"/>
              <a:ext cx="194733" cy="219247"/>
            </p14:xfrm>
          </p:contentPart>
        </mc:Choice>
        <mc:Fallback xmlns="">
          <p:pic>
            <p:nvPicPr>
              <p:cNvPr id="62" name="墨迹 61"/>
            </p:nvPicPr>
            <p:blipFill>
              <a:blip/>
            </p:blipFill>
            <p:spPr>
              <a:xfrm>
                <a:off x="10779007" y="1942677"/>
                <a:ext cx="194733" cy="219247"/>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3" name="墨迹 62"/>
              <p14:cNvContentPartPr/>
              <p14:nvPr/>
            </p14:nvContentPartPr>
            <p14:xfrm>
              <a:off x="11066404" y="1669381"/>
              <a:ext cx="373004" cy="300789"/>
            </p14:xfrm>
          </p:contentPart>
        </mc:Choice>
        <mc:Fallback xmlns="">
          <p:pic>
            <p:nvPicPr>
              <p:cNvPr id="63" name="墨迹 62"/>
            </p:nvPicPr>
            <p:blipFill>
              <a:blip/>
            </p:blipFill>
            <p:spPr>
              <a:xfrm>
                <a:off x="11066404" y="1669381"/>
                <a:ext cx="373004" cy="300789"/>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4" name="墨迹 63"/>
              <p14:cNvContentPartPr/>
              <p14:nvPr/>
            </p14:nvContentPartPr>
            <p14:xfrm>
              <a:off x="2571514" y="3015414"/>
              <a:ext cx="145345" cy="465284"/>
            </p14:xfrm>
          </p:contentPart>
        </mc:Choice>
        <mc:Fallback xmlns="">
          <p:pic>
            <p:nvPicPr>
              <p:cNvPr id="64" name="墨迹 63"/>
            </p:nvPicPr>
            <p:blipFill>
              <a:blip/>
            </p:blipFill>
            <p:spPr>
              <a:xfrm>
                <a:off x="2571514" y="3015414"/>
                <a:ext cx="145345" cy="465284"/>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5" name="墨迹 64"/>
              <p14:cNvContentPartPr/>
              <p14:nvPr/>
            </p14:nvContentPartPr>
            <p14:xfrm>
              <a:off x="2686755" y="2922357"/>
              <a:ext cx="587022" cy="502883"/>
            </p14:xfrm>
          </p:contentPart>
        </mc:Choice>
        <mc:Fallback xmlns="">
          <p:pic>
            <p:nvPicPr>
              <p:cNvPr id="65" name="墨迹 64"/>
            </p:nvPicPr>
            <p:blipFill>
              <a:blip/>
            </p:blipFill>
            <p:spPr>
              <a:xfrm>
                <a:off x="2686755" y="2922357"/>
                <a:ext cx="587022" cy="502883"/>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6" name="墨迹 65"/>
              <p14:cNvContentPartPr/>
              <p14:nvPr/>
            </p14:nvContentPartPr>
            <p14:xfrm>
              <a:off x="3297296" y="2865019"/>
              <a:ext cx="204611" cy="463404"/>
            </p14:xfrm>
          </p:contentPart>
        </mc:Choice>
        <mc:Fallback xmlns="">
          <p:pic>
            <p:nvPicPr>
              <p:cNvPr id="66" name="墨迹 65"/>
            </p:nvPicPr>
            <p:blipFill>
              <a:blip/>
            </p:blipFill>
            <p:spPr>
              <a:xfrm>
                <a:off x="3297296" y="2865019"/>
                <a:ext cx="204611" cy="463404"/>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67" name="墨迹 66"/>
              <p14:cNvContentPartPr/>
              <p14:nvPr/>
            </p14:nvContentPartPr>
            <p14:xfrm>
              <a:off x="3394192" y="3222207"/>
              <a:ext cx="120415" cy="180473"/>
            </p14:xfrm>
          </p:contentPart>
        </mc:Choice>
        <mc:Fallback xmlns="">
          <p:pic>
            <p:nvPicPr>
              <p:cNvPr id="67" name="墨迹 66"/>
            </p:nvPicPr>
            <p:blipFill>
              <a:blip/>
            </p:blipFill>
            <p:spPr>
              <a:xfrm>
                <a:off x="3394192" y="3222207"/>
                <a:ext cx="120415" cy="180473"/>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68" name="墨迹 67"/>
              <p14:cNvContentPartPr/>
              <p14:nvPr/>
            </p14:nvContentPartPr>
            <p14:xfrm>
              <a:off x="3567523" y="2849980"/>
              <a:ext cx="199202" cy="283165"/>
            </p14:xfrm>
          </p:contentPart>
        </mc:Choice>
        <mc:Fallback xmlns="">
          <p:pic>
            <p:nvPicPr>
              <p:cNvPr id="68" name="墨迹 67"/>
            </p:nvPicPr>
            <p:blipFill>
              <a:blip/>
            </p:blipFill>
            <p:spPr>
              <a:xfrm>
                <a:off x="3567523" y="2849980"/>
                <a:ext cx="199202" cy="283165"/>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69" name="墨迹 68"/>
              <p14:cNvContentPartPr/>
              <p14:nvPr/>
            </p14:nvContentPartPr>
            <p14:xfrm>
              <a:off x="3680177" y="2985335"/>
              <a:ext cx="52682" cy="688056"/>
            </p14:xfrm>
          </p:contentPart>
        </mc:Choice>
        <mc:Fallback xmlns="">
          <p:pic>
            <p:nvPicPr>
              <p:cNvPr id="69" name="墨迹 68"/>
            </p:nvPicPr>
            <p:blipFill>
              <a:blip/>
            </p:blipFill>
            <p:spPr>
              <a:xfrm>
                <a:off x="3680177" y="2985335"/>
                <a:ext cx="52682" cy="688056"/>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0" name="墨迹 69"/>
              <p14:cNvContentPartPr/>
              <p14:nvPr/>
            </p14:nvContentPartPr>
            <p14:xfrm>
              <a:off x="3627496" y="2988860"/>
              <a:ext cx="444030" cy="402541"/>
            </p14:xfrm>
          </p:contentPart>
        </mc:Choice>
        <mc:Fallback xmlns="">
          <p:pic>
            <p:nvPicPr>
              <p:cNvPr id="70" name="墨迹 69"/>
            </p:nvPicPr>
            <p:blipFill>
              <a:blip/>
            </p:blipFill>
            <p:spPr>
              <a:xfrm>
                <a:off x="3627496" y="2988860"/>
                <a:ext cx="444030" cy="402541"/>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1" name="墨迹 70"/>
              <p14:cNvContentPartPr/>
              <p14:nvPr/>
            </p14:nvContentPartPr>
            <p14:xfrm>
              <a:off x="4079051" y="3002254"/>
              <a:ext cx="398874" cy="110916"/>
            </p14:xfrm>
          </p:contentPart>
        </mc:Choice>
        <mc:Fallback xmlns="">
          <p:pic>
            <p:nvPicPr>
              <p:cNvPr id="71" name="墨迹 70"/>
            </p:nvPicPr>
            <p:blipFill>
              <a:blip/>
            </p:blipFill>
            <p:spPr>
              <a:xfrm>
                <a:off x="4079051" y="3002254"/>
                <a:ext cx="398874" cy="110916"/>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2" name="墨迹 71"/>
              <p14:cNvContentPartPr/>
              <p14:nvPr/>
            </p14:nvContentPartPr>
            <p14:xfrm>
              <a:off x="4071526" y="3135730"/>
              <a:ext cx="248355" cy="235462"/>
            </p14:xfrm>
          </p:contentPart>
        </mc:Choice>
        <mc:Fallback xmlns="">
          <p:pic>
            <p:nvPicPr>
              <p:cNvPr id="72" name="墨迹 71"/>
            </p:nvPicPr>
            <p:blipFill>
              <a:blip/>
            </p:blipFill>
            <p:spPr>
              <a:xfrm>
                <a:off x="4071526" y="3135730"/>
                <a:ext cx="248355" cy="235462"/>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3" name="墨迹 72"/>
              <p14:cNvContentPartPr/>
              <p14:nvPr/>
            </p14:nvContentPartPr>
            <p14:xfrm>
              <a:off x="4284838" y="2837995"/>
              <a:ext cx="260821" cy="681241"/>
            </p14:xfrm>
          </p:contentPart>
        </mc:Choice>
        <mc:Fallback xmlns="">
          <p:pic>
            <p:nvPicPr>
              <p:cNvPr id="73" name="墨迹 72"/>
            </p:nvPicPr>
            <p:blipFill>
              <a:blip/>
            </p:blipFill>
            <p:spPr>
              <a:xfrm>
                <a:off x="4284838" y="2837995"/>
                <a:ext cx="260821" cy="681241"/>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4" name="墨迹 73"/>
              <p14:cNvContentPartPr/>
              <p14:nvPr/>
            </p14:nvContentPartPr>
            <p14:xfrm>
              <a:off x="4474162" y="2834940"/>
              <a:ext cx="86549" cy="105277"/>
            </p14:xfrm>
          </p:contentPart>
        </mc:Choice>
        <mc:Fallback xmlns="">
          <p:pic>
            <p:nvPicPr>
              <p:cNvPr id="74" name="墨迹 73"/>
            </p:nvPicPr>
            <p:blipFill>
              <a:blip/>
            </p:blipFill>
            <p:spPr>
              <a:xfrm>
                <a:off x="4474162" y="2834940"/>
                <a:ext cx="86549" cy="105277"/>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5" name="墨迹 74"/>
              <p14:cNvContentPartPr/>
              <p14:nvPr/>
            </p14:nvContentPartPr>
            <p14:xfrm>
              <a:off x="5004740" y="3105651"/>
              <a:ext cx="30104" cy="30079"/>
            </p14:xfrm>
          </p:contentPart>
        </mc:Choice>
        <mc:Fallback xmlns="">
          <p:pic>
            <p:nvPicPr>
              <p:cNvPr id="75" name="墨迹 74"/>
            </p:nvPicPr>
            <p:blipFill>
              <a:blip/>
            </p:blipFill>
            <p:spPr>
              <a:xfrm>
                <a:off x="5004740" y="3105651"/>
                <a:ext cx="30104" cy="30079"/>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6" name="墨迹 75"/>
              <p14:cNvContentPartPr/>
              <p14:nvPr/>
            </p14:nvContentPartPr>
            <p14:xfrm>
              <a:off x="4967111" y="3233486"/>
              <a:ext cx="45155" cy="11280"/>
            </p14:xfrm>
          </p:contentPart>
        </mc:Choice>
        <mc:Fallback xmlns="">
          <p:pic>
            <p:nvPicPr>
              <p:cNvPr id="76" name="墨迹 75"/>
            </p:nvPicPr>
            <p:blipFill>
              <a:blip/>
            </p:blipFill>
            <p:spPr>
              <a:xfrm>
                <a:off x="4967111" y="3233486"/>
                <a:ext cx="45155" cy="11280"/>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77" name="墨迹 76"/>
              <p14:cNvContentPartPr/>
              <p14:nvPr/>
            </p14:nvContentPartPr>
            <p14:xfrm>
              <a:off x="3476977" y="4399045"/>
              <a:ext cx="135467" cy="481263"/>
            </p14:xfrm>
          </p:contentPart>
        </mc:Choice>
        <mc:Fallback xmlns="">
          <p:pic>
            <p:nvPicPr>
              <p:cNvPr id="77" name="墨迹 76"/>
            </p:nvPicPr>
            <p:blipFill>
              <a:blip/>
            </p:blipFill>
            <p:spPr>
              <a:xfrm>
                <a:off x="3476977" y="4399045"/>
                <a:ext cx="135467" cy="481263"/>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78" name="墨迹 77"/>
              <p14:cNvContentPartPr/>
              <p14:nvPr/>
            </p14:nvContentPartPr>
            <p14:xfrm>
              <a:off x="3525190" y="4447689"/>
              <a:ext cx="218958" cy="391966"/>
            </p14:xfrm>
          </p:contentPart>
        </mc:Choice>
        <mc:Fallback xmlns="">
          <p:pic>
            <p:nvPicPr>
              <p:cNvPr id="78" name="墨迹 77"/>
            </p:nvPicPr>
            <p:blipFill>
              <a:blip/>
            </p:blipFill>
            <p:spPr>
              <a:xfrm>
                <a:off x="3525190" y="4447689"/>
                <a:ext cx="218958" cy="391966"/>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79" name="墨迹 78"/>
              <p14:cNvContentPartPr/>
              <p14:nvPr/>
            </p14:nvContentPartPr>
            <p14:xfrm>
              <a:off x="3742972" y="4459204"/>
              <a:ext cx="288101" cy="323348"/>
            </p14:xfrm>
          </p:contentPart>
        </mc:Choice>
        <mc:Fallback xmlns="">
          <p:pic>
            <p:nvPicPr>
              <p:cNvPr id="79" name="墨迹 78"/>
            </p:nvPicPr>
            <p:blipFill>
              <a:blip/>
            </p:blipFill>
            <p:spPr>
              <a:xfrm>
                <a:off x="3742972" y="4459204"/>
                <a:ext cx="288101" cy="323348"/>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0" name="墨迹 79"/>
              <p14:cNvContentPartPr/>
              <p14:nvPr/>
            </p14:nvContentPartPr>
            <p14:xfrm>
              <a:off x="3936059" y="4496802"/>
              <a:ext cx="127941" cy="278230"/>
            </p14:xfrm>
          </p:contentPart>
        </mc:Choice>
        <mc:Fallback xmlns="">
          <p:pic>
            <p:nvPicPr>
              <p:cNvPr id="80" name="墨迹 79"/>
            </p:nvPicPr>
            <p:blipFill>
              <a:blip/>
            </p:blipFill>
            <p:spPr>
              <a:xfrm>
                <a:off x="3936059" y="4496802"/>
                <a:ext cx="127941" cy="278230"/>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1" name="墨迹 80"/>
              <p14:cNvContentPartPr/>
              <p14:nvPr/>
            </p14:nvContentPartPr>
            <p14:xfrm>
              <a:off x="4060237" y="4626518"/>
              <a:ext cx="129116" cy="483143"/>
            </p14:xfrm>
          </p:contentPart>
        </mc:Choice>
        <mc:Fallback xmlns="">
          <p:pic>
            <p:nvPicPr>
              <p:cNvPr id="81" name="墨迹 80"/>
            </p:nvPicPr>
            <p:blipFill>
              <a:blip/>
            </p:blipFill>
            <p:spPr>
              <a:xfrm>
                <a:off x="4060237" y="4626518"/>
                <a:ext cx="129116" cy="483143"/>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2" name="墨迹 81"/>
              <p14:cNvContentPartPr/>
              <p14:nvPr/>
            </p14:nvContentPartPr>
            <p14:xfrm>
              <a:off x="4326466" y="4556960"/>
              <a:ext cx="256822" cy="45119"/>
            </p14:xfrm>
          </p:contentPart>
        </mc:Choice>
        <mc:Fallback xmlns="">
          <p:pic>
            <p:nvPicPr>
              <p:cNvPr id="82" name="墨迹 81"/>
            </p:nvPicPr>
            <p:blipFill>
              <a:blip/>
            </p:blipFill>
            <p:spPr>
              <a:xfrm>
                <a:off x="4326466" y="4556960"/>
                <a:ext cx="256822" cy="45119"/>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3" name="墨迹 82"/>
              <p14:cNvContentPartPr/>
              <p14:nvPr/>
            </p14:nvContentPartPr>
            <p14:xfrm>
              <a:off x="4410192" y="4448864"/>
              <a:ext cx="52681" cy="423925"/>
            </p14:xfrm>
          </p:contentPart>
        </mc:Choice>
        <mc:Fallback xmlns="">
          <p:pic>
            <p:nvPicPr>
              <p:cNvPr id="83" name="墨迹 82"/>
            </p:nvPicPr>
            <p:blipFill>
              <a:blip/>
            </p:blipFill>
            <p:spPr>
              <a:xfrm>
                <a:off x="4410192" y="4448864"/>
                <a:ext cx="52681" cy="423925"/>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4" name="墨迹 83"/>
              <p14:cNvContentPartPr/>
              <p14:nvPr/>
            </p14:nvContentPartPr>
            <p14:xfrm>
              <a:off x="4757326" y="4402100"/>
              <a:ext cx="224837" cy="230057"/>
            </p14:xfrm>
          </p:contentPart>
        </mc:Choice>
        <mc:Fallback xmlns="">
          <p:pic>
            <p:nvPicPr>
              <p:cNvPr id="84" name="墨迹 83"/>
            </p:nvPicPr>
            <p:blipFill>
              <a:blip/>
            </p:blipFill>
            <p:spPr>
              <a:xfrm>
                <a:off x="4757326" y="4402100"/>
                <a:ext cx="224837" cy="230057"/>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5" name="墨迹 84"/>
              <p14:cNvContentPartPr/>
              <p14:nvPr/>
            </p14:nvContentPartPr>
            <p14:xfrm>
              <a:off x="4842933" y="4474243"/>
              <a:ext cx="101600" cy="368467"/>
            </p14:xfrm>
          </p:contentPart>
        </mc:Choice>
        <mc:Fallback xmlns="">
          <p:pic>
            <p:nvPicPr>
              <p:cNvPr id="85" name="墨迹 84"/>
            </p:nvPicPr>
            <p:blipFill>
              <a:blip/>
            </p:blipFill>
            <p:spPr>
              <a:xfrm>
                <a:off x="4842933" y="4474243"/>
                <a:ext cx="101600" cy="368467"/>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86" name="墨迹 85"/>
              <p14:cNvContentPartPr/>
              <p14:nvPr/>
            </p14:nvContentPartPr>
            <p14:xfrm>
              <a:off x="5117629" y="4443224"/>
              <a:ext cx="127941" cy="331808"/>
            </p14:xfrm>
          </p:contentPart>
        </mc:Choice>
        <mc:Fallback xmlns="">
          <p:pic>
            <p:nvPicPr>
              <p:cNvPr id="86" name="墨迹 85"/>
            </p:nvPicPr>
            <p:blipFill>
              <a:blip/>
            </p:blipFill>
            <p:spPr>
              <a:xfrm>
                <a:off x="5117629" y="4443224"/>
                <a:ext cx="127941" cy="331808"/>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87" name="墨迹 86"/>
              <p14:cNvContentPartPr/>
              <p14:nvPr/>
            </p14:nvContentPartPr>
            <p14:xfrm>
              <a:off x="5218288" y="4466723"/>
              <a:ext cx="392289" cy="250501"/>
            </p14:xfrm>
          </p:contentPart>
        </mc:Choice>
        <mc:Fallback xmlns="">
          <p:pic>
            <p:nvPicPr>
              <p:cNvPr id="87" name="墨迹 86"/>
            </p:nvPicPr>
            <p:blipFill>
              <a:blip/>
            </p:blipFill>
            <p:spPr>
              <a:xfrm>
                <a:off x="5218288" y="4466723"/>
                <a:ext cx="392289" cy="250501"/>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88" name="墨迹 87"/>
              <p14:cNvContentPartPr/>
              <p14:nvPr/>
            </p14:nvContentPartPr>
            <p14:xfrm>
              <a:off x="5572947" y="4394111"/>
              <a:ext cx="63971" cy="655392"/>
            </p14:xfrm>
          </p:contentPart>
        </mc:Choice>
        <mc:Fallback xmlns="">
          <p:pic>
            <p:nvPicPr>
              <p:cNvPr id="88" name="墨迹 87"/>
            </p:nvPicPr>
            <p:blipFill>
              <a:blip/>
            </p:blipFill>
            <p:spPr>
              <a:xfrm>
                <a:off x="5572947" y="4394111"/>
                <a:ext cx="63971" cy="655392"/>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89" name="墨迹 88"/>
              <p14:cNvContentPartPr/>
              <p14:nvPr/>
            </p14:nvContentPartPr>
            <p14:xfrm>
              <a:off x="5682074" y="4553200"/>
              <a:ext cx="127940" cy="129010"/>
            </p14:xfrm>
          </p:contentPart>
        </mc:Choice>
        <mc:Fallback xmlns="">
          <p:pic>
            <p:nvPicPr>
              <p:cNvPr id="89" name="墨迹 88"/>
            </p:nvPicPr>
            <p:blipFill>
              <a:blip/>
            </p:blipFill>
            <p:spPr>
              <a:xfrm>
                <a:off x="5682074" y="4553200"/>
                <a:ext cx="127940" cy="129010"/>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0" name="墨迹 89"/>
              <p14:cNvContentPartPr/>
              <p14:nvPr/>
            </p14:nvContentPartPr>
            <p14:xfrm>
              <a:off x="5715940" y="4522181"/>
              <a:ext cx="86548" cy="267891"/>
            </p14:xfrm>
          </p:contentPart>
        </mc:Choice>
        <mc:Fallback xmlns="">
          <p:pic>
            <p:nvPicPr>
              <p:cNvPr id="90" name="墨迹 89"/>
            </p:nvPicPr>
            <p:blipFill>
              <a:blip/>
            </p:blipFill>
            <p:spPr>
              <a:xfrm>
                <a:off x="5715940" y="4522181"/>
                <a:ext cx="86548" cy="267891"/>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1" name="墨迹 90"/>
              <p14:cNvContentPartPr/>
              <p14:nvPr/>
            </p14:nvContentPartPr>
            <p14:xfrm>
              <a:off x="5810014" y="4372726"/>
              <a:ext cx="114771" cy="428625"/>
            </p14:xfrm>
          </p:contentPart>
        </mc:Choice>
        <mc:Fallback xmlns="">
          <p:pic>
            <p:nvPicPr>
              <p:cNvPr id="91" name="墨迹 90"/>
            </p:nvPicPr>
            <p:blipFill>
              <a:blip/>
            </p:blipFill>
            <p:spPr>
              <a:xfrm>
                <a:off x="5810014" y="4372726"/>
                <a:ext cx="114771" cy="428625"/>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2" name="墨迹 91"/>
              <p14:cNvContentPartPr/>
              <p14:nvPr/>
            </p14:nvContentPartPr>
            <p14:xfrm>
              <a:off x="5928783" y="4522886"/>
              <a:ext cx="189794" cy="235227"/>
            </p14:xfrm>
          </p:contentPart>
        </mc:Choice>
        <mc:Fallback xmlns="">
          <p:pic>
            <p:nvPicPr>
              <p:cNvPr id="92" name="墨迹 91"/>
            </p:nvPicPr>
            <p:blipFill>
              <a:blip/>
            </p:blipFill>
            <p:spPr>
              <a:xfrm>
                <a:off x="5928783" y="4522886"/>
                <a:ext cx="189794" cy="235227"/>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3" name="墨迹 92"/>
              <p14:cNvContentPartPr/>
              <p14:nvPr/>
            </p14:nvContentPartPr>
            <p14:xfrm>
              <a:off x="6126103" y="4376486"/>
              <a:ext cx="80904" cy="406066"/>
            </p14:xfrm>
          </p:contentPart>
        </mc:Choice>
        <mc:Fallback xmlns="">
          <p:pic>
            <p:nvPicPr>
              <p:cNvPr id="93" name="墨迹 92"/>
            </p:nvPicPr>
            <p:blipFill>
              <a:blip/>
            </p:blipFill>
            <p:spPr>
              <a:xfrm>
                <a:off x="6126103" y="4376486"/>
                <a:ext cx="80904" cy="406066"/>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4" name="墨迹 93"/>
              <p14:cNvContentPartPr/>
              <p14:nvPr/>
            </p14:nvContentPartPr>
            <p14:xfrm>
              <a:off x="6314252" y="4346407"/>
              <a:ext cx="111007" cy="324289"/>
            </p14:xfrm>
          </p:contentPart>
        </mc:Choice>
        <mc:Fallback xmlns="">
          <p:pic>
            <p:nvPicPr>
              <p:cNvPr id="94" name="墨迹 93"/>
            </p:nvPicPr>
            <p:blipFill>
              <a:blip/>
            </p:blipFill>
            <p:spPr>
              <a:xfrm>
                <a:off x="6314252" y="4346407"/>
                <a:ext cx="111007" cy="324289"/>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95" name="墨迹 94"/>
              <p14:cNvContentPartPr/>
              <p14:nvPr/>
            </p14:nvContentPartPr>
            <p14:xfrm>
              <a:off x="6449718" y="4481763"/>
              <a:ext cx="146756" cy="192693"/>
            </p14:xfrm>
          </p:contentPart>
        </mc:Choice>
        <mc:Fallback xmlns="">
          <p:pic>
            <p:nvPicPr>
              <p:cNvPr id="95" name="墨迹 94"/>
            </p:nvPicPr>
            <p:blipFill>
              <a:blip/>
            </p:blipFill>
            <p:spPr>
              <a:xfrm>
                <a:off x="6449718" y="4481763"/>
                <a:ext cx="146756" cy="192693"/>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96" name="墨迹 95"/>
              <p14:cNvContentPartPr/>
              <p14:nvPr/>
            </p14:nvContentPartPr>
            <p14:xfrm>
              <a:off x="6461007" y="4484347"/>
              <a:ext cx="131703" cy="313245"/>
            </p14:xfrm>
          </p:contentPart>
        </mc:Choice>
        <mc:Fallback xmlns="">
          <p:pic>
            <p:nvPicPr>
              <p:cNvPr id="96" name="墨迹 95"/>
            </p:nvPicPr>
            <p:blipFill>
              <a:blip/>
            </p:blipFill>
            <p:spPr>
              <a:xfrm>
                <a:off x="6461007" y="4484347"/>
                <a:ext cx="131703" cy="313245"/>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97" name="墨迹 96"/>
              <p14:cNvContentPartPr/>
              <p14:nvPr/>
            </p14:nvContentPartPr>
            <p14:xfrm>
              <a:off x="6961481" y="4481763"/>
              <a:ext cx="681096" cy="67677"/>
            </p14:xfrm>
          </p:contentPart>
        </mc:Choice>
        <mc:Fallback xmlns="">
          <p:pic>
            <p:nvPicPr>
              <p:cNvPr id="97" name="墨迹 96"/>
            </p:nvPicPr>
            <p:blipFill>
              <a:blip/>
            </p:blipFill>
            <p:spPr>
              <a:xfrm>
                <a:off x="6961481" y="4481763"/>
                <a:ext cx="681096" cy="67677"/>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98" name="墨迹 97"/>
              <p14:cNvContentPartPr/>
              <p14:nvPr/>
            </p14:nvContentPartPr>
            <p14:xfrm>
              <a:off x="6961481" y="4632157"/>
              <a:ext cx="492948" cy="45119"/>
            </p14:xfrm>
          </p:contentPart>
        </mc:Choice>
        <mc:Fallback xmlns="">
          <p:pic>
            <p:nvPicPr>
              <p:cNvPr id="98" name="墨迹 97"/>
            </p:nvPicPr>
            <p:blipFill>
              <a:blip/>
            </p:blipFill>
            <p:spPr>
              <a:xfrm>
                <a:off x="6961481" y="4632157"/>
                <a:ext cx="492948" cy="45119"/>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99" name="墨迹 98"/>
              <p14:cNvContentPartPr/>
              <p14:nvPr/>
            </p14:nvContentPartPr>
            <p14:xfrm>
              <a:off x="7149629" y="3986400"/>
              <a:ext cx="165571" cy="230292"/>
            </p14:xfrm>
          </p:contentPart>
        </mc:Choice>
        <mc:Fallback xmlns="">
          <p:pic>
            <p:nvPicPr>
              <p:cNvPr id="99" name="墨迹 98"/>
            </p:nvPicPr>
            <p:blipFill>
              <a:blip/>
            </p:blipFill>
            <p:spPr>
              <a:xfrm>
                <a:off x="7149629" y="3986400"/>
                <a:ext cx="165571" cy="230292"/>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0" name="墨迹 99"/>
              <p14:cNvContentPartPr/>
              <p14:nvPr/>
            </p14:nvContentPartPr>
            <p14:xfrm>
              <a:off x="7070607" y="4053138"/>
              <a:ext cx="267170" cy="330868"/>
            </p14:xfrm>
          </p:contentPart>
        </mc:Choice>
        <mc:Fallback xmlns="">
          <p:pic>
            <p:nvPicPr>
              <p:cNvPr id="100" name="墨迹 99"/>
            </p:nvPicPr>
            <p:blipFill>
              <a:blip/>
            </p:blipFill>
            <p:spPr>
              <a:xfrm>
                <a:off x="7070607" y="4053138"/>
                <a:ext cx="267170" cy="330868"/>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01" name="墨迹 100"/>
              <p14:cNvContentPartPr/>
              <p14:nvPr/>
            </p14:nvContentPartPr>
            <p14:xfrm>
              <a:off x="7254992" y="4203532"/>
              <a:ext cx="79022" cy="124076"/>
            </p14:xfrm>
          </p:contentPart>
        </mc:Choice>
        <mc:Fallback xmlns="">
          <p:pic>
            <p:nvPicPr>
              <p:cNvPr id="101" name="墨迹 100"/>
            </p:nvPicPr>
            <p:blipFill>
              <a:blip/>
            </p:blipFill>
            <p:spPr>
              <a:xfrm>
                <a:off x="7254992" y="4203532"/>
                <a:ext cx="79022" cy="124076"/>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02" name="墨迹 101"/>
              <p14:cNvContentPartPr/>
              <p14:nvPr/>
            </p14:nvContentPartPr>
            <p14:xfrm>
              <a:off x="7350477" y="3835065"/>
              <a:ext cx="119945" cy="496303"/>
            </p14:xfrm>
          </p:contentPart>
        </mc:Choice>
        <mc:Fallback xmlns="">
          <p:pic>
            <p:nvPicPr>
              <p:cNvPr id="102" name="墨迹 101"/>
            </p:nvPicPr>
            <p:blipFill>
              <a:blip/>
            </p:blipFill>
            <p:spPr>
              <a:xfrm>
                <a:off x="7350477" y="3835065"/>
                <a:ext cx="119945" cy="496303"/>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03" name="墨迹 102"/>
              <p14:cNvContentPartPr/>
              <p14:nvPr/>
            </p14:nvContentPartPr>
            <p14:xfrm>
              <a:off x="7492059" y="3995565"/>
              <a:ext cx="184385" cy="234286"/>
            </p14:xfrm>
          </p:contentPart>
        </mc:Choice>
        <mc:Fallback xmlns="">
          <p:pic>
            <p:nvPicPr>
              <p:cNvPr id="103" name="墨迹 102"/>
            </p:nvPicPr>
            <p:blipFill>
              <a:blip/>
            </p:blipFill>
            <p:spPr>
              <a:xfrm>
                <a:off x="7492059" y="3995565"/>
                <a:ext cx="184385" cy="234286"/>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04" name="墨迹 103"/>
              <p14:cNvContentPartPr/>
              <p14:nvPr/>
            </p14:nvContentPartPr>
            <p14:xfrm>
              <a:off x="7581194" y="3962901"/>
              <a:ext cx="219428" cy="360947"/>
            </p14:xfrm>
          </p:contentPart>
        </mc:Choice>
        <mc:Fallback xmlns="">
          <p:pic>
            <p:nvPicPr>
              <p:cNvPr id="104" name="墨迹 103"/>
            </p:nvPicPr>
            <p:blipFill>
              <a:blip/>
            </p:blipFill>
            <p:spPr>
              <a:xfrm>
                <a:off x="7581194" y="3962901"/>
                <a:ext cx="219428" cy="360947"/>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05" name="墨迹 104"/>
              <p14:cNvContentPartPr/>
              <p14:nvPr/>
            </p14:nvContentPartPr>
            <p14:xfrm>
              <a:off x="8033925" y="4218572"/>
              <a:ext cx="282222" cy="315829"/>
            </p14:xfrm>
          </p:contentPart>
        </mc:Choice>
        <mc:Fallback xmlns="">
          <p:pic>
            <p:nvPicPr>
              <p:cNvPr id="105" name="墨迹 104"/>
            </p:nvPicPr>
            <p:blipFill>
              <a:blip/>
            </p:blipFill>
            <p:spPr>
              <a:xfrm>
                <a:off x="8033925" y="4218572"/>
                <a:ext cx="282222" cy="315829"/>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06" name="墨迹 105"/>
              <p14:cNvContentPartPr/>
              <p14:nvPr/>
            </p14:nvContentPartPr>
            <p14:xfrm>
              <a:off x="8379177" y="4248651"/>
              <a:ext cx="441208" cy="242746"/>
            </p14:xfrm>
          </p:contentPart>
        </mc:Choice>
        <mc:Fallback xmlns="">
          <p:pic>
            <p:nvPicPr>
              <p:cNvPr id="106" name="墨迹 105"/>
            </p:nvPicPr>
            <p:blipFill>
              <a:blip/>
            </p:blipFill>
            <p:spPr>
              <a:xfrm>
                <a:off x="8379177" y="4248651"/>
                <a:ext cx="441208" cy="242746"/>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07" name="墨迹 106"/>
              <p14:cNvContentPartPr/>
              <p14:nvPr/>
            </p14:nvContentPartPr>
            <p14:xfrm>
              <a:off x="8748888" y="4137030"/>
              <a:ext cx="116652" cy="762078"/>
            </p14:xfrm>
          </p:contentPart>
        </mc:Choice>
        <mc:Fallback xmlns="">
          <p:pic>
            <p:nvPicPr>
              <p:cNvPr id="107" name="墨迹 106"/>
            </p:nvPicPr>
            <p:blipFill>
              <a:blip/>
            </p:blipFill>
            <p:spPr>
              <a:xfrm>
                <a:off x="8748888" y="4137030"/>
                <a:ext cx="116652" cy="762078"/>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08" name="墨迹 107"/>
              <p14:cNvContentPartPr/>
              <p14:nvPr/>
            </p14:nvContentPartPr>
            <p14:xfrm>
              <a:off x="8894233" y="4281550"/>
              <a:ext cx="114300" cy="155094"/>
            </p14:xfrm>
          </p:contentPart>
        </mc:Choice>
        <mc:Fallback xmlns="">
          <p:pic>
            <p:nvPicPr>
              <p:cNvPr id="108" name="墨迹 107"/>
            </p:nvPicPr>
            <p:blipFill>
              <a:blip/>
            </p:blipFill>
            <p:spPr>
              <a:xfrm>
                <a:off x="8894233" y="4281550"/>
                <a:ext cx="114300" cy="155094"/>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109" name="墨迹 108"/>
              <p14:cNvContentPartPr/>
              <p14:nvPr/>
            </p14:nvContentPartPr>
            <p14:xfrm>
              <a:off x="8952088" y="4342413"/>
              <a:ext cx="56444" cy="237106"/>
            </p14:xfrm>
          </p:contentPart>
        </mc:Choice>
        <mc:Fallback xmlns="">
          <p:pic>
            <p:nvPicPr>
              <p:cNvPr id="109" name="墨迹 108"/>
            </p:nvPicPr>
            <p:blipFill>
              <a:blip/>
            </p:blipFill>
            <p:spPr>
              <a:xfrm>
                <a:off x="8952088" y="4342413"/>
                <a:ext cx="56444" cy="237106"/>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10" name="墨迹 109"/>
              <p14:cNvContentPartPr/>
              <p14:nvPr/>
            </p14:nvContentPartPr>
            <p14:xfrm>
              <a:off x="8970903" y="4156534"/>
              <a:ext cx="225778" cy="415466"/>
            </p14:xfrm>
          </p:contentPart>
        </mc:Choice>
        <mc:Fallback xmlns="">
          <p:pic>
            <p:nvPicPr>
              <p:cNvPr id="110" name="墨迹 109"/>
            </p:nvPicPr>
            <p:blipFill>
              <a:blip/>
            </p:blipFill>
            <p:spPr>
              <a:xfrm>
                <a:off x="8970903" y="4156534"/>
                <a:ext cx="225778" cy="415466"/>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111" name="墨迹 110"/>
              <p14:cNvContentPartPr/>
              <p14:nvPr/>
            </p14:nvContentPartPr>
            <p14:xfrm>
              <a:off x="9031111" y="4157474"/>
              <a:ext cx="165571" cy="407006"/>
            </p14:xfrm>
          </p:contentPart>
        </mc:Choice>
        <mc:Fallback xmlns="">
          <p:pic>
            <p:nvPicPr>
              <p:cNvPr id="111" name="墨迹 110"/>
            </p:nvPicPr>
            <p:blipFill>
              <a:blip/>
            </p:blipFill>
            <p:spPr>
              <a:xfrm>
                <a:off x="9031111" y="4157474"/>
                <a:ext cx="165571" cy="407006"/>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12" name="墨迹 111"/>
              <p14:cNvContentPartPr/>
              <p14:nvPr/>
            </p14:nvContentPartPr>
            <p14:xfrm>
              <a:off x="9258770" y="4170634"/>
              <a:ext cx="65852" cy="469043"/>
            </p14:xfrm>
          </p:contentPart>
        </mc:Choice>
        <mc:Fallback xmlns="">
          <p:pic>
            <p:nvPicPr>
              <p:cNvPr id="112" name="墨迹 111"/>
            </p:nvPicPr>
            <p:blipFill>
              <a:blip/>
            </p:blipFill>
            <p:spPr>
              <a:xfrm>
                <a:off x="9258770" y="4170634"/>
                <a:ext cx="65852" cy="469043"/>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113" name="墨迹 112"/>
              <p14:cNvContentPartPr/>
              <p14:nvPr/>
            </p14:nvContentPartPr>
            <p14:xfrm>
              <a:off x="9452562" y="4196013"/>
              <a:ext cx="67734" cy="297029"/>
            </p14:xfrm>
          </p:contentPart>
        </mc:Choice>
        <mc:Fallback xmlns="">
          <p:pic>
            <p:nvPicPr>
              <p:cNvPr id="113" name="墨迹 112"/>
            </p:nvPicPr>
            <p:blipFill>
              <a:blip/>
            </p:blipFill>
            <p:spPr>
              <a:xfrm>
                <a:off x="9452562" y="4196013"/>
                <a:ext cx="67734" cy="297029"/>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14" name="墨迹 113"/>
              <p14:cNvContentPartPr/>
              <p14:nvPr/>
            </p14:nvContentPartPr>
            <p14:xfrm>
              <a:off x="9482666" y="4180973"/>
              <a:ext cx="178035" cy="375987"/>
            </p14:xfrm>
          </p:contentPart>
        </mc:Choice>
        <mc:Fallback xmlns="">
          <p:pic>
            <p:nvPicPr>
              <p:cNvPr id="114" name="墨迹 113"/>
            </p:nvPicPr>
            <p:blipFill>
              <a:blip/>
            </p:blipFill>
            <p:spPr>
              <a:xfrm>
                <a:off x="9482666" y="4180973"/>
                <a:ext cx="178035" cy="375987"/>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115" name="墨迹 114"/>
              <p14:cNvContentPartPr/>
              <p14:nvPr/>
            </p14:nvContentPartPr>
            <p14:xfrm>
              <a:off x="9685866" y="4158414"/>
              <a:ext cx="117593" cy="313009"/>
            </p14:xfrm>
          </p:contentPart>
        </mc:Choice>
        <mc:Fallback xmlns="">
          <p:pic>
            <p:nvPicPr>
              <p:cNvPr id="115" name="墨迹 114"/>
            </p:nvPicPr>
            <p:blipFill>
              <a:blip/>
            </p:blipFill>
            <p:spPr>
              <a:xfrm>
                <a:off x="9685866" y="4158414"/>
                <a:ext cx="117593" cy="313009"/>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16" name="墨迹 115"/>
              <p14:cNvContentPartPr/>
              <p14:nvPr/>
            </p14:nvContentPartPr>
            <p14:xfrm>
              <a:off x="9776177" y="4301289"/>
              <a:ext cx="146756" cy="162849"/>
            </p14:xfrm>
          </p:contentPart>
        </mc:Choice>
        <mc:Fallback xmlns="">
          <p:pic>
            <p:nvPicPr>
              <p:cNvPr id="116" name="墨迹 115"/>
            </p:nvPicPr>
            <p:blipFill>
              <a:blip/>
            </p:blipFill>
            <p:spPr>
              <a:xfrm>
                <a:off x="9776177" y="4301289"/>
                <a:ext cx="146756" cy="162849"/>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117" name="墨迹 116"/>
              <p14:cNvContentPartPr/>
              <p14:nvPr/>
            </p14:nvContentPartPr>
            <p14:xfrm>
              <a:off x="9840147" y="4308809"/>
              <a:ext cx="79023" cy="255671"/>
            </p14:xfrm>
          </p:contentPart>
        </mc:Choice>
        <mc:Fallback xmlns="">
          <p:pic>
            <p:nvPicPr>
              <p:cNvPr id="117" name="墨迹 116"/>
            </p:nvPicPr>
            <p:blipFill>
              <a:blip/>
            </p:blipFill>
            <p:spPr>
              <a:xfrm>
                <a:off x="9840147" y="4308809"/>
                <a:ext cx="79023" cy="255671"/>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118" name="墨迹 117"/>
              <p14:cNvContentPartPr/>
              <p14:nvPr/>
            </p14:nvContentPartPr>
            <p14:xfrm>
              <a:off x="9937985" y="4033633"/>
              <a:ext cx="143227" cy="466929"/>
            </p14:xfrm>
          </p:contentPart>
        </mc:Choice>
        <mc:Fallback xmlns="">
          <p:pic>
            <p:nvPicPr>
              <p:cNvPr id="118" name="墨迹 117"/>
            </p:nvPicPr>
            <p:blipFill>
              <a:blip/>
            </p:blipFill>
            <p:spPr>
              <a:xfrm>
                <a:off x="9937985" y="4033633"/>
                <a:ext cx="143227" cy="466929"/>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119" name="墨迹 118"/>
              <p14:cNvContentPartPr/>
              <p14:nvPr/>
            </p14:nvContentPartPr>
            <p14:xfrm>
              <a:off x="10069924" y="4319383"/>
              <a:ext cx="248120" cy="169899"/>
            </p14:xfrm>
          </p:contentPart>
        </mc:Choice>
        <mc:Fallback xmlns="">
          <p:pic>
            <p:nvPicPr>
              <p:cNvPr id="119" name="墨迹 118"/>
            </p:nvPicPr>
            <p:blipFill>
              <a:blip/>
            </p:blipFill>
            <p:spPr>
              <a:xfrm>
                <a:off x="10069924" y="4319383"/>
                <a:ext cx="248120" cy="169899"/>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120" name="墨迹 119"/>
              <p14:cNvContentPartPr/>
              <p14:nvPr/>
            </p14:nvContentPartPr>
            <p14:xfrm>
              <a:off x="10333096" y="4229851"/>
              <a:ext cx="218252" cy="11280"/>
            </p14:xfrm>
          </p:contentPart>
        </mc:Choice>
        <mc:Fallback xmlns="">
          <p:pic>
            <p:nvPicPr>
              <p:cNvPr id="120" name="墨迹 119"/>
            </p:nvPicPr>
            <p:blipFill>
              <a:blip/>
            </p:blipFill>
            <p:spPr>
              <a:xfrm>
                <a:off x="10333096" y="4229851"/>
                <a:ext cx="218252" cy="11280"/>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121" name="墨迹 120"/>
              <p14:cNvContentPartPr/>
              <p14:nvPr/>
            </p14:nvContentPartPr>
            <p14:xfrm>
              <a:off x="10434695" y="4070997"/>
              <a:ext cx="41393" cy="403246"/>
            </p14:xfrm>
          </p:contentPart>
        </mc:Choice>
        <mc:Fallback xmlns="">
          <p:pic>
            <p:nvPicPr>
              <p:cNvPr id="121" name="墨迹 120"/>
            </p:nvPicPr>
            <p:blipFill>
              <a:blip/>
            </p:blipFill>
            <p:spPr>
              <a:xfrm>
                <a:off x="10434695" y="4070997"/>
                <a:ext cx="41393" cy="403246"/>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122" name="墨迹 121"/>
              <p14:cNvContentPartPr/>
              <p14:nvPr/>
            </p14:nvContentPartPr>
            <p14:xfrm>
              <a:off x="10721622" y="4012719"/>
              <a:ext cx="168393" cy="421340"/>
            </p14:xfrm>
          </p:contentPart>
        </mc:Choice>
        <mc:Fallback xmlns="">
          <p:pic>
            <p:nvPicPr>
              <p:cNvPr id="122" name="墨迹 121"/>
            </p:nvPicPr>
            <p:blipFill>
              <a:blip/>
            </p:blipFill>
            <p:spPr>
              <a:xfrm>
                <a:off x="10721622" y="4012719"/>
                <a:ext cx="168393" cy="421340"/>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123" name="墨迹 122"/>
              <p14:cNvContentPartPr/>
              <p14:nvPr/>
            </p14:nvContentPartPr>
            <p14:xfrm>
              <a:off x="10923881" y="4118700"/>
              <a:ext cx="515526" cy="238987"/>
            </p14:xfrm>
          </p:contentPart>
        </mc:Choice>
        <mc:Fallback xmlns="">
          <p:pic>
            <p:nvPicPr>
              <p:cNvPr id="123" name="墨迹 122"/>
            </p:nvPicPr>
            <p:blipFill>
              <a:blip/>
            </p:blipFill>
            <p:spPr>
              <a:xfrm>
                <a:off x="10923881" y="4118700"/>
                <a:ext cx="515526" cy="238987"/>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124" name="墨迹 123"/>
              <p14:cNvContentPartPr/>
              <p14:nvPr/>
            </p14:nvContentPartPr>
            <p14:xfrm>
              <a:off x="11307704" y="3998620"/>
              <a:ext cx="161807" cy="633537"/>
            </p14:xfrm>
          </p:contentPart>
        </mc:Choice>
        <mc:Fallback xmlns="">
          <p:pic>
            <p:nvPicPr>
              <p:cNvPr id="124" name="墨迹 123"/>
            </p:nvPicPr>
            <p:blipFill>
              <a:blip/>
            </p:blipFill>
            <p:spPr>
              <a:xfrm>
                <a:off x="11307704" y="3998620"/>
                <a:ext cx="161807" cy="633537"/>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125" name="墨迹 124"/>
              <p14:cNvContentPartPr/>
              <p14:nvPr/>
            </p14:nvContentPartPr>
            <p14:xfrm>
              <a:off x="11470451" y="4207057"/>
              <a:ext cx="121120" cy="325464"/>
            </p14:xfrm>
          </p:contentPart>
        </mc:Choice>
        <mc:Fallback xmlns="">
          <p:pic>
            <p:nvPicPr>
              <p:cNvPr id="125" name="墨迹 124"/>
            </p:nvPicPr>
            <p:blipFill>
              <a:blip/>
            </p:blipFill>
            <p:spPr>
              <a:xfrm>
                <a:off x="11470451" y="4207057"/>
                <a:ext cx="121120" cy="325464"/>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126" name="墨迹 125"/>
              <p14:cNvContentPartPr/>
              <p14:nvPr/>
            </p14:nvContentPartPr>
            <p14:xfrm>
              <a:off x="11680237" y="4025644"/>
              <a:ext cx="135467" cy="696750"/>
            </p14:xfrm>
          </p:contentPart>
        </mc:Choice>
        <mc:Fallback xmlns="">
          <p:pic>
            <p:nvPicPr>
              <p:cNvPr id="126" name="墨迹 125"/>
            </p:nvPicPr>
            <p:blipFill>
              <a:blip/>
            </p:blipFill>
            <p:spPr>
              <a:xfrm>
                <a:off x="11680237" y="4025644"/>
                <a:ext cx="135467" cy="696750"/>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127" name="墨迹 126"/>
              <p14:cNvContentPartPr/>
              <p14:nvPr/>
            </p14:nvContentPartPr>
            <p14:xfrm>
              <a:off x="11597451" y="4038098"/>
              <a:ext cx="195674" cy="154155"/>
            </p14:xfrm>
          </p:contentPart>
        </mc:Choice>
        <mc:Fallback xmlns="">
          <p:pic>
            <p:nvPicPr>
              <p:cNvPr id="127" name="墨迹 126"/>
            </p:nvPicPr>
            <p:blipFill>
              <a:blip/>
            </p:blipFill>
            <p:spPr>
              <a:xfrm>
                <a:off x="11597451" y="4038098"/>
                <a:ext cx="195674" cy="154155"/>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128" name="墨迹 127"/>
              <p14:cNvContentPartPr/>
              <p14:nvPr/>
            </p14:nvContentPartPr>
            <p14:xfrm>
              <a:off x="11785600" y="4068177"/>
              <a:ext cx="95955" cy="176714"/>
            </p14:xfrm>
          </p:contentPart>
        </mc:Choice>
        <mc:Fallback xmlns="">
          <p:pic>
            <p:nvPicPr>
              <p:cNvPr id="128" name="墨迹 127"/>
            </p:nvPicPr>
            <p:blipFill>
              <a:blip/>
            </p:blipFill>
            <p:spPr>
              <a:xfrm>
                <a:off x="11785600" y="4068177"/>
                <a:ext cx="95955" cy="176714"/>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129" name="墨迹 128"/>
              <p14:cNvContentPartPr/>
              <p14:nvPr/>
            </p14:nvContentPartPr>
            <p14:xfrm>
              <a:off x="9282994" y="5075822"/>
              <a:ext cx="417924" cy="22559"/>
            </p14:xfrm>
          </p:contentPart>
        </mc:Choice>
        <mc:Fallback xmlns="">
          <p:pic>
            <p:nvPicPr>
              <p:cNvPr id="129" name="墨迹 128"/>
            </p:nvPicPr>
            <p:blipFill>
              <a:blip/>
            </p:blipFill>
            <p:spPr>
              <a:xfrm>
                <a:off x="9282994" y="5075822"/>
                <a:ext cx="417924" cy="22559"/>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130" name="墨迹 129"/>
              <p14:cNvContentPartPr/>
              <p14:nvPr/>
            </p14:nvContentPartPr>
            <p14:xfrm>
              <a:off x="9505244" y="4983705"/>
              <a:ext cx="82785" cy="370347"/>
            </p14:xfrm>
          </p:contentPart>
        </mc:Choice>
        <mc:Fallback xmlns="">
          <p:pic>
            <p:nvPicPr>
              <p:cNvPr id="130" name="墨迹 129"/>
            </p:nvPicPr>
            <p:blipFill>
              <a:blip/>
            </p:blipFill>
            <p:spPr>
              <a:xfrm>
                <a:off x="9505244" y="4983705"/>
                <a:ext cx="82785" cy="370347"/>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131" name="墨迹 130"/>
              <p14:cNvContentPartPr/>
              <p14:nvPr/>
            </p14:nvContentPartPr>
            <p14:xfrm>
              <a:off x="9858962" y="4988640"/>
              <a:ext cx="124413" cy="368232"/>
            </p14:xfrm>
          </p:contentPart>
        </mc:Choice>
        <mc:Fallback xmlns="">
          <p:pic>
            <p:nvPicPr>
              <p:cNvPr id="131" name="墨迹 130"/>
            </p:nvPicPr>
            <p:blipFill>
              <a:blip/>
            </p:blipFill>
            <p:spPr>
              <a:xfrm>
                <a:off x="9858962" y="4988640"/>
                <a:ext cx="124413" cy="368232"/>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132" name="墨迹 131"/>
              <p14:cNvContentPartPr/>
              <p14:nvPr/>
            </p14:nvContentPartPr>
            <p14:xfrm>
              <a:off x="10118607" y="5089216"/>
              <a:ext cx="33866" cy="197159"/>
            </p14:xfrm>
          </p:contentPart>
        </mc:Choice>
        <mc:Fallback xmlns="">
          <p:pic>
            <p:nvPicPr>
              <p:cNvPr id="132" name="墨迹 131"/>
            </p:nvPicPr>
            <p:blipFill>
              <a:blip/>
            </p:blipFill>
            <p:spPr>
              <a:xfrm>
                <a:off x="10118607" y="5089216"/>
                <a:ext cx="33866" cy="197159"/>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133" name="墨迹 132"/>
              <p14:cNvContentPartPr/>
              <p14:nvPr/>
            </p14:nvContentPartPr>
            <p14:xfrm>
              <a:off x="10114844" y="5188618"/>
              <a:ext cx="131703" cy="37599"/>
            </p14:xfrm>
          </p:contentPart>
        </mc:Choice>
        <mc:Fallback xmlns="">
          <p:pic>
            <p:nvPicPr>
              <p:cNvPr id="133" name="墨迹 132"/>
            </p:nvPicPr>
            <p:blipFill>
              <a:blip/>
            </p:blipFill>
            <p:spPr>
              <a:xfrm>
                <a:off x="10114844" y="5188618"/>
                <a:ext cx="131703" cy="37599"/>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134" name="墨迹 133"/>
              <p14:cNvContentPartPr/>
              <p14:nvPr/>
            </p14:nvContentPartPr>
            <p14:xfrm>
              <a:off x="10212681" y="4970545"/>
              <a:ext cx="80198" cy="548941"/>
            </p14:xfrm>
          </p:contentPart>
        </mc:Choice>
        <mc:Fallback xmlns="">
          <p:pic>
            <p:nvPicPr>
              <p:cNvPr id="134" name="墨迹 133"/>
            </p:nvPicPr>
            <p:blipFill>
              <a:blip/>
            </p:blipFill>
            <p:spPr>
              <a:xfrm>
                <a:off x="10212681" y="4970545"/>
                <a:ext cx="80198" cy="548941"/>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135" name="墨迹 134"/>
              <p14:cNvContentPartPr/>
              <p14:nvPr/>
            </p14:nvContentPartPr>
            <p14:xfrm>
              <a:off x="10310518" y="5181098"/>
              <a:ext cx="396287" cy="220422"/>
            </p14:xfrm>
          </p:contentPart>
        </mc:Choice>
        <mc:Fallback xmlns="">
          <p:pic>
            <p:nvPicPr>
              <p:cNvPr id="135" name="墨迹 134"/>
            </p:nvPicPr>
            <p:blipFill>
              <a:blip/>
            </p:blipFill>
            <p:spPr>
              <a:xfrm>
                <a:off x="10310518" y="5181098"/>
                <a:ext cx="396287" cy="220422"/>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136" name="墨迹 135"/>
              <p14:cNvContentPartPr/>
              <p14:nvPr/>
            </p14:nvContentPartPr>
            <p14:xfrm>
              <a:off x="11063111" y="5135980"/>
              <a:ext cx="45156" cy="485023"/>
            </p14:xfrm>
          </p:contentPart>
        </mc:Choice>
        <mc:Fallback xmlns="">
          <p:pic>
            <p:nvPicPr>
              <p:cNvPr id="136" name="墨迹 135"/>
            </p:nvPicPr>
            <p:blipFill>
              <a:blip/>
            </p:blipFill>
            <p:spPr>
              <a:xfrm>
                <a:off x="11063111" y="5135980"/>
                <a:ext cx="45156" cy="485023"/>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137" name="墨迹 136"/>
              <p14:cNvContentPartPr/>
              <p14:nvPr/>
            </p14:nvContentPartPr>
            <p14:xfrm>
              <a:off x="11017955" y="5100966"/>
              <a:ext cx="97837" cy="117731"/>
            </p14:xfrm>
          </p:contentPart>
        </mc:Choice>
        <mc:Fallback xmlns="">
          <p:pic>
            <p:nvPicPr>
              <p:cNvPr id="137" name="墨迹 136"/>
            </p:nvPicPr>
            <p:blipFill>
              <a:blip/>
            </p:blipFill>
            <p:spPr>
              <a:xfrm>
                <a:off x="11017955" y="5100966"/>
                <a:ext cx="97837" cy="117731"/>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138" name="墨迹 137"/>
              <p14:cNvContentPartPr/>
              <p14:nvPr/>
            </p14:nvContentPartPr>
            <p14:xfrm>
              <a:off x="11160948" y="5151019"/>
              <a:ext cx="97837" cy="105277"/>
            </p14:xfrm>
          </p:contentPart>
        </mc:Choice>
        <mc:Fallback xmlns="">
          <p:pic>
            <p:nvPicPr>
              <p:cNvPr id="138" name="墨迹 137"/>
            </p:nvPicPr>
            <p:blipFill>
              <a:blip/>
            </p:blipFill>
            <p:spPr>
              <a:xfrm>
                <a:off x="11160948" y="5151019"/>
                <a:ext cx="97837" cy="105277"/>
              </a:xfrm>
              <a:prstGeom prst="rect"/>
            </p:spPr>
          </p:pic>
        </mc:Fallback>
      </mc:AlternateContent>
    </p:spTree>
    <p:custDataLst>
      <p:tags r:id="rId138"/>
    </p:custData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0" y="466725"/>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438400" y="222250"/>
            <a:ext cx="7315200" cy="7048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cs typeface="+mn-ea"/>
                <a:sym typeface="+mn-lt"/>
              </a:rPr>
              <a:t>真题在线</a:t>
            </a:r>
            <a:endParaRPr lang="zh-CN" altLang="en-US" sz="3200">
              <a:cs typeface="+mn-ea"/>
              <a:sym typeface="+mn-lt"/>
            </a:endParaRPr>
          </a:p>
        </p:txBody>
      </p:sp>
      <p:pic>
        <p:nvPicPr>
          <p:cNvPr id="46082" name="Picture 2"/>
          <p:cNvPicPr>
            <a:picLocks noChangeAspect="1" noChangeArrowheads="1"/>
          </p:cNvPicPr>
          <p:nvPr/>
        </p:nvPicPr>
        <p:blipFill>
          <a:blip r:embed="rId1" r:link="rId2">
            <a:extLst>
              <a:ext uri="{28A0092B-C50C-407E-A947-70E740481C1C}">
                <a14:useLocalDpi xmlns:a14="http://schemas.microsoft.com/office/drawing/2010/main" val="0"/>
              </a:ext>
            </a:extLst>
          </a:blip>
          <a:stretch>
            <a:fillRect/>
          </a:stretch>
        </p:blipFill>
        <p:spPr bwMode="auto">
          <a:xfrm>
            <a:off x="340360" y="1444625"/>
            <a:ext cx="10476865" cy="1994535"/>
          </a:xfrm>
          <a:prstGeom prst="rect">
            <a:avLst/>
          </a:prstGeom>
          <a:solidFill>
            <a:schemeClr val="accent2"/>
          </a:solidFill>
          <a:ln>
            <a:solidFill>
              <a:srgbClr val="FF0000"/>
            </a:solidFill>
          </a:ln>
        </p:spPr>
      </p:pic>
      <p:sp>
        <p:nvSpPr>
          <p:cNvPr id="4" name="文本框 3"/>
          <p:cNvSpPr txBox="1"/>
          <p:nvPr/>
        </p:nvSpPr>
        <p:spPr>
          <a:xfrm>
            <a:off x="10817281" y="1630697"/>
            <a:ext cx="1251690" cy="645160"/>
          </a:xfrm>
          <a:prstGeom prst="rect">
            <a:avLst/>
          </a:prstGeom>
          <a:noFill/>
        </p:spPr>
        <p:txBody>
          <a:bodyPr wrap="square" rtlCol="0">
            <a:spAutoFit/>
          </a:bodyPr>
          <a:lstStyle/>
          <a:p>
            <a:r>
              <a:rPr lang="en-US" altLang="zh-CN">
                <a:solidFill>
                  <a:srgbClr val="000000"/>
                </a:solidFill>
              </a:rPr>
              <a:t>2019I</a:t>
            </a:r>
            <a:r>
              <a:rPr lang="zh-CN" altLang="en-US">
                <a:solidFill>
                  <a:srgbClr val="000000"/>
                </a:solidFill>
              </a:rPr>
              <a:t>卷</a:t>
            </a:r>
            <a:r>
              <a:rPr lang="en-US" altLang="zh-CN">
                <a:solidFill>
                  <a:srgbClr val="000000"/>
                </a:solidFill>
              </a:rPr>
              <a:t>26</a:t>
            </a:r>
            <a:endParaRPr lang="en-US" altLang="zh-CN">
              <a:solidFill>
                <a:srgbClr val="000000"/>
              </a:solidFill>
            </a:endParaRPr>
          </a:p>
          <a:p>
            <a:endParaRPr lang="zh-CN" altLang="en-US">
              <a:solidFill>
                <a:srgbClr val="000000"/>
              </a:solidFill>
            </a:endParaRPr>
          </a:p>
        </p:txBody>
      </p:sp>
      <p:sp>
        <p:nvSpPr>
          <p:cNvPr id="2069" name="Oval 16"/>
          <p:cNvSpPr>
            <a14:cpLocks xmlns:a14="http://schemas.microsoft.com/office/drawing/2010/main" noChangeArrowheads="1"/>
          </p:cNvSpPr>
          <p:nvPr/>
        </p:nvSpPr>
        <p:spPr bwMode="auto">
          <a:xfrm>
            <a:off x="1762760" y="1630680"/>
            <a:ext cx="1179195" cy="929640"/>
          </a:xfrm>
          <a:prstGeom prst="ellipse">
            <a:avLst/>
          </a:prstGeom>
          <a:noFill/>
          <a:ln w="28575">
            <a:solidFill>
              <a:srgbClr val="FF00FF"/>
            </a:solidFill>
            <a:round/>
          </a:ln>
        </p:spPr>
        <p:txBody>
          <a:bodyPr wrap="none" anchor="ctr"/>
          <a:lstStyle/>
          <a:p>
            <a:pPr algn="ctr"/>
            <a:endParaRPr lang="zh-CN" altLang="en-US">
              <a:latin typeface="Calibri"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069"/>
                                        </p:tgtEl>
                                        <p:attrNameLst>
                                          <p:attrName>style.visibility</p:attrName>
                                        </p:attrNameLst>
                                      </p:cBhvr>
                                      <p:to>
                                        <p:strVal val="visible"/>
                                      </p:to>
                                    </p:set>
                                    <p:anim calcmode="lin" valueType="num">
                                      <p:cBhvr>
                                        <p:cTn id="7" dur="500" fill="hold"/>
                                        <p:tgtEl>
                                          <p:spTgt spid="2069"/>
                                        </p:tgtEl>
                                        <p:attrNameLst>
                                          <p:attrName>ppt_w</p:attrName>
                                        </p:attrNameLst>
                                      </p:cBhvr>
                                      <p:tavLst>
                                        <p:tav tm="0">
                                          <p:val>
                                            <p:strVal val="#ppt_w*0.05"/>
                                          </p:val>
                                        </p:tav>
                                        <p:tav tm="100000">
                                          <p:val>
                                            <p:strVal val="#ppt_w"/>
                                          </p:val>
                                        </p:tav>
                                      </p:tavLst>
                                    </p:anim>
                                    <p:anim calcmode="lin" valueType="num">
                                      <p:cBhvr>
                                        <p:cTn id="8" dur="500" fill="hold"/>
                                        <p:tgtEl>
                                          <p:spTgt spid="2069"/>
                                        </p:tgtEl>
                                        <p:attrNameLst>
                                          <p:attrName>ppt_h</p:attrName>
                                        </p:attrNameLst>
                                      </p:cBhvr>
                                      <p:tavLst>
                                        <p:tav tm="0">
                                          <p:val>
                                            <p:strVal val="#ppt_h"/>
                                          </p:val>
                                        </p:tav>
                                        <p:tav tm="100000">
                                          <p:val>
                                            <p:strVal val="#ppt_h"/>
                                          </p:val>
                                        </p:tav>
                                      </p:tavLst>
                                    </p:anim>
                                    <p:anim calcmode="lin" valueType="num">
                                      <p:cBhvr>
                                        <p:cTn id="9" dur="500" fill="hold"/>
                                        <p:tgtEl>
                                          <p:spTgt spid="2069"/>
                                        </p:tgtEl>
                                        <p:attrNameLst>
                                          <p:attrName>ppt_x</p:attrName>
                                        </p:attrNameLst>
                                      </p:cBhvr>
                                      <p:tavLst>
                                        <p:tav tm="0">
                                          <p:val>
                                            <p:strVal val="#ppt_x-.2"/>
                                          </p:val>
                                        </p:tav>
                                        <p:tav tm="100000">
                                          <p:val>
                                            <p:strVal val="#ppt_x"/>
                                          </p:val>
                                        </p:tav>
                                      </p:tavLst>
                                    </p:anim>
                                    <p:anim calcmode="lin" valueType="num">
                                      <p:cBhvr>
                                        <p:cTn id="10" dur="500" fill="hold"/>
                                        <p:tgtEl>
                                          <p:spTgt spid="2069"/>
                                        </p:tgtEl>
                                        <p:attrNameLst>
                                          <p:attrName>ppt_y</p:attrName>
                                        </p:attrNameLst>
                                      </p:cBhvr>
                                      <p:tavLst>
                                        <p:tav tm="0">
                                          <p:val>
                                            <p:strVal val="#ppt_y"/>
                                          </p:val>
                                        </p:tav>
                                        <p:tav tm="100000">
                                          <p:val>
                                            <p:strVal val="#ppt_y"/>
                                          </p:val>
                                        </p:tav>
                                      </p:tavLst>
                                    </p:anim>
                                    <p:animEffect transition="in" filter="fade">
                                      <p:cBhvr>
                                        <p:cTn id="11" dur="500"/>
                                        <p:tgtEl>
                                          <p:spTgt spid="2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0" y="466725"/>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438400" y="222250"/>
            <a:ext cx="7315200" cy="70485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cs typeface="+mn-ea"/>
                <a:sym typeface="+mn-lt"/>
              </a:rPr>
              <a:t>真题在线</a:t>
            </a:r>
            <a:endParaRPr lang="zh-CN" altLang="en-US" sz="3200">
              <a:cs typeface="+mn-ea"/>
              <a:sym typeface="+mn-lt"/>
            </a:endParaRPr>
          </a:p>
        </p:txBody>
      </p:sp>
      <p:pic>
        <p:nvPicPr>
          <p:cNvPr id="46082" name="Picture 2"/>
          <p:cNvPicPr>
            <a:picLocks noChangeAspect="1" noChangeArrowheads="1"/>
          </p:cNvPicPr>
          <p:nvPr/>
        </p:nvPicPr>
        <p:blipFill>
          <a:blip r:embed="rId1" r:link="rId2">
            <a:extLst>
              <a:ext uri="{28A0092B-C50C-407E-A947-70E740481C1C}">
                <a14:useLocalDpi xmlns:a14="http://schemas.microsoft.com/office/drawing/2010/main" val="0"/>
              </a:ext>
            </a:extLst>
          </a:blip>
          <a:stretch>
            <a:fillRect/>
          </a:stretch>
        </p:blipFill>
        <p:spPr bwMode="auto">
          <a:xfrm>
            <a:off x="340360" y="1444625"/>
            <a:ext cx="10476865" cy="1994535"/>
          </a:xfrm>
          <a:prstGeom prst="rect">
            <a:avLst/>
          </a:prstGeom>
          <a:solidFill>
            <a:schemeClr val="accent2"/>
          </a:solidFill>
          <a:ln>
            <a:solidFill>
              <a:srgbClr val="FF0000"/>
            </a:solidFill>
          </a:ln>
        </p:spPr>
      </p:pic>
      <p:sp>
        <p:nvSpPr>
          <p:cNvPr id="4" name="文本框 3"/>
          <p:cNvSpPr txBox="1"/>
          <p:nvPr/>
        </p:nvSpPr>
        <p:spPr>
          <a:xfrm>
            <a:off x="10817281" y="1630697"/>
            <a:ext cx="1251690" cy="645160"/>
          </a:xfrm>
          <a:prstGeom prst="rect">
            <a:avLst/>
          </a:prstGeom>
          <a:noFill/>
        </p:spPr>
        <p:txBody>
          <a:bodyPr wrap="square" rtlCol="0">
            <a:spAutoFit/>
          </a:bodyPr>
          <a:lstStyle/>
          <a:p>
            <a:r>
              <a:rPr lang="en-US" altLang="zh-CN">
                <a:solidFill>
                  <a:srgbClr val="000000"/>
                </a:solidFill>
              </a:rPr>
              <a:t>2019I</a:t>
            </a:r>
            <a:r>
              <a:rPr lang="zh-CN" altLang="en-US">
                <a:solidFill>
                  <a:srgbClr val="000000"/>
                </a:solidFill>
              </a:rPr>
              <a:t>卷</a:t>
            </a:r>
            <a:r>
              <a:rPr lang="en-US" altLang="zh-CN">
                <a:solidFill>
                  <a:srgbClr val="000000"/>
                </a:solidFill>
              </a:rPr>
              <a:t>26</a:t>
            </a:r>
            <a:endParaRPr lang="en-US" altLang="zh-CN">
              <a:solidFill>
                <a:srgbClr val="000000"/>
              </a:solidFill>
            </a:endParaRPr>
          </a:p>
          <a:p>
            <a:endParaRPr lang="zh-CN" altLang="en-US">
              <a:solidFill>
                <a:srgbClr val="000000"/>
              </a:solidFill>
            </a:endParaRPr>
          </a:p>
        </p:txBody>
      </p:sp>
      <p:sp>
        <p:nvSpPr>
          <p:cNvPr id="2069" name="Oval 16"/>
          <p:cNvSpPr/>
          <p:nvPr/>
        </p:nvSpPr>
        <p:spPr bwMode="auto">
          <a:xfrm>
            <a:off x="1762760" y="1630680"/>
            <a:ext cx="1179195" cy="929640"/>
          </a:xfrm>
          <a:prstGeom prst="ellipse">
            <a:avLst/>
          </a:prstGeom>
          <a:noFill/>
          <a:ln w="28575">
            <a:solidFill>
              <a:srgbClr val="FF00FF"/>
            </a:solidFill>
            <a:round/>
          </a:ln>
        </p:spPr>
        <p:txBody>
          <a:bodyPr wrap="none" anchor="ctr"/>
          <a:lstStyle/>
          <a:p>
            <a:pPr algn="ctr"/>
            <a:endParaRPr lang="zh-CN" altLang="en-US">
              <a:latin typeface="Calibri" pitchFamily="34" charset="0"/>
            </a:endParaRPr>
          </a:p>
        </p:txBody>
      </p:sp>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2130248" y="3034213"/>
              <a:ext cx="330729" cy="195983"/>
            </p14:xfrm>
          </p:contentPart>
        </mc:Choice>
        <mc:Fallback xmlns="">
          <p:pic>
            <p:nvPicPr>
              <p:cNvPr id="2" name="墨迹 1"/>
            </p:nvPicPr>
            <p:blipFill>
              <a:blip/>
            </p:blipFill>
            <p:spPr>
              <a:xfrm>
                <a:off x="2130248" y="3034213"/>
                <a:ext cx="330729" cy="195983"/>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3" name="墨迹 2"/>
              <p14:cNvContentPartPr/>
              <p14:nvPr/>
            </p14:nvContentPartPr>
            <p14:xfrm>
              <a:off x="2455333" y="2948911"/>
              <a:ext cx="11289" cy="471629"/>
            </p14:xfrm>
          </p:contentPart>
        </mc:Choice>
        <mc:Fallback xmlns="">
          <p:pic>
            <p:nvPicPr>
              <p:cNvPr id="3" name="墨迹 2"/>
            </p:nvPicPr>
            <p:blipFill>
              <a:blip/>
            </p:blipFill>
            <p:spPr>
              <a:xfrm>
                <a:off x="2455333" y="2948911"/>
                <a:ext cx="11289" cy="47162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墨迹 4"/>
              <p14:cNvContentPartPr/>
              <p14:nvPr/>
            </p14:nvContentPartPr>
            <p14:xfrm>
              <a:off x="2466622" y="3028573"/>
              <a:ext cx="75494" cy="242512"/>
            </p14:xfrm>
          </p:contentPart>
        </mc:Choice>
        <mc:Fallback xmlns="">
          <p:pic>
            <p:nvPicPr>
              <p:cNvPr id="5" name="墨迹 4"/>
            </p:nvPicPr>
            <p:blipFill>
              <a:blip/>
            </p:blipFill>
            <p:spPr>
              <a:xfrm>
                <a:off x="2466622" y="3028573"/>
                <a:ext cx="75494" cy="242512"/>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6" name="墨迹 5"/>
              <p14:cNvContentPartPr/>
              <p14:nvPr/>
            </p14:nvContentPartPr>
            <p14:xfrm>
              <a:off x="2644422" y="2960896"/>
              <a:ext cx="105012" cy="59958"/>
            </p14:xfrm>
          </p:contentPart>
        </mc:Choice>
        <mc:Fallback xmlns="">
          <p:pic>
            <p:nvPicPr>
              <p:cNvPr id="6" name="墨迹 5"/>
            </p:nvPicPr>
            <p:blipFill>
              <a:blip/>
            </p:blipFill>
            <p:spPr>
              <a:xfrm>
                <a:off x="2644422" y="2960896"/>
                <a:ext cx="105012" cy="5995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 name="墨迹 8"/>
              <p14:cNvContentPartPr/>
              <p14:nvPr/>
            </p14:nvContentPartPr>
            <p14:xfrm>
              <a:off x="2658533" y="2949616"/>
              <a:ext cx="19755" cy="462464"/>
            </p14:xfrm>
          </p:contentPart>
        </mc:Choice>
        <mc:Fallback xmlns="">
          <p:pic>
            <p:nvPicPr>
              <p:cNvPr id="9" name="墨迹 8"/>
            </p:nvPicPr>
            <p:blipFill>
              <a:blip/>
            </p:blipFill>
            <p:spPr>
              <a:xfrm>
                <a:off x="2658533" y="2949616"/>
                <a:ext cx="19755" cy="462464"/>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0" name="墨迹 9"/>
              <p14:cNvContentPartPr/>
              <p14:nvPr/>
            </p14:nvContentPartPr>
            <p14:xfrm>
              <a:off x="2585155" y="2955432"/>
              <a:ext cx="84667" cy="123900"/>
            </p14:xfrm>
          </p:contentPart>
        </mc:Choice>
        <mc:Fallback xmlns="">
          <p:pic>
            <p:nvPicPr>
              <p:cNvPr id="10" name="墨迹 9"/>
            </p:nvPicPr>
            <p:blipFill>
              <a:blip/>
            </p:blipFill>
            <p:spPr>
              <a:xfrm>
                <a:off x="2585155" y="2955432"/>
                <a:ext cx="84667" cy="12390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1" name="墨迹 10"/>
              <p14:cNvContentPartPr/>
              <p14:nvPr/>
            </p14:nvContentPartPr>
            <p14:xfrm>
              <a:off x="2669822" y="2972176"/>
              <a:ext cx="104422" cy="59217"/>
            </p14:xfrm>
          </p:contentPart>
        </mc:Choice>
        <mc:Fallback xmlns="">
          <p:pic>
            <p:nvPicPr>
              <p:cNvPr id="11" name="墨迹 10"/>
            </p:nvPicPr>
            <p:blipFill>
              <a:blip/>
            </p:blipFill>
            <p:spPr>
              <a:xfrm>
                <a:off x="2669822" y="2972176"/>
                <a:ext cx="104422" cy="59217"/>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2" name="墨迹 11"/>
              <p14:cNvContentPartPr/>
              <p14:nvPr/>
            </p14:nvContentPartPr>
            <p14:xfrm>
              <a:off x="2839331" y="4188610"/>
              <a:ext cx="372357" cy="196689"/>
            </p14:xfrm>
          </p:contentPart>
        </mc:Choice>
        <mc:Fallback xmlns="">
          <p:pic>
            <p:nvPicPr>
              <p:cNvPr id="12" name="墨迹 11"/>
            </p:nvPicPr>
            <p:blipFill>
              <a:blip/>
            </p:blipFill>
            <p:spPr>
              <a:xfrm>
                <a:off x="2839331" y="4188610"/>
                <a:ext cx="372357" cy="19668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3" name="墨迹 12"/>
              <p14:cNvContentPartPr/>
              <p14:nvPr/>
            </p14:nvContentPartPr>
            <p14:xfrm>
              <a:off x="3217333" y="4092381"/>
              <a:ext cx="11289" cy="425101"/>
            </p14:xfrm>
          </p:contentPart>
        </mc:Choice>
        <mc:Fallback xmlns="">
          <p:pic>
            <p:nvPicPr>
              <p:cNvPr id="13" name="墨迹 12"/>
            </p:nvPicPr>
            <p:blipFill>
              <a:blip/>
            </p:blipFill>
            <p:spPr>
              <a:xfrm>
                <a:off x="3217333" y="4092381"/>
                <a:ext cx="11289" cy="425101"/>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4" name="墨迹 13"/>
              <p14:cNvContentPartPr/>
              <p14:nvPr/>
            </p14:nvContentPartPr>
            <p14:xfrm>
              <a:off x="3239911" y="4232671"/>
              <a:ext cx="82726" cy="250972"/>
            </p14:xfrm>
          </p:contentPart>
        </mc:Choice>
        <mc:Fallback xmlns="">
          <p:pic>
            <p:nvPicPr>
              <p:cNvPr id="14" name="墨迹 13"/>
            </p:nvPicPr>
            <p:blipFill>
              <a:blip/>
            </p:blipFill>
            <p:spPr>
              <a:xfrm>
                <a:off x="3239911" y="4232671"/>
                <a:ext cx="82726" cy="250972"/>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5" name="墨迹 14"/>
              <p14:cNvContentPartPr/>
              <p14:nvPr/>
            </p14:nvContentPartPr>
            <p14:xfrm>
              <a:off x="3389488" y="4255231"/>
              <a:ext cx="183445" cy="8459"/>
            </p14:xfrm>
          </p:contentPart>
        </mc:Choice>
        <mc:Fallback xmlns="">
          <p:pic>
            <p:nvPicPr>
              <p:cNvPr id="15" name="墨迹 14"/>
            </p:nvPicPr>
            <p:blipFill>
              <a:blip/>
            </p:blipFill>
            <p:spPr>
              <a:xfrm>
                <a:off x="3389488" y="4255231"/>
                <a:ext cx="183445" cy="845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6" name="墨迹 15"/>
              <p14:cNvContentPartPr/>
              <p14:nvPr/>
            </p14:nvContentPartPr>
            <p14:xfrm>
              <a:off x="3471333" y="4171338"/>
              <a:ext cx="16933" cy="270006"/>
            </p14:xfrm>
          </p:contentPart>
        </mc:Choice>
        <mc:Fallback xmlns="">
          <p:pic>
            <p:nvPicPr>
              <p:cNvPr id="16" name="墨迹 15"/>
            </p:nvPicPr>
            <p:blipFill>
              <a:blip/>
            </p:blipFill>
            <p:spPr>
              <a:xfrm>
                <a:off x="3471333" y="4171338"/>
                <a:ext cx="16933" cy="270006"/>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7" name="墨迹 16"/>
              <p14:cNvContentPartPr/>
              <p14:nvPr/>
            </p14:nvContentPartPr>
            <p14:xfrm>
              <a:off x="3631847" y="4179093"/>
              <a:ext cx="307975" cy="204796"/>
            </p14:xfrm>
          </p:contentPart>
        </mc:Choice>
        <mc:Fallback xmlns="">
          <p:pic>
            <p:nvPicPr>
              <p:cNvPr id="17" name="墨迹 16"/>
            </p:nvPicPr>
            <p:blipFill>
              <a:blip/>
            </p:blipFill>
            <p:spPr>
              <a:xfrm>
                <a:off x="3631847" y="4179093"/>
                <a:ext cx="307975" cy="204796"/>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8" name="墨迹 17"/>
              <p14:cNvContentPartPr/>
              <p14:nvPr/>
            </p14:nvContentPartPr>
            <p14:xfrm>
              <a:off x="3951111" y="4134503"/>
              <a:ext cx="8466" cy="391438"/>
            </p14:xfrm>
          </p:contentPart>
        </mc:Choice>
        <mc:Fallback xmlns="">
          <p:pic>
            <p:nvPicPr>
              <p:cNvPr id="18" name="墨迹 17"/>
            </p:nvPicPr>
            <p:blipFill>
              <a:blip/>
            </p:blipFill>
            <p:spPr>
              <a:xfrm>
                <a:off x="3951111" y="4134503"/>
                <a:ext cx="8466" cy="391438"/>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9" name="墨迹 18"/>
              <p14:cNvContentPartPr/>
              <p14:nvPr/>
            </p14:nvContentPartPr>
            <p14:xfrm>
              <a:off x="4004204" y="4240426"/>
              <a:ext cx="121884" cy="149455"/>
            </p14:xfrm>
          </p:contentPart>
        </mc:Choice>
        <mc:Fallback xmlns="">
          <p:pic>
            <p:nvPicPr>
              <p:cNvPr id="19" name="墨迹 18"/>
            </p:nvPicPr>
            <p:blipFill>
              <a:blip/>
            </p:blipFill>
            <p:spPr>
              <a:xfrm>
                <a:off x="4004204" y="4240426"/>
                <a:ext cx="121884" cy="149455"/>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0" name="墨迹 19"/>
              <p14:cNvContentPartPr/>
              <p14:nvPr/>
            </p14:nvContentPartPr>
            <p14:xfrm>
              <a:off x="4065940" y="4271269"/>
              <a:ext cx="14993" cy="201094"/>
            </p14:xfrm>
          </p:contentPart>
        </mc:Choice>
        <mc:Fallback xmlns="">
          <p:pic>
            <p:nvPicPr>
              <p:cNvPr id="20" name="墨迹 19"/>
            </p:nvPicPr>
            <p:blipFill>
              <a:blip/>
            </p:blipFill>
            <p:spPr>
              <a:xfrm>
                <a:off x="4065940" y="4271269"/>
                <a:ext cx="14993" cy="201094"/>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1" name="墨迹 20"/>
              <p14:cNvContentPartPr/>
              <p14:nvPr/>
            </p14:nvContentPartPr>
            <p14:xfrm>
              <a:off x="4199466" y="4206587"/>
              <a:ext cx="11289" cy="203738"/>
            </p14:xfrm>
          </p:contentPart>
        </mc:Choice>
        <mc:Fallback xmlns="">
          <p:pic>
            <p:nvPicPr>
              <p:cNvPr id="21" name="墨迹 20"/>
            </p:nvPicPr>
            <p:blipFill>
              <a:blip/>
            </p:blipFill>
            <p:spPr>
              <a:xfrm>
                <a:off x="4199466" y="4206587"/>
                <a:ext cx="11289" cy="203738"/>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2" name="墨迹 21"/>
              <p14:cNvContentPartPr/>
              <p14:nvPr/>
            </p14:nvContentPartPr>
            <p14:xfrm>
              <a:off x="4210755" y="4269330"/>
              <a:ext cx="76200" cy="28199"/>
            </p14:xfrm>
          </p:contentPart>
        </mc:Choice>
        <mc:Fallback xmlns="">
          <p:pic>
            <p:nvPicPr>
              <p:cNvPr id="22" name="墨迹 21"/>
            </p:nvPicPr>
            <p:blipFill>
              <a:blip/>
            </p:blipFill>
            <p:spPr>
              <a:xfrm>
                <a:off x="4210755" y="4269330"/>
                <a:ext cx="76200" cy="28199"/>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3" name="墨迹 22"/>
              <p14:cNvContentPartPr/>
              <p14:nvPr/>
            </p14:nvContentPartPr>
            <p14:xfrm>
              <a:off x="4289777" y="4178388"/>
              <a:ext cx="22578" cy="254496"/>
            </p14:xfrm>
          </p:contentPart>
        </mc:Choice>
        <mc:Fallback xmlns="">
          <p:pic>
            <p:nvPicPr>
              <p:cNvPr id="23" name="墨迹 22"/>
            </p:nvPicPr>
            <p:blipFill>
              <a:blip/>
            </p:blipFill>
            <p:spPr>
              <a:xfrm>
                <a:off x="4289777" y="4178388"/>
                <a:ext cx="22578" cy="254496"/>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4" name="墨迹 23"/>
              <p14:cNvContentPartPr/>
              <p14:nvPr/>
            </p14:nvContentPartPr>
            <p14:xfrm>
              <a:off x="4368800" y="4184733"/>
              <a:ext cx="335138" cy="406066"/>
            </p14:xfrm>
          </p:contentPart>
        </mc:Choice>
        <mc:Fallback xmlns="">
          <p:pic>
            <p:nvPicPr>
              <p:cNvPr id="24" name="墨迹 23"/>
            </p:nvPicPr>
            <p:blipFill>
              <a:blip/>
            </p:blipFill>
            <p:spPr>
              <a:xfrm>
                <a:off x="4368800" y="4184733"/>
                <a:ext cx="335138" cy="406066"/>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7" name="墨迹 26"/>
              <p14:cNvContentPartPr/>
              <p14:nvPr/>
            </p14:nvContentPartPr>
            <p14:xfrm>
              <a:off x="4802011" y="4212932"/>
              <a:ext cx="232833" cy="22559"/>
            </p14:xfrm>
          </p:contentPart>
        </mc:Choice>
        <mc:Fallback xmlns="">
          <p:pic>
            <p:nvPicPr>
              <p:cNvPr id="27" name="墨迹 26"/>
            </p:nvPicPr>
            <p:blipFill>
              <a:blip/>
            </p:blipFill>
            <p:spPr>
              <a:xfrm>
                <a:off x="4802011" y="4212932"/>
                <a:ext cx="232833" cy="2255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8" name="墨迹 27"/>
              <p14:cNvContentPartPr/>
              <p14:nvPr/>
            </p14:nvContentPartPr>
            <p14:xfrm>
              <a:off x="4806420" y="4320088"/>
              <a:ext cx="245357" cy="8460"/>
            </p14:xfrm>
          </p:contentPart>
        </mc:Choice>
        <mc:Fallback xmlns="">
          <p:pic>
            <p:nvPicPr>
              <p:cNvPr id="28" name="墨迹 27"/>
            </p:nvPicPr>
            <p:blipFill>
              <a:blip/>
            </p:blipFill>
            <p:spPr>
              <a:xfrm>
                <a:off x="4806420" y="4320088"/>
                <a:ext cx="245357" cy="846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9" name="墨迹 28"/>
              <p14:cNvContentPartPr/>
              <p14:nvPr/>
            </p14:nvContentPartPr>
            <p14:xfrm>
              <a:off x="5104694" y="4157239"/>
              <a:ext cx="116416" cy="256435"/>
            </p14:xfrm>
          </p:contentPart>
        </mc:Choice>
        <mc:Fallback xmlns="">
          <p:pic>
            <p:nvPicPr>
              <p:cNvPr id="29" name="墨迹 28"/>
            </p:nvPicPr>
            <p:blipFill>
              <a:blip/>
            </p:blipFill>
            <p:spPr>
              <a:xfrm>
                <a:off x="5104694" y="4157239"/>
                <a:ext cx="116416" cy="256435"/>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30" name="墨迹 29"/>
              <p14:cNvContentPartPr/>
              <p14:nvPr/>
            </p14:nvContentPartPr>
            <p14:xfrm>
              <a:off x="5247569" y="4192312"/>
              <a:ext cx="278341" cy="186289"/>
            </p14:xfrm>
          </p:contentPart>
        </mc:Choice>
        <mc:Fallback xmlns="">
          <p:pic>
            <p:nvPicPr>
              <p:cNvPr id="30" name="墨迹 29"/>
            </p:nvPicPr>
            <p:blipFill>
              <a:blip/>
            </p:blipFill>
            <p:spPr>
              <a:xfrm>
                <a:off x="5247569" y="4192312"/>
                <a:ext cx="278341" cy="186289"/>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1" name="墨迹 30"/>
              <p14:cNvContentPartPr/>
              <p14:nvPr/>
            </p14:nvContentPartPr>
            <p14:xfrm>
              <a:off x="5503333" y="4085332"/>
              <a:ext cx="16934" cy="542126"/>
            </p14:xfrm>
          </p:contentPart>
        </mc:Choice>
        <mc:Fallback xmlns="">
          <p:pic>
            <p:nvPicPr>
              <p:cNvPr id="31" name="墨迹 30"/>
            </p:nvPicPr>
            <p:blipFill>
              <a:blip/>
            </p:blipFill>
            <p:spPr>
              <a:xfrm>
                <a:off x="5503333" y="4085332"/>
                <a:ext cx="16934" cy="542126"/>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2" name="墨迹 31"/>
              <p14:cNvContentPartPr/>
              <p14:nvPr/>
            </p14:nvContentPartPr>
            <p14:xfrm>
              <a:off x="5588000" y="4259460"/>
              <a:ext cx="107244" cy="105747"/>
            </p14:xfrm>
          </p:contentPart>
        </mc:Choice>
        <mc:Fallback xmlns="">
          <p:pic>
            <p:nvPicPr>
              <p:cNvPr id="32" name="墨迹 31"/>
            </p:nvPicPr>
            <p:blipFill>
              <a:blip/>
            </p:blipFill>
            <p:spPr>
              <a:xfrm>
                <a:off x="5588000" y="4259460"/>
                <a:ext cx="107244" cy="105747"/>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3" name="墨迹 32"/>
              <p14:cNvContentPartPr/>
              <p14:nvPr/>
            </p14:nvContentPartPr>
            <p14:xfrm>
              <a:off x="5627511" y="4269330"/>
              <a:ext cx="50800" cy="163555"/>
            </p14:xfrm>
          </p:contentPart>
        </mc:Choice>
        <mc:Fallback xmlns="">
          <p:pic>
            <p:nvPicPr>
              <p:cNvPr id="33" name="墨迹 32"/>
            </p:nvPicPr>
            <p:blipFill>
              <a:blip/>
            </p:blipFill>
            <p:spPr>
              <a:xfrm>
                <a:off x="5627511" y="4269330"/>
                <a:ext cx="50800" cy="163555"/>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4" name="墨迹 33"/>
              <p14:cNvContentPartPr/>
              <p14:nvPr/>
            </p14:nvContentPartPr>
            <p14:xfrm>
              <a:off x="5683955" y="4060657"/>
              <a:ext cx="90312" cy="355308"/>
            </p14:xfrm>
          </p:contentPart>
        </mc:Choice>
        <mc:Fallback xmlns="">
          <p:pic>
            <p:nvPicPr>
              <p:cNvPr id="34" name="墨迹 33"/>
            </p:nvPicPr>
            <p:blipFill>
              <a:blip/>
            </p:blipFill>
            <p:spPr>
              <a:xfrm>
                <a:off x="5683955" y="4060657"/>
                <a:ext cx="90312" cy="355308"/>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5" name="墨迹 34"/>
              <p14:cNvContentPartPr/>
              <p14:nvPr/>
            </p14:nvContentPartPr>
            <p14:xfrm>
              <a:off x="5785555" y="4212932"/>
              <a:ext cx="398639" cy="462464"/>
            </p14:xfrm>
          </p:contentPart>
        </mc:Choice>
        <mc:Fallback xmlns="">
          <p:pic>
            <p:nvPicPr>
              <p:cNvPr id="35" name="墨迹 34"/>
            </p:nvPicPr>
            <p:blipFill>
              <a:blip/>
            </p:blipFill>
            <p:spPr>
              <a:xfrm>
                <a:off x="5785555" y="4212932"/>
                <a:ext cx="398639" cy="462464"/>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6" name="墨迹 35"/>
              <p14:cNvContentPartPr/>
              <p14:nvPr/>
            </p14:nvContentPartPr>
            <p14:xfrm>
              <a:off x="8367888" y="3601013"/>
              <a:ext cx="47978" cy="25380"/>
            </p14:xfrm>
          </p:contentPart>
        </mc:Choice>
        <mc:Fallback xmlns="">
          <p:pic>
            <p:nvPicPr>
              <p:cNvPr id="36" name="墨迹 35"/>
            </p:nvPicPr>
            <p:blipFill>
              <a:blip/>
            </p:blipFill>
            <p:spPr>
              <a:xfrm>
                <a:off x="8367888" y="3601013"/>
                <a:ext cx="47978" cy="25380"/>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7" name="墨迹 36"/>
              <p14:cNvContentPartPr/>
              <p14:nvPr/>
            </p14:nvContentPartPr>
            <p14:xfrm>
              <a:off x="7290858" y="3936582"/>
              <a:ext cx="182386" cy="195454"/>
            </p14:xfrm>
          </p:contentPart>
        </mc:Choice>
        <mc:Fallback xmlns="">
          <p:pic>
            <p:nvPicPr>
              <p:cNvPr id="37" name="墨迹 36"/>
            </p:nvPicPr>
            <p:blipFill>
              <a:blip/>
            </p:blipFill>
            <p:spPr>
              <a:xfrm>
                <a:off x="7290858" y="3936582"/>
                <a:ext cx="182386" cy="195454"/>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8" name="墨迹 37"/>
              <p14:cNvContentPartPr/>
              <p14:nvPr/>
            </p14:nvContentPartPr>
            <p14:xfrm>
              <a:off x="7519105" y="3876483"/>
              <a:ext cx="377472" cy="537367"/>
            </p14:xfrm>
          </p:contentPart>
        </mc:Choice>
        <mc:Fallback xmlns="">
          <p:pic>
            <p:nvPicPr>
              <p:cNvPr id="38" name="墨迹 37"/>
            </p:nvPicPr>
            <p:blipFill>
              <a:blip/>
            </p:blipFill>
            <p:spPr>
              <a:xfrm>
                <a:off x="7519105" y="3876483"/>
                <a:ext cx="377472" cy="537367"/>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9" name="墨迹 38"/>
              <p14:cNvContentPartPr/>
              <p14:nvPr/>
            </p14:nvContentPartPr>
            <p14:xfrm>
              <a:off x="7936794" y="3744829"/>
              <a:ext cx="98072" cy="169194"/>
            </p14:xfrm>
          </p:contentPart>
        </mc:Choice>
        <mc:Fallback xmlns="">
          <p:pic>
            <p:nvPicPr>
              <p:cNvPr id="39" name="墨迹 38"/>
            </p:nvPicPr>
            <p:blipFill>
              <a:blip/>
            </p:blipFill>
            <p:spPr>
              <a:xfrm>
                <a:off x="7936794" y="3744829"/>
                <a:ext cx="98072" cy="169194"/>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40" name="墨迹 39"/>
              <p14:cNvContentPartPr/>
              <p14:nvPr/>
            </p14:nvContentPartPr>
            <p14:xfrm>
              <a:off x="8032044" y="3795587"/>
              <a:ext cx="146756" cy="45118"/>
            </p14:xfrm>
          </p:contentPart>
        </mc:Choice>
        <mc:Fallback xmlns="">
          <p:pic>
            <p:nvPicPr>
              <p:cNvPr id="40" name="墨迹 39"/>
            </p:nvPicPr>
            <p:blipFill>
              <a:blip/>
            </p:blipFill>
            <p:spPr>
              <a:xfrm>
                <a:off x="8032044" y="3795587"/>
                <a:ext cx="146756" cy="45118"/>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41" name="墨迹 40"/>
              <p14:cNvContentPartPr/>
              <p14:nvPr/>
            </p14:nvContentPartPr>
            <p14:xfrm>
              <a:off x="8113888" y="3689488"/>
              <a:ext cx="36689" cy="216075"/>
            </p14:xfrm>
          </p:contentPart>
        </mc:Choice>
        <mc:Fallback xmlns="">
          <p:pic>
            <p:nvPicPr>
              <p:cNvPr id="41" name="墨迹 40"/>
            </p:nvPicPr>
            <p:blipFill>
              <a:blip/>
            </p:blipFill>
            <p:spPr>
              <a:xfrm>
                <a:off x="8113888" y="3689488"/>
                <a:ext cx="36689" cy="216075"/>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42" name="墨迹 41"/>
              <p14:cNvContentPartPr/>
              <p14:nvPr/>
            </p14:nvContentPartPr>
            <p14:xfrm>
              <a:off x="8082844" y="4009899"/>
              <a:ext cx="174978" cy="22559"/>
            </p14:xfrm>
          </p:contentPart>
        </mc:Choice>
        <mc:Fallback xmlns="">
          <p:pic>
            <p:nvPicPr>
              <p:cNvPr id="42" name="墨迹 41"/>
            </p:nvPicPr>
            <p:blipFill>
              <a:blip/>
            </p:blipFill>
            <p:spPr>
              <a:xfrm>
                <a:off x="8082844" y="4009899"/>
                <a:ext cx="174978" cy="22559"/>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43" name="墨迹 42"/>
              <p14:cNvContentPartPr/>
              <p14:nvPr/>
            </p14:nvContentPartPr>
            <p14:xfrm>
              <a:off x="8178800" y="3916314"/>
              <a:ext cx="33866" cy="276879"/>
            </p14:xfrm>
          </p:contentPart>
        </mc:Choice>
        <mc:Fallback xmlns="">
          <p:pic>
            <p:nvPicPr>
              <p:cNvPr id="43" name="墨迹 42"/>
            </p:nvPicPr>
            <p:blipFill>
              <a:blip/>
            </p:blipFill>
            <p:spPr>
              <a:xfrm>
                <a:off x="8178800" y="3916314"/>
                <a:ext cx="33866" cy="276879"/>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44" name="墨迹 43"/>
              <p14:cNvContentPartPr/>
              <p14:nvPr/>
            </p14:nvContentPartPr>
            <p14:xfrm>
              <a:off x="8444088" y="3865379"/>
              <a:ext cx="257704" cy="203738"/>
            </p14:xfrm>
          </p:contentPart>
        </mc:Choice>
        <mc:Fallback xmlns="">
          <p:pic>
            <p:nvPicPr>
              <p:cNvPr id="44" name="墨迹 43"/>
            </p:nvPicPr>
            <p:blipFill>
              <a:blip/>
            </p:blipFill>
            <p:spPr>
              <a:xfrm>
                <a:off x="8444088" y="3865379"/>
                <a:ext cx="257704" cy="203738"/>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45" name="墨迹 44"/>
              <p14:cNvContentPartPr/>
              <p14:nvPr/>
            </p14:nvContentPartPr>
            <p14:xfrm>
              <a:off x="8692444" y="3947861"/>
              <a:ext cx="115711" cy="341208"/>
            </p14:xfrm>
          </p:contentPart>
        </mc:Choice>
        <mc:Fallback xmlns="">
          <p:pic>
            <p:nvPicPr>
              <p:cNvPr id="45" name="墨迹 44"/>
            </p:nvPicPr>
            <p:blipFill>
              <a:blip/>
            </p:blipFill>
            <p:spPr>
              <a:xfrm>
                <a:off x="8692444" y="3947861"/>
                <a:ext cx="115711" cy="341208"/>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46" name="墨迹 45"/>
              <p14:cNvContentPartPr/>
              <p14:nvPr/>
            </p14:nvContentPartPr>
            <p14:xfrm>
              <a:off x="8813447" y="3801226"/>
              <a:ext cx="101953" cy="161440"/>
            </p14:xfrm>
          </p:contentPart>
        </mc:Choice>
        <mc:Fallback xmlns="">
          <p:pic>
            <p:nvPicPr>
              <p:cNvPr id="46" name="墨迹 45"/>
            </p:nvPicPr>
            <p:blipFill>
              <a:blip/>
            </p:blipFill>
            <p:spPr>
              <a:xfrm>
                <a:off x="8813447" y="3801226"/>
                <a:ext cx="101953" cy="161440"/>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47" name="墨迹 46"/>
              <p14:cNvContentPartPr/>
              <p14:nvPr/>
            </p14:nvContentPartPr>
            <p14:xfrm>
              <a:off x="8935155" y="3857625"/>
              <a:ext cx="121356" cy="22559"/>
            </p14:xfrm>
          </p:contentPart>
        </mc:Choice>
        <mc:Fallback xmlns="">
          <p:pic>
            <p:nvPicPr>
              <p:cNvPr id="47" name="墨迹 46"/>
            </p:nvPicPr>
            <p:blipFill>
              <a:blip/>
            </p:blipFill>
            <p:spPr>
              <a:xfrm>
                <a:off x="8935155" y="3857625"/>
                <a:ext cx="121356" cy="2255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48" name="墨迹 47"/>
              <p14:cNvContentPartPr/>
              <p14:nvPr/>
            </p14:nvContentPartPr>
            <p14:xfrm>
              <a:off x="8246533" y="3795587"/>
              <a:ext cx="147461" cy="583719"/>
            </p14:xfrm>
          </p:contentPart>
        </mc:Choice>
        <mc:Fallback xmlns="">
          <p:pic>
            <p:nvPicPr>
              <p:cNvPr id="48" name="墨迹 47"/>
            </p:nvPicPr>
            <p:blipFill>
              <a:blip/>
            </p:blipFill>
            <p:spPr>
              <a:xfrm>
                <a:off x="8246533" y="3795587"/>
                <a:ext cx="147461" cy="583719"/>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9" name="墨迹 48"/>
              <p14:cNvContentPartPr/>
              <p14:nvPr/>
            </p14:nvContentPartPr>
            <p14:xfrm>
              <a:off x="9121422" y="3936582"/>
              <a:ext cx="220133" cy="33839"/>
            </p14:xfrm>
          </p:contentPart>
        </mc:Choice>
        <mc:Fallback xmlns="">
          <p:pic>
            <p:nvPicPr>
              <p:cNvPr id="49" name="墨迹 48"/>
            </p:nvPicPr>
            <p:blipFill>
              <a:blip/>
            </p:blipFill>
            <p:spPr>
              <a:xfrm>
                <a:off x="9121422" y="3936582"/>
                <a:ext cx="220133" cy="33839"/>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50" name="墨迹 49"/>
              <p14:cNvContentPartPr/>
              <p14:nvPr/>
            </p14:nvContentPartPr>
            <p14:xfrm>
              <a:off x="9183511" y="3902743"/>
              <a:ext cx="62089" cy="253791"/>
            </p14:xfrm>
          </p:contentPart>
        </mc:Choice>
        <mc:Fallback xmlns="">
          <p:pic>
            <p:nvPicPr>
              <p:cNvPr id="50" name="墨迹 49"/>
            </p:nvPicPr>
            <p:blipFill>
              <a:blip/>
            </p:blipFill>
            <p:spPr>
              <a:xfrm>
                <a:off x="9183511" y="3902743"/>
                <a:ext cx="62089" cy="253791"/>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51" name="墨迹 50"/>
              <p14:cNvContentPartPr/>
              <p14:nvPr/>
            </p14:nvContentPartPr>
            <p14:xfrm>
              <a:off x="9391650" y="3899394"/>
              <a:ext cx="175683" cy="206382"/>
            </p14:xfrm>
          </p:contentPart>
        </mc:Choice>
        <mc:Fallback xmlns="">
          <p:pic>
            <p:nvPicPr>
              <p:cNvPr id="51" name="墨迹 50"/>
            </p:nvPicPr>
            <p:blipFill>
              <a:blip/>
            </p:blipFill>
            <p:spPr>
              <a:xfrm>
                <a:off x="9391650" y="3899394"/>
                <a:ext cx="175683" cy="206382"/>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52" name="墨迹 51"/>
              <p14:cNvContentPartPr/>
              <p14:nvPr/>
            </p14:nvContentPartPr>
            <p14:xfrm>
              <a:off x="9632244" y="3884414"/>
              <a:ext cx="31044" cy="204442"/>
            </p14:xfrm>
          </p:contentPart>
        </mc:Choice>
        <mc:Fallback xmlns="">
          <p:pic>
            <p:nvPicPr>
              <p:cNvPr id="52" name="墨迹 51"/>
            </p:nvPicPr>
            <p:blipFill>
              <a:blip/>
            </p:blipFill>
            <p:spPr>
              <a:xfrm>
                <a:off x="9632244" y="3884414"/>
                <a:ext cx="31044" cy="204442"/>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53" name="墨迹 52"/>
              <p14:cNvContentPartPr/>
              <p14:nvPr/>
            </p14:nvContentPartPr>
            <p14:xfrm>
              <a:off x="9646355" y="3959141"/>
              <a:ext cx="70556" cy="39479"/>
            </p14:xfrm>
          </p:contentPart>
        </mc:Choice>
        <mc:Fallback xmlns="">
          <p:pic>
            <p:nvPicPr>
              <p:cNvPr id="53" name="墨迹 52"/>
            </p:nvPicPr>
            <p:blipFill>
              <a:blip/>
            </p:blipFill>
            <p:spPr>
              <a:xfrm>
                <a:off x="9646355" y="3959141"/>
                <a:ext cx="70556" cy="39479"/>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54" name="墨迹 53"/>
              <p14:cNvContentPartPr/>
              <p14:nvPr/>
            </p14:nvContentPartPr>
            <p14:xfrm>
              <a:off x="9711266" y="3820261"/>
              <a:ext cx="53622" cy="296794"/>
            </p14:xfrm>
          </p:contentPart>
        </mc:Choice>
        <mc:Fallback xmlns="">
          <p:pic>
            <p:nvPicPr>
              <p:cNvPr id="54" name="墨迹 53"/>
            </p:nvPicPr>
            <p:blipFill>
              <a:blip/>
            </p:blipFill>
            <p:spPr>
              <a:xfrm>
                <a:off x="9711266" y="3820261"/>
                <a:ext cx="53622" cy="296794"/>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55" name="墨迹 54"/>
              <p14:cNvContentPartPr/>
              <p14:nvPr/>
            </p14:nvContentPartPr>
            <p14:xfrm>
              <a:off x="9793111" y="3921954"/>
              <a:ext cx="218193" cy="155623"/>
            </p14:xfrm>
          </p:contentPart>
        </mc:Choice>
        <mc:Fallback xmlns="">
          <p:pic>
            <p:nvPicPr>
              <p:cNvPr id="55" name="墨迹 54"/>
            </p:nvPicPr>
            <p:blipFill>
              <a:blip/>
            </p:blipFill>
            <p:spPr>
              <a:xfrm>
                <a:off x="9793111" y="3921954"/>
                <a:ext cx="218193" cy="155623"/>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56" name="墨迹 55"/>
              <p14:cNvContentPartPr/>
              <p14:nvPr/>
            </p14:nvContentPartPr>
            <p14:xfrm>
              <a:off x="10148711" y="3874544"/>
              <a:ext cx="200554" cy="31019"/>
            </p14:xfrm>
          </p:contentPart>
        </mc:Choice>
        <mc:Fallback xmlns="">
          <p:pic>
            <p:nvPicPr>
              <p:cNvPr id="56" name="墨迹 55"/>
            </p:nvPicPr>
            <p:blipFill>
              <a:blip/>
            </p:blipFill>
            <p:spPr>
              <a:xfrm>
                <a:off x="10148711" y="3874544"/>
                <a:ext cx="200554" cy="31019"/>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57" name="墨迹 56"/>
              <p14:cNvContentPartPr/>
              <p14:nvPr/>
            </p14:nvContentPartPr>
            <p14:xfrm>
              <a:off x="10133188" y="3970420"/>
              <a:ext cx="232834" cy="11280"/>
            </p14:xfrm>
          </p:contentPart>
        </mc:Choice>
        <mc:Fallback xmlns="">
          <p:pic>
            <p:nvPicPr>
              <p:cNvPr id="57" name="墨迹 56"/>
            </p:nvPicPr>
            <p:blipFill>
              <a:blip/>
            </p:blipFill>
            <p:spPr>
              <a:xfrm>
                <a:off x="10133188" y="3970420"/>
                <a:ext cx="232834" cy="11280"/>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58" name="墨迹 57"/>
              <p14:cNvContentPartPr/>
              <p14:nvPr/>
            </p14:nvContentPartPr>
            <p14:xfrm>
              <a:off x="10472737" y="3762629"/>
              <a:ext cx="287338" cy="541245"/>
            </p14:xfrm>
          </p:contentPart>
        </mc:Choice>
        <mc:Fallback xmlns="">
          <p:pic>
            <p:nvPicPr>
              <p:cNvPr id="58" name="墨迹 57"/>
            </p:nvPicPr>
            <p:blipFill>
              <a:blip/>
            </p:blipFill>
            <p:spPr>
              <a:xfrm>
                <a:off x="10472737" y="3762629"/>
                <a:ext cx="287338" cy="541245"/>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59" name="墨迹 58"/>
              <p14:cNvContentPartPr/>
              <p14:nvPr/>
            </p14:nvContentPartPr>
            <p14:xfrm>
              <a:off x="10833805" y="3780606"/>
              <a:ext cx="71262" cy="192634"/>
            </p14:xfrm>
          </p:contentPart>
        </mc:Choice>
        <mc:Fallback xmlns="">
          <p:pic>
            <p:nvPicPr>
              <p:cNvPr id="59" name="墨迹 58"/>
            </p:nvPicPr>
            <p:blipFill>
              <a:blip/>
            </p:blipFill>
            <p:spPr>
              <a:xfrm>
                <a:off x="10833805" y="3780606"/>
                <a:ext cx="71262" cy="192634"/>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60" name="墨迹 59"/>
              <p14:cNvContentPartPr/>
              <p14:nvPr/>
            </p14:nvContentPartPr>
            <p14:xfrm>
              <a:off x="10933288" y="3809686"/>
              <a:ext cx="162277" cy="256611"/>
            </p14:xfrm>
          </p:contentPart>
        </mc:Choice>
        <mc:Fallback xmlns="">
          <p:pic>
            <p:nvPicPr>
              <p:cNvPr id="60" name="墨迹 59"/>
            </p:nvPicPr>
            <p:blipFill>
              <a:blip/>
            </p:blipFill>
            <p:spPr>
              <a:xfrm>
                <a:off x="10933288" y="3809686"/>
                <a:ext cx="162277" cy="256611"/>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61" name="墨迹 60"/>
              <p14:cNvContentPartPr/>
              <p14:nvPr/>
            </p14:nvContentPartPr>
            <p14:xfrm>
              <a:off x="11065932" y="3665871"/>
              <a:ext cx="181328" cy="346848"/>
            </p14:xfrm>
          </p:contentPart>
        </mc:Choice>
        <mc:Fallback xmlns="">
          <p:pic>
            <p:nvPicPr>
              <p:cNvPr id="61" name="墨迹 60"/>
            </p:nvPicPr>
            <p:blipFill>
              <a:blip/>
            </p:blipFill>
            <p:spPr>
              <a:xfrm>
                <a:off x="11065932" y="3665871"/>
                <a:ext cx="181328" cy="346848"/>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62" name="墨迹 61"/>
              <p14:cNvContentPartPr/>
              <p14:nvPr/>
            </p14:nvContentPartPr>
            <p14:xfrm>
              <a:off x="11179527" y="3874544"/>
              <a:ext cx="106892" cy="101516"/>
            </p14:xfrm>
          </p:contentPart>
        </mc:Choice>
        <mc:Fallback xmlns="">
          <p:pic>
            <p:nvPicPr>
              <p:cNvPr id="62" name="墨迹 61"/>
            </p:nvPicPr>
            <p:blipFill>
              <a:blip/>
            </p:blipFill>
            <p:spPr>
              <a:xfrm>
                <a:off x="11179527" y="3874544"/>
                <a:ext cx="106892" cy="101516"/>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63" name="墨迹 62"/>
              <p14:cNvContentPartPr/>
              <p14:nvPr/>
            </p14:nvContentPartPr>
            <p14:xfrm>
              <a:off x="11424355" y="3843525"/>
              <a:ext cx="79023" cy="42298"/>
            </p14:xfrm>
          </p:contentPart>
        </mc:Choice>
        <mc:Fallback xmlns="">
          <p:pic>
            <p:nvPicPr>
              <p:cNvPr id="63" name="墨迹 62"/>
            </p:nvPicPr>
            <p:blipFill>
              <a:blip/>
            </p:blipFill>
            <p:spPr>
              <a:xfrm>
                <a:off x="11424355" y="3843525"/>
                <a:ext cx="79023" cy="42298"/>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64" name="墨迹 63"/>
              <p14:cNvContentPartPr/>
              <p14:nvPr/>
            </p14:nvContentPartPr>
            <p14:xfrm>
              <a:off x="11602155" y="3670101"/>
              <a:ext cx="324556" cy="433736"/>
            </p14:xfrm>
          </p:contentPart>
        </mc:Choice>
        <mc:Fallback xmlns="">
          <p:pic>
            <p:nvPicPr>
              <p:cNvPr id="64" name="墨迹 63"/>
            </p:nvPicPr>
            <p:blipFill>
              <a:blip/>
            </p:blipFill>
            <p:spPr>
              <a:xfrm>
                <a:off x="11602155" y="3670101"/>
                <a:ext cx="324556" cy="433736"/>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65" name="墨迹 64"/>
              <p14:cNvContentPartPr/>
              <p14:nvPr/>
            </p14:nvContentPartPr>
            <p14:xfrm>
              <a:off x="11880497" y="3701825"/>
              <a:ext cx="219251" cy="179416"/>
            </p14:xfrm>
          </p:contentPart>
        </mc:Choice>
        <mc:Fallback xmlns="">
          <p:pic>
            <p:nvPicPr>
              <p:cNvPr id="65" name="墨迹 64"/>
            </p:nvPicPr>
            <p:blipFill>
              <a:blip/>
            </p:blipFill>
            <p:spPr>
              <a:xfrm>
                <a:off x="11880497" y="3701825"/>
                <a:ext cx="219251" cy="179416"/>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66" name="墨迹 65"/>
              <p14:cNvContentPartPr/>
              <p14:nvPr/>
            </p14:nvContentPartPr>
            <p14:xfrm>
              <a:off x="11898488" y="3835065"/>
              <a:ext cx="226483" cy="355308"/>
            </p14:xfrm>
          </p:contentPart>
        </mc:Choice>
        <mc:Fallback xmlns="">
          <p:pic>
            <p:nvPicPr>
              <p:cNvPr id="66" name="墨迹 65"/>
            </p:nvPicPr>
            <p:blipFill>
              <a:blip/>
            </p:blipFill>
            <p:spPr>
              <a:xfrm>
                <a:off x="11898488" y="3835065"/>
                <a:ext cx="226483" cy="355308"/>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67" name="墨迹 66"/>
              <p14:cNvContentPartPr/>
              <p14:nvPr/>
            </p14:nvContentPartPr>
            <p14:xfrm>
              <a:off x="10480498" y="4506202"/>
              <a:ext cx="227013" cy="28199"/>
            </p14:xfrm>
          </p:contentPart>
        </mc:Choice>
        <mc:Fallback xmlns="">
          <p:pic>
            <p:nvPicPr>
              <p:cNvPr id="67" name="墨迹 66"/>
            </p:nvPicPr>
            <p:blipFill>
              <a:blip/>
            </p:blipFill>
            <p:spPr>
              <a:xfrm>
                <a:off x="10480498" y="4506202"/>
                <a:ext cx="227013" cy="28199"/>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68" name="墨迹 67"/>
              <p14:cNvContentPartPr/>
              <p14:nvPr/>
            </p14:nvContentPartPr>
            <p14:xfrm>
              <a:off x="10583332" y="4455444"/>
              <a:ext cx="39512" cy="191753"/>
            </p14:xfrm>
          </p:contentPart>
        </mc:Choice>
        <mc:Fallback xmlns="">
          <p:pic>
            <p:nvPicPr>
              <p:cNvPr id="68" name="墨迹 67"/>
            </p:nvPicPr>
            <p:blipFill>
              <a:blip/>
            </p:blipFill>
            <p:spPr>
              <a:xfrm>
                <a:off x="10583332" y="4455444"/>
                <a:ext cx="39512" cy="191753"/>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69" name="墨迹 68"/>
              <p14:cNvContentPartPr/>
              <p14:nvPr/>
            </p14:nvContentPartPr>
            <p14:xfrm>
              <a:off x="10771011" y="4413145"/>
              <a:ext cx="210256" cy="183294"/>
            </p14:xfrm>
          </p:contentPart>
        </mc:Choice>
        <mc:Fallback xmlns="">
          <p:pic>
            <p:nvPicPr>
              <p:cNvPr id="69" name="墨迹 68"/>
            </p:nvPicPr>
            <p:blipFill>
              <a:blip/>
            </p:blipFill>
            <p:spPr>
              <a:xfrm>
                <a:off x="10771011" y="4413145"/>
                <a:ext cx="210256" cy="183294"/>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70" name="墨迹 69"/>
              <p14:cNvContentPartPr/>
              <p14:nvPr/>
            </p14:nvContentPartPr>
            <p14:xfrm>
              <a:off x="11001022" y="4423896"/>
              <a:ext cx="50800" cy="172543"/>
            </p14:xfrm>
          </p:contentPart>
        </mc:Choice>
        <mc:Fallback xmlns="">
          <p:pic>
            <p:nvPicPr>
              <p:cNvPr id="70" name="墨迹 69"/>
            </p:nvPicPr>
            <p:blipFill>
              <a:blip/>
            </p:blipFill>
            <p:spPr>
              <a:xfrm>
                <a:off x="11001022" y="4423896"/>
                <a:ext cx="50800" cy="172543"/>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71" name="墨迹 70"/>
              <p14:cNvContentPartPr/>
              <p14:nvPr/>
            </p14:nvContentPartPr>
            <p14:xfrm>
              <a:off x="11006667" y="4494922"/>
              <a:ext cx="107244" cy="67678"/>
            </p14:xfrm>
          </p:contentPart>
        </mc:Choice>
        <mc:Fallback xmlns="">
          <p:pic>
            <p:nvPicPr>
              <p:cNvPr id="71" name="墨迹 70"/>
            </p:nvPicPr>
            <p:blipFill>
              <a:blip/>
            </p:blipFill>
            <p:spPr>
              <a:xfrm>
                <a:off x="11006667" y="4494922"/>
                <a:ext cx="107244" cy="67678"/>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72" name="墨迹 71"/>
              <p14:cNvContentPartPr/>
              <p14:nvPr/>
            </p14:nvContentPartPr>
            <p14:xfrm>
              <a:off x="11113911" y="4409620"/>
              <a:ext cx="33867" cy="155800"/>
            </p14:xfrm>
          </p:contentPart>
        </mc:Choice>
        <mc:Fallback xmlns="">
          <p:pic>
            <p:nvPicPr>
              <p:cNvPr id="72" name="墨迹 71"/>
            </p:nvPicPr>
            <p:blipFill>
              <a:blip/>
            </p:blipFill>
            <p:spPr>
              <a:xfrm>
                <a:off x="11113911" y="4409620"/>
                <a:ext cx="33867" cy="155800"/>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73" name="墨迹 72"/>
              <p14:cNvContentPartPr/>
              <p14:nvPr/>
            </p14:nvContentPartPr>
            <p14:xfrm>
              <a:off x="11204222" y="4409620"/>
              <a:ext cx="214489" cy="150513"/>
            </p14:xfrm>
          </p:contentPart>
        </mc:Choice>
        <mc:Fallback xmlns="">
          <p:pic>
            <p:nvPicPr>
              <p:cNvPr id="73" name="墨迹 72"/>
            </p:nvPicPr>
            <p:blipFill>
              <a:blip/>
            </p:blipFill>
            <p:spPr>
              <a:xfrm>
                <a:off x="11204222" y="4409620"/>
                <a:ext cx="214489" cy="150513"/>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74" name="墨迹 73"/>
              <p14:cNvContentPartPr/>
              <p14:nvPr/>
            </p14:nvContentPartPr>
            <p14:xfrm>
              <a:off x="11384844" y="4511842"/>
              <a:ext cx="138288" cy="307369"/>
            </p14:xfrm>
          </p:contentPart>
        </mc:Choice>
        <mc:Fallback xmlns="">
          <p:pic>
            <p:nvPicPr>
              <p:cNvPr id="74" name="墨迹 73"/>
            </p:nvPicPr>
            <p:blipFill>
              <a:blip/>
            </p:blipFill>
            <p:spPr>
              <a:xfrm>
                <a:off x="11384844" y="4511842"/>
                <a:ext cx="138288" cy="307369"/>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75" name="墨迹 74"/>
              <p14:cNvContentPartPr/>
              <p14:nvPr/>
            </p14:nvContentPartPr>
            <p14:xfrm>
              <a:off x="11627555" y="4466723"/>
              <a:ext cx="141112" cy="16919"/>
            </p14:xfrm>
          </p:contentPart>
        </mc:Choice>
        <mc:Fallback xmlns="">
          <p:pic>
            <p:nvPicPr>
              <p:cNvPr id="75" name="墨迹 74"/>
            </p:nvPicPr>
            <p:blipFill>
              <a:blip/>
            </p:blipFill>
            <p:spPr>
              <a:xfrm>
                <a:off x="11627555" y="4466723"/>
                <a:ext cx="141112" cy="1691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76" name="墨迹 75"/>
              <p14:cNvContentPartPr/>
              <p14:nvPr/>
            </p14:nvContentPartPr>
            <p14:xfrm>
              <a:off x="5936191" y="5205537"/>
              <a:ext cx="223485" cy="16920"/>
            </p14:xfrm>
          </p:contentPart>
        </mc:Choice>
        <mc:Fallback xmlns="">
          <p:pic>
            <p:nvPicPr>
              <p:cNvPr id="76" name="墨迹 75"/>
            </p:nvPicPr>
            <p:blipFill>
              <a:blip/>
            </p:blipFill>
            <p:spPr>
              <a:xfrm>
                <a:off x="5936191" y="5205537"/>
                <a:ext cx="223485" cy="1692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77" name="墨迹 76"/>
              <p14:cNvContentPartPr/>
              <p14:nvPr/>
            </p14:nvContentPartPr>
            <p14:xfrm>
              <a:off x="5894211" y="5301414"/>
              <a:ext cx="204611" cy="204443"/>
            </p14:xfrm>
          </p:contentPart>
        </mc:Choice>
        <mc:Fallback xmlns="">
          <p:pic>
            <p:nvPicPr>
              <p:cNvPr id="77" name="墨迹 76"/>
            </p:nvPicPr>
            <p:blipFill>
              <a:blip/>
            </p:blipFill>
            <p:spPr>
              <a:xfrm>
                <a:off x="5894211" y="5301414"/>
                <a:ext cx="204611" cy="204443"/>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78" name="墨迹 77"/>
              <p14:cNvContentPartPr/>
              <p14:nvPr/>
            </p14:nvContentPartPr>
            <p14:xfrm>
              <a:off x="6073422" y="5093446"/>
              <a:ext cx="208844" cy="571735"/>
            </p14:xfrm>
          </p:contentPart>
        </mc:Choice>
        <mc:Fallback xmlns="">
          <p:pic>
            <p:nvPicPr>
              <p:cNvPr id="78" name="墨迹 77"/>
            </p:nvPicPr>
            <p:blipFill>
              <a:blip/>
            </p:blipFill>
            <p:spPr>
              <a:xfrm>
                <a:off x="6073422" y="5093446"/>
                <a:ext cx="208844" cy="571735"/>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79" name="墨迹 78"/>
              <p14:cNvContentPartPr/>
              <p14:nvPr/>
            </p14:nvContentPartPr>
            <p14:xfrm>
              <a:off x="6053666" y="5304939"/>
              <a:ext cx="273756" cy="259255"/>
            </p14:xfrm>
          </p:contentPart>
        </mc:Choice>
        <mc:Fallback xmlns="">
          <p:pic>
            <p:nvPicPr>
              <p:cNvPr id="79" name="墨迹 78"/>
            </p:nvPicPr>
            <p:blipFill>
              <a:blip/>
            </p:blipFill>
            <p:spPr>
              <a:xfrm>
                <a:off x="6053666" y="5304939"/>
                <a:ext cx="273756" cy="259255"/>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80" name="墨迹 79"/>
              <p14:cNvContentPartPr/>
              <p14:nvPr/>
            </p14:nvContentPartPr>
            <p14:xfrm>
              <a:off x="6191955" y="5036343"/>
              <a:ext cx="59267" cy="115616"/>
            </p14:xfrm>
          </p:contentPart>
        </mc:Choice>
        <mc:Fallback xmlns="">
          <p:pic>
            <p:nvPicPr>
              <p:cNvPr id="80" name="墨迹 79"/>
            </p:nvPicPr>
            <p:blipFill>
              <a:blip/>
            </p:blipFill>
            <p:spPr>
              <a:xfrm>
                <a:off x="6191955" y="5036343"/>
                <a:ext cx="59267" cy="115616"/>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81" name="墨迹 80"/>
              <p14:cNvContentPartPr/>
              <p14:nvPr/>
            </p14:nvContentPartPr>
            <p14:xfrm>
              <a:off x="7103003" y="5414210"/>
              <a:ext cx="206552" cy="161615"/>
            </p14:xfrm>
          </p:contentPart>
        </mc:Choice>
        <mc:Fallback xmlns="">
          <p:pic>
            <p:nvPicPr>
              <p:cNvPr id="81" name="墨迹 80"/>
            </p:nvPicPr>
            <p:blipFill>
              <a:blip/>
            </p:blipFill>
            <p:spPr>
              <a:xfrm>
                <a:off x="7103003" y="5414210"/>
                <a:ext cx="206552" cy="161615"/>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82" name="墨迹 81"/>
              <p14:cNvContentPartPr/>
              <p14:nvPr/>
            </p14:nvContentPartPr>
            <p14:xfrm>
              <a:off x="7330546" y="5356050"/>
              <a:ext cx="385409" cy="499827"/>
            </p14:xfrm>
          </p:contentPart>
        </mc:Choice>
        <mc:Fallback xmlns="">
          <p:pic>
            <p:nvPicPr>
              <p:cNvPr id="82" name="墨迹 81"/>
            </p:nvPicPr>
            <p:blipFill>
              <a:blip/>
            </p:blipFill>
            <p:spPr>
              <a:xfrm>
                <a:off x="7330546" y="5356050"/>
                <a:ext cx="385409" cy="499827"/>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83" name="墨迹 82"/>
              <p14:cNvContentPartPr/>
              <p14:nvPr/>
            </p14:nvContentPartPr>
            <p14:xfrm>
              <a:off x="7735711" y="5269866"/>
              <a:ext cx="138289" cy="171133"/>
            </p14:xfrm>
          </p:contentPart>
        </mc:Choice>
        <mc:Fallback xmlns="">
          <p:pic>
            <p:nvPicPr>
              <p:cNvPr id="83" name="墨迹 82"/>
            </p:nvPicPr>
            <p:blipFill>
              <a:blip/>
            </p:blipFill>
            <p:spPr>
              <a:xfrm>
                <a:off x="7735711" y="5269866"/>
                <a:ext cx="138289" cy="171133"/>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84" name="墨迹 83"/>
              <p14:cNvContentPartPr/>
              <p14:nvPr/>
            </p14:nvContentPartPr>
            <p14:xfrm>
              <a:off x="7851422" y="5307054"/>
              <a:ext cx="169333" cy="28199"/>
            </p14:xfrm>
          </p:contentPart>
        </mc:Choice>
        <mc:Fallback xmlns="">
          <p:pic>
            <p:nvPicPr>
              <p:cNvPr id="84" name="墨迹 83"/>
            </p:nvPicPr>
            <p:blipFill>
              <a:blip/>
            </p:blipFill>
            <p:spPr>
              <a:xfrm>
                <a:off x="7851422" y="5307054"/>
                <a:ext cx="169333" cy="28199"/>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85" name="墨迹 84"/>
              <p14:cNvContentPartPr/>
              <p14:nvPr/>
            </p14:nvContentPartPr>
            <p14:xfrm>
              <a:off x="7944555" y="5194258"/>
              <a:ext cx="31045" cy="234051"/>
            </p14:xfrm>
          </p:contentPart>
        </mc:Choice>
        <mc:Fallback xmlns="">
          <p:pic>
            <p:nvPicPr>
              <p:cNvPr id="85" name="墨迹 84"/>
            </p:nvPicPr>
            <p:blipFill>
              <a:blip/>
            </p:blipFill>
            <p:spPr>
              <a:xfrm>
                <a:off x="7944555" y="5194258"/>
                <a:ext cx="31045" cy="234051"/>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86" name="墨迹 85"/>
              <p14:cNvContentPartPr/>
              <p14:nvPr/>
            </p14:nvContentPartPr>
            <p14:xfrm>
              <a:off x="8080022" y="5442409"/>
              <a:ext cx="203200" cy="22559"/>
            </p14:xfrm>
          </p:contentPart>
        </mc:Choice>
        <mc:Fallback xmlns="">
          <p:pic>
            <p:nvPicPr>
              <p:cNvPr id="86" name="墨迹 85"/>
            </p:nvPicPr>
            <p:blipFill>
              <a:blip/>
            </p:blipFill>
            <p:spPr>
              <a:xfrm>
                <a:off x="8080022" y="5442409"/>
                <a:ext cx="203200" cy="22559"/>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87" name="墨迹 86"/>
              <p14:cNvContentPartPr/>
              <p14:nvPr/>
            </p14:nvContentPartPr>
            <p14:xfrm>
              <a:off x="8167511" y="5345475"/>
              <a:ext cx="50800" cy="237929"/>
            </p14:xfrm>
          </p:contentPart>
        </mc:Choice>
        <mc:Fallback xmlns="">
          <p:pic>
            <p:nvPicPr>
              <p:cNvPr id="87" name="墨迹 86"/>
            </p:nvPicPr>
            <p:blipFill>
              <a:blip/>
            </p:blipFill>
            <p:spPr>
              <a:xfrm>
                <a:off x="8167511" y="5345475"/>
                <a:ext cx="50800" cy="237929"/>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88" name="墨迹 87"/>
              <p14:cNvContentPartPr/>
              <p14:nvPr/>
            </p14:nvContentPartPr>
            <p14:xfrm>
              <a:off x="8377061" y="5431130"/>
              <a:ext cx="222250" cy="174834"/>
            </p14:xfrm>
          </p:contentPart>
        </mc:Choice>
        <mc:Fallback xmlns="">
          <p:pic>
            <p:nvPicPr>
              <p:cNvPr id="88" name="墨迹 87"/>
            </p:nvPicPr>
            <p:blipFill>
              <a:blip/>
            </p:blipFill>
            <p:spPr>
              <a:xfrm>
                <a:off x="8377061" y="5431130"/>
                <a:ext cx="222250" cy="174834"/>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89" name="墨迹 88"/>
              <p14:cNvContentPartPr/>
              <p14:nvPr/>
            </p14:nvContentPartPr>
            <p14:xfrm>
              <a:off x="8643937" y="5402930"/>
              <a:ext cx="274285" cy="428625"/>
            </p14:xfrm>
          </p:contentPart>
        </mc:Choice>
        <mc:Fallback xmlns="">
          <p:pic>
            <p:nvPicPr>
              <p:cNvPr id="89" name="墨迹 88"/>
            </p:nvPicPr>
            <p:blipFill>
              <a:blip/>
            </p:blipFill>
            <p:spPr>
              <a:xfrm>
                <a:off x="8643937" y="5402930"/>
                <a:ext cx="274285" cy="428625"/>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90" name="墨迹 89"/>
              <p14:cNvContentPartPr/>
              <p14:nvPr/>
            </p14:nvContentPartPr>
            <p14:xfrm>
              <a:off x="8961261" y="5303529"/>
              <a:ext cx="137583" cy="144520"/>
            </p14:xfrm>
          </p:contentPart>
        </mc:Choice>
        <mc:Fallback xmlns="">
          <p:pic>
            <p:nvPicPr>
              <p:cNvPr id="90" name="墨迹 89"/>
            </p:nvPicPr>
            <p:blipFill>
              <a:blip/>
            </p:blipFill>
            <p:spPr>
              <a:xfrm>
                <a:off x="8961261" y="5303529"/>
                <a:ext cx="137583" cy="144520"/>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91" name="墨迹 90"/>
              <p14:cNvContentPartPr/>
              <p14:nvPr/>
            </p14:nvContentPartPr>
            <p14:xfrm>
              <a:off x="9104488" y="5314632"/>
              <a:ext cx="112889" cy="43180"/>
            </p14:xfrm>
          </p:contentPart>
        </mc:Choice>
        <mc:Fallback xmlns="">
          <p:pic>
            <p:nvPicPr>
              <p:cNvPr id="91" name="墨迹 90"/>
            </p:nvPicPr>
            <p:blipFill>
              <a:blip/>
            </p:blipFill>
            <p:spPr>
              <a:xfrm>
                <a:off x="9104488" y="5314632"/>
                <a:ext cx="112889" cy="43180"/>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92" name="墨迹 91"/>
              <p14:cNvContentPartPr/>
              <p14:nvPr/>
            </p14:nvContentPartPr>
            <p14:xfrm>
              <a:off x="9253361" y="5493167"/>
              <a:ext cx="201083" cy="8460"/>
            </p14:xfrm>
          </p:contentPart>
        </mc:Choice>
        <mc:Fallback xmlns="">
          <p:pic>
            <p:nvPicPr>
              <p:cNvPr id="92" name="墨迹 91"/>
            </p:nvPicPr>
            <p:blipFill>
              <a:blip/>
            </p:blipFill>
            <p:spPr>
              <a:xfrm>
                <a:off x="9253361" y="5493167"/>
                <a:ext cx="201083" cy="8460"/>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3" name="墨迹 92"/>
              <p14:cNvContentPartPr/>
              <p14:nvPr/>
            </p14:nvContentPartPr>
            <p14:xfrm>
              <a:off x="9313333" y="5422669"/>
              <a:ext cx="45156" cy="250972"/>
            </p14:xfrm>
          </p:contentPart>
        </mc:Choice>
        <mc:Fallback xmlns="">
          <p:pic>
            <p:nvPicPr>
              <p:cNvPr id="93" name="墨迹 92"/>
            </p:nvPicPr>
            <p:blipFill>
              <a:blip/>
            </p:blipFill>
            <p:spPr>
              <a:xfrm>
                <a:off x="9313333" y="5422669"/>
                <a:ext cx="45156" cy="250972"/>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94" name="墨迹 93"/>
              <p14:cNvContentPartPr/>
              <p14:nvPr/>
            </p14:nvContentPartPr>
            <p14:xfrm>
              <a:off x="9609666" y="5414915"/>
              <a:ext cx="31044" cy="191048"/>
            </p14:xfrm>
          </p:contentPart>
        </mc:Choice>
        <mc:Fallback xmlns="">
          <p:pic>
            <p:nvPicPr>
              <p:cNvPr id="94" name="墨迹 93"/>
            </p:nvPicPr>
            <p:blipFill>
              <a:blip/>
            </p:blipFill>
            <p:spPr>
              <a:xfrm>
                <a:off x="9609666" y="5414915"/>
                <a:ext cx="31044" cy="191048"/>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5" name="墨迹 94"/>
              <p14:cNvContentPartPr/>
              <p14:nvPr/>
            </p14:nvContentPartPr>
            <p14:xfrm>
              <a:off x="9623777" y="5464968"/>
              <a:ext cx="110067" cy="39479"/>
            </p14:xfrm>
          </p:contentPart>
        </mc:Choice>
        <mc:Fallback xmlns="">
          <p:pic>
            <p:nvPicPr>
              <p:cNvPr id="95" name="墨迹 94"/>
            </p:nvPicPr>
            <p:blipFill>
              <a:blip/>
            </p:blipFill>
            <p:spPr>
              <a:xfrm>
                <a:off x="9623777" y="5464968"/>
                <a:ext cx="110067" cy="39479"/>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96" name="墨迹 95"/>
              <p14:cNvContentPartPr/>
              <p14:nvPr/>
            </p14:nvContentPartPr>
            <p14:xfrm>
              <a:off x="9719733" y="5340188"/>
              <a:ext cx="33867" cy="341912"/>
            </p14:xfrm>
          </p:contentPart>
        </mc:Choice>
        <mc:Fallback xmlns="">
          <p:pic>
            <p:nvPicPr>
              <p:cNvPr id="96" name="墨迹 95"/>
            </p:nvPicPr>
            <p:blipFill>
              <a:blip/>
            </p:blipFill>
            <p:spPr>
              <a:xfrm>
                <a:off x="9719733" y="5340188"/>
                <a:ext cx="33867" cy="341912"/>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7" name="墨迹 96"/>
              <p14:cNvContentPartPr/>
              <p14:nvPr/>
            </p14:nvContentPartPr>
            <p14:xfrm>
              <a:off x="9770533" y="5438708"/>
              <a:ext cx="270934" cy="170957"/>
            </p14:xfrm>
          </p:contentPart>
        </mc:Choice>
        <mc:Fallback xmlns="">
          <p:pic>
            <p:nvPicPr>
              <p:cNvPr id="97" name="墨迹 96"/>
            </p:nvPicPr>
            <p:blipFill>
              <a:blip/>
            </p:blipFill>
            <p:spPr>
              <a:xfrm>
                <a:off x="9770533" y="5438708"/>
                <a:ext cx="270934" cy="170957"/>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98" name="墨迹 97"/>
              <p14:cNvContentPartPr/>
              <p14:nvPr/>
            </p14:nvContentPartPr>
            <p14:xfrm>
              <a:off x="10148711" y="5453689"/>
              <a:ext cx="203200" cy="42299"/>
            </p14:xfrm>
          </p:contentPart>
        </mc:Choice>
        <mc:Fallback xmlns="">
          <p:pic>
            <p:nvPicPr>
              <p:cNvPr id="98" name="墨迹 97"/>
            </p:nvPicPr>
            <p:blipFill>
              <a:blip/>
            </p:blipFill>
            <p:spPr>
              <a:xfrm>
                <a:off x="10148711" y="5453689"/>
                <a:ext cx="203200" cy="42299"/>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99" name="墨迹 98"/>
              <p14:cNvContentPartPr/>
              <p14:nvPr/>
            </p14:nvContentPartPr>
            <p14:xfrm>
              <a:off x="10119077" y="5566485"/>
              <a:ext cx="261056" cy="16919"/>
            </p14:xfrm>
          </p:contentPart>
        </mc:Choice>
        <mc:Fallback xmlns="">
          <p:pic>
            <p:nvPicPr>
              <p:cNvPr id="99" name="墨迹 98"/>
            </p:nvPicPr>
            <p:blipFill>
              <a:blip/>
            </p:blipFill>
            <p:spPr>
              <a:xfrm>
                <a:off x="10119077" y="5566485"/>
                <a:ext cx="261056" cy="16919"/>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100" name="墨迹 99"/>
              <p14:cNvContentPartPr/>
              <p14:nvPr/>
            </p14:nvContentPartPr>
            <p14:xfrm>
              <a:off x="10436577" y="5394295"/>
              <a:ext cx="338667" cy="401483"/>
            </p14:xfrm>
          </p:contentPart>
        </mc:Choice>
        <mc:Fallback xmlns="">
          <p:pic>
            <p:nvPicPr>
              <p:cNvPr id="100" name="墨迹 99"/>
            </p:nvPicPr>
            <p:blipFill>
              <a:blip/>
            </p:blipFill>
            <p:spPr>
              <a:xfrm>
                <a:off x="10436577" y="5394295"/>
                <a:ext cx="338667" cy="401483"/>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101" name="墨迹 100"/>
              <p14:cNvContentPartPr/>
              <p14:nvPr/>
            </p14:nvContentPartPr>
            <p14:xfrm>
              <a:off x="10799232" y="5385306"/>
              <a:ext cx="83256" cy="183999"/>
            </p14:xfrm>
          </p:contentPart>
        </mc:Choice>
        <mc:Fallback xmlns="">
          <p:pic>
            <p:nvPicPr>
              <p:cNvPr id="101" name="墨迹 100"/>
            </p:nvPicPr>
            <p:blipFill>
              <a:blip/>
            </p:blipFill>
            <p:spPr>
              <a:xfrm>
                <a:off x="10799232" y="5385306"/>
                <a:ext cx="83256" cy="183999"/>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102" name="墨迹 101"/>
              <p14:cNvContentPartPr/>
              <p14:nvPr/>
            </p14:nvContentPartPr>
            <p14:xfrm>
              <a:off x="10888132" y="5400815"/>
              <a:ext cx="197556" cy="219248"/>
            </p14:xfrm>
          </p:contentPart>
        </mc:Choice>
        <mc:Fallback xmlns="">
          <p:pic>
            <p:nvPicPr>
              <p:cNvPr id="102" name="墨迹 101"/>
            </p:nvPicPr>
            <p:blipFill>
              <a:blip/>
            </p:blipFill>
            <p:spPr>
              <a:xfrm>
                <a:off x="10888132" y="5400815"/>
                <a:ext cx="197556" cy="219248"/>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3" name="墨迹 102"/>
              <p14:cNvContentPartPr/>
              <p14:nvPr/>
            </p14:nvContentPartPr>
            <p14:xfrm>
              <a:off x="11065932" y="5270042"/>
              <a:ext cx="157339" cy="245684"/>
            </p14:xfrm>
          </p:contentPart>
        </mc:Choice>
        <mc:Fallback xmlns="">
          <p:pic>
            <p:nvPicPr>
              <p:cNvPr id="103" name="墨迹 102"/>
            </p:nvPicPr>
            <p:blipFill>
              <a:blip/>
            </p:blipFill>
            <p:spPr>
              <a:xfrm>
                <a:off x="11065932" y="5270042"/>
                <a:ext cx="157339" cy="245684"/>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104" name="墨迹 103"/>
              <p14:cNvContentPartPr/>
              <p14:nvPr/>
            </p14:nvContentPartPr>
            <p14:xfrm>
              <a:off x="11181644" y="5455098"/>
              <a:ext cx="93133" cy="105747"/>
            </p14:xfrm>
          </p:contentPart>
        </mc:Choice>
        <mc:Fallback xmlns="">
          <p:pic>
            <p:nvPicPr>
              <p:cNvPr id="104" name="墨迹 103"/>
            </p:nvPicPr>
            <p:blipFill>
              <a:blip/>
            </p:blipFill>
            <p:spPr>
              <a:xfrm>
                <a:off x="11181644" y="5455098"/>
                <a:ext cx="93133" cy="105747"/>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05" name="墨迹 104"/>
              <p14:cNvContentPartPr/>
              <p14:nvPr/>
            </p14:nvContentPartPr>
            <p14:xfrm>
              <a:off x="11408127" y="5321153"/>
              <a:ext cx="256117" cy="352488"/>
            </p14:xfrm>
          </p:contentPart>
        </mc:Choice>
        <mc:Fallback xmlns="">
          <p:pic>
            <p:nvPicPr>
              <p:cNvPr id="105" name="墨迹 104"/>
            </p:nvPicPr>
            <p:blipFill>
              <a:blip/>
            </p:blipFill>
            <p:spPr>
              <a:xfrm>
                <a:off x="11408127" y="5321153"/>
                <a:ext cx="256117" cy="352488"/>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106" name="墨迹 105"/>
              <p14:cNvContentPartPr/>
              <p14:nvPr/>
            </p14:nvContentPartPr>
            <p14:xfrm>
              <a:off x="11698111" y="5337368"/>
              <a:ext cx="221015" cy="125310"/>
            </p14:xfrm>
          </p:contentPart>
        </mc:Choice>
        <mc:Fallback xmlns="">
          <p:pic>
            <p:nvPicPr>
              <p:cNvPr id="106" name="墨迹 105"/>
            </p:nvPicPr>
            <p:blipFill>
              <a:blip/>
            </p:blipFill>
            <p:spPr>
              <a:xfrm>
                <a:off x="11698111" y="5337368"/>
                <a:ext cx="221015" cy="125310"/>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07" name="墨迹 106"/>
              <p14:cNvContentPartPr/>
              <p14:nvPr/>
            </p14:nvContentPartPr>
            <p14:xfrm>
              <a:off x="11748911" y="5414210"/>
              <a:ext cx="231775" cy="349668"/>
            </p14:xfrm>
          </p:contentPart>
        </mc:Choice>
        <mc:Fallback xmlns="">
          <p:pic>
            <p:nvPicPr>
              <p:cNvPr id="107" name="墨迹 106"/>
            </p:nvPicPr>
            <p:blipFill>
              <a:blip/>
            </p:blipFill>
            <p:spPr>
              <a:xfrm>
                <a:off x="11748911" y="5414210"/>
                <a:ext cx="231775" cy="349668"/>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108" name="墨迹 107"/>
              <p14:cNvContentPartPr/>
              <p14:nvPr/>
            </p14:nvContentPartPr>
            <p14:xfrm>
              <a:off x="10137422" y="6124825"/>
              <a:ext cx="231422" cy="11279"/>
            </p14:xfrm>
          </p:contentPart>
        </mc:Choice>
        <mc:Fallback xmlns="">
          <p:pic>
            <p:nvPicPr>
              <p:cNvPr id="108" name="墨迹 107"/>
            </p:nvPicPr>
            <p:blipFill>
              <a:blip/>
            </p:blipFill>
            <p:spPr>
              <a:xfrm>
                <a:off x="10137422" y="6124825"/>
                <a:ext cx="231422" cy="11279"/>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09" name="墨迹 108"/>
              <p14:cNvContentPartPr/>
              <p14:nvPr/>
            </p14:nvContentPartPr>
            <p14:xfrm>
              <a:off x="10199511" y="6042167"/>
              <a:ext cx="79022" cy="251852"/>
            </p14:xfrm>
          </p:contentPart>
        </mc:Choice>
        <mc:Fallback xmlns="">
          <p:pic>
            <p:nvPicPr>
              <p:cNvPr id="109" name="墨迹 108"/>
            </p:nvPicPr>
            <p:blipFill>
              <a:blip/>
            </p:blipFill>
            <p:spPr>
              <a:xfrm>
                <a:off x="10199511" y="6042167"/>
                <a:ext cx="79022" cy="251852"/>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110" name="墨迹 109"/>
              <p14:cNvContentPartPr/>
              <p14:nvPr/>
            </p14:nvContentPartPr>
            <p14:xfrm>
              <a:off x="10523713" y="6065079"/>
              <a:ext cx="288749" cy="164259"/>
            </p14:xfrm>
          </p:contentPart>
        </mc:Choice>
        <mc:Fallback xmlns="">
          <p:pic>
            <p:nvPicPr>
              <p:cNvPr id="110" name="墨迹 109"/>
            </p:nvPicPr>
            <p:blipFill>
              <a:blip/>
            </p:blipFill>
            <p:spPr>
              <a:xfrm>
                <a:off x="10523713" y="6065079"/>
                <a:ext cx="288749" cy="164259"/>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11" name="墨迹 110"/>
              <p14:cNvContentPartPr/>
              <p14:nvPr/>
            </p14:nvContentPartPr>
            <p14:xfrm>
              <a:off x="10854267" y="6130465"/>
              <a:ext cx="152400" cy="150336"/>
            </p14:xfrm>
          </p:contentPart>
        </mc:Choice>
        <mc:Fallback xmlns="">
          <p:pic>
            <p:nvPicPr>
              <p:cNvPr id="111" name="墨迹 110"/>
            </p:nvPicPr>
            <p:blipFill>
              <a:blip/>
            </p:blipFill>
            <p:spPr>
              <a:xfrm>
                <a:off x="10854267" y="6130465"/>
                <a:ext cx="152400" cy="150336"/>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112" name="墨迹 111"/>
              <p14:cNvContentPartPr/>
              <p14:nvPr/>
            </p14:nvContentPartPr>
            <p14:xfrm>
              <a:off x="11034888" y="6021546"/>
              <a:ext cx="84667" cy="517805"/>
            </p14:xfrm>
          </p:contentPart>
        </mc:Choice>
        <mc:Fallback xmlns="">
          <p:pic>
            <p:nvPicPr>
              <p:cNvPr id="112" name="墨迹 111"/>
            </p:nvPicPr>
            <p:blipFill>
              <a:blip/>
            </p:blipFill>
            <p:spPr>
              <a:xfrm>
                <a:off x="11034888" y="6021546"/>
                <a:ext cx="84667" cy="517805"/>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13" name="墨迹 112"/>
              <p14:cNvContentPartPr/>
              <p14:nvPr/>
            </p14:nvContentPartPr>
            <p14:xfrm>
              <a:off x="10972800" y="6005332"/>
              <a:ext cx="152400" cy="136412"/>
            </p14:xfrm>
          </p:contentPart>
        </mc:Choice>
        <mc:Fallback xmlns="">
          <p:pic>
            <p:nvPicPr>
              <p:cNvPr id="113" name="墨迹 112"/>
            </p:nvPicPr>
            <p:blipFill>
              <a:blip/>
            </p:blipFill>
            <p:spPr>
              <a:xfrm>
                <a:off x="10972800" y="6005332"/>
                <a:ext cx="152400" cy="136412"/>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114" name="墨迹 113"/>
              <p14:cNvContentPartPr/>
              <p14:nvPr/>
            </p14:nvContentPartPr>
            <p14:xfrm>
              <a:off x="11170355" y="6085347"/>
              <a:ext cx="70556" cy="67677"/>
            </p14:xfrm>
          </p:contentPart>
        </mc:Choice>
        <mc:Fallback xmlns="">
          <p:pic>
            <p:nvPicPr>
              <p:cNvPr id="114" name="墨迹 113"/>
            </p:nvPicPr>
            <p:blipFill>
              <a:blip/>
            </p:blipFill>
            <p:spPr>
              <a:xfrm>
                <a:off x="11170355" y="6085347"/>
                <a:ext cx="70556" cy="67677"/>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15" name="墨迹 114"/>
              <p14:cNvContentPartPr/>
              <p14:nvPr/>
            </p14:nvContentPartPr>
            <p14:xfrm>
              <a:off x="8946797" y="2396916"/>
              <a:ext cx="183091" cy="242511"/>
            </p14:xfrm>
          </p:contentPart>
        </mc:Choice>
        <mc:Fallback xmlns="">
          <p:pic>
            <p:nvPicPr>
              <p:cNvPr id="115" name="墨迹 114"/>
            </p:nvPicPr>
            <p:blipFill>
              <a:blip/>
            </p:blipFill>
            <p:spPr>
              <a:xfrm>
                <a:off x="8946797" y="2396916"/>
                <a:ext cx="183091" cy="242511"/>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116" name="墨迹 115"/>
              <p14:cNvContentPartPr/>
              <p14:nvPr/>
            </p14:nvContentPartPr>
            <p14:xfrm>
              <a:off x="9600494" y="2410134"/>
              <a:ext cx="209550" cy="187876"/>
            </p14:xfrm>
          </p:contentPart>
        </mc:Choice>
        <mc:Fallback xmlns="">
          <p:pic>
            <p:nvPicPr>
              <p:cNvPr id="116" name="墨迹 115"/>
            </p:nvPicPr>
            <p:blipFill>
              <a:blip/>
            </p:blipFill>
            <p:spPr>
              <a:xfrm>
                <a:off x="9600494" y="2410134"/>
                <a:ext cx="209550" cy="187876"/>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17" name="墨迹 116"/>
              <p14:cNvContentPartPr/>
              <p14:nvPr/>
            </p14:nvContentPartPr>
            <p14:xfrm>
              <a:off x="9872838" y="2389161"/>
              <a:ext cx="383117" cy="470218"/>
            </p14:xfrm>
          </p:contentPart>
        </mc:Choice>
        <mc:Fallback xmlns="">
          <p:pic>
            <p:nvPicPr>
              <p:cNvPr id="117" name="墨迹 116"/>
            </p:nvPicPr>
            <p:blipFill>
              <a:blip/>
            </p:blipFill>
            <p:spPr>
              <a:xfrm>
                <a:off x="9872838" y="2389161"/>
                <a:ext cx="383117" cy="470218"/>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118" name="墨迹 117"/>
              <p14:cNvContentPartPr/>
              <p14:nvPr/>
            </p14:nvContentPartPr>
            <p14:xfrm>
              <a:off x="10342738" y="2419475"/>
              <a:ext cx="167217" cy="11279"/>
            </p14:xfrm>
          </p:contentPart>
        </mc:Choice>
        <mc:Fallback xmlns="">
          <p:pic>
            <p:nvPicPr>
              <p:cNvPr id="118" name="墨迹 117"/>
            </p:nvPicPr>
            <p:blipFill>
              <a:blip/>
            </p:blipFill>
            <p:spPr>
              <a:xfrm>
                <a:off x="10342738" y="2419475"/>
                <a:ext cx="167217" cy="11279"/>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19" name="墨迹 118"/>
              <p14:cNvContentPartPr/>
              <p14:nvPr/>
            </p14:nvContentPartPr>
            <p14:xfrm>
              <a:off x="10405532" y="2327123"/>
              <a:ext cx="64912" cy="292565"/>
            </p14:xfrm>
          </p:contentPart>
        </mc:Choice>
        <mc:Fallback xmlns="">
          <p:pic>
            <p:nvPicPr>
              <p:cNvPr id="119" name="墨迹 118"/>
            </p:nvPicPr>
            <p:blipFill>
              <a:blip/>
            </p:blipFill>
            <p:spPr>
              <a:xfrm>
                <a:off x="10405532" y="2327123"/>
                <a:ext cx="64912" cy="292565"/>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120" name="墨迹 119"/>
              <p14:cNvContentPartPr/>
              <p14:nvPr/>
            </p14:nvContentPartPr>
            <p14:xfrm>
              <a:off x="10493904" y="2363077"/>
              <a:ext cx="487363" cy="180473"/>
            </p14:xfrm>
          </p:contentPart>
        </mc:Choice>
        <mc:Fallback xmlns="">
          <p:pic>
            <p:nvPicPr>
              <p:cNvPr id="120" name="墨迹 119"/>
            </p:nvPicPr>
            <p:blipFill>
              <a:blip/>
            </p:blipFill>
            <p:spPr>
              <a:xfrm>
                <a:off x="10493904" y="2363077"/>
                <a:ext cx="487363" cy="180473"/>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121" name="墨迹 120"/>
              <p14:cNvContentPartPr/>
              <p14:nvPr/>
            </p14:nvContentPartPr>
            <p14:xfrm>
              <a:off x="10969977" y="2316196"/>
              <a:ext cx="80433" cy="426862"/>
            </p14:xfrm>
          </p:contentPart>
        </mc:Choice>
        <mc:Fallback xmlns="">
          <p:pic>
            <p:nvPicPr>
              <p:cNvPr id="121" name="墨迹 120"/>
            </p:nvPicPr>
            <p:blipFill>
              <a:blip/>
            </p:blipFill>
            <p:spPr>
              <a:xfrm>
                <a:off x="10969977" y="2316196"/>
                <a:ext cx="80433" cy="426862"/>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122" name="墨迹 121"/>
              <p14:cNvContentPartPr/>
              <p14:nvPr/>
            </p14:nvContentPartPr>
            <p14:xfrm>
              <a:off x="10922000" y="2331177"/>
              <a:ext cx="137582" cy="93938"/>
            </p14:xfrm>
          </p:contentPart>
        </mc:Choice>
        <mc:Fallback xmlns="">
          <p:pic>
            <p:nvPicPr>
              <p:cNvPr id="122" name="墨迹 121"/>
            </p:nvPicPr>
            <p:blipFill>
              <a:blip/>
            </p:blipFill>
            <p:spPr>
              <a:xfrm>
                <a:off x="10922000" y="2331177"/>
                <a:ext cx="137582" cy="93938"/>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123" name="墨迹 122"/>
              <p14:cNvContentPartPr/>
              <p14:nvPr/>
            </p14:nvContentPartPr>
            <p14:xfrm>
              <a:off x="11057467" y="2363077"/>
              <a:ext cx="75494" cy="95876"/>
            </p14:xfrm>
          </p:contentPart>
        </mc:Choice>
        <mc:Fallback xmlns="">
          <p:pic>
            <p:nvPicPr>
              <p:cNvPr id="123" name="墨迹 122"/>
            </p:nvPicPr>
            <p:blipFill>
              <a:blip/>
            </p:blipFill>
            <p:spPr>
              <a:xfrm>
                <a:off x="11057467" y="2363077"/>
                <a:ext cx="75494" cy="95876"/>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124" name="墨迹 123"/>
              <p14:cNvContentPartPr/>
              <p14:nvPr/>
            </p14:nvContentPartPr>
            <p14:xfrm>
              <a:off x="10276946" y="3084972"/>
              <a:ext cx="221721" cy="22559"/>
            </p14:xfrm>
          </p:contentPart>
        </mc:Choice>
        <mc:Fallback xmlns="">
          <p:pic>
            <p:nvPicPr>
              <p:cNvPr id="124" name="墨迹 123"/>
            </p:nvPicPr>
            <p:blipFill>
              <a:blip/>
            </p:blipFill>
            <p:spPr>
              <a:xfrm>
                <a:off x="10276946" y="3084972"/>
                <a:ext cx="221721" cy="22559"/>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125" name="墨迹 124"/>
              <p14:cNvContentPartPr/>
              <p14:nvPr/>
            </p14:nvContentPartPr>
            <p14:xfrm>
              <a:off x="10374488" y="2989095"/>
              <a:ext cx="73377" cy="265071"/>
            </p14:xfrm>
          </p:contentPart>
        </mc:Choice>
        <mc:Fallback xmlns="">
          <p:pic>
            <p:nvPicPr>
              <p:cNvPr id="125" name="墨迹 124"/>
            </p:nvPicPr>
            <p:blipFill>
              <a:blip/>
            </p:blipFill>
            <p:spPr>
              <a:xfrm>
                <a:off x="10374488" y="2989095"/>
                <a:ext cx="73377" cy="265071"/>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126" name="墨迹 125"/>
              <p14:cNvContentPartPr/>
              <p14:nvPr/>
            </p14:nvContentPartPr>
            <p14:xfrm>
              <a:off x="10622844" y="2999493"/>
              <a:ext cx="54504" cy="209202"/>
            </p14:xfrm>
          </p:contentPart>
        </mc:Choice>
        <mc:Fallback xmlns="">
          <p:pic>
            <p:nvPicPr>
              <p:cNvPr id="126" name="墨迹 125"/>
            </p:nvPicPr>
            <p:blipFill>
              <a:blip/>
            </p:blipFill>
            <p:spPr>
              <a:xfrm>
                <a:off x="10622844" y="2999493"/>
                <a:ext cx="54504" cy="209202"/>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127" name="墨迹 126"/>
              <p14:cNvContentPartPr/>
              <p14:nvPr/>
            </p14:nvContentPartPr>
            <p14:xfrm>
              <a:off x="10639777" y="3045493"/>
              <a:ext cx="121355" cy="84597"/>
            </p14:xfrm>
          </p:contentPart>
        </mc:Choice>
        <mc:Fallback xmlns="">
          <p:pic>
            <p:nvPicPr>
              <p:cNvPr id="127" name="墨迹 126"/>
            </p:nvPicPr>
            <p:blipFill>
              <a:blip/>
            </p:blipFill>
            <p:spPr>
              <a:xfrm>
                <a:off x="10639777" y="3045493"/>
                <a:ext cx="121355" cy="84597"/>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128" name="墨迹 127"/>
              <p14:cNvContentPartPr/>
              <p14:nvPr/>
            </p14:nvContentPartPr>
            <p14:xfrm>
              <a:off x="10730088" y="2924942"/>
              <a:ext cx="39512" cy="348963"/>
            </p14:xfrm>
          </p:contentPart>
        </mc:Choice>
        <mc:Fallback xmlns="">
          <p:pic>
            <p:nvPicPr>
              <p:cNvPr id="128" name="墨迹 127"/>
            </p:nvPicPr>
            <p:blipFill>
              <a:blip/>
            </p:blipFill>
            <p:spPr>
              <a:xfrm>
                <a:off x="10730088" y="2924942"/>
                <a:ext cx="39512" cy="348963"/>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129" name="墨迹 128"/>
              <p14:cNvContentPartPr/>
              <p14:nvPr/>
            </p14:nvContentPartPr>
            <p14:xfrm>
              <a:off x="10780888" y="3064704"/>
              <a:ext cx="314149" cy="123899"/>
            </p14:xfrm>
          </p:contentPart>
        </mc:Choice>
        <mc:Fallback xmlns="">
          <p:pic>
            <p:nvPicPr>
              <p:cNvPr id="129" name="墨迹 128"/>
            </p:nvPicPr>
            <p:blipFill>
              <a:blip/>
            </p:blipFill>
            <p:spPr>
              <a:xfrm>
                <a:off x="10780888" y="3064704"/>
                <a:ext cx="314149" cy="123899"/>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130" name="墨迹 129"/>
              <p14:cNvContentPartPr/>
              <p14:nvPr/>
            </p14:nvContentPartPr>
            <p14:xfrm>
              <a:off x="7107943" y="3101891"/>
              <a:ext cx="3938058" cy="140995"/>
            </p14:xfrm>
          </p:contentPart>
        </mc:Choice>
        <mc:Fallback xmlns="">
          <p:pic>
            <p:nvPicPr>
              <p:cNvPr id="130" name="墨迹 129"/>
            </p:nvPicPr>
            <p:blipFill>
              <a:blip/>
            </p:blipFill>
            <p:spPr>
              <a:xfrm>
                <a:off x="7107943" y="3101891"/>
                <a:ext cx="3938058" cy="140995"/>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131" name="墨迹 130"/>
              <p14:cNvContentPartPr/>
              <p14:nvPr/>
            </p14:nvContentPartPr>
            <p14:xfrm>
              <a:off x="6999111" y="2477283"/>
              <a:ext cx="64911" cy="639412"/>
            </p14:xfrm>
          </p:contentPart>
        </mc:Choice>
        <mc:Fallback xmlns="">
          <p:pic>
            <p:nvPicPr>
              <p:cNvPr id="131" name="墨迹 130"/>
            </p:nvPicPr>
            <p:blipFill>
              <a:blip/>
            </p:blipFill>
            <p:spPr>
              <a:xfrm>
                <a:off x="6999111" y="2477283"/>
                <a:ext cx="64911" cy="639412"/>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132" name="墨迹 131"/>
              <p14:cNvContentPartPr/>
              <p14:nvPr/>
            </p14:nvContentPartPr>
            <p14:xfrm>
              <a:off x="7234413" y="2081087"/>
              <a:ext cx="4167364" cy="1184358"/>
            </p14:xfrm>
          </p:contentPart>
        </mc:Choice>
        <mc:Fallback xmlns="">
          <p:pic>
            <p:nvPicPr>
              <p:cNvPr id="132" name="墨迹 131"/>
            </p:nvPicPr>
            <p:blipFill>
              <a:blip/>
            </p:blipFill>
            <p:spPr>
              <a:xfrm>
                <a:off x="7234413" y="2081087"/>
                <a:ext cx="4167364" cy="1184358"/>
              </a:xfrm>
              <a:prstGeom prst="rect"/>
            </p:spPr>
          </p:pic>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069"/>
                                        </p:tgtEl>
                                        <p:attrNameLst>
                                          <p:attrName>style.visibility</p:attrName>
                                        </p:attrNameLst>
                                      </p:cBhvr>
                                      <p:to>
                                        <p:strVal val="visible"/>
                                      </p:to>
                                    </p:set>
                                    <p:anim calcmode="lin" valueType="num">
                                      <p:cBhvr>
                                        <p:cTn id="7" dur="500" fill="hold"/>
                                        <p:tgtEl>
                                          <p:spTgt spid="2069"/>
                                        </p:tgtEl>
                                        <p:attrNameLst>
                                          <p:attrName>ppt_w</p:attrName>
                                        </p:attrNameLst>
                                      </p:cBhvr>
                                      <p:tavLst>
                                        <p:tav tm="0">
                                          <p:val>
                                            <p:strVal val="#ppt_w*0.05"/>
                                          </p:val>
                                        </p:tav>
                                        <p:tav tm="100000">
                                          <p:val>
                                            <p:strVal val="#ppt_w"/>
                                          </p:val>
                                        </p:tav>
                                      </p:tavLst>
                                    </p:anim>
                                    <p:anim calcmode="lin" valueType="num">
                                      <p:cBhvr>
                                        <p:cTn id="8" dur="500" fill="hold"/>
                                        <p:tgtEl>
                                          <p:spTgt spid="2069"/>
                                        </p:tgtEl>
                                        <p:attrNameLst>
                                          <p:attrName>ppt_h</p:attrName>
                                        </p:attrNameLst>
                                      </p:cBhvr>
                                      <p:tavLst>
                                        <p:tav tm="0">
                                          <p:val>
                                            <p:strVal val="#ppt_h"/>
                                          </p:val>
                                        </p:tav>
                                        <p:tav tm="100000">
                                          <p:val>
                                            <p:strVal val="#ppt_h"/>
                                          </p:val>
                                        </p:tav>
                                      </p:tavLst>
                                    </p:anim>
                                    <p:anim calcmode="lin" valueType="num">
                                      <p:cBhvr>
                                        <p:cTn id="9" dur="500" fill="hold"/>
                                        <p:tgtEl>
                                          <p:spTgt spid="2069"/>
                                        </p:tgtEl>
                                        <p:attrNameLst>
                                          <p:attrName>ppt_x</p:attrName>
                                        </p:attrNameLst>
                                      </p:cBhvr>
                                      <p:tavLst>
                                        <p:tav tm="0">
                                          <p:val>
                                            <p:strVal val="#ppt_x-.2"/>
                                          </p:val>
                                        </p:tav>
                                        <p:tav tm="100000">
                                          <p:val>
                                            <p:strVal val="#ppt_x"/>
                                          </p:val>
                                        </p:tav>
                                      </p:tavLst>
                                    </p:anim>
                                    <p:anim calcmode="lin" valueType="num">
                                      <p:cBhvr>
                                        <p:cTn id="10" dur="500" fill="hold"/>
                                        <p:tgtEl>
                                          <p:spTgt spid="2069"/>
                                        </p:tgtEl>
                                        <p:attrNameLst>
                                          <p:attrName>ppt_y</p:attrName>
                                        </p:attrNameLst>
                                      </p:cBhvr>
                                      <p:tavLst>
                                        <p:tav tm="0">
                                          <p:val>
                                            <p:strVal val="#ppt_y"/>
                                          </p:val>
                                        </p:tav>
                                        <p:tav tm="100000">
                                          <p:val>
                                            <p:strVal val="#ppt_y"/>
                                          </p:val>
                                        </p:tav>
                                      </p:tavLst>
                                    </p:anim>
                                    <p:animEffect transition="in" filter="fade">
                                      <p:cBhvr>
                                        <p:cTn id="11" dur="500"/>
                                        <p:tgtEl>
                                          <p:spTgt spid="2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 grpId="0" bldLvl="0" animBg="1"/>
    </p:bldLst>
  </p:timing>
</p:sld>
</file>

<file path=ppt/tags/tag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xml><?xml version="1.0" encoding="utf-8"?>
<p:tagLst xmlns:p="http://schemas.openxmlformats.org/presentationml/2006/main">
  <p:tag name="KSO_WM_BEAUTIFY_FLAG" val="#wm#"/>
  <p:tag name="KSO_WM_TEMPLATE_CATEGORY" val="custom"/>
  <p:tag name="KSO_WM_TEMPLATE_INDEX" val="20205081"/>
</p:tagLst>
</file>

<file path=ppt/tags/tag4.xml><?xml version="1.0" encoding="utf-8"?>
<p:tagLst xmlns:p="http://schemas.openxmlformats.org/presentationml/2006/main">
  <p:tag name="KSO_WM_BEAUTIFY_FLAG" val="#wm#"/>
  <p:tag name="KSO_WM_TEMPLATE_CATEGORY" val="custom"/>
  <p:tag name="KSO_WM_TEMPLATE_INDEX" val="20205081"/>
</p:tagLst>
</file>

<file path=ppt/tags/tag5.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自定义 125">
      <a:dk1>
        <a:srgbClr val="000000"/>
      </a:dk1>
      <a:lt1>
        <a:srgbClr val="FFFFFF"/>
      </a:lt1>
      <a:dk2>
        <a:srgbClr val="44546A"/>
      </a:dk2>
      <a:lt2>
        <a:srgbClr val="E7E6E6"/>
      </a:lt2>
      <a:accent1>
        <a:srgbClr val="2B7499"/>
      </a:accent1>
      <a:accent2>
        <a:srgbClr val="76A1D7"/>
      </a:accent2>
      <a:accent3>
        <a:srgbClr val="817399"/>
      </a:accent3>
      <a:accent4>
        <a:srgbClr val="977A52"/>
      </a:accent4>
      <a:accent5>
        <a:srgbClr val="E95332"/>
      </a:accent5>
      <a:accent6>
        <a:srgbClr val="71329A"/>
      </a:accent6>
      <a:hlink>
        <a:srgbClr val="0563C1"/>
      </a:hlink>
      <a:folHlink>
        <a:srgbClr val="954F72"/>
      </a:folHlink>
    </a:clrScheme>
    <a:fontScheme name="Lizzysu-1">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
  <PresentationFormat/>
  <Paragraphs>128</Paragraphs>
  <Slides>0</Slides>
  <Notes>8</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26</vt:i4>
      </vt:variant>
    </vt:vector>
  </HeadingPairs>
  <TitlesOfParts>
    <vt:vector size="36" baseType="lpstr">
      <vt:lpstr>Arial</vt:lpstr>
      <vt:lpstr>宋体</vt:lpstr>
      <vt:lpstr>Wingdings</vt:lpstr>
      <vt:lpstr>Arial Unicode MS</vt:lpstr>
      <vt:lpstr>Gulim</vt:lpstr>
      <vt:lpstr>微软雅黑</vt:lpstr>
      <vt:lpstr>Calibri</vt:lpstr>
      <vt:lpstr>Times New Roman</vt:lpstr>
      <vt:lpstr>Office 主题</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iPad (52)</cp:lastModifiedBy>
  <cp:revision>5</cp:revision>
  <cp:lastPrinted>1900-01-01T00:00:00Z</cp:lastPrinted>
  <dcterms:created xsi:type="dcterms:W3CDTF">1900-01-01T00:00:00Z</dcterms:created>
  <dcterms:modified xsi:type="dcterms:W3CDTF">1900-01-01T00:00:00Z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64A56AB80A414BC49232FAEF50B6C948_13</vt:lpwstr>
  </property>
  <property fmtid="{D5CDD505-2E9C-101B-9397-08002B2CF9AE}" pid="7" name="KSOProductBuildVer">
    <vt:lpwstr>2052-12.12.1</vt:lpwstr>
  </property>
</Properties>
</file>